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8" r:id="rId1"/>
  </p:sldMasterIdLst>
  <p:notesMasterIdLst>
    <p:notesMasterId r:id="rId33"/>
  </p:notesMasterIdLst>
  <p:sldIdLst>
    <p:sldId id="353" r:id="rId2"/>
    <p:sldId id="271" r:id="rId3"/>
    <p:sldId id="279" r:id="rId4"/>
    <p:sldId id="256" r:id="rId5"/>
    <p:sldId id="316" r:id="rId6"/>
    <p:sldId id="347" r:id="rId7"/>
    <p:sldId id="348" r:id="rId8"/>
    <p:sldId id="349" r:id="rId9"/>
    <p:sldId id="350" r:id="rId10"/>
    <p:sldId id="283" r:id="rId11"/>
    <p:sldId id="276" r:id="rId12"/>
    <p:sldId id="298" r:id="rId13"/>
    <p:sldId id="356" r:id="rId14"/>
    <p:sldId id="360" r:id="rId15"/>
    <p:sldId id="361" r:id="rId16"/>
    <p:sldId id="362" r:id="rId17"/>
    <p:sldId id="363" r:id="rId18"/>
    <p:sldId id="364" r:id="rId19"/>
    <p:sldId id="357" r:id="rId20"/>
    <p:sldId id="358" r:id="rId21"/>
    <p:sldId id="359" r:id="rId22"/>
    <p:sldId id="365" r:id="rId23"/>
    <p:sldId id="327" r:id="rId24"/>
    <p:sldId id="325" r:id="rId25"/>
    <p:sldId id="367" r:id="rId26"/>
    <p:sldId id="313" r:id="rId27"/>
    <p:sldId id="368" r:id="rId28"/>
    <p:sldId id="330" r:id="rId29"/>
    <p:sldId id="352" r:id="rId30"/>
    <p:sldId id="369" r:id="rId31"/>
    <p:sldId id="351"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0000"/>
    <a:srgbClr val="F26649"/>
    <a:srgbClr val="F7A5A5"/>
    <a:srgbClr val="3B87CD"/>
    <a:srgbClr val="7192A9"/>
    <a:srgbClr val="EF4B66"/>
    <a:srgbClr val="FBCDCD"/>
    <a:srgbClr val="F37D91"/>
    <a:srgbClr val="F3F6F6"/>
    <a:srgbClr val="D8E5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3" autoAdjust="0"/>
    <p:restoredTop sz="94640"/>
  </p:normalViewPr>
  <p:slideViewPr>
    <p:cSldViewPr snapToGrid="0" showGuides="1">
      <p:cViewPr varScale="1">
        <p:scale>
          <a:sx n="70" d="100"/>
          <a:sy n="70" d="100"/>
        </p:scale>
        <p:origin x="618"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8/26/2023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B62FB90-C021-40C3-ACC1-60A35BBA1602}" type="slidenum">
              <a:rPr lang="en-US" smtClean="0"/>
              <a:t>2</a:t>
            </a:fld>
            <a:endParaRPr lang="en-US"/>
          </a:p>
        </p:txBody>
      </p:sp>
    </p:spTree>
    <p:extLst>
      <p:ext uri="{BB962C8B-B14F-4D97-AF65-F5344CB8AC3E}">
        <p14:creationId xmlns:p14="http://schemas.microsoft.com/office/powerpoint/2010/main" val="3672711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37596935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10075471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34216387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extLst>
      <p:ext uri="{BB962C8B-B14F-4D97-AF65-F5344CB8AC3E}">
        <p14:creationId xmlns:p14="http://schemas.microsoft.com/office/powerpoint/2010/main" val="4762897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extLst>
      <p:ext uri="{BB962C8B-B14F-4D97-AF65-F5344CB8AC3E}">
        <p14:creationId xmlns:p14="http://schemas.microsoft.com/office/powerpoint/2010/main" val="34542308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18</a:t>
            </a:fld>
            <a:endParaRPr lang="en-US"/>
          </a:p>
        </p:txBody>
      </p:sp>
    </p:spTree>
    <p:extLst>
      <p:ext uri="{BB962C8B-B14F-4D97-AF65-F5344CB8AC3E}">
        <p14:creationId xmlns:p14="http://schemas.microsoft.com/office/powerpoint/2010/main" val="31490594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22</a:t>
            </a:fld>
            <a:endParaRPr lang="en-US"/>
          </a:p>
        </p:txBody>
      </p:sp>
    </p:spTree>
    <p:extLst>
      <p:ext uri="{BB962C8B-B14F-4D97-AF65-F5344CB8AC3E}">
        <p14:creationId xmlns:p14="http://schemas.microsoft.com/office/powerpoint/2010/main" val="39212463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23</a:t>
            </a:fld>
            <a:endParaRPr lang="en-US"/>
          </a:p>
        </p:txBody>
      </p:sp>
    </p:spTree>
    <p:extLst>
      <p:ext uri="{BB962C8B-B14F-4D97-AF65-F5344CB8AC3E}">
        <p14:creationId xmlns:p14="http://schemas.microsoft.com/office/powerpoint/2010/main" val="28114980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24</a:t>
            </a:fld>
            <a:endParaRPr lang="en-US"/>
          </a:p>
        </p:txBody>
      </p:sp>
    </p:spTree>
    <p:extLst>
      <p:ext uri="{BB962C8B-B14F-4D97-AF65-F5344CB8AC3E}">
        <p14:creationId xmlns:p14="http://schemas.microsoft.com/office/powerpoint/2010/main" val="23099951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25</a:t>
            </a:fld>
            <a:endParaRPr lang="en-US"/>
          </a:p>
        </p:txBody>
      </p:sp>
    </p:spTree>
    <p:extLst>
      <p:ext uri="{BB962C8B-B14F-4D97-AF65-F5344CB8AC3E}">
        <p14:creationId xmlns:p14="http://schemas.microsoft.com/office/powerpoint/2010/main" val="2299807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3</a:t>
            </a:fld>
            <a:endParaRPr lang="en-US"/>
          </a:p>
        </p:txBody>
      </p:sp>
    </p:spTree>
    <p:extLst>
      <p:ext uri="{BB962C8B-B14F-4D97-AF65-F5344CB8AC3E}">
        <p14:creationId xmlns:p14="http://schemas.microsoft.com/office/powerpoint/2010/main" val="686223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26</a:t>
            </a:fld>
            <a:endParaRPr lang="en-US"/>
          </a:p>
        </p:txBody>
      </p:sp>
    </p:spTree>
    <p:extLst>
      <p:ext uri="{BB962C8B-B14F-4D97-AF65-F5344CB8AC3E}">
        <p14:creationId xmlns:p14="http://schemas.microsoft.com/office/powerpoint/2010/main" val="5726823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27</a:t>
            </a:fld>
            <a:endParaRPr lang="en-US"/>
          </a:p>
        </p:txBody>
      </p:sp>
    </p:spTree>
    <p:extLst>
      <p:ext uri="{BB962C8B-B14F-4D97-AF65-F5344CB8AC3E}">
        <p14:creationId xmlns:p14="http://schemas.microsoft.com/office/powerpoint/2010/main" val="5943331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28</a:t>
            </a:fld>
            <a:endParaRPr lang="en-US"/>
          </a:p>
        </p:txBody>
      </p:sp>
    </p:spTree>
    <p:extLst>
      <p:ext uri="{BB962C8B-B14F-4D97-AF65-F5344CB8AC3E}">
        <p14:creationId xmlns:p14="http://schemas.microsoft.com/office/powerpoint/2010/main" val="5203998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fld id="{F51EF5D8-480E-44E6-AAEA-8AF0E9E524A2}" type="slidenum">
              <a:rPr lang="en-US" sz="1200" smtClean="0"/>
              <a:pPr eaLnBrk="1" hangingPunct="1"/>
              <a:t>29</a:t>
            </a:fld>
            <a:endParaRPr lang="en-US" sz="1200"/>
          </a:p>
        </p:txBody>
      </p:sp>
      <p:sp>
        <p:nvSpPr>
          <p:cNvPr id="1945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r" eaLnBrk="1" hangingPunct="1"/>
            <a:fld id="{F4581A44-AF76-4F1D-8EFF-2172F735CF6A}" type="slidenum">
              <a:rPr lang="en-US" sz="1200"/>
              <a:pPr algn="r" eaLnBrk="1" hangingPunct="1"/>
              <a:t>29</a:t>
            </a:fld>
            <a:endParaRPr lang="en-US" sz="1200"/>
          </a:p>
        </p:txBody>
      </p:sp>
      <p:sp>
        <p:nvSpPr>
          <p:cNvPr id="19460" name="Rectangle 2"/>
          <p:cNvSpPr>
            <a:spLocks noGrp="1" noRot="1" noChangeAspect="1" noChangeArrowheads="1" noTextEdit="1"/>
          </p:cNvSpPr>
          <p:nvPr>
            <p:ph type="sldImg"/>
          </p:nvPr>
        </p:nvSpPr>
        <p:spPr>
          <a:xfrm>
            <a:off x="381000" y="685800"/>
            <a:ext cx="6096000" cy="3429000"/>
          </a:xfrm>
          <a:ln/>
        </p:spPr>
      </p:sp>
      <p:sp>
        <p:nvSpPr>
          <p:cNvPr id="1946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p>
        </p:txBody>
      </p:sp>
    </p:spTree>
    <p:extLst>
      <p:ext uri="{BB962C8B-B14F-4D97-AF65-F5344CB8AC3E}">
        <p14:creationId xmlns:p14="http://schemas.microsoft.com/office/powerpoint/2010/main" val="231725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690114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1940108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1246622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1489865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211028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9052258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2838790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B526A92-8AAF-4BF0-85FE-B336BF0F8D2D}" type="datetimeFigureOut">
              <a:rPr lang="en-US" smtClean="0"/>
              <a:t>8/26/2023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762434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526A92-8AAF-4BF0-85FE-B336BF0F8D2D}" type="datetimeFigureOut">
              <a:rPr lang="en-US" smtClean="0"/>
              <a:t>8/26/2023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878260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526A92-8AAF-4BF0-85FE-B336BF0F8D2D}" type="datetimeFigureOut">
              <a:rPr lang="en-US" smtClean="0"/>
              <a:t>8/26/2023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261500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526A92-8AAF-4BF0-85FE-B336BF0F8D2D}" type="datetimeFigureOut">
              <a:rPr lang="en-US" smtClean="0"/>
              <a:t>8/26/2023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718742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8/26/2023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720449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B526A92-8AAF-4BF0-85FE-B336BF0F8D2D}" type="datetimeFigureOut">
              <a:rPr lang="en-US" smtClean="0"/>
              <a:t>8/26/2023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984188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B526A92-8AAF-4BF0-85FE-B336BF0F8D2D}" type="datetimeFigureOut">
              <a:rPr lang="en-US" smtClean="0"/>
              <a:t>8/26/2023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724071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B526A92-8AAF-4BF0-85FE-B336BF0F8D2D}" type="datetimeFigureOut">
              <a:rPr lang="en-US" smtClean="0"/>
              <a:t>8/26/2023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280262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8/26/2023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245954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8/26/2023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074026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8/26/2023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149262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72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8/26/2023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105273092"/>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5" Type="http://schemas.openxmlformats.org/officeDocument/2006/relationships/image" Target="../media/image9.png"/><Relationship Id="rId4"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slide" Target="slide22.xml"/><Relationship Id="rId3" Type="http://schemas.openxmlformats.org/officeDocument/2006/relationships/slide" Target="slide16.xml"/><Relationship Id="rId7" Type="http://schemas.openxmlformats.org/officeDocument/2006/relationships/slide" Target="slide17.xml"/><Relationship Id="rId12"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slide" Target="slide15.xml"/><Relationship Id="rId11" Type="http://schemas.openxmlformats.org/officeDocument/2006/relationships/image" Target="../media/image14.png"/><Relationship Id="rId5" Type="http://schemas.openxmlformats.org/officeDocument/2006/relationships/slide" Target="slide20.xml"/><Relationship Id="rId10" Type="http://schemas.openxmlformats.org/officeDocument/2006/relationships/slide" Target="slide14.xml"/><Relationship Id="rId4" Type="http://schemas.openxmlformats.org/officeDocument/2006/relationships/slide" Target="slide18.xml"/><Relationship Id="rId9" Type="http://schemas.openxmlformats.org/officeDocument/2006/relationships/slide" Target="slide21.xml"/></Relationships>
</file>

<file path=ppt/slides/_rels/slide14.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p3"/><Relationship Id="rId1" Type="http://schemas.microsoft.com/office/2007/relationships/media" Target="../media/media7.mp3"/><Relationship Id="rId6" Type="http://schemas.openxmlformats.org/officeDocument/2006/relationships/slide" Target="slide13.xml"/><Relationship Id="rId5" Type="http://schemas.openxmlformats.org/officeDocument/2006/relationships/image" Target="../media/image9.pn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slide" Target="slide13.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slide" Target="slide20.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audio" Target="file:///F:\proud_of_you.wma" TargetMode="Externa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9.png"/><Relationship Id="rId5" Type="http://schemas.openxmlformats.org/officeDocument/2006/relationships/image" Target="../media/image10.jpeg"/><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9.png"/><Relationship Id="rId5" Type="http://schemas.openxmlformats.org/officeDocument/2006/relationships/image" Target="../media/image11.jpeg"/><Relationship Id="rId4"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9.png"/><Relationship Id="rId5" Type="http://schemas.openxmlformats.org/officeDocument/2006/relationships/image" Target="../media/image12.jpeg"/><Relationship Id="rId4"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9.png"/><Relationship Id="rId5" Type="http://schemas.openxmlformats.org/officeDocument/2006/relationships/image" Target="../media/image13.png"/><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39" y="-26378"/>
            <a:ext cx="12114628" cy="6884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8824" y="333376"/>
            <a:ext cx="7315200"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3152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A68DAF4-AE25-B987-9978-B0B9DEC685E3}"/>
              </a:ext>
            </a:extLst>
          </p:cNvPr>
          <p:cNvGraphicFramePr>
            <a:graphicFrameLocks noGrp="1"/>
          </p:cNvGraphicFramePr>
          <p:nvPr>
            <p:extLst>
              <p:ext uri="{D42A27DB-BD31-4B8C-83A1-F6EECF244321}">
                <p14:modId xmlns:p14="http://schemas.microsoft.com/office/powerpoint/2010/main" val="1541466245"/>
              </p:ext>
            </p:extLst>
          </p:nvPr>
        </p:nvGraphicFramePr>
        <p:xfrm>
          <a:off x="828342" y="1342416"/>
          <a:ext cx="10728919" cy="4513934"/>
        </p:xfrm>
        <a:graphic>
          <a:graphicData uri="http://schemas.openxmlformats.org/drawingml/2006/table">
            <a:tbl>
              <a:tblPr firstRow="1" bandRow="1">
                <a:tableStyleId>{5DA37D80-6434-44D0-A028-1B22A696006F}</a:tableStyleId>
              </a:tblPr>
              <a:tblGrid>
                <a:gridCol w="4090873">
                  <a:extLst>
                    <a:ext uri="{9D8B030D-6E8A-4147-A177-3AD203B41FA5}">
                      <a16:colId xmlns:a16="http://schemas.microsoft.com/office/drawing/2014/main" val="20000"/>
                    </a:ext>
                  </a:extLst>
                </a:gridCol>
                <a:gridCol w="3335241">
                  <a:extLst>
                    <a:ext uri="{9D8B030D-6E8A-4147-A177-3AD203B41FA5}">
                      <a16:colId xmlns:a16="http://schemas.microsoft.com/office/drawing/2014/main" val="20001"/>
                    </a:ext>
                  </a:extLst>
                </a:gridCol>
                <a:gridCol w="3302805">
                  <a:extLst>
                    <a:ext uri="{9D8B030D-6E8A-4147-A177-3AD203B41FA5}">
                      <a16:colId xmlns:a16="http://schemas.microsoft.com/office/drawing/2014/main" val="20002"/>
                    </a:ext>
                  </a:extLst>
                </a:gridCol>
              </a:tblGrid>
              <a:tr h="690156">
                <a:tc>
                  <a:txBody>
                    <a:bodyPr/>
                    <a:lstStyle/>
                    <a:p>
                      <a:pPr algn="ctr"/>
                      <a:r>
                        <a:rPr lang="en-US" sz="3200" b="1" dirty="0">
                          <a:solidFill>
                            <a:srgbClr val="0070C0"/>
                          </a:solidFill>
                        </a:rPr>
                        <a:t>New words</a:t>
                      </a:r>
                    </a:p>
                  </a:txBody>
                  <a:tcPr anchor="ctr"/>
                </a:tc>
                <a:tc>
                  <a:txBody>
                    <a:bodyPr/>
                    <a:lstStyle/>
                    <a:p>
                      <a:pPr algn="ctr"/>
                      <a:r>
                        <a:rPr lang="en-US" sz="3200" b="1" dirty="0">
                          <a:solidFill>
                            <a:srgbClr val="0070C0"/>
                          </a:solidFill>
                        </a:rPr>
                        <a:t>Pronunciation</a:t>
                      </a:r>
                    </a:p>
                  </a:txBody>
                  <a:tcPr anchor="ctr"/>
                </a:tc>
                <a:tc>
                  <a:txBody>
                    <a:bodyPr/>
                    <a:lstStyle/>
                    <a:p>
                      <a:pPr algn="ctr"/>
                      <a:r>
                        <a:rPr lang="en-US" sz="3200" b="1" dirty="0">
                          <a:solidFill>
                            <a:srgbClr val="0070C0"/>
                          </a:solidFill>
                        </a:rPr>
                        <a:t>Meaning</a:t>
                      </a:r>
                    </a:p>
                  </a:txBody>
                  <a:tcPr anchor="ctr"/>
                </a:tc>
                <a:extLst>
                  <a:ext uri="{0D108BD9-81ED-4DB2-BD59-A6C34878D82A}">
                    <a16:rowId xmlns:a16="http://schemas.microsoft.com/office/drawing/2014/main" val="10000"/>
                  </a:ext>
                </a:extLst>
              </a:tr>
              <a:tr h="664924">
                <a:tc>
                  <a:txBody>
                    <a:bodyPr/>
                    <a:lstStyle/>
                    <a:p>
                      <a:pPr marL="144145" marR="0" indent="-144145">
                        <a:lnSpc>
                          <a:spcPct val="107000"/>
                        </a:lnSpc>
                        <a:spcBef>
                          <a:spcPts val="0"/>
                        </a:spcBef>
                        <a:spcAft>
                          <a:spcPts val="0"/>
                        </a:spcAft>
                      </a:pPr>
                      <a:r>
                        <a:rPr lang="en-US" sz="3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 DIY (n) </a:t>
                      </a:r>
                      <a:endParaRPr lang="en-US" sz="3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1755" marR="71755" marT="71755" marB="71755"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3200" kern="1200" dirty="0">
                          <a:solidFill>
                            <a:srgbClr val="000000"/>
                          </a:solidFill>
                          <a:effectLst/>
                          <a:latin typeface="Calibri" panose="020F0502020204030204" pitchFamily="34" charset="0"/>
                          <a:ea typeface="+mn-ea"/>
                          <a:cs typeface="Calibri" panose="020F0502020204030204" pitchFamily="34" charset="0"/>
                        </a:rPr>
                        <a:t>/</a:t>
                      </a:r>
                      <a:r>
                        <a:rPr lang="en-US" sz="3200" kern="1200">
                          <a:solidFill>
                            <a:srgbClr val="000000"/>
                          </a:solidFill>
                          <a:effectLst/>
                          <a:latin typeface="Calibri" panose="020F0502020204030204" pitchFamily="34" charset="0"/>
                          <a:ea typeface="+mn-ea"/>
                          <a:cs typeface="Calibri" panose="020F0502020204030204" pitchFamily="34" charset="0"/>
                        </a:rPr>
                        <a:t>ˌdiːaɪ</a:t>
                      </a:r>
                      <a:r>
                        <a:rPr lang="en-US" sz="3200" kern="1200" dirty="0" err="1">
                          <a:solidFill>
                            <a:srgbClr val="000000"/>
                          </a:solidFill>
                          <a:effectLst/>
                          <a:latin typeface="Calibri" panose="020F0502020204030204" pitchFamily="34" charset="0"/>
                          <a:ea typeface="+mn-ea"/>
                          <a:cs typeface="Calibri" panose="020F0502020204030204" pitchFamily="34" charset="0"/>
                        </a:rPr>
                        <a:t>ˈwaɪ</a:t>
                      </a:r>
                      <a:r>
                        <a:rPr lang="en-US" sz="3200" kern="1200" dirty="0">
                          <a:solidFill>
                            <a:srgbClr val="000000"/>
                          </a:solidFill>
                          <a:effectLst/>
                          <a:latin typeface="Calibri" panose="020F0502020204030204" pitchFamily="34" charset="0"/>
                          <a:ea typeface="+mn-ea"/>
                          <a:cs typeface="Calibri" panose="020F0502020204030204" pitchFamily="34" charset="0"/>
                        </a:rPr>
                        <a:t>/</a:t>
                      </a:r>
                    </a:p>
                  </a:txBody>
                  <a:tcPr marL="36195" marR="36195" marT="71755" marB="71755" anchor="ctr"/>
                </a:tc>
                <a:tc>
                  <a:txBody>
                    <a:bodyPr/>
                    <a:lstStyle/>
                    <a:p>
                      <a:pPr marL="0" marR="0" algn="l">
                        <a:lnSpc>
                          <a:spcPct val="107000"/>
                        </a:lnSpc>
                        <a:spcBef>
                          <a:spcPts val="0"/>
                        </a:spcBef>
                        <a:spcAft>
                          <a:spcPts val="0"/>
                        </a:spcAft>
                      </a:pPr>
                      <a:r>
                        <a:rPr lang="en-US" sz="3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tự</a:t>
                      </a:r>
                      <a:r>
                        <a:rPr lang="en-US"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tay</a:t>
                      </a:r>
                      <a:r>
                        <a:rPr lang="en-US"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làm</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10001"/>
                  </a:ext>
                </a:extLst>
              </a:tr>
              <a:tr h="664924">
                <a:tc>
                  <a:txBody>
                    <a:bodyPr/>
                    <a:lstStyle/>
                    <a:p>
                      <a:pPr marL="144145" marR="0" indent="-144145">
                        <a:lnSpc>
                          <a:spcPct val="107000"/>
                        </a:lnSpc>
                        <a:spcBef>
                          <a:spcPts val="0"/>
                        </a:spcBef>
                        <a:spcAft>
                          <a:spcPts val="0"/>
                        </a:spcAft>
                      </a:pPr>
                      <a:r>
                        <a:rPr lang="en-US" sz="3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 knitting kit (n)</a:t>
                      </a:r>
                      <a:endParaRPr lang="en-US" sz="3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1755" marR="71755" marT="71755" marB="71755" anchor="ctr"/>
                </a:tc>
                <a:tc>
                  <a:txBody>
                    <a:bodyPr/>
                    <a:lstStyle/>
                    <a:p>
                      <a:pPr marL="0" marR="0" algn="ctr">
                        <a:lnSpc>
                          <a:spcPct val="107000"/>
                        </a:lnSpc>
                        <a:spcBef>
                          <a:spcPts val="0"/>
                        </a:spcBef>
                        <a:spcAft>
                          <a:spcPts val="0"/>
                        </a:spcAft>
                      </a:pPr>
                      <a:r>
                        <a:rPr lang="en-US" sz="32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3200" kern="1200">
                          <a:solidFill>
                            <a:srgbClr val="000000"/>
                          </a:solidFill>
                          <a:effectLst/>
                          <a:latin typeface="Calibri" panose="020F0502020204030204" pitchFamily="34" charset="0"/>
                          <a:cs typeface="Calibri" panose="020F0502020204030204" pitchFamily="34" charset="0"/>
                        </a:rPr>
                        <a:t>ˈnɪtɪŋ </a:t>
                      </a:r>
                      <a:r>
                        <a:rPr lang="en-US" sz="3200" kern="1200" dirty="0" err="1">
                          <a:solidFill>
                            <a:srgbClr val="000000"/>
                          </a:solidFill>
                          <a:effectLst/>
                          <a:latin typeface="Calibri" panose="020F0502020204030204" pitchFamily="34" charset="0"/>
                          <a:cs typeface="Calibri" panose="020F0502020204030204" pitchFamily="34" charset="0"/>
                        </a:rPr>
                        <a:t>kɪt</a:t>
                      </a:r>
                      <a:r>
                        <a:rPr lang="en-US" sz="32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txBody>
                  <a:tcPr marL="36195" marR="36195" marT="71755" marB="71755" anchor="ctr"/>
                </a:tc>
                <a:tc>
                  <a:txBody>
                    <a:bodyPr/>
                    <a:lstStyle/>
                    <a:p>
                      <a:pPr marL="0" marR="0" algn="l">
                        <a:lnSpc>
                          <a:spcPct val="107000"/>
                        </a:lnSpc>
                        <a:spcBef>
                          <a:spcPts val="0"/>
                        </a:spcBef>
                        <a:spcAft>
                          <a:spcPts val="0"/>
                        </a:spcAft>
                      </a:pP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bộ</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dung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cụ</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đan</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len</a:t>
                      </a: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36195" marR="36195" marT="71755" marB="71755" anchor="ctr"/>
                </a:tc>
                <a:extLst>
                  <a:ext uri="{0D108BD9-81ED-4DB2-BD59-A6C34878D82A}">
                    <a16:rowId xmlns:a16="http://schemas.microsoft.com/office/drawing/2014/main" val="2917693607"/>
                  </a:ext>
                </a:extLst>
              </a:tr>
              <a:tr h="664924">
                <a:tc>
                  <a:txBody>
                    <a:bodyPr/>
                    <a:lstStyle/>
                    <a:p>
                      <a:pPr marL="144145" marR="0" indent="-144145">
                        <a:lnSpc>
                          <a:spcPct val="107000"/>
                        </a:lnSpc>
                        <a:spcBef>
                          <a:spcPts val="0"/>
                        </a:spcBef>
                        <a:spcAft>
                          <a:spcPts val="0"/>
                        </a:spcAft>
                      </a:pPr>
                      <a:r>
                        <a:rPr lang="en-US" sz="3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 dollhouse (n)</a:t>
                      </a:r>
                      <a:endParaRPr lang="en-US" sz="3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1755" marR="71755" marT="71755" marB="71755" anchor="ctr"/>
                </a:tc>
                <a:tc>
                  <a:txBody>
                    <a:bodyPr/>
                    <a:lstStyle/>
                    <a:p>
                      <a:pPr marL="0" marR="0" algn="ctr">
                        <a:lnSpc>
                          <a:spcPct val="107000"/>
                        </a:lnSpc>
                        <a:spcBef>
                          <a:spcPts val="0"/>
                        </a:spcBef>
                        <a:spcAft>
                          <a:spcPts val="0"/>
                        </a:spcAft>
                      </a:pPr>
                      <a:r>
                        <a:rPr lang="en-US" sz="32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3200" kern="1200" dirty="0">
                          <a:solidFill>
                            <a:srgbClr val="000000"/>
                          </a:solidFill>
                          <a:effectLst/>
                          <a:latin typeface="Calibri" panose="020F0502020204030204" pitchFamily="34" charset="0"/>
                          <a:cs typeface="Calibri" panose="020F0502020204030204" pitchFamily="34" charset="0"/>
                        </a:rPr>
                        <a:t>ˈ</a:t>
                      </a:r>
                      <a:r>
                        <a:rPr lang="en-US" sz="3200" kern="1200" dirty="0" err="1">
                          <a:solidFill>
                            <a:srgbClr val="000000"/>
                          </a:solidFill>
                          <a:effectLst/>
                          <a:latin typeface="Calibri" panose="020F0502020204030204" pitchFamily="34" charset="0"/>
                          <a:cs typeface="Calibri" panose="020F0502020204030204" pitchFamily="34" charset="0"/>
                        </a:rPr>
                        <a:t>dɒlˌhaʊs</a:t>
                      </a:r>
                      <a:r>
                        <a:rPr lang="en-US" sz="32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txBody>
                  <a:tcPr marL="36195" marR="36195" marT="71755" marB="71755" anchor="ctr"/>
                </a:tc>
                <a:tc>
                  <a:txBody>
                    <a:bodyPr/>
                    <a:lstStyle/>
                    <a:p>
                      <a:pPr marL="0" marR="0" algn="l">
                        <a:lnSpc>
                          <a:spcPct val="107000"/>
                        </a:lnSpc>
                        <a:spcBef>
                          <a:spcPts val="0"/>
                        </a:spcBef>
                        <a:spcAft>
                          <a:spcPts val="0"/>
                        </a:spcAft>
                      </a:pPr>
                      <a:r>
                        <a:rPr lang="en-US" sz="3200" b="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nhà</a:t>
                      </a:r>
                      <a:r>
                        <a:rPr lang="en-US" sz="32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búp</a:t>
                      </a:r>
                      <a:r>
                        <a:rPr lang="en-US" sz="32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bê</a:t>
                      </a:r>
                      <a:endParaRPr lang="en-US" sz="32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4170779777"/>
                  </a:ext>
                </a:extLst>
              </a:tr>
              <a:tr h="664924">
                <a:tc>
                  <a:txBody>
                    <a:bodyPr/>
                    <a:lstStyle/>
                    <a:p>
                      <a:pPr marL="144145" marR="0" indent="-144145">
                        <a:lnSpc>
                          <a:spcPct val="107000"/>
                        </a:lnSpc>
                        <a:spcBef>
                          <a:spcPts val="0"/>
                        </a:spcBef>
                        <a:spcAft>
                          <a:spcPts val="0"/>
                        </a:spcAft>
                      </a:pPr>
                      <a:r>
                        <a:rPr lang="en-US" sz="3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 make paper flowers (</a:t>
                      </a:r>
                      <a:r>
                        <a:rPr lang="en-US" sz="32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v.phr</a:t>
                      </a:r>
                      <a:r>
                        <a:rPr lang="en-US" sz="3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3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1755" marR="71755" marT="71755" marB="71755" anchor="ctr"/>
                </a:tc>
                <a:tc>
                  <a:txBody>
                    <a:bodyPr/>
                    <a:lstStyle/>
                    <a:p>
                      <a:pPr marL="0" marR="0" algn="ctr">
                        <a:lnSpc>
                          <a:spcPct val="107000"/>
                        </a:lnSpc>
                        <a:spcBef>
                          <a:spcPts val="0"/>
                        </a:spcBef>
                        <a:spcAft>
                          <a:spcPts val="0"/>
                        </a:spcAft>
                      </a:pPr>
                      <a:r>
                        <a:rPr lang="en-US" sz="32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3200" kern="1200" err="1">
                          <a:solidFill>
                            <a:srgbClr val="000000"/>
                          </a:solidFill>
                          <a:effectLst/>
                          <a:latin typeface="Calibri" panose="020F0502020204030204" pitchFamily="34" charset="0"/>
                          <a:cs typeface="Calibri" panose="020F0502020204030204" pitchFamily="34" charset="0"/>
                        </a:rPr>
                        <a:t>meɪk</a:t>
                      </a:r>
                      <a:r>
                        <a:rPr lang="en-US" sz="3200" kern="1200">
                          <a:solidFill>
                            <a:srgbClr val="000000"/>
                          </a:solidFill>
                          <a:effectLst/>
                          <a:latin typeface="Calibri" panose="020F0502020204030204" pitchFamily="34" charset="0"/>
                          <a:cs typeface="Calibri" panose="020F0502020204030204" pitchFamily="34" charset="0"/>
                        </a:rPr>
                        <a:t> 'peɪpər </a:t>
                      </a:r>
                      <a:r>
                        <a:rPr lang="en-US" sz="3200" kern="1200" dirty="0">
                          <a:solidFill>
                            <a:srgbClr val="000000"/>
                          </a:solidFill>
                          <a:effectLst/>
                          <a:latin typeface="Calibri" panose="020F0502020204030204" pitchFamily="34" charset="0"/>
                          <a:cs typeface="Calibri" panose="020F0502020204030204" pitchFamily="34" charset="0"/>
                        </a:rPr>
                        <a:t>'</a:t>
                      </a:r>
                      <a:r>
                        <a:rPr lang="en-US" sz="3200" kern="1200" dirty="0" err="1">
                          <a:solidFill>
                            <a:srgbClr val="000000"/>
                          </a:solidFill>
                          <a:effectLst/>
                          <a:latin typeface="Calibri" panose="020F0502020204030204" pitchFamily="34" charset="0"/>
                          <a:cs typeface="Calibri" panose="020F0502020204030204" pitchFamily="34" charset="0"/>
                        </a:rPr>
                        <a:t>flaʊərz</a:t>
                      </a:r>
                      <a:r>
                        <a:rPr lang="en-US" sz="32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txBody>
                  <a:tcPr marL="36195" marR="36195" marT="71755" marB="71755" anchor="ctr"/>
                </a:tc>
                <a:tc>
                  <a:txBody>
                    <a:bodyPr/>
                    <a:lstStyle/>
                    <a:p>
                      <a:pPr marL="0" marR="0" algn="l">
                        <a:lnSpc>
                          <a:spcPct val="107000"/>
                        </a:lnSpc>
                        <a:spcBef>
                          <a:spcPts val="0"/>
                        </a:spcBef>
                        <a:spcAft>
                          <a:spcPts val="0"/>
                        </a:spcAft>
                      </a:pPr>
                      <a:r>
                        <a:rPr lang="en-US" sz="3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làm</a:t>
                      </a:r>
                      <a:r>
                        <a:rPr lang="en-US"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hoa</a:t>
                      </a:r>
                      <a:r>
                        <a:rPr lang="en-US"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giấy</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3524542958"/>
                  </a:ext>
                </a:extLst>
              </a:tr>
              <a:tr h="664924">
                <a:tc>
                  <a:txBody>
                    <a:bodyPr/>
                    <a:lstStyle/>
                    <a:p>
                      <a:pPr marL="144145" marR="0" indent="-144145">
                        <a:lnSpc>
                          <a:spcPct val="107000"/>
                        </a:lnSpc>
                        <a:spcBef>
                          <a:spcPts val="0"/>
                        </a:spcBef>
                        <a:spcAft>
                          <a:spcPts val="0"/>
                        </a:spcAft>
                      </a:pPr>
                      <a:r>
                        <a:rPr lang="en-US" sz="3200" b="1" dirty="0">
                          <a:effectLst/>
                          <a:latin typeface="Calibri" panose="020F0502020204030204" pitchFamily="34" charset="0"/>
                          <a:ea typeface="Times New Roman" panose="02020603050405020304" pitchFamily="18" charset="0"/>
                          <a:cs typeface="Times New Roman" panose="02020603050405020304" pitchFamily="18" charset="0"/>
                        </a:rPr>
                        <a:t>5. hang out (v)</a:t>
                      </a:r>
                    </a:p>
                  </a:txBody>
                  <a:tcPr marL="71755" marR="71755" marT="71755" marB="71755" anchor="ctr"/>
                </a:tc>
                <a:tc>
                  <a:txBody>
                    <a:bodyPr/>
                    <a:lstStyle/>
                    <a:p>
                      <a:pPr marL="0" marR="0" algn="ctr">
                        <a:lnSpc>
                          <a:spcPct val="107000"/>
                        </a:lnSpc>
                        <a:spcBef>
                          <a:spcPts val="0"/>
                        </a:spcBef>
                        <a:spcAft>
                          <a:spcPts val="0"/>
                        </a:spcAft>
                      </a:pPr>
                      <a:r>
                        <a:rPr lang="en-US" sz="3200" kern="1200" dirty="0">
                          <a:solidFill>
                            <a:srgbClr val="000000"/>
                          </a:solidFill>
                          <a:effectLst/>
                          <a:latin typeface="Calibri" panose="020F0502020204030204" pitchFamily="34" charset="0"/>
                          <a:cs typeface="Calibri" panose="020F0502020204030204" pitchFamily="34" charset="0"/>
                        </a:rPr>
                        <a:t>/</a:t>
                      </a:r>
                      <a:r>
                        <a:rPr lang="en-US" sz="3200" kern="1200" dirty="0" err="1">
                          <a:solidFill>
                            <a:srgbClr val="000000"/>
                          </a:solidFill>
                          <a:effectLst/>
                          <a:latin typeface="Calibri" panose="020F0502020204030204" pitchFamily="34" charset="0"/>
                          <a:cs typeface="Calibri" panose="020F0502020204030204" pitchFamily="34" charset="0"/>
                        </a:rPr>
                        <a:t>hæŋ</a:t>
                      </a:r>
                      <a:r>
                        <a:rPr lang="en-US" sz="3200" kern="1200" dirty="0">
                          <a:solidFill>
                            <a:srgbClr val="000000"/>
                          </a:solidFill>
                          <a:effectLst/>
                          <a:latin typeface="Calibri" panose="020F0502020204030204" pitchFamily="34" charset="0"/>
                          <a:cs typeface="Calibri" panose="020F0502020204030204" pitchFamily="34" charset="0"/>
                        </a:rPr>
                        <a:t> </a:t>
                      </a:r>
                      <a:r>
                        <a:rPr lang="en-US" sz="3200" kern="1200" dirty="0" err="1">
                          <a:solidFill>
                            <a:srgbClr val="000000"/>
                          </a:solidFill>
                          <a:effectLst/>
                          <a:latin typeface="Calibri" panose="020F0502020204030204" pitchFamily="34" charset="0"/>
                          <a:cs typeface="Calibri" panose="020F0502020204030204" pitchFamily="34" charset="0"/>
                        </a:rPr>
                        <a:t>aʊt</a:t>
                      </a:r>
                      <a:r>
                        <a:rPr lang="en-US" sz="3200" kern="1200" dirty="0">
                          <a:solidFill>
                            <a:srgbClr val="000000"/>
                          </a:solidFill>
                          <a:effectLst/>
                          <a:latin typeface="Calibri" panose="020F0502020204030204" pitchFamily="34" charset="0"/>
                          <a:cs typeface="Calibri" panose="020F0502020204030204" pitchFamily="34" charset="0"/>
                        </a:rPr>
                        <a:t>/</a:t>
                      </a:r>
                      <a:endParaRPr lang="en-US" sz="32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36195" marR="36195" marT="71755" marB="71755" anchor="ctr"/>
                </a:tc>
                <a:tc>
                  <a:txBody>
                    <a:bodyPr/>
                    <a:lstStyle/>
                    <a:p>
                      <a:pPr marL="0" marR="0" algn="l">
                        <a:lnSpc>
                          <a:spcPct val="107000"/>
                        </a:lnSpc>
                        <a:spcBef>
                          <a:spcPts val="0"/>
                        </a:spcBef>
                        <a:spcAft>
                          <a:spcPts val="0"/>
                        </a:spcAft>
                      </a:pPr>
                      <a:r>
                        <a:rPr lang="en-US" sz="3200" dirty="0" err="1">
                          <a:effectLst/>
                          <a:latin typeface="Calibri" panose="020F0502020204030204" pitchFamily="34" charset="0"/>
                          <a:ea typeface="Times New Roman" panose="02020603050405020304" pitchFamily="18" charset="0"/>
                          <a:cs typeface="Times New Roman" panose="02020603050405020304" pitchFamily="18" charset="0"/>
                        </a:rPr>
                        <a:t>đi</a:t>
                      </a:r>
                      <a:r>
                        <a:rPr lang="en-US" sz="32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effectLst/>
                          <a:latin typeface="Calibri" panose="020F0502020204030204" pitchFamily="34" charset="0"/>
                          <a:ea typeface="Times New Roman" panose="02020603050405020304" pitchFamily="18" charset="0"/>
                          <a:cs typeface="Times New Roman" panose="02020603050405020304" pitchFamily="18" charset="0"/>
                        </a:rPr>
                        <a:t>chơi</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2285282616"/>
                  </a:ext>
                </a:extLst>
              </a:tr>
            </a:tbl>
          </a:graphicData>
        </a:graphic>
      </p:graphicFrame>
      <p:sp>
        <p:nvSpPr>
          <p:cNvPr id="8" name="TextBox 7"/>
          <p:cNvSpPr txBox="1"/>
          <p:nvPr/>
        </p:nvSpPr>
        <p:spPr>
          <a:xfrm>
            <a:off x="1079876" y="430202"/>
            <a:ext cx="2634285" cy="584775"/>
          </a:xfrm>
          <a:prstGeom prst="rect">
            <a:avLst/>
          </a:prstGeom>
          <a:solidFill>
            <a:schemeClr val="accent4">
              <a:lumMod val="60000"/>
              <a:lumOff val="40000"/>
            </a:schemeClr>
          </a:solidFill>
        </p:spPr>
        <p:txBody>
          <a:bodyPr wrap="square" rtlCol="0">
            <a:spAutoFit/>
          </a:bodyPr>
          <a:lstStyle/>
          <a:p>
            <a:r>
              <a:rPr lang="en-US" sz="2800" b="1" dirty="0">
                <a:solidFill>
                  <a:srgbClr val="0070C0"/>
                </a:solidFill>
              </a:rPr>
              <a:t>* </a:t>
            </a:r>
            <a:r>
              <a:rPr lang="en-US" sz="3200" b="1" dirty="0">
                <a:solidFill>
                  <a:srgbClr val="0070C0"/>
                </a:solidFill>
              </a:rPr>
              <a:t>Vocabulary</a:t>
            </a:r>
          </a:p>
        </p:txBody>
      </p:sp>
    </p:spTree>
    <p:extLst>
      <p:ext uri="{BB962C8B-B14F-4D97-AF65-F5344CB8AC3E}">
        <p14:creationId xmlns:p14="http://schemas.microsoft.com/office/powerpoint/2010/main" val="1769986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378047" y="923695"/>
            <a:ext cx="3106867" cy="523220"/>
          </a:xfrm>
          <a:prstGeom prst="rect">
            <a:avLst/>
          </a:prstGeom>
          <a:noFill/>
          <a:effectLst/>
        </p:spPr>
        <p:txBody>
          <a:bodyPr wrap="square" rtlCol="0">
            <a:spAutoFit/>
          </a:bodyPr>
          <a:lstStyle/>
          <a:p>
            <a:r>
              <a:rPr lang="en-US" sz="2800" b="1" dirty="0">
                <a:solidFill>
                  <a:srgbClr val="002060"/>
                </a:solidFill>
                <a:effectLst>
                  <a:glow rad="88900">
                    <a:schemeClr val="bg1"/>
                  </a:glow>
                </a:effectLst>
                <a:cs typeface="Arial" panose="020B0604020202020204" pitchFamily="34" charset="0"/>
              </a:rPr>
              <a:t>Listen and read.</a:t>
            </a:r>
          </a:p>
        </p:txBody>
      </p:sp>
      <p:sp>
        <p:nvSpPr>
          <p:cNvPr id="16" name="Rounded Rectangle 15"/>
          <p:cNvSpPr/>
          <p:nvPr/>
        </p:nvSpPr>
        <p:spPr>
          <a:xfrm>
            <a:off x="822656" y="882754"/>
            <a:ext cx="502606" cy="50260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875441" y="790415"/>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8" name="TextBox 7"/>
          <p:cNvSpPr txBox="1"/>
          <p:nvPr/>
        </p:nvSpPr>
        <p:spPr>
          <a:xfrm>
            <a:off x="822656" y="104338"/>
            <a:ext cx="3174309" cy="615553"/>
          </a:xfrm>
          <a:prstGeom prst="rect">
            <a:avLst/>
          </a:prstGeom>
          <a:solidFill>
            <a:schemeClr val="accent2"/>
          </a:solidFill>
          <a:effectLst/>
        </p:spPr>
        <p:txBody>
          <a:bodyPr wrap="square" rtlCol="0">
            <a:spAutoFit/>
          </a:bodyPr>
          <a:lstStyle/>
          <a:p>
            <a:r>
              <a:rPr lang="en-US" sz="3400" b="1" dirty="0">
                <a:effectLst>
                  <a:glow rad="88900">
                    <a:schemeClr val="bg1"/>
                  </a:glow>
                </a:effectLst>
                <a:latin typeface="Arial" panose="020B0604020202020204" pitchFamily="34" charset="0"/>
                <a:cs typeface="Arial" panose="020B0604020202020204" pitchFamily="34" charset="0"/>
              </a:rPr>
              <a:t>* PRACTICE</a:t>
            </a:r>
          </a:p>
        </p:txBody>
      </p:sp>
      <p:sp>
        <p:nvSpPr>
          <p:cNvPr id="11" name="TextBox 10">
            <a:extLst>
              <a:ext uri="{FF2B5EF4-FFF2-40B4-BE49-F238E27FC236}">
                <a16:creationId xmlns:a16="http://schemas.microsoft.com/office/drawing/2014/main" id="{4B762BA3-5846-49A1-A041-93C20AA09C52}"/>
              </a:ext>
            </a:extLst>
          </p:cNvPr>
          <p:cNvSpPr txBox="1"/>
          <p:nvPr/>
        </p:nvSpPr>
        <p:spPr>
          <a:xfrm>
            <a:off x="319678" y="1561731"/>
            <a:ext cx="11655110" cy="5262979"/>
          </a:xfrm>
          <a:prstGeom prst="rect">
            <a:avLst/>
          </a:prstGeom>
          <a:noFill/>
        </p:spPr>
        <p:txBody>
          <a:bodyPr wrap="square">
            <a:spAutoFit/>
          </a:bodyPr>
          <a:lstStyle/>
          <a:p>
            <a:r>
              <a:rPr lang="en-US" sz="2400" b="1" dirty="0">
                <a:solidFill>
                  <a:srgbClr val="242021"/>
                </a:solidFill>
                <a:latin typeface="Comic Sans MS" panose="030F0702030302020204" pitchFamily="66" charset="0"/>
              </a:rPr>
              <a:t>Tom:</a:t>
            </a:r>
            <a:r>
              <a:rPr lang="en-US" sz="2400" dirty="0">
                <a:solidFill>
                  <a:srgbClr val="242021"/>
                </a:solidFill>
                <a:latin typeface="Comic Sans MS" panose="030F0702030302020204" pitchFamily="66" charset="0"/>
              </a:rPr>
              <a:t> 	  Hi, Trang. Surprised to see you. What brings you here?</a:t>
            </a:r>
          </a:p>
          <a:p>
            <a:r>
              <a:rPr lang="en-US" sz="2400" b="1" dirty="0">
                <a:solidFill>
                  <a:srgbClr val="FF0000"/>
                </a:solidFill>
                <a:latin typeface="Comic Sans MS" panose="030F0702030302020204" pitchFamily="66" charset="0"/>
              </a:rPr>
              <a:t>Trang:</a:t>
            </a:r>
            <a:r>
              <a:rPr lang="en-US" sz="2400" dirty="0">
                <a:solidFill>
                  <a:srgbClr val="242021"/>
                </a:solidFill>
                <a:latin typeface="Comic Sans MS" panose="030F0702030302020204" pitchFamily="66" charset="0"/>
              </a:rPr>
              <a:t> Oh, hello Tom. I’m looking for a knitting kit.</a:t>
            </a:r>
          </a:p>
          <a:p>
            <a:r>
              <a:rPr lang="en-US" sz="2400" b="1" dirty="0">
                <a:solidFill>
                  <a:srgbClr val="242021"/>
                </a:solidFill>
                <a:latin typeface="Comic Sans MS" panose="030F0702030302020204" pitchFamily="66" charset="0"/>
              </a:rPr>
              <a:t>Tom:</a:t>
            </a:r>
            <a:r>
              <a:rPr lang="en-US" sz="2400" dirty="0">
                <a:solidFill>
                  <a:srgbClr val="242021"/>
                </a:solidFill>
                <a:latin typeface="Comic Sans MS" panose="030F0702030302020204" pitchFamily="66" charset="0"/>
              </a:rPr>
              <a:t>    A knitting kit? I didn’t know you like knitting.</a:t>
            </a:r>
            <a:br>
              <a:rPr lang="en-US" sz="2400" dirty="0">
                <a:solidFill>
                  <a:srgbClr val="242021"/>
                </a:solidFill>
                <a:latin typeface="Comic Sans MS" panose="030F0702030302020204" pitchFamily="66" charset="0"/>
              </a:rPr>
            </a:br>
            <a:r>
              <a:rPr lang="en-US" sz="2400" b="1" dirty="0">
                <a:solidFill>
                  <a:srgbClr val="FF0000"/>
                </a:solidFill>
                <a:latin typeface="Comic Sans MS" panose="030F0702030302020204" pitchFamily="66" charset="0"/>
              </a:rPr>
              <a:t>Trang:</a:t>
            </a:r>
            <a:r>
              <a:rPr lang="en-US" sz="2400" dirty="0">
                <a:solidFill>
                  <a:srgbClr val="242021"/>
                </a:solidFill>
                <a:latin typeface="Comic Sans MS" panose="030F0702030302020204" pitchFamily="66" charset="0"/>
              </a:rPr>
              <a:t> Actually, I’m keen on many DIY activities. In my leisure time, I love</a:t>
            </a:r>
            <a:br>
              <a:rPr lang="en-US" sz="2400" dirty="0">
                <a:solidFill>
                  <a:srgbClr val="242021"/>
                </a:solidFill>
                <a:latin typeface="Comic Sans MS" panose="030F0702030302020204" pitchFamily="66" charset="0"/>
              </a:rPr>
            </a:br>
            <a:r>
              <a:rPr lang="en-US" sz="2400" dirty="0">
                <a:solidFill>
                  <a:srgbClr val="242021"/>
                </a:solidFill>
                <a:latin typeface="Comic Sans MS" panose="030F0702030302020204" pitchFamily="66" charset="0"/>
              </a:rPr>
              <a:t>            knitting, building dollhouses, and making paper flowers. </a:t>
            </a:r>
          </a:p>
          <a:p>
            <a:r>
              <a:rPr lang="en-US" sz="2400" b="1" dirty="0">
                <a:solidFill>
                  <a:srgbClr val="242021"/>
                </a:solidFill>
                <a:latin typeface="Comic Sans MS" panose="030F0702030302020204" pitchFamily="66" charset="0"/>
              </a:rPr>
              <a:t>Tom:</a:t>
            </a:r>
            <a:r>
              <a:rPr lang="en-US" sz="2400" dirty="0">
                <a:solidFill>
                  <a:srgbClr val="242021"/>
                </a:solidFill>
                <a:latin typeface="Comic Sans MS" panose="030F0702030302020204" pitchFamily="66" charset="0"/>
              </a:rPr>
              <a:t>    I see. So, you like spending time on your own.</a:t>
            </a:r>
          </a:p>
          <a:p>
            <a:r>
              <a:rPr lang="en-US" sz="2400" b="1" dirty="0">
                <a:solidFill>
                  <a:srgbClr val="FF0000"/>
                </a:solidFill>
                <a:latin typeface="Comic Sans MS" panose="030F0702030302020204" pitchFamily="66" charset="0"/>
              </a:rPr>
              <a:t>Trang:</a:t>
            </a:r>
            <a:r>
              <a:rPr lang="en-US" sz="2400" dirty="0">
                <a:solidFill>
                  <a:srgbClr val="242021"/>
                </a:solidFill>
                <a:latin typeface="Comic Sans MS" panose="030F0702030302020204" pitchFamily="66" charset="0"/>
              </a:rPr>
              <a:t> Yes. What do you do in your free time?</a:t>
            </a:r>
          </a:p>
          <a:p>
            <a:r>
              <a:rPr lang="en-US" sz="2400" b="1" dirty="0">
                <a:solidFill>
                  <a:srgbClr val="242021"/>
                </a:solidFill>
                <a:latin typeface="Comic Sans MS" panose="030F0702030302020204" pitchFamily="66" charset="0"/>
              </a:rPr>
              <a:t>Tom:</a:t>
            </a:r>
            <a:r>
              <a:rPr lang="en-US" sz="2400" dirty="0">
                <a:solidFill>
                  <a:srgbClr val="242021"/>
                </a:solidFill>
                <a:latin typeface="Comic Sans MS" panose="030F0702030302020204" pitchFamily="66" charset="0"/>
              </a:rPr>
              <a:t>    I’m a bit different. I usually hang out with my friends. We go to the</a:t>
            </a:r>
            <a:br>
              <a:rPr lang="en-US" sz="2400" dirty="0">
                <a:solidFill>
                  <a:srgbClr val="242021"/>
                </a:solidFill>
                <a:latin typeface="Comic Sans MS" panose="030F0702030302020204" pitchFamily="66" charset="0"/>
              </a:rPr>
            </a:br>
            <a:r>
              <a:rPr lang="en-US" sz="2400" dirty="0">
                <a:solidFill>
                  <a:srgbClr val="242021"/>
                </a:solidFill>
                <a:latin typeface="Comic Sans MS" panose="030F0702030302020204" pitchFamily="66" charset="0"/>
              </a:rPr>
              <a:t>            cinema, go cycling, or play sport in the park.</a:t>
            </a:r>
          </a:p>
          <a:p>
            <a:r>
              <a:rPr lang="en-US" sz="2400" b="1" dirty="0">
                <a:solidFill>
                  <a:srgbClr val="FF0000"/>
                </a:solidFill>
                <a:latin typeface="Comic Sans MS" panose="030F0702030302020204" pitchFamily="66" charset="0"/>
              </a:rPr>
              <a:t>Trang:</a:t>
            </a:r>
            <a:r>
              <a:rPr lang="en-US" sz="2400" dirty="0">
                <a:solidFill>
                  <a:srgbClr val="242021"/>
                </a:solidFill>
                <a:latin typeface="Comic Sans MS" panose="030F0702030302020204" pitchFamily="66" charset="0"/>
              </a:rPr>
              <a:t> You love spending free time with other people, don’t you?</a:t>
            </a:r>
          </a:p>
          <a:p>
            <a:r>
              <a:rPr lang="en-US" sz="2400" b="1" dirty="0">
                <a:solidFill>
                  <a:srgbClr val="242021"/>
                </a:solidFill>
                <a:latin typeface="Comic Sans MS" panose="030F0702030302020204" pitchFamily="66" charset="0"/>
              </a:rPr>
              <a:t>Tom:</a:t>
            </a:r>
            <a:r>
              <a:rPr lang="en-US" sz="2400" dirty="0">
                <a:solidFill>
                  <a:srgbClr val="242021"/>
                </a:solidFill>
                <a:latin typeface="Comic Sans MS" panose="030F0702030302020204" pitchFamily="66" charset="0"/>
              </a:rPr>
              <a:t>    That’s right. By the way, would you like to go to the cinema with me and</a:t>
            </a:r>
            <a:br>
              <a:rPr lang="en-US" sz="2400" dirty="0">
                <a:solidFill>
                  <a:srgbClr val="242021"/>
                </a:solidFill>
                <a:latin typeface="Comic Sans MS" panose="030F0702030302020204" pitchFamily="66" charset="0"/>
              </a:rPr>
            </a:br>
            <a:r>
              <a:rPr lang="en-US" sz="2400" dirty="0">
                <a:solidFill>
                  <a:srgbClr val="242021"/>
                </a:solidFill>
                <a:latin typeface="Comic Sans MS" panose="030F0702030302020204" pitchFamily="66" charset="0"/>
              </a:rPr>
              <a:t>            Mark this Sunday? There’s a new comedy at New World Cinema.</a:t>
            </a:r>
          </a:p>
          <a:p>
            <a:r>
              <a:rPr lang="en-US" sz="2400" b="1" dirty="0">
                <a:solidFill>
                  <a:srgbClr val="FF0000"/>
                </a:solidFill>
                <a:latin typeface="Comic Sans MS" panose="030F0702030302020204" pitchFamily="66" charset="0"/>
              </a:rPr>
              <a:t>Trang:</a:t>
            </a:r>
            <a:r>
              <a:rPr lang="en-US" sz="2400" dirty="0">
                <a:solidFill>
                  <a:srgbClr val="242021"/>
                </a:solidFill>
                <a:latin typeface="Comic Sans MS" panose="030F0702030302020204" pitchFamily="66" charset="0"/>
              </a:rPr>
              <a:t> Yes, I’d love to. Can I ask Mai to join us?</a:t>
            </a:r>
          </a:p>
          <a:p>
            <a:r>
              <a:rPr lang="en-US" sz="2400" b="1" dirty="0">
                <a:solidFill>
                  <a:srgbClr val="242021"/>
                </a:solidFill>
                <a:latin typeface="Comic Sans MS" panose="030F0702030302020204" pitchFamily="66" charset="0"/>
              </a:rPr>
              <a:t>Tom:</a:t>
            </a:r>
            <a:r>
              <a:rPr lang="en-US" sz="2400" dirty="0">
                <a:solidFill>
                  <a:srgbClr val="242021"/>
                </a:solidFill>
                <a:latin typeface="Comic Sans MS" panose="030F0702030302020204" pitchFamily="66" charset="0"/>
              </a:rPr>
              <a:t>   Sure. Let’s meet outside the cinema at 9 a.m. </a:t>
            </a:r>
          </a:p>
        </p:txBody>
      </p:sp>
      <p:pic>
        <p:nvPicPr>
          <p:cNvPr id="2" name="Track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229808" y="585880"/>
            <a:ext cx="609600" cy="609600"/>
          </a:xfrm>
          <a:prstGeom prst="rect">
            <a:avLst/>
          </a:prstGeom>
        </p:spPr>
      </p:pic>
    </p:spTree>
    <p:extLst>
      <p:ext uri="{BB962C8B-B14F-4D97-AF65-F5344CB8AC3E}">
        <p14:creationId xmlns:p14="http://schemas.microsoft.com/office/powerpoint/2010/main" val="15292245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8404"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343610-203B-84DC-99D4-4BB60255301D}"/>
              </a:ext>
            </a:extLst>
          </p:cNvPr>
          <p:cNvSpPr txBox="1"/>
          <p:nvPr/>
        </p:nvSpPr>
        <p:spPr>
          <a:xfrm>
            <a:off x="478358" y="840659"/>
            <a:ext cx="10282244" cy="4401205"/>
          </a:xfrm>
          <a:prstGeom prst="rect">
            <a:avLst/>
          </a:prstGeom>
          <a:noFill/>
        </p:spPr>
        <p:txBody>
          <a:bodyPr wrap="square">
            <a:spAutoFit/>
          </a:bodyPr>
          <a:lstStyle/>
          <a:p>
            <a:pPr>
              <a:lnSpc>
                <a:spcPct val="200000"/>
              </a:lnSpc>
              <a:buFont typeface="+mj-lt"/>
              <a:buAutoNum type="arabicPeriod"/>
            </a:pPr>
            <a:r>
              <a:rPr lang="en-US" sz="2800" dirty="0"/>
              <a:t> </a:t>
            </a:r>
            <a:r>
              <a:rPr lang="en-US" sz="2800" dirty="0" err="1"/>
              <a:t>Trang</a:t>
            </a:r>
            <a:r>
              <a:rPr lang="en-US" sz="2800" dirty="0"/>
              <a:t> is looking for a ____________. </a:t>
            </a:r>
          </a:p>
          <a:p>
            <a:pPr>
              <a:lnSpc>
                <a:spcPct val="200000"/>
              </a:lnSpc>
              <a:buFont typeface="+mj-lt"/>
              <a:buAutoNum type="arabicPeriod"/>
            </a:pPr>
            <a:r>
              <a:rPr lang="en-US" sz="2800" dirty="0"/>
              <a:t> She likes doing DIY in her ____________. </a:t>
            </a:r>
          </a:p>
          <a:p>
            <a:pPr>
              <a:lnSpc>
                <a:spcPct val="200000"/>
              </a:lnSpc>
              <a:buFont typeface="+mj-lt"/>
              <a:buAutoNum type="arabicPeriod"/>
            </a:pPr>
            <a:r>
              <a:rPr lang="en-US" sz="2800" dirty="0"/>
              <a:t> Tom loves spending his free time with ____________. </a:t>
            </a:r>
          </a:p>
          <a:p>
            <a:pPr>
              <a:lnSpc>
                <a:spcPct val="200000"/>
              </a:lnSpc>
              <a:buFont typeface="+mj-lt"/>
              <a:buAutoNum type="arabicPeriod"/>
            </a:pPr>
            <a:r>
              <a:rPr lang="en-US" sz="2800" dirty="0"/>
              <a:t> Tom and his friends usually _________ together. </a:t>
            </a:r>
          </a:p>
          <a:p>
            <a:pPr>
              <a:lnSpc>
                <a:spcPct val="200000"/>
              </a:lnSpc>
              <a:buFont typeface="+mj-lt"/>
              <a:buAutoNum type="arabicPeriod"/>
            </a:pPr>
            <a:r>
              <a:rPr lang="en-US" sz="2800" dirty="0"/>
              <a:t> Tom, Mark, Trang, and Mai are going to see a comedy this _______. </a:t>
            </a:r>
          </a:p>
        </p:txBody>
      </p:sp>
      <p:sp>
        <p:nvSpPr>
          <p:cNvPr id="13" name="Rounded Rectangle 12"/>
          <p:cNvSpPr/>
          <p:nvPr/>
        </p:nvSpPr>
        <p:spPr>
          <a:xfrm>
            <a:off x="595983" y="338053"/>
            <a:ext cx="502606" cy="50260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2" name="TextBox 11"/>
          <p:cNvSpPr txBox="1"/>
          <p:nvPr/>
        </p:nvSpPr>
        <p:spPr>
          <a:xfrm>
            <a:off x="1169083" y="338053"/>
            <a:ext cx="9054780" cy="523220"/>
          </a:xfrm>
          <a:prstGeom prst="rect">
            <a:avLst/>
          </a:prstGeom>
          <a:noFill/>
          <a:effectLst/>
        </p:spPr>
        <p:txBody>
          <a:bodyPr wrap="square" rtlCol="0">
            <a:spAutoFit/>
          </a:bodyPr>
          <a:lstStyle/>
          <a:p>
            <a:r>
              <a:rPr lang="en-US" sz="2800" b="1" dirty="0">
                <a:solidFill>
                  <a:srgbClr val="002060"/>
                </a:solidFill>
                <a:effectLst/>
              </a:rPr>
              <a:t>Read the conversation again and complete the sentences. </a:t>
            </a:r>
            <a:endParaRPr lang="en-US" sz="2800" dirty="0">
              <a:solidFill>
                <a:srgbClr val="002060"/>
              </a:solidFill>
            </a:endParaRPr>
          </a:p>
        </p:txBody>
      </p:sp>
      <p:sp>
        <p:nvSpPr>
          <p:cNvPr id="17" name="TextBox 16"/>
          <p:cNvSpPr txBox="1"/>
          <p:nvPr/>
        </p:nvSpPr>
        <p:spPr>
          <a:xfrm>
            <a:off x="648769" y="235413"/>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2" name="Oval Callout 1"/>
          <p:cNvSpPr/>
          <p:nvPr/>
        </p:nvSpPr>
        <p:spPr>
          <a:xfrm>
            <a:off x="9879290" y="6042581"/>
            <a:ext cx="1423447" cy="650449"/>
          </a:xfrm>
          <a:prstGeom prst="wedgeEllipseCallout">
            <a:avLst/>
          </a:prstGeom>
          <a:solidFill>
            <a:schemeClr val="accent4">
              <a:lumMod val="60000"/>
              <a:lumOff val="4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a:solidFill>
                  <a:srgbClr val="A40000"/>
                </a:solidFill>
              </a:rPr>
              <a:t>Game</a:t>
            </a:r>
          </a:p>
        </p:txBody>
      </p:sp>
    </p:spTree>
    <p:extLst>
      <p:ext uri="{BB962C8B-B14F-4D97-AF65-F5344CB8AC3E}">
        <p14:creationId xmlns:p14="http://schemas.microsoft.com/office/powerpoint/2010/main" val="3633158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431805" y="260351"/>
            <a:ext cx="10426700" cy="9017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21885" tIns="60943" rIns="121885" bIns="60943"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sz="8800" b="1" dirty="0">
                <a:solidFill>
                  <a:srgbClr val="F1607D"/>
                </a:solidFill>
              </a:rPr>
              <a:t>LUCKY NUMBERS</a:t>
            </a:r>
          </a:p>
        </p:txBody>
      </p:sp>
      <p:sp>
        <p:nvSpPr>
          <p:cNvPr id="52" name="Rectangle 4">
            <a:hlinkClick r:id="rId3" action="ppaction://hlinksldjump"/>
          </p:cNvPr>
          <p:cNvSpPr>
            <a:spLocks noChangeArrowheads="1"/>
          </p:cNvSpPr>
          <p:nvPr/>
        </p:nvSpPr>
        <p:spPr bwMode="auto">
          <a:xfrm>
            <a:off x="2311943" y="1837323"/>
            <a:ext cx="1595967" cy="1281112"/>
          </a:xfrm>
          <a:prstGeom prst="rect">
            <a:avLst/>
          </a:prstGeom>
          <a:solidFill>
            <a:srgbClr val="FFFF00"/>
          </a:solidFill>
          <a:ln w="38100">
            <a:solidFill>
              <a:schemeClr val="tx1"/>
            </a:solidFill>
            <a:miter lim="800000"/>
            <a:headEnd/>
            <a:tailEnd/>
          </a:ln>
        </p:spPr>
        <p:txBody>
          <a:bodyPr wrap="none" lIns="121885" tIns="60943" rIns="121885" bIns="60943" anchor="ctr"/>
          <a:lstStyle/>
          <a:p>
            <a:pPr algn="ctr" eaLnBrk="1" hangingPunct="1"/>
            <a:r>
              <a:rPr lang="en-US" sz="10666" b="1" dirty="0">
                <a:solidFill>
                  <a:srgbClr val="009900"/>
                </a:solidFill>
              </a:rPr>
              <a:t>1</a:t>
            </a:r>
          </a:p>
        </p:txBody>
      </p:sp>
      <p:sp>
        <p:nvSpPr>
          <p:cNvPr id="53" name="Rectangle 5">
            <a:hlinkClick r:id="rId4" action="ppaction://hlinksldjump"/>
          </p:cNvPr>
          <p:cNvSpPr>
            <a:spLocks noChangeArrowheads="1"/>
          </p:cNvSpPr>
          <p:nvPr/>
        </p:nvSpPr>
        <p:spPr bwMode="auto">
          <a:xfrm>
            <a:off x="4134391" y="1835737"/>
            <a:ext cx="1625600" cy="1281113"/>
          </a:xfrm>
          <a:prstGeom prst="rect">
            <a:avLst/>
          </a:prstGeom>
          <a:solidFill>
            <a:srgbClr val="FF9900"/>
          </a:solidFill>
          <a:ln w="38100">
            <a:solidFill>
              <a:schemeClr val="tx1"/>
            </a:solidFill>
            <a:miter lim="800000"/>
            <a:headEnd/>
            <a:tailEnd/>
          </a:ln>
        </p:spPr>
        <p:txBody>
          <a:bodyPr wrap="none" lIns="121885" tIns="60943" rIns="121885" bIns="60943" anchor="ctr"/>
          <a:lstStyle/>
          <a:p>
            <a:pPr algn="ctr" eaLnBrk="1" hangingPunct="1"/>
            <a:r>
              <a:rPr lang="en-US" sz="10666" b="1" dirty="0">
                <a:solidFill>
                  <a:srgbClr val="0000FF"/>
                </a:solidFill>
              </a:rPr>
              <a:t>2</a:t>
            </a:r>
          </a:p>
        </p:txBody>
      </p:sp>
      <p:sp>
        <p:nvSpPr>
          <p:cNvPr id="54" name="Rectangle 6">
            <a:hlinkClick r:id="rId5" action="ppaction://hlinksldjump"/>
          </p:cNvPr>
          <p:cNvSpPr>
            <a:spLocks noChangeArrowheads="1"/>
          </p:cNvSpPr>
          <p:nvPr/>
        </p:nvSpPr>
        <p:spPr bwMode="auto">
          <a:xfrm>
            <a:off x="5958957" y="1830972"/>
            <a:ext cx="1625600" cy="1281112"/>
          </a:xfrm>
          <a:prstGeom prst="rect">
            <a:avLst/>
          </a:prstGeom>
          <a:solidFill>
            <a:srgbClr val="00CCFF"/>
          </a:solidFill>
          <a:ln w="38100">
            <a:solidFill>
              <a:schemeClr val="tx1"/>
            </a:solidFill>
            <a:miter lim="800000"/>
            <a:headEnd/>
            <a:tailEnd/>
          </a:ln>
        </p:spPr>
        <p:txBody>
          <a:bodyPr wrap="none" lIns="121885" tIns="60943" rIns="121885" bIns="60943" anchor="ctr"/>
          <a:lstStyle/>
          <a:p>
            <a:pPr algn="ctr" eaLnBrk="1" hangingPunct="1"/>
            <a:r>
              <a:rPr lang="en-US" sz="10666" b="1" dirty="0">
                <a:solidFill>
                  <a:srgbClr val="FF6600"/>
                </a:solidFill>
              </a:rPr>
              <a:t>3</a:t>
            </a:r>
          </a:p>
        </p:txBody>
      </p:sp>
      <p:sp>
        <p:nvSpPr>
          <p:cNvPr id="55" name="Rectangle 7">
            <a:hlinkClick r:id="rId6" action="ppaction://hlinksldjump"/>
          </p:cNvPr>
          <p:cNvSpPr>
            <a:spLocks noChangeArrowheads="1"/>
          </p:cNvSpPr>
          <p:nvPr/>
        </p:nvSpPr>
        <p:spPr bwMode="auto">
          <a:xfrm>
            <a:off x="7783524" y="1837323"/>
            <a:ext cx="1625600" cy="1281112"/>
          </a:xfrm>
          <a:prstGeom prst="rect">
            <a:avLst/>
          </a:prstGeom>
          <a:solidFill>
            <a:srgbClr val="66FF33"/>
          </a:solidFill>
          <a:ln w="38100">
            <a:solidFill>
              <a:schemeClr val="tx1"/>
            </a:solidFill>
            <a:miter lim="800000"/>
            <a:headEnd/>
            <a:tailEnd/>
          </a:ln>
        </p:spPr>
        <p:txBody>
          <a:bodyPr wrap="none" lIns="121885" tIns="60943" rIns="121885" bIns="60943" anchor="ctr"/>
          <a:lstStyle/>
          <a:p>
            <a:pPr algn="ctr" eaLnBrk="1" hangingPunct="1"/>
            <a:r>
              <a:rPr lang="en-US" sz="10666" b="1" dirty="0">
                <a:solidFill>
                  <a:srgbClr val="666699"/>
                </a:solidFill>
              </a:rPr>
              <a:t>4</a:t>
            </a:r>
          </a:p>
        </p:txBody>
      </p:sp>
      <p:sp>
        <p:nvSpPr>
          <p:cNvPr id="57" name="Rectangle 9">
            <a:hlinkClick r:id="rId7" action="ppaction://hlinksldjump"/>
          </p:cNvPr>
          <p:cNvSpPr>
            <a:spLocks noChangeArrowheads="1"/>
          </p:cNvSpPr>
          <p:nvPr/>
        </p:nvSpPr>
        <p:spPr bwMode="auto">
          <a:xfrm>
            <a:off x="2311940" y="3300999"/>
            <a:ext cx="1625600" cy="1281112"/>
          </a:xfrm>
          <a:prstGeom prst="rect">
            <a:avLst/>
          </a:prstGeom>
          <a:solidFill>
            <a:srgbClr val="0066FF"/>
          </a:solidFill>
          <a:ln w="38100">
            <a:solidFill>
              <a:schemeClr val="tx1"/>
            </a:solidFill>
            <a:miter lim="800000"/>
            <a:headEnd/>
            <a:tailEnd/>
          </a:ln>
        </p:spPr>
        <p:txBody>
          <a:bodyPr wrap="none" lIns="121885" tIns="60943" rIns="121885" bIns="60943" anchor="ctr"/>
          <a:lstStyle/>
          <a:p>
            <a:pPr algn="ctr" eaLnBrk="1" hangingPunct="1"/>
            <a:r>
              <a:rPr lang="en-GB" sz="10666" b="1" dirty="0"/>
              <a:t>5</a:t>
            </a:r>
            <a:endParaRPr lang="en-US" sz="10666" b="1" dirty="0"/>
          </a:p>
        </p:txBody>
      </p:sp>
      <p:sp>
        <p:nvSpPr>
          <p:cNvPr id="58" name="Rectangle 10">
            <a:hlinkClick r:id="rId8" action="ppaction://hlinksldjump"/>
          </p:cNvPr>
          <p:cNvSpPr>
            <a:spLocks noChangeArrowheads="1"/>
          </p:cNvSpPr>
          <p:nvPr/>
        </p:nvSpPr>
        <p:spPr bwMode="auto">
          <a:xfrm>
            <a:off x="4134391" y="3300999"/>
            <a:ext cx="1625600" cy="1281112"/>
          </a:xfrm>
          <a:prstGeom prst="rect">
            <a:avLst/>
          </a:prstGeom>
          <a:solidFill>
            <a:srgbClr val="800000"/>
          </a:solidFill>
          <a:ln w="38100">
            <a:solidFill>
              <a:schemeClr val="tx1"/>
            </a:solidFill>
            <a:miter lim="800000"/>
            <a:headEnd/>
            <a:tailEnd/>
          </a:ln>
        </p:spPr>
        <p:txBody>
          <a:bodyPr wrap="none" lIns="121885" tIns="60943" rIns="121885" bIns="60943" anchor="ctr"/>
          <a:lstStyle/>
          <a:p>
            <a:pPr algn="ctr" eaLnBrk="1" hangingPunct="1"/>
            <a:r>
              <a:rPr lang="en-GB" sz="10666" b="1" dirty="0">
                <a:solidFill>
                  <a:srgbClr val="66FFCC"/>
                </a:solidFill>
              </a:rPr>
              <a:t>6</a:t>
            </a:r>
            <a:endParaRPr lang="en-US" sz="10666" b="1" dirty="0">
              <a:solidFill>
                <a:srgbClr val="66FFCC"/>
              </a:solidFill>
            </a:endParaRPr>
          </a:p>
        </p:txBody>
      </p:sp>
      <p:sp>
        <p:nvSpPr>
          <p:cNvPr id="59" name="Rectangle 11">
            <a:hlinkClick r:id="rId9" action="ppaction://hlinksldjump"/>
          </p:cNvPr>
          <p:cNvSpPr>
            <a:spLocks noChangeArrowheads="1"/>
          </p:cNvSpPr>
          <p:nvPr/>
        </p:nvSpPr>
        <p:spPr bwMode="auto">
          <a:xfrm>
            <a:off x="5958957" y="3313699"/>
            <a:ext cx="1625600" cy="1281112"/>
          </a:xfrm>
          <a:prstGeom prst="rect">
            <a:avLst/>
          </a:prstGeom>
          <a:solidFill>
            <a:srgbClr val="FF0000"/>
          </a:solidFill>
          <a:ln w="38100">
            <a:solidFill>
              <a:schemeClr val="tx1"/>
            </a:solidFill>
            <a:miter lim="800000"/>
            <a:headEnd/>
            <a:tailEnd/>
          </a:ln>
        </p:spPr>
        <p:txBody>
          <a:bodyPr wrap="none" lIns="121885" tIns="60943" rIns="121885" bIns="60943" anchor="ctr"/>
          <a:lstStyle/>
          <a:p>
            <a:pPr algn="ctr" eaLnBrk="1" hangingPunct="1"/>
            <a:r>
              <a:rPr lang="en-GB" sz="10666" b="1" dirty="0">
                <a:solidFill>
                  <a:srgbClr val="FFFF00"/>
                </a:solidFill>
              </a:rPr>
              <a:t>7</a:t>
            </a:r>
            <a:endParaRPr lang="en-US" sz="10666" b="1" dirty="0">
              <a:solidFill>
                <a:srgbClr val="FFFF00"/>
              </a:solidFill>
            </a:endParaRPr>
          </a:p>
        </p:txBody>
      </p:sp>
      <p:sp>
        <p:nvSpPr>
          <p:cNvPr id="60" name="Rectangle 8">
            <a:hlinkClick r:id="rId10" action="ppaction://hlinksldjump"/>
          </p:cNvPr>
          <p:cNvSpPr>
            <a:spLocks noChangeArrowheads="1"/>
          </p:cNvSpPr>
          <p:nvPr/>
        </p:nvSpPr>
        <p:spPr bwMode="auto">
          <a:xfrm>
            <a:off x="7791991" y="3313698"/>
            <a:ext cx="1625600" cy="1268412"/>
          </a:xfrm>
          <a:prstGeom prst="rect">
            <a:avLst/>
          </a:prstGeom>
          <a:solidFill>
            <a:schemeClr val="bg1">
              <a:lumMod val="85000"/>
            </a:schemeClr>
          </a:solidFill>
          <a:ln w="38100">
            <a:solidFill>
              <a:schemeClr val="tx1"/>
            </a:solidFill>
            <a:miter lim="800000"/>
            <a:headEnd/>
            <a:tailEnd/>
          </a:ln>
        </p:spPr>
        <p:txBody>
          <a:bodyPr wrap="none" lIns="121885" tIns="60943" rIns="121885" bIns="60943" anchor="ctr"/>
          <a:lstStyle/>
          <a:p>
            <a:pPr algn="ctr" eaLnBrk="1" hangingPunct="1"/>
            <a:r>
              <a:rPr lang="en-GB" sz="10666" b="1" dirty="0">
                <a:solidFill>
                  <a:srgbClr val="002060"/>
                </a:solidFill>
              </a:rPr>
              <a:t>8</a:t>
            </a:r>
            <a:endParaRPr lang="en-US" sz="10666" b="1" dirty="0">
              <a:solidFill>
                <a:srgbClr val="002060"/>
              </a:solidFill>
            </a:endParaRPr>
          </a:p>
        </p:txBody>
      </p:sp>
      <p:sp>
        <p:nvSpPr>
          <p:cNvPr id="35853" name="AutoShape 16"/>
          <p:cNvSpPr>
            <a:spLocks noChangeArrowheads="1"/>
          </p:cNvSpPr>
          <p:nvPr/>
        </p:nvSpPr>
        <p:spPr bwMode="auto">
          <a:xfrm>
            <a:off x="589912" y="5083630"/>
            <a:ext cx="1524000" cy="609600"/>
          </a:xfrm>
          <a:prstGeom prst="horizontalScroll">
            <a:avLst>
              <a:gd name="adj" fmla="val 12500"/>
            </a:avLst>
          </a:prstGeom>
          <a:solidFill>
            <a:srgbClr val="E8FEA0"/>
          </a:solidFill>
          <a:ln w="9525">
            <a:solidFill>
              <a:schemeClr val="tx1"/>
            </a:solidFill>
            <a:round/>
            <a:headEnd/>
            <a:tailEnd/>
          </a:ln>
        </p:spPr>
        <p:txBody>
          <a:bodyPr wrap="none" lIns="121885" tIns="60943" rIns="121885" bIns="60943" anchor="ctr"/>
          <a:lstStyle/>
          <a:p>
            <a:pPr algn="ctr" eaLnBrk="1" hangingPunct="1"/>
            <a:r>
              <a:rPr lang="en-US" sz="3733" b="1" dirty="0">
                <a:solidFill>
                  <a:srgbClr val="0000CC"/>
                </a:solidFill>
                <a:latin typeface="Arial" charset="0"/>
              </a:rPr>
              <a:t>GA</a:t>
            </a:r>
          </a:p>
        </p:txBody>
      </p:sp>
      <p:sp>
        <p:nvSpPr>
          <p:cNvPr id="35854" name="AutoShape 17"/>
          <p:cNvSpPr>
            <a:spLocks noChangeArrowheads="1"/>
          </p:cNvSpPr>
          <p:nvPr/>
        </p:nvSpPr>
        <p:spPr bwMode="auto">
          <a:xfrm>
            <a:off x="589912" y="5617030"/>
            <a:ext cx="1524000" cy="609600"/>
          </a:xfrm>
          <a:prstGeom prst="horizontalScroll">
            <a:avLst>
              <a:gd name="adj" fmla="val 12500"/>
            </a:avLst>
          </a:prstGeom>
          <a:solidFill>
            <a:srgbClr val="E8FEA0"/>
          </a:solidFill>
          <a:ln w="9525">
            <a:solidFill>
              <a:schemeClr val="tx1"/>
            </a:solidFill>
            <a:round/>
            <a:headEnd/>
            <a:tailEnd/>
          </a:ln>
        </p:spPr>
        <p:txBody>
          <a:bodyPr wrap="none" lIns="121885" tIns="60943" rIns="121885" bIns="60943" anchor="ctr"/>
          <a:lstStyle/>
          <a:p>
            <a:pPr algn="ctr" eaLnBrk="1" hangingPunct="1"/>
            <a:r>
              <a:rPr lang="en-US" sz="3733" b="1" dirty="0">
                <a:solidFill>
                  <a:srgbClr val="FF0000"/>
                </a:solidFill>
                <a:latin typeface="Arial" charset="0"/>
              </a:rPr>
              <a:t>GB</a:t>
            </a:r>
          </a:p>
        </p:txBody>
      </p:sp>
      <p:sp>
        <p:nvSpPr>
          <p:cNvPr id="35858" name="AutoShape 18"/>
          <p:cNvSpPr>
            <a:spLocks noChangeArrowheads="1"/>
          </p:cNvSpPr>
          <p:nvPr/>
        </p:nvSpPr>
        <p:spPr bwMode="auto">
          <a:xfrm>
            <a:off x="2215512" y="5083630"/>
            <a:ext cx="1219200" cy="609600"/>
          </a:xfrm>
          <a:prstGeom prst="horizontalScroll">
            <a:avLst>
              <a:gd name="adj" fmla="val 12500"/>
            </a:avLst>
          </a:prstGeom>
          <a:solidFill>
            <a:srgbClr val="E8FEA0"/>
          </a:solidFill>
          <a:ln w="9525">
            <a:solidFill>
              <a:schemeClr val="tx1"/>
            </a:solidFill>
            <a:round/>
            <a:headEnd/>
            <a:tailEnd/>
          </a:ln>
        </p:spPr>
        <p:txBody>
          <a:bodyPr wrap="none" lIns="121885" tIns="60943" rIns="121885" bIns="60943" anchor="ctr"/>
          <a:lstStyle/>
          <a:p>
            <a:pPr algn="ctr" eaLnBrk="1" hangingPunct="1"/>
            <a:r>
              <a:rPr lang="en-US" sz="3733" b="1">
                <a:latin typeface="Arial" charset="0"/>
              </a:rPr>
              <a:t>2</a:t>
            </a:r>
          </a:p>
        </p:txBody>
      </p:sp>
      <p:sp>
        <p:nvSpPr>
          <p:cNvPr id="35859" name="AutoShape 19"/>
          <p:cNvSpPr>
            <a:spLocks noChangeArrowheads="1"/>
          </p:cNvSpPr>
          <p:nvPr/>
        </p:nvSpPr>
        <p:spPr bwMode="auto">
          <a:xfrm>
            <a:off x="2215512" y="5617030"/>
            <a:ext cx="1219200" cy="609600"/>
          </a:xfrm>
          <a:prstGeom prst="horizontalScroll">
            <a:avLst>
              <a:gd name="adj" fmla="val 12500"/>
            </a:avLst>
          </a:prstGeom>
          <a:solidFill>
            <a:srgbClr val="E8FEA0"/>
          </a:solidFill>
          <a:ln w="9525">
            <a:solidFill>
              <a:schemeClr val="tx1"/>
            </a:solidFill>
            <a:round/>
            <a:headEnd/>
            <a:tailEnd/>
          </a:ln>
        </p:spPr>
        <p:txBody>
          <a:bodyPr wrap="none" lIns="121885" tIns="60943" rIns="121885" bIns="60943" anchor="ctr"/>
          <a:lstStyle/>
          <a:p>
            <a:pPr algn="ctr" eaLnBrk="1" hangingPunct="1"/>
            <a:r>
              <a:rPr lang="en-US" sz="3733" b="1">
                <a:solidFill>
                  <a:srgbClr val="FF0000"/>
                </a:solidFill>
                <a:latin typeface="Arial" charset="0"/>
              </a:rPr>
              <a:t>2</a:t>
            </a:r>
          </a:p>
        </p:txBody>
      </p:sp>
      <p:sp>
        <p:nvSpPr>
          <p:cNvPr id="35860" name="AutoShape 20"/>
          <p:cNvSpPr>
            <a:spLocks noChangeArrowheads="1"/>
          </p:cNvSpPr>
          <p:nvPr/>
        </p:nvSpPr>
        <p:spPr bwMode="auto">
          <a:xfrm>
            <a:off x="3536312" y="5083630"/>
            <a:ext cx="1219200" cy="609600"/>
          </a:xfrm>
          <a:prstGeom prst="horizontalScroll">
            <a:avLst>
              <a:gd name="adj" fmla="val 12500"/>
            </a:avLst>
          </a:prstGeom>
          <a:solidFill>
            <a:srgbClr val="E8FEA0"/>
          </a:solidFill>
          <a:ln w="9525">
            <a:solidFill>
              <a:schemeClr val="tx1"/>
            </a:solidFill>
            <a:round/>
            <a:headEnd/>
            <a:tailEnd/>
          </a:ln>
        </p:spPr>
        <p:txBody>
          <a:bodyPr wrap="none" lIns="121885" tIns="60943" rIns="121885" bIns="60943" anchor="ctr"/>
          <a:lstStyle/>
          <a:p>
            <a:pPr algn="ctr" eaLnBrk="1" hangingPunct="1"/>
            <a:r>
              <a:rPr lang="en-US" sz="3733" b="1">
                <a:latin typeface="Arial" charset="0"/>
              </a:rPr>
              <a:t>4</a:t>
            </a:r>
          </a:p>
        </p:txBody>
      </p:sp>
      <p:sp>
        <p:nvSpPr>
          <p:cNvPr id="35861" name="AutoShape 21"/>
          <p:cNvSpPr>
            <a:spLocks noChangeArrowheads="1"/>
          </p:cNvSpPr>
          <p:nvPr/>
        </p:nvSpPr>
        <p:spPr bwMode="auto">
          <a:xfrm>
            <a:off x="4857112" y="5083630"/>
            <a:ext cx="1219200" cy="609600"/>
          </a:xfrm>
          <a:prstGeom prst="horizontalScroll">
            <a:avLst>
              <a:gd name="adj" fmla="val 12500"/>
            </a:avLst>
          </a:prstGeom>
          <a:solidFill>
            <a:srgbClr val="E8FEA0"/>
          </a:solidFill>
          <a:ln w="9525">
            <a:solidFill>
              <a:schemeClr val="tx1"/>
            </a:solidFill>
            <a:round/>
            <a:headEnd/>
            <a:tailEnd/>
          </a:ln>
        </p:spPr>
        <p:txBody>
          <a:bodyPr wrap="none" lIns="121885" tIns="60943" rIns="121885" bIns="60943" anchor="ctr"/>
          <a:lstStyle/>
          <a:p>
            <a:pPr algn="ctr" eaLnBrk="1" hangingPunct="1"/>
            <a:r>
              <a:rPr lang="en-US" sz="3733" b="1">
                <a:latin typeface="Arial" charset="0"/>
              </a:rPr>
              <a:t>6</a:t>
            </a:r>
          </a:p>
        </p:txBody>
      </p:sp>
      <p:sp>
        <p:nvSpPr>
          <p:cNvPr id="35862" name="AutoShape 22"/>
          <p:cNvSpPr>
            <a:spLocks noChangeArrowheads="1"/>
          </p:cNvSpPr>
          <p:nvPr/>
        </p:nvSpPr>
        <p:spPr bwMode="auto">
          <a:xfrm>
            <a:off x="6177912" y="5083630"/>
            <a:ext cx="1219200" cy="609600"/>
          </a:xfrm>
          <a:prstGeom prst="horizontalScroll">
            <a:avLst>
              <a:gd name="adj" fmla="val 12500"/>
            </a:avLst>
          </a:prstGeom>
          <a:solidFill>
            <a:srgbClr val="E8FEA0"/>
          </a:solidFill>
          <a:ln w="9525">
            <a:solidFill>
              <a:schemeClr val="tx1"/>
            </a:solidFill>
            <a:round/>
            <a:headEnd/>
            <a:tailEnd/>
          </a:ln>
        </p:spPr>
        <p:txBody>
          <a:bodyPr wrap="none" lIns="121885" tIns="60943" rIns="121885" bIns="60943" anchor="ctr"/>
          <a:lstStyle/>
          <a:p>
            <a:pPr algn="ctr" eaLnBrk="1" hangingPunct="1"/>
            <a:r>
              <a:rPr lang="en-US" sz="3733" b="1">
                <a:latin typeface="Arial" charset="0"/>
              </a:rPr>
              <a:t>8</a:t>
            </a:r>
          </a:p>
        </p:txBody>
      </p:sp>
      <p:sp>
        <p:nvSpPr>
          <p:cNvPr id="35863" name="AutoShape 23"/>
          <p:cNvSpPr>
            <a:spLocks noChangeArrowheads="1"/>
          </p:cNvSpPr>
          <p:nvPr/>
        </p:nvSpPr>
        <p:spPr bwMode="auto">
          <a:xfrm>
            <a:off x="7498712" y="5083630"/>
            <a:ext cx="1219200" cy="609600"/>
          </a:xfrm>
          <a:prstGeom prst="horizontalScroll">
            <a:avLst>
              <a:gd name="adj" fmla="val 12500"/>
            </a:avLst>
          </a:prstGeom>
          <a:solidFill>
            <a:srgbClr val="E8FEA0"/>
          </a:solidFill>
          <a:ln w="9525">
            <a:solidFill>
              <a:schemeClr val="tx1"/>
            </a:solidFill>
            <a:round/>
            <a:headEnd/>
            <a:tailEnd/>
          </a:ln>
        </p:spPr>
        <p:txBody>
          <a:bodyPr wrap="none" lIns="121885" tIns="60943" rIns="121885" bIns="60943" anchor="ctr"/>
          <a:lstStyle/>
          <a:p>
            <a:pPr algn="ctr" eaLnBrk="1" hangingPunct="1"/>
            <a:r>
              <a:rPr lang="en-US" sz="3733" b="1">
                <a:latin typeface="Arial" charset="0"/>
              </a:rPr>
              <a:t>10</a:t>
            </a:r>
          </a:p>
        </p:txBody>
      </p:sp>
      <p:sp>
        <p:nvSpPr>
          <p:cNvPr id="35864" name="AutoShape 24"/>
          <p:cNvSpPr>
            <a:spLocks noChangeArrowheads="1"/>
          </p:cNvSpPr>
          <p:nvPr/>
        </p:nvSpPr>
        <p:spPr bwMode="auto">
          <a:xfrm>
            <a:off x="8819512" y="5083630"/>
            <a:ext cx="1219200" cy="609600"/>
          </a:xfrm>
          <a:prstGeom prst="horizontalScroll">
            <a:avLst>
              <a:gd name="adj" fmla="val 12500"/>
            </a:avLst>
          </a:prstGeom>
          <a:solidFill>
            <a:srgbClr val="E8FEA0"/>
          </a:solidFill>
          <a:ln w="9525">
            <a:solidFill>
              <a:schemeClr val="tx1"/>
            </a:solidFill>
            <a:round/>
            <a:headEnd/>
            <a:tailEnd/>
          </a:ln>
        </p:spPr>
        <p:txBody>
          <a:bodyPr wrap="none" lIns="121885" tIns="60943" rIns="121885" bIns="60943" anchor="ctr"/>
          <a:lstStyle/>
          <a:p>
            <a:pPr algn="ctr" eaLnBrk="1" hangingPunct="1"/>
            <a:r>
              <a:rPr lang="en-US" sz="3733" b="1">
                <a:latin typeface="Arial" charset="0"/>
              </a:rPr>
              <a:t>12</a:t>
            </a:r>
          </a:p>
        </p:txBody>
      </p:sp>
      <p:sp>
        <p:nvSpPr>
          <p:cNvPr id="35865" name="AutoShape 25"/>
          <p:cNvSpPr>
            <a:spLocks noChangeArrowheads="1"/>
          </p:cNvSpPr>
          <p:nvPr/>
        </p:nvSpPr>
        <p:spPr bwMode="auto">
          <a:xfrm>
            <a:off x="10140312" y="5083630"/>
            <a:ext cx="1219200" cy="609600"/>
          </a:xfrm>
          <a:prstGeom prst="horizontalScroll">
            <a:avLst>
              <a:gd name="adj" fmla="val 12500"/>
            </a:avLst>
          </a:prstGeom>
          <a:solidFill>
            <a:srgbClr val="E8FEA0"/>
          </a:solidFill>
          <a:ln w="9525">
            <a:solidFill>
              <a:schemeClr val="tx1"/>
            </a:solidFill>
            <a:round/>
            <a:headEnd/>
            <a:tailEnd/>
          </a:ln>
        </p:spPr>
        <p:txBody>
          <a:bodyPr wrap="none" lIns="121885" tIns="60943" rIns="121885" bIns="60943" anchor="ctr"/>
          <a:lstStyle/>
          <a:p>
            <a:pPr algn="ctr" eaLnBrk="1" hangingPunct="1"/>
            <a:r>
              <a:rPr lang="en-US" sz="3733" b="1">
                <a:latin typeface="Arial" charset="0"/>
              </a:rPr>
              <a:t>14</a:t>
            </a:r>
          </a:p>
        </p:txBody>
      </p:sp>
      <p:sp>
        <p:nvSpPr>
          <p:cNvPr id="35866" name="AutoShape 26"/>
          <p:cNvSpPr>
            <a:spLocks noChangeArrowheads="1"/>
          </p:cNvSpPr>
          <p:nvPr/>
        </p:nvSpPr>
        <p:spPr bwMode="auto">
          <a:xfrm>
            <a:off x="10140312" y="5617030"/>
            <a:ext cx="1219200" cy="609600"/>
          </a:xfrm>
          <a:prstGeom prst="horizontalScroll">
            <a:avLst>
              <a:gd name="adj" fmla="val 12500"/>
            </a:avLst>
          </a:prstGeom>
          <a:solidFill>
            <a:srgbClr val="E8FEA0"/>
          </a:solidFill>
          <a:ln w="9525">
            <a:solidFill>
              <a:schemeClr val="tx1"/>
            </a:solidFill>
            <a:round/>
            <a:headEnd/>
            <a:tailEnd/>
          </a:ln>
        </p:spPr>
        <p:txBody>
          <a:bodyPr wrap="none" lIns="121885" tIns="60943" rIns="121885" bIns="60943" anchor="ctr"/>
          <a:lstStyle/>
          <a:p>
            <a:pPr algn="ctr" eaLnBrk="1" hangingPunct="1"/>
            <a:r>
              <a:rPr lang="en-US" sz="3733" b="1">
                <a:solidFill>
                  <a:srgbClr val="FF0000"/>
                </a:solidFill>
                <a:latin typeface="Arial" charset="0"/>
              </a:rPr>
              <a:t>14</a:t>
            </a:r>
          </a:p>
        </p:txBody>
      </p:sp>
      <p:sp>
        <p:nvSpPr>
          <p:cNvPr id="35867" name="AutoShape 27"/>
          <p:cNvSpPr>
            <a:spLocks noChangeArrowheads="1"/>
          </p:cNvSpPr>
          <p:nvPr/>
        </p:nvSpPr>
        <p:spPr bwMode="auto">
          <a:xfrm>
            <a:off x="8819512" y="5617030"/>
            <a:ext cx="1219200" cy="609600"/>
          </a:xfrm>
          <a:prstGeom prst="horizontalScroll">
            <a:avLst>
              <a:gd name="adj" fmla="val 12500"/>
            </a:avLst>
          </a:prstGeom>
          <a:solidFill>
            <a:srgbClr val="E8FEA0"/>
          </a:solidFill>
          <a:ln w="9525">
            <a:solidFill>
              <a:schemeClr val="tx1"/>
            </a:solidFill>
            <a:round/>
            <a:headEnd/>
            <a:tailEnd/>
          </a:ln>
        </p:spPr>
        <p:txBody>
          <a:bodyPr wrap="none" lIns="121885" tIns="60943" rIns="121885" bIns="60943" anchor="ctr"/>
          <a:lstStyle/>
          <a:p>
            <a:pPr algn="ctr" eaLnBrk="1" hangingPunct="1"/>
            <a:r>
              <a:rPr lang="en-US" sz="3733" b="1">
                <a:solidFill>
                  <a:srgbClr val="FF0000"/>
                </a:solidFill>
                <a:latin typeface="Arial" charset="0"/>
              </a:rPr>
              <a:t>12</a:t>
            </a:r>
          </a:p>
        </p:txBody>
      </p:sp>
      <p:sp>
        <p:nvSpPr>
          <p:cNvPr id="35868" name="AutoShape 28"/>
          <p:cNvSpPr>
            <a:spLocks noChangeArrowheads="1"/>
          </p:cNvSpPr>
          <p:nvPr/>
        </p:nvSpPr>
        <p:spPr bwMode="auto">
          <a:xfrm>
            <a:off x="7498712" y="5617030"/>
            <a:ext cx="1219200" cy="609600"/>
          </a:xfrm>
          <a:prstGeom prst="horizontalScroll">
            <a:avLst>
              <a:gd name="adj" fmla="val 12500"/>
            </a:avLst>
          </a:prstGeom>
          <a:solidFill>
            <a:srgbClr val="E8FEA0"/>
          </a:solidFill>
          <a:ln w="9525">
            <a:solidFill>
              <a:schemeClr val="tx1"/>
            </a:solidFill>
            <a:round/>
            <a:headEnd/>
            <a:tailEnd/>
          </a:ln>
        </p:spPr>
        <p:txBody>
          <a:bodyPr wrap="none" lIns="121885" tIns="60943" rIns="121885" bIns="60943" anchor="ctr"/>
          <a:lstStyle/>
          <a:p>
            <a:pPr algn="ctr" eaLnBrk="1" hangingPunct="1"/>
            <a:r>
              <a:rPr lang="en-US" sz="3733" b="1">
                <a:solidFill>
                  <a:srgbClr val="FF0000"/>
                </a:solidFill>
                <a:latin typeface="Arial" charset="0"/>
              </a:rPr>
              <a:t>10</a:t>
            </a:r>
          </a:p>
        </p:txBody>
      </p:sp>
      <p:sp>
        <p:nvSpPr>
          <p:cNvPr id="35869" name="AutoShape 29"/>
          <p:cNvSpPr>
            <a:spLocks noChangeArrowheads="1"/>
          </p:cNvSpPr>
          <p:nvPr/>
        </p:nvSpPr>
        <p:spPr bwMode="auto">
          <a:xfrm>
            <a:off x="6177912" y="5617030"/>
            <a:ext cx="1219200" cy="609600"/>
          </a:xfrm>
          <a:prstGeom prst="horizontalScroll">
            <a:avLst>
              <a:gd name="adj" fmla="val 12500"/>
            </a:avLst>
          </a:prstGeom>
          <a:solidFill>
            <a:srgbClr val="E8FEA0"/>
          </a:solidFill>
          <a:ln w="9525">
            <a:solidFill>
              <a:schemeClr val="tx1"/>
            </a:solidFill>
            <a:round/>
            <a:headEnd/>
            <a:tailEnd/>
          </a:ln>
        </p:spPr>
        <p:txBody>
          <a:bodyPr wrap="none" lIns="121885" tIns="60943" rIns="121885" bIns="60943" anchor="ctr"/>
          <a:lstStyle/>
          <a:p>
            <a:pPr algn="ctr" eaLnBrk="1" hangingPunct="1"/>
            <a:r>
              <a:rPr lang="en-US" sz="3733" b="1">
                <a:solidFill>
                  <a:srgbClr val="FF0000"/>
                </a:solidFill>
                <a:latin typeface="Arial" charset="0"/>
              </a:rPr>
              <a:t>8</a:t>
            </a:r>
          </a:p>
        </p:txBody>
      </p:sp>
      <p:sp>
        <p:nvSpPr>
          <p:cNvPr id="35870" name="AutoShape 30"/>
          <p:cNvSpPr>
            <a:spLocks noChangeArrowheads="1"/>
          </p:cNvSpPr>
          <p:nvPr/>
        </p:nvSpPr>
        <p:spPr bwMode="auto">
          <a:xfrm>
            <a:off x="4857112" y="5617030"/>
            <a:ext cx="1219200" cy="609600"/>
          </a:xfrm>
          <a:prstGeom prst="horizontalScroll">
            <a:avLst>
              <a:gd name="adj" fmla="val 12500"/>
            </a:avLst>
          </a:prstGeom>
          <a:solidFill>
            <a:srgbClr val="E8FEA0"/>
          </a:solidFill>
          <a:ln w="9525">
            <a:solidFill>
              <a:schemeClr val="tx1"/>
            </a:solidFill>
            <a:round/>
            <a:headEnd/>
            <a:tailEnd/>
          </a:ln>
        </p:spPr>
        <p:txBody>
          <a:bodyPr wrap="none" lIns="121885" tIns="60943" rIns="121885" bIns="60943" anchor="ctr"/>
          <a:lstStyle/>
          <a:p>
            <a:pPr algn="ctr" eaLnBrk="1" hangingPunct="1"/>
            <a:r>
              <a:rPr lang="en-US" sz="3733" b="1">
                <a:solidFill>
                  <a:srgbClr val="FF0000"/>
                </a:solidFill>
                <a:latin typeface="Arial" charset="0"/>
              </a:rPr>
              <a:t>6</a:t>
            </a:r>
          </a:p>
        </p:txBody>
      </p:sp>
      <p:sp>
        <p:nvSpPr>
          <p:cNvPr id="35871" name="AutoShape 31"/>
          <p:cNvSpPr>
            <a:spLocks noChangeArrowheads="1"/>
          </p:cNvSpPr>
          <p:nvPr/>
        </p:nvSpPr>
        <p:spPr bwMode="auto">
          <a:xfrm>
            <a:off x="3536312" y="5617030"/>
            <a:ext cx="1219200" cy="609600"/>
          </a:xfrm>
          <a:prstGeom prst="horizontalScroll">
            <a:avLst>
              <a:gd name="adj" fmla="val 12500"/>
            </a:avLst>
          </a:prstGeom>
          <a:solidFill>
            <a:srgbClr val="E8FEA0"/>
          </a:solidFill>
          <a:ln w="9525">
            <a:solidFill>
              <a:schemeClr val="tx1"/>
            </a:solidFill>
            <a:round/>
            <a:headEnd/>
            <a:tailEnd/>
          </a:ln>
        </p:spPr>
        <p:txBody>
          <a:bodyPr wrap="none" lIns="121885" tIns="60943" rIns="121885" bIns="60943" anchor="ctr"/>
          <a:lstStyle/>
          <a:p>
            <a:pPr algn="ctr" eaLnBrk="1" hangingPunct="1"/>
            <a:r>
              <a:rPr lang="en-US" sz="3733" b="1">
                <a:solidFill>
                  <a:srgbClr val="FF0000"/>
                </a:solidFill>
                <a:latin typeface="Arial" charset="0"/>
              </a:rPr>
              <a:t>4</a:t>
            </a:r>
          </a:p>
        </p:txBody>
      </p:sp>
      <p:pic>
        <p:nvPicPr>
          <p:cNvPr id="1026"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855200" y="2477880"/>
            <a:ext cx="1828800" cy="1560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77463" y="2306675"/>
            <a:ext cx="2689403" cy="1937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ight Arrow 1">
            <a:hlinkClick r:id="rId13" action="ppaction://hlinksldjump"/>
          </p:cNvPr>
          <p:cNvSpPr/>
          <p:nvPr/>
        </p:nvSpPr>
        <p:spPr>
          <a:xfrm>
            <a:off x="11255605" y="6466788"/>
            <a:ext cx="560371" cy="391212"/>
          </a:xfrm>
          <a:prstGeom prs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49889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nodeType="afterGroup">
                            <p:stCondLst>
                              <p:cond delay="500"/>
                            </p:stCondLst>
                            <p:childTnLst>
                              <p:par>
                                <p:cTn id="11" presetID="31" presetClass="entr" presetSubtype="0" fill="hold" grpId="1" nodeType="afterEffect">
                                  <p:stCondLst>
                                    <p:cond delay="0"/>
                                  </p:stCondLst>
                                  <p:childTnLst>
                                    <p:set>
                                      <p:cBhvr>
                                        <p:cTn id="12" dur="1" fill="hold">
                                          <p:stCondLst>
                                            <p:cond delay="0"/>
                                          </p:stCondLst>
                                        </p:cTn>
                                        <p:tgtEl>
                                          <p:spTgt spid="52"/>
                                        </p:tgtEl>
                                        <p:attrNameLst>
                                          <p:attrName>style.visibility</p:attrName>
                                        </p:attrNameLst>
                                      </p:cBhvr>
                                      <p:to>
                                        <p:strVal val="visible"/>
                                      </p:to>
                                    </p:set>
                                    <p:anim calcmode="lin" valueType="num">
                                      <p:cBhvr>
                                        <p:cTn id="13" dur="500" fill="hold"/>
                                        <p:tgtEl>
                                          <p:spTgt spid="52"/>
                                        </p:tgtEl>
                                        <p:attrNameLst>
                                          <p:attrName>ppt_w</p:attrName>
                                        </p:attrNameLst>
                                      </p:cBhvr>
                                      <p:tavLst>
                                        <p:tav tm="0">
                                          <p:val>
                                            <p:fltVal val="0"/>
                                          </p:val>
                                        </p:tav>
                                        <p:tav tm="100000">
                                          <p:val>
                                            <p:strVal val="#ppt_w"/>
                                          </p:val>
                                        </p:tav>
                                      </p:tavLst>
                                    </p:anim>
                                    <p:anim calcmode="lin" valueType="num">
                                      <p:cBhvr>
                                        <p:cTn id="14" dur="500" fill="hold"/>
                                        <p:tgtEl>
                                          <p:spTgt spid="52"/>
                                        </p:tgtEl>
                                        <p:attrNameLst>
                                          <p:attrName>ppt_h</p:attrName>
                                        </p:attrNameLst>
                                      </p:cBhvr>
                                      <p:tavLst>
                                        <p:tav tm="0">
                                          <p:val>
                                            <p:fltVal val="0"/>
                                          </p:val>
                                        </p:tav>
                                        <p:tav tm="100000">
                                          <p:val>
                                            <p:strVal val="#ppt_h"/>
                                          </p:val>
                                        </p:tav>
                                      </p:tavLst>
                                    </p:anim>
                                    <p:anim calcmode="lin" valueType="num">
                                      <p:cBhvr>
                                        <p:cTn id="15" dur="500" fill="hold"/>
                                        <p:tgtEl>
                                          <p:spTgt spid="52"/>
                                        </p:tgtEl>
                                        <p:attrNameLst>
                                          <p:attrName>style.rotation</p:attrName>
                                        </p:attrNameLst>
                                      </p:cBhvr>
                                      <p:tavLst>
                                        <p:tav tm="0">
                                          <p:val>
                                            <p:fltVal val="90"/>
                                          </p:val>
                                        </p:tav>
                                        <p:tav tm="100000">
                                          <p:val>
                                            <p:fltVal val="0"/>
                                          </p:val>
                                        </p:tav>
                                      </p:tavLst>
                                    </p:anim>
                                    <p:animEffect transition="in" filter="fade">
                                      <p:cBhvr>
                                        <p:cTn id="16" dur="500"/>
                                        <p:tgtEl>
                                          <p:spTgt spid="52"/>
                                        </p:tgtEl>
                                      </p:cBhvr>
                                    </p:animEffect>
                                  </p:childTnLst>
                                </p:cTn>
                              </p:par>
                              <p:par>
                                <p:cTn id="17" presetID="31" presetClass="entr" presetSubtype="0" fill="hold" grpId="1" nodeType="withEffect">
                                  <p:stCondLst>
                                    <p:cond delay="0"/>
                                  </p:stCondLst>
                                  <p:childTnLst>
                                    <p:set>
                                      <p:cBhvr>
                                        <p:cTn id="18" dur="1" fill="hold">
                                          <p:stCondLst>
                                            <p:cond delay="0"/>
                                          </p:stCondLst>
                                        </p:cTn>
                                        <p:tgtEl>
                                          <p:spTgt spid="53"/>
                                        </p:tgtEl>
                                        <p:attrNameLst>
                                          <p:attrName>style.visibility</p:attrName>
                                        </p:attrNameLst>
                                      </p:cBhvr>
                                      <p:to>
                                        <p:strVal val="visible"/>
                                      </p:to>
                                    </p:set>
                                    <p:anim calcmode="lin" valueType="num">
                                      <p:cBhvr>
                                        <p:cTn id="19" dur="500" fill="hold"/>
                                        <p:tgtEl>
                                          <p:spTgt spid="53"/>
                                        </p:tgtEl>
                                        <p:attrNameLst>
                                          <p:attrName>ppt_w</p:attrName>
                                        </p:attrNameLst>
                                      </p:cBhvr>
                                      <p:tavLst>
                                        <p:tav tm="0">
                                          <p:val>
                                            <p:fltVal val="0"/>
                                          </p:val>
                                        </p:tav>
                                        <p:tav tm="100000">
                                          <p:val>
                                            <p:strVal val="#ppt_w"/>
                                          </p:val>
                                        </p:tav>
                                      </p:tavLst>
                                    </p:anim>
                                    <p:anim calcmode="lin" valueType="num">
                                      <p:cBhvr>
                                        <p:cTn id="20" dur="500" fill="hold"/>
                                        <p:tgtEl>
                                          <p:spTgt spid="53"/>
                                        </p:tgtEl>
                                        <p:attrNameLst>
                                          <p:attrName>ppt_h</p:attrName>
                                        </p:attrNameLst>
                                      </p:cBhvr>
                                      <p:tavLst>
                                        <p:tav tm="0">
                                          <p:val>
                                            <p:fltVal val="0"/>
                                          </p:val>
                                        </p:tav>
                                        <p:tav tm="100000">
                                          <p:val>
                                            <p:strVal val="#ppt_h"/>
                                          </p:val>
                                        </p:tav>
                                      </p:tavLst>
                                    </p:anim>
                                    <p:anim calcmode="lin" valueType="num">
                                      <p:cBhvr>
                                        <p:cTn id="21" dur="500" fill="hold"/>
                                        <p:tgtEl>
                                          <p:spTgt spid="53"/>
                                        </p:tgtEl>
                                        <p:attrNameLst>
                                          <p:attrName>style.rotation</p:attrName>
                                        </p:attrNameLst>
                                      </p:cBhvr>
                                      <p:tavLst>
                                        <p:tav tm="0">
                                          <p:val>
                                            <p:fltVal val="90"/>
                                          </p:val>
                                        </p:tav>
                                        <p:tav tm="100000">
                                          <p:val>
                                            <p:fltVal val="0"/>
                                          </p:val>
                                        </p:tav>
                                      </p:tavLst>
                                    </p:anim>
                                    <p:animEffect transition="in" filter="fade">
                                      <p:cBhvr>
                                        <p:cTn id="22" dur="500"/>
                                        <p:tgtEl>
                                          <p:spTgt spid="53"/>
                                        </p:tgtEl>
                                      </p:cBhvr>
                                    </p:animEffect>
                                  </p:childTnLst>
                                </p:cTn>
                              </p:par>
                              <p:par>
                                <p:cTn id="23" presetID="31" presetClass="entr" presetSubtype="0" fill="hold" grpId="1" nodeType="withEffect">
                                  <p:stCondLst>
                                    <p:cond delay="0"/>
                                  </p:stCondLst>
                                  <p:childTnLst>
                                    <p:set>
                                      <p:cBhvr>
                                        <p:cTn id="24" dur="1" fill="hold">
                                          <p:stCondLst>
                                            <p:cond delay="0"/>
                                          </p:stCondLst>
                                        </p:cTn>
                                        <p:tgtEl>
                                          <p:spTgt spid="54"/>
                                        </p:tgtEl>
                                        <p:attrNameLst>
                                          <p:attrName>style.visibility</p:attrName>
                                        </p:attrNameLst>
                                      </p:cBhvr>
                                      <p:to>
                                        <p:strVal val="visible"/>
                                      </p:to>
                                    </p:set>
                                    <p:anim calcmode="lin" valueType="num">
                                      <p:cBhvr>
                                        <p:cTn id="25" dur="500" fill="hold"/>
                                        <p:tgtEl>
                                          <p:spTgt spid="54"/>
                                        </p:tgtEl>
                                        <p:attrNameLst>
                                          <p:attrName>ppt_w</p:attrName>
                                        </p:attrNameLst>
                                      </p:cBhvr>
                                      <p:tavLst>
                                        <p:tav tm="0">
                                          <p:val>
                                            <p:fltVal val="0"/>
                                          </p:val>
                                        </p:tav>
                                        <p:tav tm="100000">
                                          <p:val>
                                            <p:strVal val="#ppt_w"/>
                                          </p:val>
                                        </p:tav>
                                      </p:tavLst>
                                    </p:anim>
                                    <p:anim calcmode="lin" valueType="num">
                                      <p:cBhvr>
                                        <p:cTn id="26" dur="500" fill="hold"/>
                                        <p:tgtEl>
                                          <p:spTgt spid="54"/>
                                        </p:tgtEl>
                                        <p:attrNameLst>
                                          <p:attrName>ppt_h</p:attrName>
                                        </p:attrNameLst>
                                      </p:cBhvr>
                                      <p:tavLst>
                                        <p:tav tm="0">
                                          <p:val>
                                            <p:fltVal val="0"/>
                                          </p:val>
                                        </p:tav>
                                        <p:tav tm="100000">
                                          <p:val>
                                            <p:strVal val="#ppt_h"/>
                                          </p:val>
                                        </p:tav>
                                      </p:tavLst>
                                    </p:anim>
                                    <p:anim calcmode="lin" valueType="num">
                                      <p:cBhvr>
                                        <p:cTn id="27" dur="500" fill="hold"/>
                                        <p:tgtEl>
                                          <p:spTgt spid="54"/>
                                        </p:tgtEl>
                                        <p:attrNameLst>
                                          <p:attrName>style.rotation</p:attrName>
                                        </p:attrNameLst>
                                      </p:cBhvr>
                                      <p:tavLst>
                                        <p:tav tm="0">
                                          <p:val>
                                            <p:fltVal val="90"/>
                                          </p:val>
                                        </p:tav>
                                        <p:tav tm="100000">
                                          <p:val>
                                            <p:fltVal val="0"/>
                                          </p:val>
                                        </p:tav>
                                      </p:tavLst>
                                    </p:anim>
                                    <p:animEffect transition="in" filter="fade">
                                      <p:cBhvr>
                                        <p:cTn id="28" dur="500"/>
                                        <p:tgtEl>
                                          <p:spTgt spid="54"/>
                                        </p:tgtEl>
                                      </p:cBhvr>
                                    </p:animEffect>
                                  </p:childTnLst>
                                </p:cTn>
                              </p:par>
                              <p:par>
                                <p:cTn id="29" presetID="31" presetClass="entr" presetSubtype="0" fill="hold" grpId="1" nodeType="with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p:cTn id="31" dur="500" fill="hold"/>
                                        <p:tgtEl>
                                          <p:spTgt spid="57"/>
                                        </p:tgtEl>
                                        <p:attrNameLst>
                                          <p:attrName>ppt_w</p:attrName>
                                        </p:attrNameLst>
                                      </p:cBhvr>
                                      <p:tavLst>
                                        <p:tav tm="0">
                                          <p:val>
                                            <p:fltVal val="0"/>
                                          </p:val>
                                        </p:tav>
                                        <p:tav tm="100000">
                                          <p:val>
                                            <p:strVal val="#ppt_w"/>
                                          </p:val>
                                        </p:tav>
                                      </p:tavLst>
                                    </p:anim>
                                    <p:anim calcmode="lin" valueType="num">
                                      <p:cBhvr>
                                        <p:cTn id="32" dur="500" fill="hold"/>
                                        <p:tgtEl>
                                          <p:spTgt spid="57"/>
                                        </p:tgtEl>
                                        <p:attrNameLst>
                                          <p:attrName>ppt_h</p:attrName>
                                        </p:attrNameLst>
                                      </p:cBhvr>
                                      <p:tavLst>
                                        <p:tav tm="0">
                                          <p:val>
                                            <p:fltVal val="0"/>
                                          </p:val>
                                        </p:tav>
                                        <p:tav tm="100000">
                                          <p:val>
                                            <p:strVal val="#ppt_h"/>
                                          </p:val>
                                        </p:tav>
                                      </p:tavLst>
                                    </p:anim>
                                    <p:anim calcmode="lin" valueType="num">
                                      <p:cBhvr>
                                        <p:cTn id="33" dur="500" fill="hold"/>
                                        <p:tgtEl>
                                          <p:spTgt spid="57"/>
                                        </p:tgtEl>
                                        <p:attrNameLst>
                                          <p:attrName>style.rotation</p:attrName>
                                        </p:attrNameLst>
                                      </p:cBhvr>
                                      <p:tavLst>
                                        <p:tav tm="0">
                                          <p:val>
                                            <p:fltVal val="90"/>
                                          </p:val>
                                        </p:tav>
                                        <p:tav tm="100000">
                                          <p:val>
                                            <p:fltVal val="0"/>
                                          </p:val>
                                        </p:tav>
                                      </p:tavLst>
                                    </p:anim>
                                    <p:animEffect transition="in" filter="fade">
                                      <p:cBhvr>
                                        <p:cTn id="34" dur="500"/>
                                        <p:tgtEl>
                                          <p:spTgt spid="57"/>
                                        </p:tgtEl>
                                      </p:cBhvr>
                                    </p:animEffect>
                                  </p:childTnLst>
                                </p:cTn>
                              </p:par>
                              <p:par>
                                <p:cTn id="35" presetID="31" presetClass="entr" presetSubtype="0" fill="hold" grpId="1" nodeType="with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p:cTn id="37" dur="500" fill="hold"/>
                                        <p:tgtEl>
                                          <p:spTgt spid="58"/>
                                        </p:tgtEl>
                                        <p:attrNameLst>
                                          <p:attrName>ppt_w</p:attrName>
                                        </p:attrNameLst>
                                      </p:cBhvr>
                                      <p:tavLst>
                                        <p:tav tm="0">
                                          <p:val>
                                            <p:fltVal val="0"/>
                                          </p:val>
                                        </p:tav>
                                        <p:tav tm="100000">
                                          <p:val>
                                            <p:strVal val="#ppt_w"/>
                                          </p:val>
                                        </p:tav>
                                      </p:tavLst>
                                    </p:anim>
                                    <p:anim calcmode="lin" valueType="num">
                                      <p:cBhvr>
                                        <p:cTn id="38" dur="500" fill="hold"/>
                                        <p:tgtEl>
                                          <p:spTgt spid="58"/>
                                        </p:tgtEl>
                                        <p:attrNameLst>
                                          <p:attrName>ppt_h</p:attrName>
                                        </p:attrNameLst>
                                      </p:cBhvr>
                                      <p:tavLst>
                                        <p:tav tm="0">
                                          <p:val>
                                            <p:fltVal val="0"/>
                                          </p:val>
                                        </p:tav>
                                        <p:tav tm="100000">
                                          <p:val>
                                            <p:strVal val="#ppt_h"/>
                                          </p:val>
                                        </p:tav>
                                      </p:tavLst>
                                    </p:anim>
                                    <p:anim calcmode="lin" valueType="num">
                                      <p:cBhvr>
                                        <p:cTn id="39" dur="500" fill="hold"/>
                                        <p:tgtEl>
                                          <p:spTgt spid="58"/>
                                        </p:tgtEl>
                                        <p:attrNameLst>
                                          <p:attrName>style.rotation</p:attrName>
                                        </p:attrNameLst>
                                      </p:cBhvr>
                                      <p:tavLst>
                                        <p:tav tm="0">
                                          <p:val>
                                            <p:fltVal val="90"/>
                                          </p:val>
                                        </p:tav>
                                        <p:tav tm="100000">
                                          <p:val>
                                            <p:fltVal val="0"/>
                                          </p:val>
                                        </p:tav>
                                      </p:tavLst>
                                    </p:anim>
                                    <p:animEffect transition="in" filter="fade">
                                      <p:cBhvr>
                                        <p:cTn id="40" dur="500"/>
                                        <p:tgtEl>
                                          <p:spTgt spid="58"/>
                                        </p:tgtEl>
                                      </p:cBhvr>
                                    </p:animEffect>
                                  </p:childTnLst>
                                </p:cTn>
                              </p:par>
                              <p:par>
                                <p:cTn id="41" presetID="31" presetClass="entr" presetSubtype="0" fill="hold" grpId="1"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500" fill="hold"/>
                                        <p:tgtEl>
                                          <p:spTgt spid="59"/>
                                        </p:tgtEl>
                                        <p:attrNameLst>
                                          <p:attrName>ppt_w</p:attrName>
                                        </p:attrNameLst>
                                      </p:cBhvr>
                                      <p:tavLst>
                                        <p:tav tm="0">
                                          <p:val>
                                            <p:fltVal val="0"/>
                                          </p:val>
                                        </p:tav>
                                        <p:tav tm="100000">
                                          <p:val>
                                            <p:strVal val="#ppt_w"/>
                                          </p:val>
                                        </p:tav>
                                      </p:tavLst>
                                    </p:anim>
                                    <p:anim calcmode="lin" valueType="num">
                                      <p:cBhvr>
                                        <p:cTn id="44" dur="500" fill="hold"/>
                                        <p:tgtEl>
                                          <p:spTgt spid="59"/>
                                        </p:tgtEl>
                                        <p:attrNameLst>
                                          <p:attrName>ppt_h</p:attrName>
                                        </p:attrNameLst>
                                      </p:cBhvr>
                                      <p:tavLst>
                                        <p:tav tm="0">
                                          <p:val>
                                            <p:fltVal val="0"/>
                                          </p:val>
                                        </p:tav>
                                        <p:tav tm="100000">
                                          <p:val>
                                            <p:strVal val="#ppt_h"/>
                                          </p:val>
                                        </p:tav>
                                      </p:tavLst>
                                    </p:anim>
                                    <p:anim calcmode="lin" valueType="num">
                                      <p:cBhvr>
                                        <p:cTn id="45" dur="500" fill="hold"/>
                                        <p:tgtEl>
                                          <p:spTgt spid="59"/>
                                        </p:tgtEl>
                                        <p:attrNameLst>
                                          <p:attrName>style.rotation</p:attrName>
                                        </p:attrNameLst>
                                      </p:cBhvr>
                                      <p:tavLst>
                                        <p:tav tm="0">
                                          <p:val>
                                            <p:fltVal val="90"/>
                                          </p:val>
                                        </p:tav>
                                        <p:tav tm="100000">
                                          <p:val>
                                            <p:fltVal val="0"/>
                                          </p:val>
                                        </p:tav>
                                      </p:tavLst>
                                    </p:anim>
                                    <p:animEffect transition="in" filter="fade">
                                      <p:cBhvr>
                                        <p:cTn id="46" dur="500"/>
                                        <p:tgtEl>
                                          <p:spTgt spid="59"/>
                                        </p:tgtEl>
                                      </p:cBhvr>
                                    </p:animEffect>
                                  </p:childTnLst>
                                </p:cTn>
                              </p:par>
                              <p:par>
                                <p:cTn id="47" presetID="31" presetClass="entr" presetSubtype="0" fill="hold" grpId="1" nodeType="with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 calcmode="lin" valueType="num">
                                      <p:cBhvr>
                                        <p:cTn id="51" dur="500" fill="hold"/>
                                        <p:tgtEl>
                                          <p:spTgt spid="55"/>
                                        </p:tgtEl>
                                        <p:attrNameLst>
                                          <p:attrName>style.rotation</p:attrName>
                                        </p:attrNameLst>
                                      </p:cBhvr>
                                      <p:tavLst>
                                        <p:tav tm="0">
                                          <p:val>
                                            <p:fltVal val="90"/>
                                          </p:val>
                                        </p:tav>
                                        <p:tav tm="100000">
                                          <p:val>
                                            <p:fltVal val="0"/>
                                          </p:val>
                                        </p:tav>
                                      </p:tavLst>
                                    </p:anim>
                                    <p:animEffect transition="in" filter="fade">
                                      <p:cBhvr>
                                        <p:cTn id="52" dur="500"/>
                                        <p:tgtEl>
                                          <p:spTgt spid="55"/>
                                        </p:tgtEl>
                                      </p:cBhvr>
                                    </p:animEffect>
                                  </p:childTnLst>
                                </p:cTn>
                              </p:par>
                              <p:par>
                                <p:cTn id="53" presetID="31" presetClass="entr" presetSubtype="0" fill="hold" grpId="1" nodeType="with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 calcmode="lin" valueType="num">
                                      <p:cBhvr>
                                        <p:cTn id="57" dur="500" fill="hold"/>
                                        <p:tgtEl>
                                          <p:spTgt spid="60"/>
                                        </p:tgtEl>
                                        <p:attrNameLst>
                                          <p:attrName>style.rotation</p:attrName>
                                        </p:attrNameLst>
                                      </p:cBhvr>
                                      <p:tavLst>
                                        <p:tav tm="0">
                                          <p:val>
                                            <p:fltVal val="90"/>
                                          </p:val>
                                        </p:tav>
                                        <p:tav tm="100000">
                                          <p:val>
                                            <p:fltVal val="0"/>
                                          </p:val>
                                        </p:tav>
                                      </p:tavLst>
                                    </p:anim>
                                    <p:animEffect transition="in" filter="fade">
                                      <p:cBhvr>
                                        <p:cTn id="58"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9" restart="whenNotActive" fill="hold" evtFilter="cancelBubble" nodeType="interactiveSeq">
                <p:stCondLst>
                  <p:cond evt="onClick" delay="0">
                    <p:tgtEl>
                      <p:spTgt spid="52"/>
                    </p:tgtEl>
                  </p:cond>
                </p:stCondLst>
                <p:endSync evt="end" delay="0">
                  <p:rtn val="all"/>
                </p:endSync>
                <p:childTnLst>
                  <p:par>
                    <p:cTn id="60" fill="hold" nodeType="clickPar">
                      <p:stCondLst>
                        <p:cond delay="0"/>
                      </p:stCondLst>
                      <p:childTnLst>
                        <p:par>
                          <p:cTn id="61" fill="hold" nodeType="withGroup">
                            <p:stCondLst>
                              <p:cond delay="0"/>
                            </p:stCondLst>
                            <p:childTnLst>
                              <p:par>
                                <p:cTn id="62" presetID="24" presetClass="exit" presetSubtype="0" fill="hold" grpId="0" nodeType="clickEffect">
                                  <p:stCondLst>
                                    <p:cond delay="0"/>
                                  </p:stCondLst>
                                  <p:childTnLst>
                                    <p:anim to="" calcmode="lin" valueType="num">
                                      <p:cBhvr>
                                        <p:cTn id="63" dur="1"/>
                                        <p:tgtEl>
                                          <p:spTgt spid="52"/>
                                        </p:tgtEl>
                                        <p:attrNameLst>
                                          <p:attrName/>
                                        </p:attrNameLst>
                                      </p:cBhvr>
                                    </p:anim>
                                    <p:set>
                                      <p:cBhvr>
                                        <p:cTn id="64" dur="1" fill="hold">
                                          <p:stCondLst>
                                            <p:cond delay="0"/>
                                          </p:stCondLst>
                                        </p:cTn>
                                        <p:tgtEl>
                                          <p:spTgt spid="52"/>
                                        </p:tgtEl>
                                        <p:attrNameLst>
                                          <p:attrName>style.visibility</p:attrName>
                                        </p:attrNameLst>
                                      </p:cBhvr>
                                      <p:to>
                                        <p:strVal val="hidden"/>
                                      </p:to>
                                    </p:set>
                                  </p:childTnLst>
                                  <p:subTnLst>
                                    <p:audio>
                                      <p:cMediaNode>
                                        <p:cTn display="0" masterRel="sameClick">
                                          <p:stCondLst>
                                            <p:cond evt="begin" delay="0">
                                              <p:tn val="62"/>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52"/>
                  </p:tgtEl>
                </p:cond>
              </p:nextCondLst>
            </p:seq>
            <p:seq concurrent="1" nextAc="seek">
              <p:cTn id="65" restart="whenNotActive" fill="hold" evtFilter="cancelBubble" nodeType="interactiveSeq">
                <p:stCondLst>
                  <p:cond evt="onClick" delay="0">
                    <p:tgtEl>
                      <p:spTgt spid="53"/>
                    </p:tgtEl>
                  </p:cond>
                </p:stCondLst>
                <p:endSync evt="end" delay="0">
                  <p:rtn val="all"/>
                </p:endSync>
                <p:childTnLst>
                  <p:par>
                    <p:cTn id="66" fill="hold" nodeType="clickPar">
                      <p:stCondLst>
                        <p:cond delay="0"/>
                      </p:stCondLst>
                      <p:childTnLst>
                        <p:par>
                          <p:cTn id="67" fill="hold" nodeType="withGroup">
                            <p:stCondLst>
                              <p:cond delay="0"/>
                            </p:stCondLst>
                            <p:childTnLst>
                              <p:par>
                                <p:cTn id="68" presetID="24" presetClass="exit" presetSubtype="0" fill="hold" grpId="0" nodeType="clickEffect">
                                  <p:stCondLst>
                                    <p:cond delay="0"/>
                                  </p:stCondLst>
                                  <p:childTnLst>
                                    <p:anim to="" calcmode="lin" valueType="num">
                                      <p:cBhvr>
                                        <p:cTn id="69" dur="1"/>
                                        <p:tgtEl>
                                          <p:spTgt spid="53"/>
                                        </p:tgtEl>
                                        <p:attrNameLst>
                                          <p:attrName/>
                                        </p:attrNameLst>
                                      </p:cBhvr>
                                    </p:anim>
                                    <p:set>
                                      <p:cBhvr>
                                        <p:cTn id="70" dur="1" fill="hold">
                                          <p:stCondLst>
                                            <p:cond delay="0"/>
                                          </p:stCondLst>
                                        </p:cTn>
                                        <p:tgtEl>
                                          <p:spTgt spid="53"/>
                                        </p:tgtEl>
                                        <p:attrNameLst>
                                          <p:attrName>style.visibility</p:attrName>
                                        </p:attrNameLst>
                                      </p:cBhvr>
                                      <p:to>
                                        <p:strVal val="hidden"/>
                                      </p:to>
                                    </p:set>
                                  </p:childTnLst>
                                  <p:subTnLst>
                                    <p:audio>
                                      <p:cMediaNode>
                                        <p:cTn display="0" masterRel="sameClick">
                                          <p:stCondLst>
                                            <p:cond evt="begin" delay="0">
                                              <p:tn val="68"/>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53"/>
                  </p:tgtEl>
                </p:cond>
              </p:nextCondLst>
            </p:seq>
            <p:seq concurrent="1" nextAc="seek">
              <p:cTn id="71" restart="whenNotActive" fill="hold" evtFilter="cancelBubble" nodeType="interactiveSeq">
                <p:stCondLst>
                  <p:cond evt="onClick" delay="0">
                    <p:tgtEl>
                      <p:spTgt spid="54"/>
                    </p:tgtEl>
                  </p:cond>
                </p:stCondLst>
                <p:endSync evt="end" delay="0">
                  <p:rtn val="all"/>
                </p:endSync>
                <p:childTnLst>
                  <p:par>
                    <p:cTn id="72" fill="hold" nodeType="clickPar">
                      <p:stCondLst>
                        <p:cond delay="0"/>
                      </p:stCondLst>
                      <p:childTnLst>
                        <p:par>
                          <p:cTn id="73" fill="hold" nodeType="withGroup">
                            <p:stCondLst>
                              <p:cond delay="0"/>
                            </p:stCondLst>
                            <p:childTnLst>
                              <p:par>
                                <p:cTn id="74" presetID="24" presetClass="exit" presetSubtype="0" fill="hold" grpId="0" nodeType="clickEffect">
                                  <p:stCondLst>
                                    <p:cond delay="0"/>
                                  </p:stCondLst>
                                  <p:childTnLst>
                                    <p:anim to="" calcmode="lin" valueType="num">
                                      <p:cBhvr>
                                        <p:cTn id="75" dur="1"/>
                                        <p:tgtEl>
                                          <p:spTgt spid="54"/>
                                        </p:tgtEl>
                                        <p:attrNameLst>
                                          <p:attrName/>
                                        </p:attrNameLst>
                                      </p:cBhvr>
                                    </p:anim>
                                    <p:set>
                                      <p:cBhvr>
                                        <p:cTn id="76" dur="1" fill="hold">
                                          <p:stCondLst>
                                            <p:cond delay="0"/>
                                          </p:stCondLst>
                                        </p:cTn>
                                        <p:tgtEl>
                                          <p:spTgt spid="54"/>
                                        </p:tgtEl>
                                        <p:attrNameLst>
                                          <p:attrName>style.visibility</p:attrName>
                                        </p:attrNameLst>
                                      </p:cBhvr>
                                      <p:to>
                                        <p:strVal val="hidden"/>
                                      </p:to>
                                    </p:set>
                                  </p:childTnLst>
                                  <p:subTnLst>
                                    <p:audio>
                                      <p:cMediaNode>
                                        <p:cTn display="0" masterRel="sameClick">
                                          <p:stCondLst>
                                            <p:cond evt="begin" delay="0">
                                              <p:tn val="74"/>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54"/>
                  </p:tgtEl>
                </p:cond>
              </p:nextCondLst>
            </p:seq>
            <p:seq concurrent="1" nextAc="seek">
              <p:cTn id="77" restart="whenNotActive" fill="hold" evtFilter="cancelBubble" nodeType="interactiveSeq">
                <p:stCondLst>
                  <p:cond evt="onClick" delay="0">
                    <p:tgtEl>
                      <p:spTgt spid="57"/>
                    </p:tgtEl>
                  </p:cond>
                </p:stCondLst>
                <p:endSync evt="end" delay="0">
                  <p:rtn val="all"/>
                </p:endSync>
                <p:childTnLst>
                  <p:par>
                    <p:cTn id="78" fill="hold" nodeType="clickPar">
                      <p:stCondLst>
                        <p:cond delay="0"/>
                      </p:stCondLst>
                      <p:childTnLst>
                        <p:par>
                          <p:cTn id="79" fill="hold" nodeType="withGroup">
                            <p:stCondLst>
                              <p:cond delay="0"/>
                            </p:stCondLst>
                            <p:childTnLst>
                              <p:par>
                                <p:cTn id="80" presetID="24" presetClass="exit" presetSubtype="0" fill="hold" grpId="0" nodeType="clickEffect">
                                  <p:stCondLst>
                                    <p:cond delay="0"/>
                                  </p:stCondLst>
                                  <p:childTnLst>
                                    <p:anim to="" calcmode="lin" valueType="num">
                                      <p:cBhvr>
                                        <p:cTn id="81" dur="1"/>
                                        <p:tgtEl>
                                          <p:spTgt spid="57"/>
                                        </p:tgtEl>
                                        <p:attrNameLst>
                                          <p:attrName/>
                                        </p:attrNameLst>
                                      </p:cBhvr>
                                    </p:anim>
                                    <p:set>
                                      <p:cBhvr>
                                        <p:cTn id="82" dur="1" fill="hold">
                                          <p:stCondLst>
                                            <p:cond delay="0"/>
                                          </p:stCondLst>
                                        </p:cTn>
                                        <p:tgtEl>
                                          <p:spTgt spid="57"/>
                                        </p:tgtEl>
                                        <p:attrNameLst>
                                          <p:attrName>style.visibility</p:attrName>
                                        </p:attrNameLst>
                                      </p:cBhvr>
                                      <p:to>
                                        <p:strVal val="hidden"/>
                                      </p:to>
                                    </p:set>
                                  </p:childTnLst>
                                  <p:subTnLst>
                                    <p:audio>
                                      <p:cMediaNode>
                                        <p:cTn display="0" masterRel="sameClick">
                                          <p:stCondLst>
                                            <p:cond evt="begin" delay="0">
                                              <p:tn val="80"/>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57"/>
                  </p:tgtEl>
                </p:cond>
              </p:nextCondLst>
            </p:seq>
            <p:seq concurrent="1" nextAc="seek">
              <p:cTn id="83" restart="whenNotActive" fill="hold" evtFilter="cancelBubble" nodeType="interactiveSeq">
                <p:stCondLst>
                  <p:cond evt="onClick" delay="0">
                    <p:tgtEl>
                      <p:spTgt spid="58"/>
                    </p:tgtEl>
                  </p:cond>
                </p:stCondLst>
                <p:endSync evt="end" delay="0">
                  <p:rtn val="all"/>
                </p:endSync>
                <p:childTnLst>
                  <p:par>
                    <p:cTn id="84" fill="hold" nodeType="clickPar">
                      <p:stCondLst>
                        <p:cond delay="0"/>
                      </p:stCondLst>
                      <p:childTnLst>
                        <p:par>
                          <p:cTn id="85" fill="hold" nodeType="withGroup">
                            <p:stCondLst>
                              <p:cond delay="0"/>
                            </p:stCondLst>
                            <p:childTnLst>
                              <p:par>
                                <p:cTn id="86" presetID="24" presetClass="exit" presetSubtype="0" fill="hold" grpId="0" nodeType="clickEffect">
                                  <p:stCondLst>
                                    <p:cond delay="0"/>
                                  </p:stCondLst>
                                  <p:childTnLst>
                                    <p:anim to="" calcmode="lin" valueType="num">
                                      <p:cBhvr>
                                        <p:cTn id="87" dur="1"/>
                                        <p:tgtEl>
                                          <p:spTgt spid="58"/>
                                        </p:tgtEl>
                                        <p:attrNameLst>
                                          <p:attrName/>
                                        </p:attrNameLst>
                                      </p:cBhvr>
                                    </p:anim>
                                    <p:set>
                                      <p:cBhvr>
                                        <p:cTn id="88" dur="1" fill="hold">
                                          <p:stCondLst>
                                            <p:cond delay="0"/>
                                          </p:stCondLst>
                                        </p:cTn>
                                        <p:tgtEl>
                                          <p:spTgt spid="58"/>
                                        </p:tgtEl>
                                        <p:attrNameLst>
                                          <p:attrName>style.visibility</p:attrName>
                                        </p:attrNameLst>
                                      </p:cBhvr>
                                      <p:to>
                                        <p:strVal val="hidden"/>
                                      </p:to>
                                    </p:set>
                                  </p:childTnLst>
                                  <p:subTnLst>
                                    <p:audio>
                                      <p:cMediaNode>
                                        <p:cTn display="0" masterRel="sameClick">
                                          <p:stCondLst>
                                            <p:cond evt="begin" delay="0">
                                              <p:tn val="86"/>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58"/>
                  </p:tgtEl>
                </p:cond>
              </p:nextCondLst>
            </p:seq>
            <p:seq concurrent="1" nextAc="seek">
              <p:cTn id="89" restart="whenNotActive" fill="hold" evtFilter="cancelBubble" nodeType="interactiveSeq">
                <p:stCondLst>
                  <p:cond evt="onClick" delay="0">
                    <p:tgtEl>
                      <p:spTgt spid="59"/>
                    </p:tgtEl>
                  </p:cond>
                </p:stCondLst>
                <p:endSync evt="end" delay="0">
                  <p:rtn val="all"/>
                </p:endSync>
                <p:childTnLst>
                  <p:par>
                    <p:cTn id="90" fill="hold" nodeType="clickPar">
                      <p:stCondLst>
                        <p:cond delay="0"/>
                      </p:stCondLst>
                      <p:childTnLst>
                        <p:par>
                          <p:cTn id="91" fill="hold" nodeType="withGroup">
                            <p:stCondLst>
                              <p:cond delay="0"/>
                            </p:stCondLst>
                            <p:childTnLst>
                              <p:par>
                                <p:cTn id="92" presetID="24" presetClass="exit" presetSubtype="0" fill="hold" grpId="0" nodeType="clickEffect">
                                  <p:stCondLst>
                                    <p:cond delay="0"/>
                                  </p:stCondLst>
                                  <p:childTnLst>
                                    <p:anim to="" calcmode="lin" valueType="num">
                                      <p:cBhvr>
                                        <p:cTn id="93" dur="1"/>
                                        <p:tgtEl>
                                          <p:spTgt spid="59"/>
                                        </p:tgtEl>
                                        <p:attrNameLst>
                                          <p:attrName/>
                                        </p:attrNameLst>
                                      </p:cBhvr>
                                    </p:anim>
                                    <p:set>
                                      <p:cBhvr>
                                        <p:cTn id="94" dur="1" fill="hold">
                                          <p:stCondLst>
                                            <p:cond delay="0"/>
                                          </p:stCondLst>
                                        </p:cTn>
                                        <p:tgtEl>
                                          <p:spTgt spid="59"/>
                                        </p:tgtEl>
                                        <p:attrNameLst>
                                          <p:attrName>style.visibility</p:attrName>
                                        </p:attrNameLst>
                                      </p:cBhvr>
                                      <p:to>
                                        <p:strVal val="hidden"/>
                                      </p:to>
                                    </p:set>
                                  </p:childTnLst>
                                  <p:subTnLst>
                                    <p:audio>
                                      <p:cMediaNode>
                                        <p:cTn display="0" masterRel="sameClick">
                                          <p:stCondLst>
                                            <p:cond evt="begin" delay="0">
                                              <p:tn val="92"/>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59"/>
                  </p:tgtEl>
                </p:cond>
              </p:nextCondLst>
            </p:seq>
            <p:seq concurrent="1" nextAc="seek">
              <p:cTn id="95" restart="whenNotActive" fill="hold" evtFilter="cancelBubble" nodeType="interactiveSeq">
                <p:stCondLst>
                  <p:cond evt="onClick" delay="0">
                    <p:tgtEl>
                      <p:spTgt spid="55"/>
                    </p:tgtEl>
                  </p:cond>
                </p:stCondLst>
                <p:endSync evt="end" delay="0">
                  <p:rtn val="all"/>
                </p:endSync>
                <p:childTnLst>
                  <p:par>
                    <p:cTn id="96" fill="hold" nodeType="clickPar">
                      <p:stCondLst>
                        <p:cond delay="0"/>
                      </p:stCondLst>
                      <p:childTnLst>
                        <p:par>
                          <p:cTn id="97" fill="hold" nodeType="withGroup">
                            <p:stCondLst>
                              <p:cond delay="0"/>
                            </p:stCondLst>
                            <p:childTnLst>
                              <p:par>
                                <p:cTn id="98" presetID="6" presetClass="exit" presetSubtype="32" fill="hold" grpId="0" nodeType="clickEffect">
                                  <p:stCondLst>
                                    <p:cond delay="0"/>
                                  </p:stCondLst>
                                  <p:childTnLst>
                                    <p:animEffect transition="out" filter="circle(out)">
                                      <p:cBhvr>
                                        <p:cTn id="99" dur="2000"/>
                                        <p:tgtEl>
                                          <p:spTgt spid="55"/>
                                        </p:tgtEl>
                                      </p:cBhvr>
                                    </p:animEffect>
                                    <p:set>
                                      <p:cBhvr>
                                        <p:cTn id="100" dur="1" fill="hold">
                                          <p:stCondLst>
                                            <p:cond delay="19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101" restart="whenNotActive" fill="hold" evtFilter="cancelBubble" nodeType="interactiveSeq">
                <p:stCondLst>
                  <p:cond evt="onClick" delay="0">
                    <p:tgtEl>
                      <p:spTgt spid="60"/>
                    </p:tgtEl>
                  </p:cond>
                </p:stCondLst>
                <p:endSync evt="end" delay="0">
                  <p:rtn val="all"/>
                </p:endSync>
                <p:childTnLst>
                  <p:par>
                    <p:cTn id="102" fill="hold" nodeType="clickPar">
                      <p:stCondLst>
                        <p:cond delay="0"/>
                      </p:stCondLst>
                      <p:childTnLst>
                        <p:par>
                          <p:cTn id="103" fill="hold" nodeType="withGroup">
                            <p:stCondLst>
                              <p:cond delay="0"/>
                            </p:stCondLst>
                            <p:childTnLst>
                              <p:par>
                                <p:cTn id="104" presetID="24" presetClass="exit" presetSubtype="0" fill="hold" grpId="0" nodeType="clickEffect">
                                  <p:stCondLst>
                                    <p:cond delay="0"/>
                                  </p:stCondLst>
                                  <p:childTnLst>
                                    <p:anim to="" calcmode="lin" valueType="num">
                                      <p:cBhvr>
                                        <p:cTn id="105" dur="1"/>
                                        <p:tgtEl>
                                          <p:spTgt spid="60"/>
                                        </p:tgtEl>
                                        <p:attrNameLst>
                                          <p:attrName/>
                                        </p:attrNameLst>
                                      </p:cBhvr>
                                    </p:anim>
                                    <p:set>
                                      <p:cBhvr>
                                        <p:cTn id="106" dur="1" fill="hold">
                                          <p:stCondLst>
                                            <p:cond delay="0"/>
                                          </p:stCondLst>
                                        </p:cTn>
                                        <p:tgtEl>
                                          <p:spTgt spid="60"/>
                                        </p:tgtEl>
                                        <p:attrNameLst>
                                          <p:attrName>style.visibility</p:attrName>
                                        </p:attrNameLst>
                                      </p:cBhvr>
                                      <p:to>
                                        <p:strVal val="hidden"/>
                                      </p:to>
                                    </p:set>
                                  </p:childTnLst>
                                  <p:subTnLst>
                                    <p:audio>
                                      <p:cMediaNode>
                                        <p:cTn display="0" masterRel="sameClick">
                                          <p:stCondLst>
                                            <p:cond evt="begin" delay="0">
                                              <p:tn val="104"/>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60"/>
                  </p:tgtEl>
                </p:cond>
              </p:nextCondLst>
            </p:seq>
            <p:seq concurrent="1" nextAc="seek">
              <p:cTn id="107" restart="whenNotActive" fill="hold" evtFilter="cancelBubble" nodeType="interactiveSeq">
                <p:stCondLst>
                  <p:cond evt="onClick" delay="0">
                    <p:tgtEl>
                      <p:spTgt spid="35858"/>
                    </p:tgtEl>
                  </p:cond>
                </p:stCondLst>
                <p:endSync evt="end" delay="0">
                  <p:rtn val="all"/>
                </p:endSync>
                <p:childTnLst>
                  <p:par>
                    <p:cTn id="108" fill="hold" nodeType="clickPar">
                      <p:stCondLst>
                        <p:cond delay="0"/>
                      </p:stCondLst>
                      <p:childTnLst>
                        <p:par>
                          <p:cTn id="109" fill="hold" nodeType="withGroup">
                            <p:stCondLst>
                              <p:cond delay="0"/>
                            </p:stCondLst>
                            <p:childTnLst>
                              <p:par>
                                <p:cTn id="110" presetID="45" presetClass="entr" presetSubtype="0" fill="hold" nodeType="clickEffect">
                                  <p:stCondLst>
                                    <p:cond delay="0"/>
                                  </p:stCondLst>
                                  <p:iterate type="lt">
                                    <p:tmPct val="10000"/>
                                  </p:iterate>
                                  <p:childTnLst>
                                    <p:set>
                                      <p:cBhvr>
                                        <p:cTn id="111" dur="1" fill="hold">
                                          <p:stCondLst>
                                            <p:cond delay="0"/>
                                          </p:stCondLst>
                                        </p:cTn>
                                        <p:tgtEl>
                                          <p:spTgt spid="35858">
                                            <p:txEl>
                                              <p:pRg st="0" end="0"/>
                                            </p:txEl>
                                          </p:spTgt>
                                        </p:tgtEl>
                                        <p:attrNameLst>
                                          <p:attrName>style.visibility</p:attrName>
                                        </p:attrNameLst>
                                      </p:cBhvr>
                                      <p:to>
                                        <p:strVal val="visible"/>
                                      </p:to>
                                    </p:set>
                                    <p:animEffect transition="in" filter="fade">
                                      <p:cBhvr>
                                        <p:cTn id="112" dur="2000"/>
                                        <p:tgtEl>
                                          <p:spTgt spid="35858">
                                            <p:txEl>
                                              <p:pRg st="0" end="0"/>
                                            </p:txEl>
                                          </p:spTgt>
                                        </p:tgtEl>
                                      </p:cBhvr>
                                    </p:animEffect>
                                    <p:anim calcmode="lin" valueType="num">
                                      <p:cBhvr>
                                        <p:cTn id="113" dur="2000" fill="hold"/>
                                        <p:tgtEl>
                                          <p:spTgt spid="35858">
                                            <p:txEl>
                                              <p:pRg st="0" end="0"/>
                                            </p:txEl>
                                          </p:spTgt>
                                        </p:tgtEl>
                                        <p:attrNameLst>
                                          <p:attrName>ppt_w</p:attrName>
                                        </p:attrNameLst>
                                      </p:cBhvr>
                                      <p:tavLst>
                                        <p:tav tm="0" fmla="#ppt_w*sin(2.5*pi*$)">
                                          <p:val>
                                            <p:fltVal val="0"/>
                                          </p:val>
                                        </p:tav>
                                        <p:tav tm="100000">
                                          <p:val>
                                            <p:fltVal val="1"/>
                                          </p:val>
                                        </p:tav>
                                      </p:tavLst>
                                    </p:anim>
                                    <p:anim calcmode="lin" valueType="num">
                                      <p:cBhvr>
                                        <p:cTn id="114" dur="2000" fill="hold"/>
                                        <p:tgtEl>
                                          <p:spTgt spid="35858">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15" fill="hold" nodeType="clickPar">
                      <p:stCondLst>
                        <p:cond delay="indefinite"/>
                      </p:stCondLst>
                      <p:childTnLst>
                        <p:par>
                          <p:cTn id="116" fill="hold" nodeType="withGroup">
                            <p:stCondLst>
                              <p:cond delay="0"/>
                            </p:stCondLst>
                            <p:childTnLst>
                              <p:par>
                                <p:cTn id="117" presetID="21" presetClass="exit" presetSubtype="4" fill="hold" nodeType="clickEffect">
                                  <p:stCondLst>
                                    <p:cond delay="0"/>
                                  </p:stCondLst>
                                  <p:iterate type="lt">
                                    <p:tmPct val="0"/>
                                  </p:iterate>
                                  <p:childTnLst>
                                    <p:animEffect transition="out" filter="wheel(4)">
                                      <p:cBhvr>
                                        <p:cTn id="118" dur="2000"/>
                                        <p:tgtEl>
                                          <p:spTgt spid="35858">
                                            <p:txEl>
                                              <p:pRg st="0" end="0"/>
                                            </p:txEl>
                                          </p:spTgt>
                                        </p:tgtEl>
                                      </p:cBhvr>
                                    </p:animEffect>
                                    <p:set>
                                      <p:cBhvr>
                                        <p:cTn id="119" dur="1" fill="hold">
                                          <p:stCondLst>
                                            <p:cond delay="1999"/>
                                          </p:stCondLst>
                                        </p:cTn>
                                        <p:tgtEl>
                                          <p:spTgt spid="35858">
                                            <p:txEl>
                                              <p:pRg st="0" end="0"/>
                                            </p:txEl>
                                          </p:spTgt>
                                        </p:tgtEl>
                                        <p:attrNameLst>
                                          <p:attrName>style.visibility</p:attrName>
                                        </p:attrNameLst>
                                      </p:cBhvr>
                                      <p:to>
                                        <p:strVal val="hidden"/>
                                      </p:to>
                                    </p:set>
                                  </p:childTnLst>
                                </p:cTn>
                              </p:par>
                            </p:childTnLst>
                          </p:cTn>
                        </p:par>
                      </p:childTnLst>
                    </p:cTn>
                  </p:par>
                </p:childTnLst>
              </p:cTn>
              <p:nextCondLst>
                <p:cond evt="onClick" delay="0">
                  <p:tgtEl>
                    <p:spTgt spid="35858"/>
                  </p:tgtEl>
                </p:cond>
              </p:nextCondLst>
            </p:seq>
            <p:seq concurrent="1" nextAc="seek">
              <p:cTn id="120" restart="whenNotActive" fill="hold" evtFilter="cancelBubble" nodeType="interactiveSeq">
                <p:stCondLst>
                  <p:cond evt="onClick" delay="0">
                    <p:tgtEl>
                      <p:spTgt spid="35865"/>
                    </p:tgtEl>
                  </p:cond>
                </p:stCondLst>
                <p:endSync evt="end" delay="0">
                  <p:rtn val="all"/>
                </p:endSync>
                <p:childTnLst>
                  <p:par>
                    <p:cTn id="121" fill="hold" nodeType="clickPar">
                      <p:stCondLst>
                        <p:cond delay="0"/>
                      </p:stCondLst>
                      <p:childTnLst>
                        <p:par>
                          <p:cTn id="122" fill="hold" nodeType="withGroup">
                            <p:stCondLst>
                              <p:cond delay="0"/>
                            </p:stCondLst>
                            <p:childTnLst>
                              <p:par>
                                <p:cTn id="123" presetID="45" presetClass="entr" presetSubtype="0" fill="hold" nodeType="clickEffect">
                                  <p:stCondLst>
                                    <p:cond delay="0"/>
                                  </p:stCondLst>
                                  <p:iterate type="lt">
                                    <p:tmPct val="10000"/>
                                  </p:iterate>
                                  <p:childTnLst>
                                    <p:set>
                                      <p:cBhvr>
                                        <p:cTn id="124" dur="1" fill="hold">
                                          <p:stCondLst>
                                            <p:cond delay="0"/>
                                          </p:stCondLst>
                                        </p:cTn>
                                        <p:tgtEl>
                                          <p:spTgt spid="35865">
                                            <p:txEl>
                                              <p:pRg st="0" end="0"/>
                                            </p:txEl>
                                          </p:spTgt>
                                        </p:tgtEl>
                                        <p:attrNameLst>
                                          <p:attrName>style.visibility</p:attrName>
                                        </p:attrNameLst>
                                      </p:cBhvr>
                                      <p:to>
                                        <p:strVal val="visible"/>
                                      </p:to>
                                    </p:set>
                                    <p:animEffect transition="in" filter="fade">
                                      <p:cBhvr>
                                        <p:cTn id="125" dur="2000"/>
                                        <p:tgtEl>
                                          <p:spTgt spid="35865">
                                            <p:txEl>
                                              <p:pRg st="0" end="0"/>
                                            </p:txEl>
                                          </p:spTgt>
                                        </p:tgtEl>
                                      </p:cBhvr>
                                    </p:animEffect>
                                    <p:anim calcmode="lin" valueType="num">
                                      <p:cBhvr>
                                        <p:cTn id="126" dur="2000" fill="hold"/>
                                        <p:tgtEl>
                                          <p:spTgt spid="35865">
                                            <p:txEl>
                                              <p:pRg st="0" end="0"/>
                                            </p:txEl>
                                          </p:spTgt>
                                        </p:tgtEl>
                                        <p:attrNameLst>
                                          <p:attrName>ppt_w</p:attrName>
                                        </p:attrNameLst>
                                      </p:cBhvr>
                                      <p:tavLst>
                                        <p:tav tm="0" fmla="#ppt_w*sin(2.5*pi*$)">
                                          <p:val>
                                            <p:fltVal val="0"/>
                                          </p:val>
                                        </p:tav>
                                        <p:tav tm="100000">
                                          <p:val>
                                            <p:fltVal val="1"/>
                                          </p:val>
                                        </p:tav>
                                      </p:tavLst>
                                    </p:anim>
                                    <p:anim calcmode="lin" valueType="num">
                                      <p:cBhvr>
                                        <p:cTn id="127" dur="2000" fill="hold"/>
                                        <p:tgtEl>
                                          <p:spTgt spid="3586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28" fill="hold" nodeType="clickPar">
                      <p:stCondLst>
                        <p:cond delay="indefinite"/>
                      </p:stCondLst>
                      <p:childTnLst>
                        <p:par>
                          <p:cTn id="129" fill="hold" nodeType="withGroup">
                            <p:stCondLst>
                              <p:cond delay="0"/>
                            </p:stCondLst>
                            <p:childTnLst>
                              <p:par>
                                <p:cTn id="130" presetID="21" presetClass="exit" presetSubtype="4" fill="hold" nodeType="clickEffect">
                                  <p:stCondLst>
                                    <p:cond delay="0"/>
                                  </p:stCondLst>
                                  <p:iterate type="lt">
                                    <p:tmPct val="0"/>
                                  </p:iterate>
                                  <p:childTnLst>
                                    <p:animEffect transition="out" filter="wheel(4)">
                                      <p:cBhvr>
                                        <p:cTn id="131" dur="2000"/>
                                        <p:tgtEl>
                                          <p:spTgt spid="35865">
                                            <p:txEl>
                                              <p:pRg st="0" end="0"/>
                                            </p:txEl>
                                          </p:spTgt>
                                        </p:tgtEl>
                                      </p:cBhvr>
                                    </p:animEffect>
                                    <p:set>
                                      <p:cBhvr>
                                        <p:cTn id="132" dur="1" fill="hold">
                                          <p:stCondLst>
                                            <p:cond delay="1999"/>
                                          </p:stCondLst>
                                        </p:cTn>
                                        <p:tgtEl>
                                          <p:spTgt spid="35865">
                                            <p:txEl>
                                              <p:pRg st="0" end="0"/>
                                            </p:txEl>
                                          </p:spTgt>
                                        </p:tgtEl>
                                        <p:attrNameLst>
                                          <p:attrName>style.visibility</p:attrName>
                                        </p:attrNameLst>
                                      </p:cBhvr>
                                      <p:to>
                                        <p:strVal val="hidden"/>
                                      </p:to>
                                    </p:set>
                                  </p:childTnLst>
                                </p:cTn>
                              </p:par>
                            </p:childTnLst>
                          </p:cTn>
                        </p:par>
                      </p:childTnLst>
                    </p:cTn>
                  </p:par>
                </p:childTnLst>
              </p:cTn>
              <p:nextCondLst>
                <p:cond evt="onClick" delay="0">
                  <p:tgtEl>
                    <p:spTgt spid="35865"/>
                  </p:tgtEl>
                </p:cond>
              </p:nextCondLst>
            </p:seq>
            <p:seq concurrent="1" nextAc="seek">
              <p:cTn id="133" restart="whenNotActive" fill="hold" evtFilter="cancelBubble" nodeType="interactiveSeq">
                <p:stCondLst>
                  <p:cond evt="onClick" delay="0">
                    <p:tgtEl>
                      <p:spTgt spid="35860"/>
                    </p:tgtEl>
                  </p:cond>
                </p:stCondLst>
                <p:endSync evt="end" delay="0">
                  <p:rtn val="all"/>
                </p:endSync>
                <p:childTnLst>
                  <p:par>
                    <p:cTn id="134" fill="hold" nodeType="clickPar">
                      <p:stCondLst>
                        <p:cond delay="0"/>
                      </p:stCondLst>
                      <p:childTnLst>
                        <p:par>
                          <p:cTn id="135" fill="hold" nodeType="withGroup">
                            <p:stCondLst>
                              <p:cond delay="0"/>
                            </p:stCondLst>
                            <p:childTnLst>
                              <p:par>
                                <p:cTn id="136" presetID="45" presetClass="entr" presetSubtype="0" fill="hold" nodeType="clickEffect">
                                  <p:stCondLst>
                                    <p:cond delay="0"/>
                                  </p:stCondLst>
                                  <p:iterate type="lt">
                                    <p:tmPct val="10000"/>
                                  </p:iterate>
                                  <p:childTnLst>
                                    <p:set>
                                      <p:cBhvr>
                                        <p:cTn id="137" dur="1" fill="hold">
                                          <p:stCondLst>
                                            <p:cond delay="0"/>
                                          </p:stCondLst>
                                        </p:cTn>
                                        <p:tgtEl>
                                          <p:spTgt spid="35860">
                                            <p:txEl>
                                              <p:pRg st="0" end="0"/>
                                            </p:txEl>
                                          </p:spTgt>
                                        </p:tgtEl>
                                        <p:attrNameLst>
                                          <p:attrName>style.visibility</p:attrName>
                                        </p:attrNameLst>
                                      </p:cBhvr>
                                      <p:to>
                                        <p:strVal val="visible"/>
                                      </p:to>
                                    </p:set>
                                    <p:animEffect transition="in" filter="fade">
                                      <p:cBhvr>
                                        <p:cTn id="138" dur="2000"/>
                                        <p:tgtEl>
                                          <p:spTgt spid="35860">
                                            <p:txEl>
                                              <p:pRg st="0" end="0"/>
                                            </p:txEl>
                                          </p:spTgt>
                                        </p:tgtEl>
                                      </p:cBhvr>
                                    </p:animEffect>
                                    <p:anim calcmode="lin" valueType="num">
                                      <p:cBhvr>
                                        <p:cTn id="139" dur="2000" fill="hold"/>
                                        <p:tgtEl>
                                          <p:spTgt spid="35860">
                                            <p:txEl>
                                              <p:pRg st="0" end="0"/>
                                            </p:txEl>
                                          </p:spTgt>
                                        </p:tgtEl>
                                        <p:attrNameLst>
                                          <p:attrName>ppt_w</p:attrName>
                                        </p:attrNameLst>
                                      </p:cBhvr>
                                      <p:tavLst>
                                        <p:tav tm="0" fmla="#ppt_w*sin(2.5*pi*$)">
                                          <p:val>
                                            <p:fltVal val="0"/>
                                          </p:val>
                                        </p:tav>
                                        <p:tav tm="100000">
                                          <p:val>
                                            <p:fltVal val="1"/>
                                          </p:val>
                                        </p:tav>
                                      </p:tavLst>
                                    </p:anim>
                                    <p:anim calcmode="lin" valueType="num">
                                      <p:cBhvr>
                                        <p:cTn id="140" dur="2000" fill="hold"/>
                                        <p:tgtEl>
                                          <p:spTgt spid="35860">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41" fill="hold" nodeType="clickPar">
                      <p:stCondLst>
                        <p:cond delay="indefinite"/>
                      </p:stCondLst>
                      <p:childTnLst>
                        <p:par>
                          <p:cTn id="142" fill="hold" nodeType="withGroup">
                            <p:stCondLst>
                              <p:cond delay="0"/>
                            </p:stCondLst>
                            <p:childTnLst>
                              <p:par>
                                <p:cTn id="143" presetID="22" presetClass="exit" presetSubtype="4" fill="hold" nodeType="clickEffect">
                                  <p:stCondLst>
                                    <p:cond delay="0"/>
                                  </p:stCondLst>
                                  <p:iterate type="lt">
                                    <p:tmPct val="0"/>
                                  </p:iterate>
                                  <p:childTnLst>
                                    <p:animEffect transition="out" filter="wipe(down)">
                                      <p:cBhvr>
                                        <p:cTn id="144" dur="500"/>
                                        <p:tgtEl>
                                          <p:spTgt spid="35860">
                                            <p:txEl>
                                              <p:pRg st="0" end="0"/>
                                            </p:txEl>
                                          </p:spTgt>
                                        </p:tgtEl>
                                      </p:cBhvr>
                                    </p:animEffect>
                                    <p:set>
                                      <p:cBhvr>
                                        <p:cTn id="145" dur="1" fill="hold">
                                          <p:stCondLst>
                                            <p:cond delay="499"/>
                                          </p:stCondLst>
                                        </p:cTn>
                                        <p:tgtEl>
                                          <p:spTgt spid="35860">
                                            <p:txEl>
                                              <p:pRg st="0" end="0"/>
                                            </p:txEl>
                                          </p:spTgt>
                                        </p:tgtEl>
                                        <p:attrNameLst>
                                          <p:attrName>style.visibility</p:attrName>
                                        </p:attrNameLst>
                                      </p:cBhvr>
                                      <p:to>
                                        <p:strVal val="hidden"/>
                                      </p:to>
                                    </p:set>
                                  </p:childTnLst>
                                </p:cTn>
                              </p:par>
                            </p:childTnLst>
                          </p:cTn>
                        </p:par>
                      </p:childTnLst>
                    </p:cTn>
                  </p:par>
                </p:childTnLst>
              </p:cTn>
              <p:nextCondLst>
                <p:cond evt="onClick" delay="0">
                  <p:tgtEl>
                    <p:spTgt spid="35860"/>
                  </p:tgtEl>
                </p:cond>
              </p:nextCondLst>
            </p:seq>
            <p:seq concurrent="1" nextAc="seek">
              <p:cTn id="146" restart="whenNotActive" fill="hold" evtFilter="cancelBubble" nodeType="interactiveSeq">
                <p:stCondLst>
                  <p:cond evt="onClick" delay="0">
                    <p:tgtEl>
                      <p:spTgt spid="35861"/>
                    </p:tgtEl>
                  </p:cond>
                </p:stCondLst>
                <p:endSync evt="end" delay="0">
                  <p:rtn val="all"/>
                </p:endSync>
                <p:childTnLst>
                  <p:par>
                    <p:cTn id="147" fill="hold" nodeType="clickPar">
                      <p:stCondLst>
                        <p:cond delay="0"/>
                      </p:stCondLst>
                      <p:childTnLst>
                        <p:par>
                          <p:cTn id="148" fill="hold" nodeType="withGroup">
                            <p:stCondLst>
                              <p:cond delay="0"/>
                            </p:stCondLst>
                            <p:childTnLst>
                              <p:par>
                                <p:cTn id="149" presetID="5" presetClass="entr" presetSubtype="10" fill="hold" nodeType="clickEffect">
                                  <p:stCondLst>
                                    <p:cond delay="0"/>
                                  </p:stCondLst>
                                  <p:childTnLst>
                                    <p:set>
                                      <p:cBhvr>
                                        <p:cTn id="150" dur="1" fill="hold">
                                          <p:stCondLst>
                                            <p:cond delay="0"/>
                                          </p:stCondLst>
                                        </p:cTn>
                                        <p:tgtEl>
                                          <p:spTgt spid="35861">
                                            <p:txEl>
                                              <p:pRg st="0" end="0"/>
                                            </p:txEl>
                                          </p:spTgt>
                                        </p:tgtEl>
                                        <p:attrNameLst>
                                          <p:attrName>style.visibility</p:attrName>
                                        </p:attrNameLst>
                                      </p:cBhvr>
                                      <p:to>
                                        <p:strVal val="visible"/>
                                      </p:to>
                                    </p:set>
                                    <p:animEffect transition="in" filter="checkerboard(across)">
                                      <p:cBhvr>
                                        <p:cTn id="151" dur="500"/>
                                        <p:tgtEl>
                                          <p:spTgt spid="35861">
                                            <p:txEl>
                                              <p:pRg st="0" end="0"/>
                                            </p:txEl>
                                          </p:spTgt>
                                        </p:tgtEl>
                                      </p:cBhvr>
                                    </p:animEffect>
                                  </p:childTnLst>
                                </p:cTn>
                              </p:par>
                            </p:childTnLst>
                          </p:cTn>
                        </p:par>
                      </p:childTnLst>
                    </p:cTn>
                  </p:par>
                  <p:par>
                    <p:cTn id="152" fill="hold" nodeType="clickPar">
                      <p:stCondLst>
                        <p:cond delay="indefinite"/>
                      </p:stCondLst>
                      <p:childTnLst>
                        <p:par>
                          <p:cTn id="153" fill="hold" nodeType="withGroup">
                            <p:stCondLst>
                              <p:cond delay="0"/>
                            </p:stCondLst>
                            <p:childTnLst>
                              <p:par>
                                <p:cTn id="154" presetID="2" presetClass="exit" presetSubtype="4" fill="hold" nodeType="clickEffect">
                                  <p:stCondLst>
                                    <p:cond delay="0"/>
                                  </p:stCondLst>
                                  <p:childTnLst>
                                    <p:anim calcmode="lin" valueType="num">
                                      <p:cBhvr additive="base">
                                        <p:cTn id="155" dur="500"/>
                                        <p:tgtEl>
                                          <p:spTgt spid="35861">
                                            <p:txEl>
                                              <p:pRg st="0" end="0"/>
                                            </p:txEl>
                                          </p:spTgt>
                                        </p:tgtEl>
                                        <p:attrNameLst>
                                          <p:attrName>ppt_x</p:attrName>
                                        </p:attrNameLst>
                                      </p:cBhvr>
                                      <p:tavLst>
                                        <p:tav tm="0">
                                          <p:val>
                                            <p:strVal val="ppt_x"/>
                                          </p:val>
                                        </p:tav>
                                        <p:tav tm="100000">
                                          <p:val>
                                            <p:strVal val="ppt_x"/>
                                          </p:val>
                                        </p:tav>
                                      </p:tavLst>
                                    </p:anim>
                                    <p:anim calcmode="lin" valueType="num">
                                      <p:cBhvr additive="base">
                                        <p:cTn id="156" dur="500"/>
                                        <p:tgtEl>
                                          <p:spTgt spid="35861">
                                            <p:txEl>
                                              <p:pRg st="0" end="0"/>
                                            </p:txEl>
                                          </p:spTgt>
                                        </p:tgtEl>
                                        <p:attrNameLst>
                                          <p:attrName>ppt_y</p:attrName>
                                        </p:attrNameLst>
                                      </p:cBhvr>
                                      <p:tavLst>
                                        <p:tav tm="0">
                                          <p:val>
                                            <p:strVal val="ppt_y"/>
                                          </p:val>
                                        </p:tav>
                                        <p:tav tm="100000">
                                          <p:val>
                                            <p:strVal val="1+ppt_h/2"/>
                                          </p:val>
                                        </p:tav>
                                      </p:tavLst>
                                    </p:anim>
                                    <p:set>
                                      <p:cBhvr>
                                        <p:cTn id="157" dur="1" fill="hold">
                                          <p:stCondLst>
                                            <p:cond delay="499"/>
                                          </p:stCondLst>
                                        </p:cTn>
                                        <p:tgtEl>
                                          <p:spTgt spid="35861">
                                            <p:txEl>
                                              <p:pRg st="0" end="0"/>
                                            </p:txEl>
                                          </p:spTgt>
                                        </p:tgtEl>
                                        <p:attrNameLst>
                                          <p:attrName>style.visibility</p:attrName>
                                        </p:attrNameLst>
                                      </p:cBhvr>
                                      <p:to>
                                        <p:strVal val="hidden"/>
                                      </p:to>
                                    </p:set>
                                  </p:childTnLst>
                                </p:cTn>
                              </p:par>
                            </p:childTnLst>
                          </p:cTn>
                        </p:par>
                      </p:childTnLst>
                    </p:cTn>
                  </p:par>
                </p:childTnLst>
              </p:cTn>
              <p:nextCondLst>
                <p:cond evt="onClick" delay="0">
                  <p:tgtEl>
                    <p:spTgt spid="35861"/>
                  </p:tgtEl>
                </p:cond>
              </p:nextCondLst>
            </p:seq>
            <p:seq concurrent="1" nextAc="seek">
              <p:cTn id="158" restart="whenNotActive" fill="hold" evtFilter="cancelBubble" nodeType="interactiveSeq">
                <p:stCondLst>
                  <p:cond evt="onClick" delay="0">
                    <p:tgtEl>
                      <p:spTgt spid="35862"/>
                    </p:tgtEl>
                  </p:cond>
                </p:stCondLst>
                <p:endSync evt="end" delay="0">
                  <p:rtn val="all"/>
                </p:endSync>
                <p:childTnLst>
                  <p:par>
                    <p:cTn id="159" fill="hold" nodeType="clickPar">
                      <p:stCondLst>
                        <p:cond delay="0"/>
                      </p:stCondLst>
                      <p:childTnLst>
                        <p:par>
                          <p:cTn id="160" fill="hold" nodeType="withGroup">
                            <p:stCondLst>
                              <p:cond delay="0"/>
                            </p:stCondLst>
                            <p:childTnLst>
                              <p:par>
                                <p:cTn id="161" presetID="31" presetClass="entr" presetSubtype="0" fill="hold" nodeType="clickEffect">
                                  <p:stCondLst>
                                    <p:cond delay="0"/>
                                  </p:stCondLst>
                                  <p:iterate type="lt">
                                    <p:tmPct val="5000"/>
                                  </p:iterate>
                                  <p:childTnLst>
                                    <p:set>
                                      <p:cBhvr>
                                        <p:cTn id="162" dur="1" fill="hold">
                                          <p:stCondLst>
                                            <p:cond delay="0"/>
                                          </p:stCondLst>
                                        </p:cTn>
                                        <p:tgtEl>
                                          <p:spTgt spid="35862">
                                            <p:txEl>
                                              <p:pRg st="0" end="0"/>
                                            </p:txEl>
                                          </p:spTgt>
                                        </p:tgtEl>
                                        <p:attrNameLst>
                                          <p:attrName>style.visibility</p:attrName>
                                        </p:attrNameLst>
                                      </p:cBhvr>
                                      <p:to>
                                        <p:strVal val="visible"/>
                                      </p:to>
                                    </p:set>
                                    <p:anim calcmode="lin" valueType="num">
                                      <p:cBhvr>
                                        <p:cTn id="163" dur="1000" fill="hold"/>
                                        <p:tgtEl>
                                          <p:spTgt spid="35862">
                                            <p:txEl>
                                              <p:pRg st="0" end="0"/>
                                            </p:txEl>
                                          </p:spTgt>
                                        </p:tgtEl>
                                        <p:attrNameLst>
                                          <p:attrName>ppt_w</p:attrName>
                                        </p:attrNameLst>
                                      </p:cBhvr>
                                      <p:tavLst>
                                        <p:tav tm="0">
                                          <p:val>
                                            <p:fltVal val="0"/>
                                          </p:val>
                                        </p:tav>
                                        <p:tav tm="100000">
                                          <p:val>
                                            <p:strVal val="#ppt_w"/>
                                          </p:val>
                                        </p:tav>
                                      </p:tavLst>
                                    </p:anim>
                                    <p:anim calcmode="lin" valueType="num">
                                      <p:cBhvr>
                                        <p:cTn id="164" dur="1000" fill="hold"/>
                                        <p:tgtEl>
                                          <p:spTgt spid="35862">
                                            <p:txEl>
                                              <p:pRg st="0" end="0"/>
                                            </p:txEl>
                                          </p:spTgt>
                                        </p:tgtEl>
                                        <p:attrNameLst>
                                          <p:attrName>ppt_h</p:attrName>
                                        </p:attrNameLst>
                                      </p:cBhvr>
                                      <p:tavLst>
                                        <p:tav tm="0">
                                          <p:val>
                                            <p:fltVal val="0"/>
                                          </p:val>
                                        </p:tav>
                                        <p:tav tm="100000">
                                          <p:val>
                                            <p:strVal val="#ppt_h"/>
                                          </p:val>
                                        </p:tav>
                                      </p:tavLst>
                                    </p:anim>
                                    <p:anim calcmode="lin" valueType="num">
                                      <p:cBhvr>
                                        <p:cTn id="165" dur="1000" fill="hold"/>
                                        <p:tgtEl>
                                          <p:spTgt spid="35862">
                                            <p:txEl>
                                              <p:pRg st="0" end="0"/>
                                            </p:txEl>
                                          </p:spTgt>
                                        </p:tgtEl>
                                        <p:attrNameLst>
                                          <p:attrName>style.rotation</p:attrName>
                                        </p:attrNameLst>
                                      </p:cBhvr>
                                      <p:tavLst>
                                        <p:tav tm="0">
                                          <p:val>
                                            <p:fltVal val="90"/>
                                          </p:val>
                                        </p:tav>
                                        <p:tav tm="100000">
                                          <p:val>
                                            <p:fltVal val="0"/>
                                          </p:val>
                                        </p:tav>
                                      </p:tavLst>
                                    </p:anim>
                                    <p:animEffect transition="in" filter="fade">
                                      <p:cBhvr>
                                        <p:cTn id="166" dur="1000"/>
                                        <p:tgtEl>
                                          <p:spTgt spid="35862">
                                            <p:txEl>
                                              <p:pRg st="0" end="0"/>
                                            </p:txEl>
                                          </p:spTgt>
                                        </p:tgtEl>
                                      </p:cBhvr>
                                    </p:animEffect>
                                  </p:childTnLst>
                                </p:cTn>
                              </p:par>
                            </p:childTnLst>
                          </p:cTn>
                        </p:par>
                      </p:childTnLst>
                    </p:cTn>
                  </p:par>
                  <p:par>
                    <p:cTn id="167" fill="hold" nodeType="clickPar">
                      <p:stCondLst>
                        <p:cond delay="indefinite"/>
                      </p:stCondLst>
                      <p:childTnLst>
                        <p:par>
                          <p:cTn id="168" fill="hold" nodeType="withGroup">
                            <p:stCondLst>
                              <p:cond delay="0"/>
                            </p:stCondLst>
                            <p:childTnLst>
                              <p:par>
                                <p:cTn id="169" presetID="21" presetClass="exit" presetSubtype="4" fill="hold" nodeType="clickEffect">
                                  <p:stCondLst>
                                    <p:cond delay="0"/>
                                  </p:stCondLst>
                                  <p:iterate type="lt">
                                    <p:tmPct val="0"/>
                                  </p:iterate>
                                  <p:childTnLst>
                                    <p:animEffect transition="out" filter="wheel(4)">
                                      <p:cBhvr>
                                        <p:cTn id="170" dur="2000"/>
                                        <p:tgtEl>
                                          <p:spTgt spid="35862">
                                            <p:txEl>
                                              <p:pRg st="0" end="0"/>
                                            </p:txEl>
                                          </p:spTgt>
                                        </p:tgtEl>
                                      </p:cBhvr>
                                    </p:animEffect>
                                    <p:set>
                                      <p:cBhvr>
                                        <p:cTn id="171" dur="1" fill="hold">
                                          <p:stCondLst>
                                            <p:cond delay="1999"/>
                                          </p:stCondLst>
                                        </p:cTn>
                                        <p:tgtEl>
                                          <p:spTgt spid="35862">
                                            <p:txEl>
                                              <p:pRg st="0" end="0"/>
                                            </p:txEl>
                                          </p:spTgt>
                                        </p:tgtEl>
                                        <p:attrNameLst>
                                          <p:attrName>style.visibility</p:attrName>
                                        </p:attrNameLst>
                                      </p:cBhvr>
                                      <p:to>
                                        <p:strVal val="hidden"/>
                                      </p:to>
                                    </p:set>
                                  </p:childTnLst>
                                </p:cTn>
                              </p:par>
                            </p:childTnLst>
                          </p:cTn>
                        </p:par>
                      </p:childTnLst>
                    </p:cTn>
                  </p:par>
                </p:childTnLst>
              </p:cTn>
              <p:nextCondLst>
                <p:cond evt="onClick" delay="0">
                  <p:tgtEl>
                    <p:spTgt spid="35862"/>
                  </p:tgtEl>
                </p:cond>
              </p:nextCondLst>
            </p:seq>
            <p:seq concurrent="1" nextAc="seek">
              <p:cTn id="172" restart="whenNotActive" fill="hold" evtFilter="cancelBubble" nodeType="interactiveSeq">
                <p:stCondLst>
                  <p:cond evt="onClick" delay="0">
                    <p:tgtEl>
                      <p:spTgt spid="35863"/>
                    </p:tgtEl>
                  </p:cond>
                </p:stCondLst>
                <p:endSync evt="end" delay="0">
                  <p:rtn val="all"/>
                </p:endSync>
                <p:childTnLst>
                  <p:par>
                    <p:cTn id="173" fill="hold" nodeType="clickPar">
                      <p:stCondLst>
                        <p:cond delay="0"/>
                      </p:stCondLst>
                      <p:childTnLst>
                        <p:par>
                          <p:cTn id="174" fill="hold" nodeType="withGroup">
                            <p:stCondLst>
                              <p:cond delay="0"/>
                            </p:stCondLst>
                            <p:childTnLst>
                              <p:par>
                                <p:cTn id="175" presetID="2" presetClass="entr" presetSubtype="4" fill="hold" nodeType="clickEffect">
                                  <p:stCondLst>
                                    <p:cond delay="0"/>
                                  </p:stCondLst>
                                  <p:childTnLst>
                                    <p:set>
                                      <p:cBhvr>
                                        <p:cTn id="176" dur="1" fill="hold">
                                          <p:stCondLst>
                                            <p:cond delay="0"/>
                                          </p:stCondLst>
                                        </p:cTn>
                                        <p:tgtEl>
                                          <p:spTgt spid="35863">
                                            <p:txEl>
                                              <p:pRg st="0" end="0"/>
                                            </p:txEl>
                                          </p:spTgt>
                                        </p:tgtEl>
                                        <p:attrNameLst>
                                          <p:attrName>style.visibility</p:attrName>
                                        </p:attrNameLst>
                                      </p:cBhvr>
                                      <p:to>
                                        <p:strVal val="visible"/>
                                      </p:to>
                                    </p:set>
                                    <p:anim calcmode="lin" valueType="num">
                                      <p:cBhvr additive="base">
                                        <p:cTn id="177" dur="500" fill="hold"/>
                                        <p:tgtEl>
                                          <p:spTgt spid="35863">
                                            <p:txEl>
                                              <p:pRg st="0" end="0"/>
                                            </p:txEl>
                                          </p:spTgt>
                                        </p:tgtEl>
                                        <p:attrNameLst>
                                          <p:attrName>ppt_x</p:attrName>
                                        </p:attrNameLst>
                                      </p:cBhvr>
                                      <p:tavLst>
                                        <p:tav tm="0">
                                          <p:val>
                                            <p:strVal val="#ppt_x"/>
                                          </p:val>
                                        </p:tav>
                                        <p:tav tm="100000">
                                          <p:val>
                                            <p:strVal val="#ppt_x"/>
                                          </p:val>
                                        </p:tav>
                                      </p:tavLst>
                                    </p:anim>
                                    <p:anim calcmode="lin" valueType="num">
                                      <p:cBhvr additive="base">
                                        <p:cTn id="178" dur="500" fill="hold"/>
                                        <p:tgtEl>
                                          <p:spTgt spid="358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9" fill="hold" nodeType="clickPar">
                      <p:stCondLst>
                        <p:cond delay="indefinite"/>
                      </p:stCondLst>
                      <p:childTnLst>
                        <p:par>
                          <p:cTn id="180" fill="hold" nodeType="withGroup">
                            <p:stCondLst>
                              <p:cond delay="0"/>
                            </p:stCondLst>
                            <p:childTnLst>
                              <p:par>
                                <p:cTn id="181" presetID="2" presetClass="exit" presetSubtype="4" fill="hold" nodeType="clickEffect">
                                  <p:stCondLst>
                                    <p:cond delay="0"/>
                                  </p:stCondLst>
                                  <p:childTnLst>
                                    <p:anim calcmode="lin" valueType="num">
                                      <p:cBhvr additive="base">
                                        <p:cTn id="182" dur="500"/>
                                        <p:tgtEl>
                                          <p:spTgt spid="35863">
                                            <p:txEl>
                                              <p:pRg st="0" end="0"/>
                                            </p:txEl>
                                          </p:spTgt>
                                        </p:tgtEl>
                                        <p:attrNameLst>
                                          <p:attrName>ppt_x</p:attrName>
                                        </p:attrNameLst>
                                      </p:cBhvr>
                                      <p:tavLst>
                                        <p:tav tm="0">
                                          <p:val>
                                            <p:strVal val="ppt_x"/>
                                          </p:val>
                                        </p:tav>
                                        <p:tav tm="100000">
                                          <p:val>
                                            <p:strVal val="ppt_x"/>
                                          </p:val>
                                        </p:tav>
                                      </p:tavLst>
                                    </p:anim>
                                    <p:anim calcmode="lin" valueType="num">
                                      <p:cBhvr additive="base">
                                        <p:cTn id="183" dur="500"/>
                                        <p:tgtEl>
                                          <p:spTgt spid="35863">
                                            <p:txEl>
                                              <p:pRg st="0" end="0"/>
                                            </p:txEl>
                                          </p:spTgt>
                                        </p:tgtEl>
                                        <p:attrNameLst>
                                          <p:attrName>ppt_y</p:attrName>
                                        </p:attrNameLst>
                                      </p:cBhvr>
                                      <p:tavLst>
                                        <p:tav tm="0">
                                          <p:val>
                                            <p:strVal val="ppt_y"/>
                                          </p:val>
                                        </p:tav>
                                        <p:tav tm="100000">
                                          <p:val>
                                            <p:strVal val="1+ppt_h/2"/>
                                          </p:val>
                                        </p:tav>
                                      </p:tavLst>
                                    </p:anim>
                                    <p:set>
                                      <p:cBhvr>
                                        <p:cTn id="184" dur="1" fill="hold">
                                          <p:stCondLst>
                                            <p:cond delay="499"/>
                                          </p:stCondLst>
                                        </p:cTn>
                                        <p:tgtEl>
                                          <p:spTgt spid="35863">
                                            <p:txEl>
                                              <p:pRg st="0" end="0"/>
                                            </p:txEl>
                                          </p:spTgt>
                                        </p:tgtEl>
                                        <p:attrNameLst>
                                          <p:attrName>style.visibility</p:attrName>
                                        </p:attrNameLst>
                                      </p:cBhvr>
                                      <p:to>
                                        <p:strVal val="hidden"/>
                                      </p:to>
                                    </p:set>
                                  </p:childTnLst>
                                </p:cTn>
                              </p:par>
                            </p:childTnLst>
                          </p:cTn>
                        </p:par>
                      </p:childTnLst>
                    </p:cTn>
                  </p:par>
                </p:childTnLst>
              </p:cTn>
              <p:nextCondLst>
                <p:cond evt="onClick" delay="0">
                  <p:tgtEl>
                    <p:spTgt spid="35863"/>
                  </p:tgtEl>
                </p:cond>
              </p:nextCondLst>
            </p:seq>
            <p:seq concurrent="1" nextAc="seek">
              <p:cTn id="185" restart="whenNotActive" fill="hold" evtFilter="cancelBubble" nodeType="interactiveSeq">
                <p:stCondLst>
                  <p:cond evt="onClick" delay="0">
                    <p:tgtEl>
                      <p:spTgt spid="35864"/>
                    </p:tgtEl>
                  </p:cond>
                </p:stCondLst>
                <p:endSync evt="end" delay="0">
                  <p:rtn val="all"/>
                </p:endSync>
                <p:childTnLst>
                  <p:par>
                    <p:cTn id="186" fill="hold" nodeType="clickPar">
                      <p:stCondLst>
                        <p:cond delay="0"/>
                      </p:stCondLst>
                      <p:childTnLst>
                        <p:par>
                          <p:cTn id="187" fill="hold" nodeType="withGroup">
                            <p:stCondLst>
                              <p:cond delay="0"/>
                            </p:stCondLst>
                            <p:childTnLst>
                              <p:par>
                                <p:cTn id="188" presetID="1" presetClass="entr" presetSubtype="0" fill="hold" nodeType="clickEffect">
                                  <p:stCondLst>
                                    <p:cond delay="0"/>
                                  </p:stCondLst>
                                  <p:childTnLst>
                                    <p:set>
                                      <p:cBhvr>
                                        <p:cTn id="189" dur="1" fill="hold">
                                          <p:stCondLst>
                                            <p:cond delay="0"/>
                                          </p:stCondLst>
                                        </p:cTn>
                                        <p:tgtEl>
                                          <p:spTgt spid="35864">
                                            <p:txEl>
                                              <p:pRg st="0" end="0"/>
                                            </p:txEl>
                                          </p:spTgt>
                                        </p:tgtEl>
                                        <p:attrNameLst>
                                          <p:attrName>style.visibility</p:attrName>
                                        </p:attrNameLst>
                                      </p:cBhvr>
                                      <p:to>
                                        <p:strVal val="visible"/>
                                      </p:to>
                                    </p:set>
                                  </p:childTnLst>
                                </p:cTn>
                              </p:par>
                            </p:childTnLst>
                          </p:cTn>
                        </p:par>
                      </p:childTnLst>
                    </p:cTn>
                  </p:par>
                  <p:par>
                    <p:cTn id="190" fill="hold" nodeType="clickPar">
                      <p:stCondLst>
                        <p:cond delay="indefinite"/>
                      </p:stCondLst>
                      <p:childTnLst>
                        <p:par>
                          <p:cTn id="191" fill="hold" nodeType="withGroup">
                            <p:stCondLst>
                              <p:cond delay="0"/>
                            </p:stCondLst>
                            <p:childTnLst>
                              <p:par>
                                <p:cTn id="192" presetID="24" presetClass="exit" presetSubtype="0" fill="hold" nodeType="clickEffect">
                                  <p:stCondLst>
                                    <p:cond delay="0"/>
                                  </p:stCondLst>
                                  <p:childTnLst>
                                    <p:anim to="" calcmode="lin" valueType="num">
                                      <p:cBhvr>
                                        <p:cTn id="193" dur="1"/>
                                        <p:tgtEl>
                                          <p:spTgt spid="35864">
                                            <p:txEl>
                                              <p:pRg st="0" end="0"/>
                                            </p:txEl>
                                          </p:spTgt>
                                        </p:tgtEl>
                                        <p:attrNameLst>
                                          <p:attrName/>
                                        </p:attrNameLst>
                                      </p:cBhvr>
                                    </p:anim>
                                    <p:set>
                                      <p:cBhvr>
                                        <p:cTn id="194" dur="1" fill="hold">
                                          <p:stCondLst>
                                            <p:cond delay="0"/>
                                          </p:stCondLst>
                                        </p:cTn>
                                        <p:tgtEl>
                                          <p:spTgt spid="35864">
                                            <p:txEl>
                                              <p:pRg st="0" end="0"/>
                                            </p:txEl>
                                          </p:spTgt>
                                        </p:tgtEl>
                                        <p:attrNameLst>
                                          <p:attrName>style.visibility</p:attrName>
                                        </p:attrNameLst>
                                      </p:cBhvr>
                                      <p:to>
                                        <p:strVal val="hidden"/>
                                      </p:to>
                                    </p:set>
                                  </p:childTnLst>
                                </p:cTn>
                              </p:par>
                            </p:childTnLst>
                          </p:cTn>
                        </p:par>
                      </p:childTnLst>
                    </p:cTn>
                  </p:par>
                </p:childTnLst>
              </p:cTn>
              <p:nextCondLst>
                <p:cond evt="onClick" delay="0">
                  <p:tgtEl>
                    <p:spTgt spid="35864"/>
                  </p:tgtEl>
                </p:cond>
              </p:nextCondLst>
            </p:seq>
            <p:seq concurrent="1" nextAc="seek">
              <p:cTn id="195" restart="whenNotActive" fill="hold" evtFilter="cancelBubble" nodeType="interactiveSeq">
                <p:stCondLst>
                  <p:cond evt="onClick" delay="0">
                    <p:tgtEl>
                      <p:spTgt spid="35859"/>
                    </p:tgtEl>
                  </p:cond>
                </p:stCondLst>
                <p:endSync evt="end" delay="0">
                  <p:rtn val="all"/>
                </p:endSync>
                <p:childTnLst>
                  <p:par>
                    <p:cTn id="196" fill="hold" nodeType="clickPar">
                      <p:stCondLst>
                        <p:cond delay="0"/>
                      </p:stCondLst>
                      <p:childTnLst>
                        <p:par>
                          <p:cTn id="197" fill="hold" nodeType="withGroup">
                            <p:stCondLst>
                              <p:cond delay="0"/>
                            </p:stCondLst>
                            <p:childTnLst>
                              <p:par>
                                <p:cTn id="198" presetID="8" presetClass="entr" presetSubtype="16" fill="hold" nodeType="clickEffect">
                                  <p:stCondLst>
                                    <p:cond delay="0"/>
                                  </p:stCondLst>
                                  <p:childTnLst>
                                    <p:set>
                                      <p:cBhvr>
                                        <p:cTn id="199" dur="1" fill="hold">
                                          <p:stCondLst>
                                            <p:cond delay="0"/>
                                          </p:stCondLst>
                                        </p:cTn>
                                        <p:tgtEl>
                                          <p:spTgt spid="35859">
                                            <p:txEl>
                                              <p:pRg st="0" end="0"/>
                                            </p:txEl>
                                          </p:spTgt>
                                        </p:tgtEl>
                                        <p:attrNameLst>
                                          <p:attrName>style.visibility</p:attrName>
                                        </p:attrNameLst>
                                      </p:cBhvr>
                                      <p:to>
                                        <p:strVal val="visible"/>
                                      </p:to>
                                    </p:set>
                                    <p:animEffect transition="in" filter="diamond(in)">
                                      <p:cBhvr>
                                        <p:cTn id="200" dur="2000"/>
                                        <p:tgtEl>
                                          <p:spTgt spid="35859">
                                            <p:txEl>
                                              <p:pRg st="0" end="0"/>
                                            </p:txEl>
                                          </p:spTgt>
                                        </p:tgtEl>
                                      </p:cBhvr>
                                    </p:animEffect>
                                  </p:childTnLst>
                                </p:cTn>
                              </p:par>
                            </p:childTnLst>
                          </p:cTn>
                        </p:par>
                      </p:childTnLst>
                    </p:cTn>
                  </p:par>
                  <p:par>
                    <p:cTn id="201" fill="hold" nodeType="clickPar">
                      <p:stCondLst>
                        <p:cond delay="indefinite"/>
                      </p:stCondLst>
                      <p:childTnLst>
                        <p:par>
                          <p:cTn id="202" fill="hold" nodeType="withGroup">
                            <p:stCondLst>
                              <p:cond delay="0"/>
                            </p:stCondLst>
                            <p:childTnLst>
                              <p:par>
                                <p:cTn id="203" presetID="21" presetClass="exit" presetSubtype="4" fill="hold" nodeType="clickEffect">
                                  <p:stCondLst>
                                    <p:cond delay="0"/>
                                  </p:stCondLst>
                                  <p:childTnLst>
                                    <p:animEffect transition="out" filter="wheel(4)">
                                      <p:cBhvr>
                                        <p:cTn id="204" dur="2000"/>
                                        <p:tgtEl>
                                          <p:spTgt spid="35859">
                                            <p:txEl>
                                              <p:pRg st="0" end="0"/>
                                            </p:txEl>
                                          </p:spTgt>
                                        </p:tgtEl>
                                      </p:cBhvr>
                                    </p:animEffect>
                                    <p:set>
                                      <p:cBhvr>
                                        <p:cTn id="205" dur="1" fill="hold">
                                          <p:stCondLst>
                                            <p:cond delay="1999"/>
                                          </p:stCondLst>
                                        </p:cTn>
                                        <p:tgtEl>
                                          <p:spTgt spid="35859">
                                            <p:txEl>
                                              <p:pRg st="0" end="0"/>
                                            </p:txEl>
                                          </p:spTgt>
                                        </p:tgtEl>
                                        <p:attrNameLst>
                                          <p:attrName>style.visibility</p:attrName>
                                        </p:attrNameLst>
                                      </p:cBhvr>
                                      <p:to>
                                        <p:strVal val="hidden"/>
                                      </p:to>
                                    </p:set>
                                  </p:childTnLst>
                                </p:cTn>
                              </p:par>
                            </p:childTnLst>
                          </p:cTn>
                        </p:par>
                      </p:childTnLst>
                    </p:cTn>
                  </p:par>
                </p:childTnLst>
              </p:cTn>
              <p:nextCondLst>
                <p:cond evt="onClick" delay="0">
                  <p:tgtEl>
                    <p:spTgt spid="35859"/>
                  </p:tgtEl>
                </p:cond>
              </p:nextCondLst>
            </p:seq>
            <p:seq concurrent="1" nextAc="seek">
              <p:cTn id="206" restart="whenNotActive" fill="hold" evtFilter="cancelBubble" nodeType="interactiveSeq">
                <p:stCondLst>
                  <p:cond evt="onClick" delay="0">
                    <p:tgtEl>
                      <p:spTgt spid="35871"/>
                    </p:tgtEl>
                  </p:cond>
                </p:stCondLst>
                <p:endSync evt="end" delay="0">
                  <p:rtn val="all"/>
                </p:endSync>
                <p:childTnLst>
                  <p:par>
                    <p:cTn id="207" fill="hold" nodeType="clickPar">
                      <p:stCondLst>
                        <p:cond delay="0"/>
                      </p:stCondLst>
                      <p:childTnLst>
                        <p:par>
                          <p:cTn id="208" fill="hold" nodeType="withGroup">
                            <p:stCondLst>
                              <p:cond delay="0"/>
                            </p:stCondLst>
                            <p:childTnLst>
                              <p:par>
                                <p:cTn id="209" presetID="31" presetClass="entr" presetSubtype="0" fill="hold" nodeType="clickEffect">
                                  <p:stCondLst>
                                    <p:cond delay="0"/>
                                  </p:stCondLst>
                                  <p:iterate type="lt">
                                    <p:tmPct val="5000"/>
                                  </p:iterate>
                                  <p:childTnLst>
                                    <p:set>
                                      <p:cBhvr>
                                        <p:cTn id="210" dur="1" fill="hold">
                                          <p:stCondLst>
                                            <p:cond delay="0"/>
                                          </p:stCondLst>
                                        </p:cTn>
                                        <p:tgtEl>
                                          <p:spTgt spid="35871">
                                            <p:txEl>
                                              <p:pRg st="0" end="0"/>
                                            </p:txEl>
                                          </p:spTgt>
                                        </p:tgtEl>
                                        <p:attrNameLst>
                                          <p:attrName>style.visibility</p:attrName>
                                        </p:attrNameLst>
                                      </p:cBhvr>
                                      <p:to>
                                        <p:strVal val="visible"/>
                                      </p:to>
                                    </p:set>
                                    <p:anim calcmode="lin" valueType="num">
                                      <p:cBhvr>
                                        <p:cTn id="211" dur="1000" fill="hold"/>
                                        <p:tgtEl>
                                          <p:spTgt spid="35871">
                                            <p:txEl>
                                              <p:pRg st="0" end="0"/>
                                            </p:txEl>
                                          </p:spTgt>
                                        </p:tgtEl>
                                        <p:attrNameLst>
                                          <p:attrName>ppt_w</p:attrName>
                                        </p:attrNameLst>
                                      </p:cBhvr>
                                      <p:tavLst>
                                        <p:tav tm="0">
                                          <p:val>
                                            <p:fltVal val="0"/>
                                          </p:val>
                                        </p:tav>
                                        <p:tav tm="100000">
                                          <p:val>
                                            <p:strVal val="#ppt_w"/>
                                          </p:val>
                                        </p:tav>
                                      </p:tavLst>
                                    </p:anim>
                                    <p:anim calcmode="lin" valueType="num">
                                      <p:cBhvr>
                                        <p:cTn id="212" dur="1000" fill="hold"/>
                                        <p:tgtEl>
                                          <p:spTgt spid="35871">
                                            <p:txEl>
                                              <p:pRg st="0" end="0"/>
                                            </p:txEl>
                                          </p:spTgt>
                                        </p:tgtEl>
                                        <p:attrNameLst>
                                          <p:attrName>ppt_h</p:attrName>
                                        </p:attrNameLst>
                                      </p:cBhvr>
                                      <p:tavLst>
                                        <p:tav tm="0">
                                          <p:val>
                                            <p:fltVal val="0"/>
                                          </p:val>
                                        </p:tav>
                                        <p:tav tm="100000">
                                          <p:val>
                                            <p:strVal val="#ppt_h"/>
                                          </p:val>
                                        </p:tav>
                                      </p:tavLst>
                                    </p:anim>
                                    <p:anim calcmode="lin" valueType="num">
                                      <p:cBhvr>
                                        <p:cTn id="213" dur="1000" fill="hold"/>
                                        <p:tgtEl>
                                          <p:spTgt spid="35871">
                                            <p:txEl>
                                              <p:pRg st="0" end="0"/>
                                            </p:txEl>
                                          </p:spTgt>
                                        </p:tgtEl>
                                        <p:attrNameLst>
                                          <p:attrName>style.rotation</p:attrName>
                                        </p:attrNameLst>
                                      </p:cBhvr>
                                      <p:tavLst>
                                        <p:tav tm="0">
                                          <p:val>
                                            <p:fltVal val="90"/>
                                          </p:val>
                                        </p:tav>
                                        <p:tav tm="100000">
                                          <p:val>
                                            <p:fltVal val="0"/>
                                          </p:val>
                                        </p:tav>
                                      </p:tavLst>
                                    </p:anim>
                                    <p:animEffect transition="in" filter="fade">
                                      <p:cBhvr>
                                        <p:cTn id="214" dur="1000"/>
                                        <p:tgtEl>
                                          <p:spTgt spid="35871">
                                            <p:txEl>
                                              <p:pRg st="0" end="0"/>
                                            </p:txEl>
                                          </p:spTgt>
                                        </p:tgtEl>
                                      </p:cBhvr>
                                    </p:animEffect>
                                  </p:childTnLst>
                                </p:cTn>
                              </p:par>
                            </p:childTnLst>
                          </p:cTn>
                        </p:par>
                      </p:childTnLst>
                    </p:cTn>
                  </p:par>
                  <p:par>
                    <p:cTn id="215" fill="hold" nodeType="clickPar">
                      <p:stCondLst>
                        <p:cond delay="indefinite"/>
                      </p:stCondLst>
                      <p:childTnLst>
                        <p:par>
                          <p:cTn id="216" fill="hold" nodeType="withGroup">
                            <p:stCondLst>
                              <p:cond delay="0"/>
                            </p:stCondLst>
                            <p:childTnLst>
                              <p:par>
                                <p:cTn id="217" presetID="2" presetClass="exit" presetSubtype="4" fill="hold" nodeType="clickEffect">
                                  <p:stCondLst>
                                    <p:cond delay="0"/>
                                  </p:stCondLst>
                                  <p:iterate type="lt">
                                    <p:tmPct val="0"/>
                                  </p:iterate>
                                  <p:childTnLst>
                                    <p:anim calcmode="lin" valueType="num">
                                      <p:cBhvr additive="base">
                                        <p:cTn id="218" dur="500"/>
                                        <p:tgtEl>
                                          <p:spTgt spid="35871">
                                            <p:txEl>
                                              <p:pRg st="0" end="0"/>
                                            </p:txEl>
                                          </p:spTgt>
                                        </p:tgtEl>
                                        <p:attrNameLst>
                                          <p:attrName>ppt_x</p:attrName>
                                        </p:attrNameLst>
                                      </p:cBhvr>
                                      <p:tavLst>
                                        <p:tav tm="0">
                                          <p:val>
                                            <p:strVal val="ppt_x"/>
                                          </p:val>
                                        </p:tav>
                                        <p:tav tm="100000">
                                          <p:val>
                                            <p:strVal val="ppt_x"/>
                                          </p:val>
                                        </p:tav>
                                      </p:tavLst>
                                    </p:anim>
                                    <p:anim calcmode="lin" valueType="num">
                                      <p:cBhvr additive="base">
                                        <p:cTn id="219" dur="500"/>
                                        <p:tgtEl>
                                          <p:spTgt spid="35871">
                                            <p:txEl>
                                              <p:pRg st="0" end="0"/>
                                            </p:txEl>
                                          </p:spTgt>
                                        </p:tgtEl>
                                        <p:attrNameLst>
                                          <p:attrName>ppt_y</p:attrName>
                                        </p:attrNameLst>
                                      </p:cBhvr>
                                      <p:tavLst>
                                        <p:tav tm="0">
                                          <p:val>
                                            <p:strVal val="ppt_y"/>
                                          </p:val>
                                        </p:tav>
                                        <p:tav tm="100000">
                                          <p:val>
                                            <p:strVal val="1+ppt_h/2"/>
                                          </p:val>
                                        </p:tav>
                                      </p:tavLst>
                                    </p:anim>
                                    <p:set>
                                      <p:cBhvr>
                                        <p:cTn id="220" dur="1" fill="hold">
                                          <p:stCondLst>
                                            <p:cond delay="499"/>
                                          </p:stCondLst>
                                        </p:cTn>
                                        <p:tgtEl>
                                          <p:spTgt spid="35871">
                                            <p:txEl>
                                              <p:pRg st="0" end="0"/>
                                            </p:txEl>
                                          </p:spTgt>
                                        </p:tgtEl>
                                        <p:attrNameLst>
                                          <p:attrName>style.visibility</p:attrName>
                                        </p:attrNameLst>
                                      </p:cBhvr>
                                      <p:to>
                                        <p:strVal val="hidden"/>
                                      </p:to>
                                    </p:set>
                                  </p:childTnLst>
                                </p:cTn>
                              </p:par>
                            </p:childTnLst>
                          </p:cTn>
                        </p:par>
                      </p:childTnLst>
                    </p:cTn>
                  </p:par>
                </p:childTnLst>
              </p:cTn>
              <p:nextCondLst>
                <p:cond evt="onClick" delay="0">
                  <p:tgtEl>
                    <p:spTgt spid="35871"/>
                  </p:tgtEl>
                </p:cond>
              </p:nextCondLst>
            </p:seq>
            <p:seq concurrent="1" nextAc="seek">
              <p:cTn id="221" restart="whenNotActive" fill="hold" evtFilter="cancelBubble" nodeType="interactiveSeq">
                <p:stCondLst>
                  <p:cond evt="onClick" delay="0">
                    <p:tgtEl>
                      <p:spTgt spid="35870"/>
                    </p:tgtEl>
                  </p:cond>
                </p:stCondLst>
                <p:endSync evt="end" delay="0">
                  <p:rtn val="all"/>
                </p:endSync>
                <p:childTnLst>
                  <p:par>
                    <p:cTn id="222" fill="hold" nodeType="clickPar">
                      <p:stCondLst>
                        <p:cond delay="0"/>
                      </p:stCondLst>
                      <p:childTnLst>
                        <p:par>
                          <p:cTn id="223" fill="hold" nodeType="withGroup">
                            <p:stCondLst>
                              <p:cond delay="0"/>
                            </p:stCondLst>
                            <p:childTnLst>
                              <p:par>
                                <p:cTn id="224" presetID="2" presetClass="entr" presetSubtype="4" fill="hold" nodeType="clickEffect">
                                  <p:stCondLst>
                                    <p:cond delay="0"/>
                                  </p:stCondLst>
                                  <p:childTnLst>
                                    <p:set>
                                      <p:cBhvr>
                                        <p:cTn id="225" dur="1" fill="hold">
                                          <p:stCondLst>
                                            <p:cond delay="0"/>
                                          </p:stCondLst>
                                        </p:cTn>
                                        <p:tgtEl>
                                          <p:spTgt spid="35870">
                                            <p:txEl>
                                              <p:pRg st="0" end="0"/>
                                            </p:txEl>
                                          </p:spTgt>
                                        </p:tgtEl>
                                        <p:attrNameLst>
                                          <p:attrName>style.visibility</p:attrName>
                                        </p:attrNameLst>
                                      </p:cBhvr>
                                      <p:to>
                                        <p:strVal val="visible"/>
                                      </p:to>
                                    </p:set>
                                    <p:anim calcmode="lin" valueType="num">
                                      <p:cBhvr additive="base">
                                        <p:cTn id="226" dur="500" fill="hold"/>
                                        <p:tgtEl>
                                          <p:spTgt spid="35870">
                                            <p:txEl>
                                              <p:pRg st="0" end="0"/>
                                            </p:txEl>
                                          </p:spTgt>
                                        </p:tgtEl>
                                        <p:attrNameLst>
                                          <p:attrName>ppt_x</p:attrName>
                                        </p:attrNameLst>
                                      </p:cBhvr>
                                      <p:tavLst>
                                        <p:tav tm="0">
                                          <p:val>
                                            <p:strVal val="#ppt_x"/>
                                          </p:val>
                                        </p:tav>
                                        <p:tav tm="100000">
                                          <p:val>
                                            <p:strVal val="#ppt_x"/>
                                          </p:val>
                                        </p:tav>
                                      </p:tavLst>
                                    </p:anim>
                                    <p:anim calcmode="lin" valueType="num">
                                      <p:cBhvr additive="base">
                                        <p:cTn id="227" dur="500" fill="hold"/>
                                        <p:tgtEl>
                                          <p:spTgt spid="3587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8" fill="hold" nodeType="clickPar">
                      <p:stCondLst>
                        <p:cond delay="indefinite"/>
                      </p:stCondLst>
                      <p:childTnLst>
                        <p:par>
                          <p:cTn id="229" fill="hold" nodeType="withGroup">
                            <p:stCondLst>
                              <p:cond delay="0"/>
                            </p:stCondLst>
                            <p:childTnLst>
                              <p:par>
                                <p:cTn id="230" presetID="2" presetClass="exit" presetSubtype="4" fill="hold" nodeType="clickEffect">
                                  <p:stCondLst>
                                    <p:cond delay="0"/>
                                  </p:stCondLst>
                                  <p:childTnLst>
                                    <p:anim calcmode="lin" valueType="num">
                                      <p:cBhvr additive="base">
                                        <p:cTn id="231" dur="500"/>
                                        <p:tgtEl>
                                          <p:spTgt spid="35870">
                                            <p:txEl>
                                              <p:pRg st="0" end="0"/>
                                            </p:txEl>
                                          </p:spTgt>
                                        </p:tgtEl>
                                        <p:attrNameLst>
                                          <p:attrName>ppt_x</p:attrName>
                                        </p:attrNameLst>
                                      </p:cBhvr>
                                      <p:tavLst>
                                        <p:tav tm="0">
                                          <p:val>
                                            <p:strVal val="ppt_x"/>
                                          </p:val>
                                        </p:tav>
                                        <p:tav tm="100000">
                                          <p:val>
                                            <p:strVal val="ppt_x"/>
                                          </p:val>
                                        </p:tav>
                                      </p:tavLst>
                                    </p:anim>
                                    <p:anim calcmode="lin" valueType="num">
                                      <p:cBhvr additive="base">
                                        <p:cTn id="232" dur="500"/>
                                        <p:tgtEl>
                                          <p:spTgt spid="35870">
                                            <p:txEl>
                                              <p:pRg st="0" end="0"/>
                                            </p:txEl>
                                          </p:spTgt>
                                        </p:tgtEl>
                                        <p:attrNameLst>
                                          <p:attrName>ppt_y</p:attrName>
                                        </p:attrNameLst>
                                      </p:cBhvr>
                                      <p:tavLst>
                                        <p:tav tm="0">
                                          <p:val>
                                            <p:strVal val="ppt_y"/>
                                          </p:val>
                                        </p:tav>
                                        <p:tav tm="100000">
                                          <p:val>
                                            <p:strVal val="1+ppt_h/2"/>
                                          </p:val>
                                        </p:tav>
                                      </p:tavLst>
                                    </p:anim>
                                    <p:set>
                                      <p:cBhvr>
                                        <p:cTn id="233" dur="1" fill="hold">
                                          <p:stCondLst>
                                            <p:cond delay="499"/>
                                          </p:stCondLst>
                                        </p:cTn>
                                        <p:tgtEl>
                                          <p:spTgt spid="35870">
                                            <p:txEl>
                                              <p:pRg st="0" end="0"/>
                                            </p:txEl>
                                          </p:spTgt>
                                        </p:tgtEl>
                                        <p:attrNameLst>
                                          <p:attrName>style.visibility</p:attrName>
                                        </p:attrNameLst>
                                      </p:cBhvr>
                                      <p:to>
                                        <p:strVal val="hidden"/>
                                      </p:to>
                                    </p:set>
                                  </p:childTnLst>
                                </p:cTn>
                              </p:par>
                            </p:childTnLst>
                          </p:cTn>
                        </p:par>
                      </p:childTnLst>
                    </p:cTn>
                  </p:par>
                </p:childTnLst>
              </p:cTn>
              <p:nextCondLst>
                <p:cond evt="onClick" delay="0">
                  <p:tgtEl>
                    <p:spTgt spid="35870"/>
                  </p:tgtEl>
                </p:cond>
              </p:nextCondLst>
            </p:seq>
            <p:seq concurrent="1" nextAc="seek">
              <p:cTn id="234" restart="whenNotActive" fill="hold" evtFilter="cancelBubble" nodeType="interactiveSeq">
                <p:stCondLst>
                  <p:cond evt="onClick" delay="0">
                    <p:tgtEl>
                      <p:spTgt spid="35869"/>
                    </p:tgtEl>
                  </p:cond>
                </p:stCondLst>
                <p:endSync evt="end" delay="0">
                  <p:rtn val="all"/>
                </p:endSync>
                <p:childTnLst>
                  <p:par>
                    <p:cTn id="235" fill="hold" nodeType="clickPar">
                      <p:stCondLst>
                        <p:cond delay="0"/>
                      </p:stCondLst>
                      <p:childTnLst>
                        <p:par>
                          <p:cTn id="236" fill="hold" nodeType="withGroup">
                            <p:stCondLst>
                              <p:cond delay="0"/>
                            </p:stCondLst>
                            <p:childTnLst>
                              <p:par>
                                <p:cTn id="237" presetID="17" presetClass="entr" presetSubtype="10" fill="hold" nodeType="clickEffect">
                                  <p:stCondLst>
                                    <p:cond delay="0"/>
                                  </p:stCondLst>
                                  <p:childTnLst>
                                    <p:set>
                                      <p:cBhvr>
                                        <p:cTn id="238" dur="1" fill="hold">
                                          <p:stCondLst>
                                            <p:cond delay="0"/>
                                          </p:stCondLst>
                                        </p:cTn>
                                        <p:tgtEl>
                                          <p:spTgt spid="35869">
                                            <p:txEl>
                                              <p:pRg st="0" end="0"/>
                                            </p:txEl>
                                          </p:spTgt>
                                        </p:tgtEl>
                                        <p:attrNameLst>
                                          <p:attrName>style.visibility</p:attrName>
                                        </p:attrNameLst>
                                      </p:cBhvr>
                                      <p:to>
                                        <p:strVal val="visible"/>
                                      </p:to>
                                    </p:set>
                                    <p:anim calcmode="lin" valueType="num">
                                      <p:cBhvr>
                                        <p:cTn id="239" dur="500" fill="hold"/>
                                        <p:tgtEl>
                                          <p:spTgt spid="35869">
                                            <p:txEl>
                                              <p:pRg st="0" end="0"/>
                                            </p:txEl>
                                          </p:spTgt>
                                        </p:tgtEl>
                                        <p:attrNameLst>
                                          <p:attrName>ppt_w</p:attrName>
                                        </p:attrNameLst>
                                      </p:cBhvr>
                                      <p:tavLst>
                                        <p:tav tm="0">
                                          <p:val>
                                            <p:fltVal val="0"/>
                                          </p:val>
                                        </p:tav>
                                        <p:tav tm="100000">
                                          <p:val>
                                            <p:strVal val="#ppt_w"/>
                                          </p:val>
                                        </p:tav>
                                      </p:tavLst>
                                    </p:anim>
                                    <p:anim calcmode="lin" valueType="num">
                                      <p:cBhvr>
                                        <p:cTn id="240" dur="500" fill="hold"/>
                                        <p:tgtEl>
                                          <p:spTgt spid="35869">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41" fill="hold" nodeType="clickPar">
                      <p:stCondLst>
                        <p:cond delay="indefinite"/>
                      </p:stCondLst>
                      <p:childTnLst>
                        <p:par>
                          <p:cTn id="242" fill="hold" nodeType="withGroup">
                            <p:stCondLst>
                              <p:cond delay="0"/>
                            </p:stCondLst>
                            <p:childTnLst>
                              <p:par>
                                <p:cTn id="243" presetID="2" presetClass="exit" presetSubtype="4" fill="hold" nodeType="clickEffect">
                                  <p:stCondLst>
                                    <p:cond delay="0"/>
                                  </p:stCondLst>
                                  <p:childTnLst>
                                    <p:anim calcmode="lin" valueType="num">
                                      <p:cBhvr additive="base">
                                        <p:cTn id="244" dur="500"/>
                                        <p:tgtEl>
                                          <p:spTgt spid="35869">
                                            <p:txEl>
                                              <p:pRg st="0" end="0"/>
                                            </p:txEl>
                                          </p:spTgt>
                                        </p:tgtEl>
                                        <p:attrNameLst>
                                          <p:attrName>ppt_x</p:attrName>
                                        </p:attrNameLst>
                                      </p:cBhvr>
                                      <p:tavLst>
                                        <p:tav tm="0">
                                          <p:val>
                                            <p:strVal val="ppt_x"/>
                                          </p:val>
                                        </p:tav>
                                        <p:tav tm="100000">
                                          <p:val>
                                            <p:strVal val="ppt_x"/>
                                          </p:val>
                                        </p:tav>
                                      </p:tavLst>
                                    </p:anim>
                                    <p:anim calcmode="lin" valueType="num">
                                      <p:cBhvr additive="base">
                                        <p:cTn id="245" dur="500"/>
                                        <p:tgtEl>
                                          <p:spTgt spid="35869">
                                            <p:txEl>
                                              <p:pRg st="0" end="0"/>
                                            </p:txEl>
                                          </p:spTgt>
                                        </p:tgtEl>
                                        <p:attrNameLst>
                                          <p:attrName>ppt_y</p:attrName>
                                        </p:attrNameLst>
                                      </p:cBhvr>
                                      <p:tavLst>
                                        <p:tav tm="0">
                                          <p:val>
                                            <p:strVal val="ppt_y"/>
                                          </p:val>
                                        </p:tav>
                                        <p:tav tm="100000">
                                          <p:val>
                                            <p:strVal val="1+ppt_h/2"/>
                                          </p:val>
                                        </p:tav>
                                      </p:tavLst>
                                    </p:anim>
                                    <p:set>
                                      <p:cBhvr>
                                        <p:cTn id="246" dur="1" fill="hold">
                                          <p:stCondLst>
                                            <p:cond delay="499"/>
                                          </p:stCondLst>
                                        </p:cTn>
                                        <p:tgtEl>
                                          <p:spTgt spid="35869">
                                            <p:txEl>
                                              <p:pRg st="0" end="0"/>
                                            </p:txEl>
                                          </p:spTgt>
                                        </p:tgtEl>
                                        <p:attrNameLst>
                                          <p:attrName>style.visibility</p:attrName>
                                        </p:attrNameLst>
                                      </p:cBhvr>
                                      <p:to>
                                        <p:strVal val="hidden"/>
                                      </p:to>
                                    </p:set>
                                  </p:childTnLst>
                                </p:cTn>
                              </p:par>
                            </p:childTnLst>
                          </p:cTn>
                        </p:par>
                      </p:childTnLst>
                    </p:cTn>
                  </p:par>
                </p:childTnLst>
              </p:cTn>
              <p:nextCondLst>
                <p:cond evt="onClick" delay="0">
                  <p:tgtEl>
                    <p:spTgt spid="35869"/>
                  </p:tgtEl>
                </p:cond>
              </p:nextCondLst>
            </p:seq>
            <p:seq concurrent="1" nextAc="seek">
              <p:cTn id="247" restart="whenNotActive" fill="hold" evtFilter="cancelBubble" nodeType="interactiveSeq">
                <p:stCondLst>
                  <p:cond evt="onClick" delay="0">
                    <p:tgtEl>
                      <p:spTgt spid="35868"/>
                    </p:tgtEl>
                  </p:cond>
                </p:stCondLst>
                <p:endSync evt="end" delay="0">
                  <p:rtn val="all"/>
                </p:endSync>
                <p:childTnLst>
                  <p:par>
                    <p:cTn id="248" fill="hold" nodeType="clickPar">
                      <p:stCondLst>
                        <p:cond delay="0"/>
                      </p:stCondLst>
                      <p:childTnLst>
                        <p:par>
                          <p:cTn id="249" fill="hold" nodeType="withGroup">
                            <p:stCondLst>
                              <p:cond delay="0"/>
                            </p:stCondLst>
                            <p:childTnLst>
                              <p:par>
                                <p:cTn id="250" presetID="45" presetClass="entr" presetSubtype="0" fill="hold" nodeType="clickEffect">
                                  <p:stCondLst>
                                    <p:cond delay="0"/>
                                  </p:stCondLst>
                                  <p:iterate type="lt">
                                    <p:tmPct val="10000"/>
                                  </p:iterate>
                                  <p:childTnLst>
                                    <p:set>
                                      <p:cBhvr>
                                        <p:cTn id="251" dur="1" fill="hold">
                                          <p:stCondLst>
                                            <p:cond delay="0"/>
                                          </p:stCondLst>
                                        </p:cTn>
                                        <p:tgtEl>
                                          <p:spTgt spid="35868">
                                            <p:txEl>
                                              <p:pRg st="0" end="0"/>
                                            </p:txEl>
                                          </p:spTgt>
                                        </p:tgtEl>
                                        <p:attrNameLst>
                                          <p:attrName>style.visibility</p:attrName>
                                        </p:attrNameLst>
                                      </p:cBhvr>
                                      <p:to>
                                        <p:strVal val="visible"/>
                                      </p:to>
                                    </p:set>
                                    <p:animEffect transition="in" filter="fade">
                                      <p:cBhvr>
                                        <p:cTn id="252" dur="2000"/>
                                        <p:tgtEl>
                                          <p:spTgt spid="35868">
                                            <p:txEl>
                                              <p:pRg st="0" end="0"/>
                                            </p:txEl>
                                          </p:spTgt>
                                        </p:tgtEl>
                                      </p:cBhvr>
                                    </p:animEffect>
                                    <p:anim calcmode="lin" valueType="num">
                                      <p:cBhvr>
                                        <p:cTn id="253" dur="2000" fill="hold"/>
                                        <p:tgtEl>
                                          <p:spTgt spid="35868">
                                            <p:txEl>
                                              <p:pRg st="0" end="0"/>
                                            </p:txEl>
                                          </p:spTgt>
                                        </p:tgtEl>
                                        <p:attrNameLst>
                                          <p:attrName>ppt_w</p:attrName>
                                        </p:attrNameLst>
                                      </p:cBhvr>
                                      <p:tavLst>
                                        <p:tav tm="0" fmla="#ppt_w*sin(2.5*pi*$)">
                                          <p:val>
                                            <p:fltVal val="0"/>
                                          </p:val>
                                        </p:tav>
                                        <p:tav tm="100000">
                                          <p:val>
                                            <p:fltVal val="1"/>
                                          </p:val>
                                        </p:tav>
                                      </p:tavLst>
                                    </p:anim>
                                    <p:anim calcmode="lin" valueType="num">
                                      <p:cBhvr>
                                        <p:cTn id="254" dur="2000" fill="hold"/>
                                        <p:tgtEl>
                                          <p:spTgt spid="35868">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55" fill="hold" nodeType="clickPar">
                      <p:stCondLst>
                        <p:cond delay="indefinite"/>
                      </p:stCondLst>
                      <p:childTnLst>
                        <p:par>
                          <p:cTn id="256" fill="hold" nodeType="withGroup">
                            <p:stCondLst>
                              <p:cond delay="0"/>
                            </p:stCondLst>
                            <p:childTnLst>
                              <p:par>
                                <p:cTn id="257" presetID="2" presetClass="exit" presetSubtype="4" fill="hold" nodeType="clickEffect">
                                  <p:stCondLst>
                                    <p:cond delay="0"/>
                                  </p:stCondLst>
                                  <p:iterate type="lt">
                                    <p:tmPct val="0"/>
                                  </p:iterate>
                                  <p:childTnLst>
                                    <p:anim calcmode="lin" valueType="num">
                                      <p:cBhvr additive="base">
                                        <p:cTn id="258" dur="500"/>
                                        <p:tgtEl>
                                          <p:spTgt spid="35868">
                                            <p:txEl>
                                              <p:pRg st="0" end="0"/>
                                            </p:txEl>
                                          </p:spTgt>
                                        </p:tgtEl>
                                        <p:attrNameLst>
                                          <p:attrName>ppt_x</p:attrName>
                                        </p:attrNameLst>
                                      </p:cBhvr>
                                      <p:tavLst>
                                        <p:tav tm="0">
                                          <p:val>
                                            <p:strVal val="ppt_x"/>
                                          </p:val>
                                        </p:tav>
                                        <p:tav tm="100000">
                                          <p:val>
                                            <p:strVal val="ppt_x"/>
                                          </p:val>
                                        </p:tav>
                                      </p:tavLst>
                                    </p:anim>
                                    <p:anim calcmode="lin" valueType="num">
                                      <p:cBhvr additive="base">
                                        <p:cTn id="259" dur="500"/>
                                        <p:tgtEl>
                                          <p:spTgt spid="35868">
                                            <p:txEl>
                                              <p:pRg st="0" end="0"/>
                                            </p:txEl>
                                          </p:spTgt>
                                        </p:tgtEl>
                                        <p:attrNameLst>
                                          <p:attrName>ppt_y</p:attrName>
                                        </p:attrNameLst>
                                      </p:cBhvr>
                                      <p:tavLst>
                                        <p:tav tm="0">
                                          <p:val>
                                            <p:strVal val="ppt_y"/>
                                          </p:val>
                                        </p:tav>
                                        <p:tav tm="100000">
                                          <p:val>
                                            <p:strVal val="1+ppt_h/2"/>
                                          </p:val>
                                        </p:tav>
                                      </p:tavLst>
                                    </p:anim>
                                    <p:set>
                                      <p:cBhvr>
                                        <p:cTn id="260" dur="1" fill="hold">
                                          <p:stCondLst>
                                            <p:cond delay="499"/>
                                          </p:stCondLst>
                                        </p:cTn>
                                        <p:tgtEl>
                                          <p:spTgt spid="35868">
                                            <p:txEl>
                                              <p:pRg st="0" end="0"/>
                                            </p:txEl>
                                          </p:spTgt>
                                        </p:tgtEl>
                                        <p:attrNameLst>
                                          <p:attrName>style.visibility</p:attrName>
                                        </p:attrNameLst>
                                      </p:cBhvr>
                                      <p:to>
                                        <p:strVal val="hidden"/>
                                      </p:to>
                                    </p:set>
                                  </p:childTnLst>
                                </p:cTn>
                              </p:par>
                            </p:childTnLst>
                          </p:cTn>
                        </p:par>
                      </p:childTnLst>
                    </p:cTn>
                  </p:par>
                </p:childTnLst>
              </p:cTn>
              <p:nextCondLst>
                <p:cond evt="onClick" delay="0">
                  <p:tgtEl>
                    <p:spTgt spid="35868"/>
                  </p:tgtEl>
                </p:cond>
              </p:nextCondLst>
            </p:seq>
            <p:seq concurrent="1" nextAc="seek">
              <p:cTn id="261" restart="whenNotActive" fill="hold" evtFilter="cancelBubble" nodeType="interactiveSeq">
                <p:stCondLst>
                  <p:cond evt="onClick" delay="0">
                    <p:tgtEl>
                      <p:spTgt spid="35867"/>
                    </p:tgtEl>
                  </p:cond>
                </p:stCondLst>
                <p:endSync evt="end" delay="0">
                  <p:rtn val="all"/>
                </p:endSync>
                <p:childTnLst>
                  <p:par>
                    <p:cTn id="262" fill="hold" nodeType="clickPar">
                      <p:stCondLst>
                        <p:cond delay="0"/>
                      </p:stCondLst>
                      <p:childTnLst>
                        <p:par>
                          <p:cTn id="263" fill="hold" nodeType="withGroup">
                            <p:stCondLst>
                              <p:cond delay="0"/>
                            </p:stCondLst>
                            <p:childTnLst>
                              <p:par>
                                <p:cTn id="264" presetID="31" presetClass="entr" presetSubtype="0" fill="hold" nodeType="clickEffect">
                                  <p:stCondLst>
                                    <p:cond delay="0"/>
                                  </p:stCondLst>
                                  <p:iterate type="lt">
                                    <p:tmPct val="5000"/>
                                  </p:iterate>
                                  <p:childTnLst>
                                    <p:set>
                                      <p:cBhvr>
                                        <p:cTn id="265" dur="1" fill="hold">
                                          <p:stCondLst>
                                            <p:cond delay="0"/>
                                          </p:stCondLst>
                                        </p:cTn>
                                        <p:tgtEl>
                                          <p:spTgt spid="35867">
                                            <p:txEl>
                                              <p:pRg st="0" end="0"/>
                                            </p:txEl>
                                          </p:spTgt>
                                        </p:tgtEl>
                                        <p:attrNameLst>
                                          <p:attrName>style.visibility</p:attrName>
                                        </p:attrNameLst>
                                      </p:cBhvr>
                                      <p:to>
                                        <p:strVal val="visible"/>
                                      </p:to>
                                    </p:set>
                                    <p:anim calcmode="lin" valueType="num">
                                      <p:cBhvr>
                                        <p:cTn id="266" dur="1000" fill="hold"/>
                                        <p:tgtEl>
                                          <p:spTgt spid="35867">
                                            <p:txEl>
                                              <p:pRg st="0" end="0"/>
                                            </p:txEl>
                                          </p:spTgt>
                                        </p:tgtEl>
                                        <p:attrNameLst>
                                          <p:attrName>ppt_w</p:attrName>
                                        </p:attrNameLst>
                                      </p:cBhvr>
                                      <p:tavLst>
                                        <p:tav tm="0">
                                          <p:val>
                                            <p:fltVal val="0"/>
                                          </p:val>
                                        </p:tav>
                                        <p:tav tm="100000">
                                          <p:val>
                                            <p:strVal val="#ppt_w"/>
                                          </p:val>
                                        </p:tav>
                                      </p:tavLst>
                                    </p:anim>
                                    <p:anim calcmode="lin" valueType="num">
                                      <p:cBhvr>
                                        <p:cTn id="267" dur="1000" fill="hold"/>
                                        <p:tgtEl>
                                          <p:spTgt spid="35867">
                                            <p:txEl>
                                              <p:pRg st="0" end="0"/>
                                            </p:txEl>
                                          </p:spTgt>
                                        </p:tgtEl>
                                        <p:attrNameLst>
                                          <p:attrName>ppt_h</p:attrName>
                                        </p:attrNameLst>
                                      </p:cBhvr>
                                      <p:tavLst>
                                        <p:tav tm="0">
                                          <p:val>
                                            <p:fltVal val="0"/>
                                          </p:val>
                                        </p:tav>
                                        <p:tav tm="100000">
                                          <p:val>
                                            <p:strVal val="#ppt_h"/>
                                          </p:val>
                                        </p:tav>
                                      </p:tavLst>
                                    </p:anim>
                                    <p:anim calcmode="lin" valueType="num">
                                      <p:cBhvr>
                                        <p:cTn id="268" dur="1000" fill="hold"/>
                                        <p:tgtEl>
                                          <p:spTgt spid="35867">
                                            <p:txEl>
                                              <p:pRg st="0" end="0"/>
                                            </p:txEl>
                                          </p:spTgt>
                                        </p:tgtEl>
                                        <p:attrNameLst>
                                          <p:attrName>style.rotation</p:attrName>
                                        </p:attrNameLst>
                                      </p:cBhvr>
                                      <p:tavLst>
                                        <p:tav tm="0">
                                          <p:val>
                                            <p:fltVal val="90"/>
                                          </p:val>
                                        </p:tav>
                                        <p:tav tm="100000">
                                          <p:val>
                                            <p:fltVal val="0"/>
                                          </p:val>
                                        </p:tav>
                                      </p:tavLst>
                                    </p:anim>
                                    <p:animEffect transition="in" filter="fade">
                                      <p:cBhvr>
                                        <p:cTn id="269" dur="1000"/>
                                        <p:tgtEl>
                                          <p:spTgt spid="35867">
                                            <p:txEl>
                                              <p:pRg st="0" end="0"/>
                                            </p:txEl>
                                          </p:spTgt>
                                        </p:tgtEl>
                                      </p:cBhvr>
                                    </p:animEffect>
                                  </p:childTnLst>
                                </p:cTn>
                              </p:par>
                            </p:childTnLst>
                          </p:cTn>
                        </p:par>
                      </p:childTnLst>
                    </p:cTn>
                  </p:par>
                  <p:par>
                    <p:cTn id="270" fill="hold" nodeType="clickPar">
                      <p:stCondLst>
                        <p:cond delay="indefinite"/>
                      </p:stCondLst>
                      <p:childTnLst>
                        <p:par>
                          <p:cTn id="271" fill="hold" nodeType="withGroup">
                            <p:stCondLst>
                              <p:cond delay="0"/>
                            </p:stCondLst>
                            <p:childTnLst>
                              <p:par>
                                <p:cTn id="272" presetID="2" presetClass="exit" presetSubtype="4" fill="hold" nodeType="clickEffect">
                                  <p:stCondLst>
                                    <p:cond delay="0"/>
                                  </p:stCondLst>
                                  <p:iterate type="lt">
                                    <p:tmPct val="0"/>
                                  </p:iterate>
                                  <p:childTnLst>
                                    <p:anim calcmode="lin" valueType="num">
                                      <p:cBhvr additive="base">
                                        <p:cTn id="273" dur="500"/>
                                        <p:tgtEl>
                                          <p:spTgt spid="35867">
                                            <p:txEl>
                                              <p:pRg st="0" end="0"/>
                                            </p:txEl>
                                          </p:spTgt>
                                        </p:tgtEl>
                                        <p:attrNameLst>
                                          <p:attrName>ppt_x</p:attrName>
                                        </p:attrNameLst>
                                      </p:cBhvr>
                                      <p:tavLst>
                                        <p:tav tm="0">
                                          <p:val>
                                            <p:strVal val="ppt_x"/>
                                          </p:val>
                                        </p:tav>
                                        <p:tav tm="100000">
                                          <p:val>
                                            <p:strVal val="ppt_x"/>
                                          </p:val>
                                        </p:tav>
                                      </p:tavLst>
                                    </p:anim>
                                    <p:anim calcmode="lin" valueType="num">
                                      <p:cBhvr additive="base">
                                        <p:cTn id="274" dur="500"/>
                                        <p:tgtEl>
                                          <p:spTgt spid="35867">
                                            <p:txEl>
                                              <p:pRg st="0" end="0"/>
                                            </p:txEl>
                                          </p:spTgt>
                                        </p:tgtEl>
                                        <p:attrNameLst>
                                          <p:attrName>ppt_y</p:attrName>
                                        </p:attrNameLst>
                                      </p:cBhvr>
                                      <p:tavLst>
                                        <p:tav tm="0">
                                          <p:val>
                                            <p:strVal val="ppt_y"/>
                                          </p:val>
                                        </p:tav>
                                        <p:tav tm="100000">
                                          <p:val>
                                            <p:strVal val="1+ppt_h/2"/>
                                          </p:val>
                                        </p:tav>
                                      </p:tavLst>
                                    </p:anim>
                                    <p:set>
                                      <p:cBhvr>
                                        <p:cTn id="275" dur="1" fill="hold">
                                          <p:stCondLst>
                                            <p:cond delay="499"/>
                                          </p:stCondLst>
                                        </p:cTn>
                                        <p:tgtEl>
                                          <p:spTgt spid="35867">
                                            <p:txEl>
                                              <p:pRg st="0" end="0"/>
                                            </p:txEl>
                                          </p:spTgt>
                                        </p:tgtEl>
                                        <p:attrNameLst>
                                          <p:attrName>style.visibility</p:attrName>
                                        </p:attrNameLst>
                                      </p:cBhvr>
                                      <p:to>
                                        <p:strVal val="hidden"/>
                                      </p:to>
                                    </p:set>
                                  </p:childTnLst>
                                </p:cTn>
                              </p:par>
                            </p:childTnLst>
                          </p:cTn>
                        </p:par>
                      </p:childTnLst>
                    </p:cTn>
                  </p:par>
                </p:childTnLst>
              </p:cTn>
              <p:nextCondLst>
                <p:cond evt="onClick" delay="0">
                  <p:tgtEl>
                    <p:spTgt spid="35867"/>
                  </p:tgtEl>
                </p:cond>
              </p:nextCondLst>
            </p:seq>
            <p:seq concurrent="1" nextAc="seek">
              <p:cTn id="276" restart="whenNotActive" fill="hold" evtFilter="cancelBubble" nodeType="interactiveSeq">
                <p:stCondLst>
                  <p:cond evt="onClick" delay="0">
                    <p:tgtEl>
                      <p:spTgt spid="35866"/>
                    </p:tgtEl>
                  </p:cond>
                </p:stCondLst>
                <p:endSync evt="end" delay="0">
                  <p:rtn val="all"/>
                </p:endSync>
                <p:childTnLst>
                  <p:par>
                    <p:cTn id="277" fill="hold" nodeType="clickPar">
                      <p:stCondLst>
                        <p:cond delay="0"/>
                      </p:stCondLst>
                      <p:childTnLst>
                        <p:par>
                          <p:cTn id="278" fill="hold" nodeType="withGroup">
                            <p:stCondLst>
                              <p:cond delay="0"/>
                            </p:stCondLst>
                            <p:childTnLst>
                              <p:par>
                                <p:cTn id="279" presetID="2" presetClass="entr" presetSubtype="4" fill="hold" nodeType="clickEffect">
                                  <p:stCondLst>
                                    <p:cond delay="0"/>
                                  </p:stCondLst>
                                  <p:childTnLst>
                                    <p:set>
                                      <p:cBhvr>
                                        <p:cTn id="280" dur="1" fill="hold">
                                          <p:stCondLst>
                                            <p:cond delay="0"/>
                                          </p:stCondLst>
                                        </p:cTn>
                                        <p:tgtEl>
                                          <p:spTgt spid="35866">
                                            <p:txEl>
                                              <p:pRg st="0" end="0"/>
                                            </p:txEl>
                                          </p:spTgt>
                                        </p:tgtEl>
                                        <p:attrNameLst>
                                          <p:attrName>style.visibility</p:attrName>
                                        </p:attrNameLst>
                                      </p:cBhvr>
                                      <p:to>
                                        <p:strVal val="visible"/>
                                      </p:to>
                                    </p:set>
                                    <p:anim calcmode="lin" valueType="num">
                                      <p:cBhvr additive="base">
                                        <p:cTn id="281" dur="500" fill="hold"/>
                                        <p:tgtEl>
                                          <p:spTgt spid="35866">
                                            <p:txEl>
                                              <p:pRg st="0" end="0"/>
                                            </p:txEl>
                                          </p:spTgt>
                                        </p:tgtEl>
                                        <p:attrNameLst>
                                          <p:attrName>ppt_x</p:attrName>
                                        </p:attrNameLst>
                                      </p:cBhvr>
                                      <p:tavLst>
                                        <p:tav tm="0">
                                          <p:val>
                                            <p:strVal val="#ppt_x"/>
                                          </p:val>
                                        </p:tav>
                                        <p:tav tm="100000">
                                          <p:val>
                                            <p:strVal val="#ppt_x"/>
                                          </p:val>
                                        </p:tav>
                                      </p:tavLst>
                                    </p:anim>
                                    <p:anim calcmode="lin" valueType="num">
                                      <p:cBhvr additive="base">
                                        <p:cTn id="282" dur="500" fill="hold"/>
                                        <p:tgtEl>
                                          <p:spTgt spid="3586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83" fill="hold" nodeType="clickPar">
                      <p:stCondLst>
                        <p:cond delay="indefinite"/>
                      </p:stCondLst>
                      <p:childTnLst>
                        <p:par>
                          <p:cTn id="284" fill="hold" nodeType="withGroup">
                            <p:stCondLst>
                              <p:cond delay="0"/>
                            </p:stCondLst>
                            <p:childTnLst>
                              <p:par>
                                <p:cTn id="285" presetID="2" presetClass="exit" presetSubtype="2" fill="hold" nodeType="clickEffect">
                                  <p:stCondLst>
                                    <p:cond delay="0"/>
                                  </p:stCondLst>
                                  <p:childTnLst>
                                    <p:anim calcmode="lin" valueType="num">
                                      <p:cBhvr additive="base">
                                        <p:cTn id="286" dur="500"/>
                                        <p:tgtEl>
                                          <p:spTgt spid="35866">
                                            <p:txEl>
                                              <p:pRg st="0" end="0"/>
                                            </p:txEl>
                                          </p:spTgt>
                                        </p:tgtEl>
                                        <p:attrNameLst>
                                          <p:attrName>ppt_x</p:attrName>
                                        </p:attrNameLst>
                                      </p:cBhvr>
                                      <p:tavLst>
                                        <p:tav tm="0">
                                          <p:val>
                                            <p:strVal val="ppt_x"/>
                                          </p:val>
                                        </p:tav>
                                        <p:tav tm="100000">
                                          <p:val>
                                            <p:strVal val="1+ppt_w/2"/>
                                          </p:val>
                                        </p:tav>
                                      </p:tavLst>
                                    </p:anim>
                                    <p:anim calcmode="lin" valueType="num">
                                      <p:cBhvr additive="base">
                                        <p:cTn id="287" dur="500"/>
                                        <p:tgtEl>
                                          <p:spTgt spid="35866">
                                            <p:txEl>
                                              <p:pRg st="0" end="0"/>
                                            </p:txEl>
                                          </p:spTgt>
                                        </p:tgtEl>
                                        <p:attrNameLst>
                                          <p:attrName>ppt_y</p:attrName>
                                        </p:attrNameLst>
                                      </p:cBhvr>
                                      <p:tavLst>
                                        <p:tav tm="0">
                                          <p:val>
                                            <p:strVal val="ppt_y"/>
                                          </p:val>
                                        </p:tav>
                                        <p:tav tm="100000">
                                          <p:val>
                                            <p:strVal val="ppt_y"/>
                                          </p:val>
                                        </p:tav>
                                      </p:tavLst>
                                    </p:anim>
                                    <p:set>
                                      <p:cBhvr>
                                        <p:cTn id="288" dur="1" fill="hold">
                                          <p:stCondLst>
                                            <p:cond delay="499"/>
                                          </p:stCondLst>
                                        </p:cTn>
                                        <p:tgtEl>
                                          <p:spTgt spid="35866">
                                            <p:txEl>
                                              <p:pRg st="0" end="0"/>
                                            </p:txEl>
                                          </p:spTgt>
                                        </p:tgtEl>
                                        <p:attrNameLst>
                                          <p:attrName>style.visibility</p:attrName>
                                        </p:attrNameLst>
                                      </p:cBhvr>
                                      <p:to>
                                        <p:strVal val="hidden"/>
                                      </p:to>
                                    </p:set>
                                  </p:childTnLst>
                                </p:cTn>
                              </p:par>
                            </p:childTnLst>
                          </p:cTn>
                        </p:par>
                      </p:childTnLst>
                    </p:cTn>
                  </p:par>
                </p:childTnLst>
              </p:cTn>
              <p:nextCondLst>
                <p:cond evt="onClick" delay="0">
                  <p:tgtEl>
                    <p:spTgt spid="35866"/>
                  </p:tgtEl>
                </p:cond>
              </p:nextCondLst>
            </p:seq>
          </p:childTnLst>
        </p:cTn>
      </p:par>
    </p:tnLst>
    <p:bldLst>
      <p:bldP spid="4" grpId="0" animBg="1"/>
      <p:bldP spid="52" grpId="0" animBg="1"/>
      <p:bldP spid="52" grpId="1" animBg="1"/>
      <p:bldP spid="53" grpId="0" animBg="1"/>
      <p:bldP spid="53" grpId="1" animBg="1"/>
      <p:bldP spid="54" grpId="0" animBg="1"/>
      <p:bldP spid="54" grpId="1" animBg="1"/>
      <p:bldP spid="55" grpId="0" animBg="1"/>
      <p:bldP spid="55" grpId="1" animBg="1"/>
      <p:bldP spid="57" grpId="0" animBg="1"/>
      <p:bldP spid="57" grpId="1" animBg="1"/>
      <p:bldP spid="58" grpId="0" animBg="1"/>
      <p:bldP spid="58" grpId="1" animBg="1"/>
      <p:bldP spid="59" grpId="0" animBg="1"/>
      <p:bldP spid="59" grpId="1" animBg="1"/>
      <p:bldP spid="60" grpId="0" animBg="1"/>
      <p:bldP spid="60"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343610-203B-84DC-99D4-4BB60255301D}"/>
              </a:ext>
            </a:extLst>
          </p:cNvPr>
          <p:cNvSpPr txBox="1"/>
          <p:nvPr/>
        </p:nvSpPr>
        <p:spPr>
          <a:xfrm>
            <a:off x="1453718" y="1145459"/>
            <a:ext cx="7333231" cy="1077218"/>
          </a:xfrm>
          <a:prstGeom prst="rect">
            <a:avLst/>
          </a:prstGeom>
          <a:noFill/>
        </p:spPr>
        <p:txBody>
          <a:bodyPr wrap="square">
            <a:spAutoFit/>
          </a:bodyPr>
          <a:lstStyle/>
          <a:p>
            <a:pPr>
              <a:lnSpc>
                <a:spcPct val="200000"/>
              </a:lnSpc>
              <a:buFont typeface="+mj-lt"/>
              <a:buAutoNum type="arabicPeriod"/>
            </a:pPr>
            <a:r>
              <a:rPr lang="en-US" sz="3200" dirty="0"/>
              <a:t> </a:t>
            </a:r>
            <a:r>
              <a:rPr lang="en-US" sz="3200" dirty="0" err="1"/>
              <a:t>Trang</a:t>
            </a:r>
            <a:r>
              <a:rPr lang="en-US" sz="3200" dirty="0"/>
              <a:t> is looking for a ____________. </a:t>
            </a:r>
          </a:p>
        </p:txBody>
      </p:sp>
      <p:sp>
        <p:nvSpPr>
          <p:cNvPr id="13" name="Rounded Rectangle 12"/>
          <p:cNvSpPr/>
          <p:nvPr/>
        </p:nvSpPr>
        <p:spPr>
          <a:xfrm>
            <a:off x="595983" y="338053"/>
            <a:ext cx="502606" cy="50260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2" name="TextBox 11"/>
          <p:cNvSpPr txBox="1"/>
          <p:nvPr/>
        </p:nvSpPr>
        <p:spPr>
          <a:xfrm>
            <a:off x="1169083" y="338053"/>
            <a:ext cx="9054780" cy="523220"/>
          </a:xfrm>
          <a:prstGeom prst="rect">
            <a:avLst/>
          </a:prstGeom>
          <a:noFill/>
          <a:effectLst/>
        </p:spPr>
        <p:txBody>
          <a:bodyPr wrap="square" rtlCol="0">
            <a:spAutoFit/>
          </a:bodyPr>
          <a:lstStyle/>
          <a:p>
            <a:r>
              <a:rPr lang="en-US" sz="2800" b="1" dirty="0">
                <a:solidFill>
                  <a:srgbClr val="002060"/>
                </a:solidFill>
                <a:effectLst/>
              </a:rPr>
              <a:t>Read the conversation again and complete the sentences. </a:t>
            </a:r>
            <a:endParaRPr lang="en-US" sz="2800" dirty="0">
              <a:solidFill>
                <a:srgbClr val="002060"/>
              </a:solidFill>
            </a:endParaRPr>
          </a:p>
        </p:txBody>
      </p:sp>
      <p:sp>
        <p:nvSpPr>
          <p:cNvPr id="17" name="TextBox 16"/>
          <p:cNvSpPr txBox="1"/>
          <p:nvPr/>
        </p:nvSpPr>
        <p:spPr>
          <a:xfrm>
            <a:off x="648769" y="235413"/>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4" name="Hình chữ nhật: Góc Tròn 6">
            <a:extLst>
              <a:ext uri="{FF2B5EF4-FFF2-40B4-BE49-F238E27FC236}">
                <a16:creationId xmlns:a16="http://schemas.microsoft.com/office/drawing/2014/main" id="{08B1305C-B331-9195-FF9C-9532D6A247B3}"/>
              </a:ext>
            </a:extLst>
          </p:cNvPr>
          <p:cNvSpPr/>
          <p:nvPr/>
        </p:nvSpPr>
        <p:spPr>
          <a:xfrm>
            <a:off x="5515337" y="1540319"/>
            <a:ext cx="2108343" cy="461665"/>
          </a:xfrm>
          <a:prstGeom prst="roundRect">
            <a:avLst/>
          </a:prstGeom>
          <a:noFill/>
          <a:ln w="28575">
            <a:solidFill>
              <a:srgbClr val="AD4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C00000"/>
                </a:solidFill>
              </a:rPr>
              <a:t>knitting kit</a:t>
            </a:r>
            <a:endParaRPr lang="vi-VN" sz="3200" dirty="0">
              <a:solidFill>
                <a:srgbClr val="C00000"/>
              </a:solidFill>
            </a:endParaRPr>
          </a:p>
        </p:txBody>
      </p:sp>
      <p:sp>
        <p:nvSpPr>
          <p:cNvPr id="2" name="Rectangle 1"/>
          <p:cNvSpPr/>
          <p:nvPr/>
        </p:nvSpPr>
        <p:spPr>
          <a:xfrm>
            <a:off x="480768" y="3654364"/>
            <a:ext cx="9964132" cy="1139094"/>
          </a:xfrm>
          <a:prstGeom prst="rect">
            <a:avLst/>
          </a:prstGeom>
        </p:spPr>
        <p:txBody>
          <a:bodyPr wrap="square">
            <a:spAutoFit/>
          </a:bodyPr>
          <a:lstStyle/>
          <a:p>
            <a:pPr lvl="0">
              <a:lnSpc>
                <a:spcPct val="150000"/>
              </a:lnSpc>
            </a:pPr>
            <a:r>
              <a:rPr lang="en-US" sz="2400" b="1" dirty="0">
                <a:solidFill>
                  <a:srgbClr val="242021"/>
                </a:solidFill>
                <a:latin typeface="Comic Sans MS" panose="030F0702030302020204" pitchFamily="66" charset="0"/>
              </a:rPr>
              <a:t>Tom:</a:t>
            </a:r>
            <a:r>
              <a:rPr lang="en-US" sz="2400" dirty="0">
                <a:solidFill>
                  <a:srgbClr val="242021"/>
                </a:solidFill>
                <a:latin typeface="Comic Sans MS" panose="030F0702030302020204" pitchFamily="66" charset="0"/>
              </a:rPr>
              <a:t> 	  Hi, </a:t>
            </a:r>
            <a:r>
              <a:rPr lang="en-US" sz="2400" dirty="0" err="1">
                <a:solidFill>
                  <a:srgbClr val="242021"/>
                </a:solidFill>
                <a:latin typeface="Comic Sans MS" panose="030F0702030302020204" pitchFamily="66" charset="0"/>
              </a:rPr>
              <a:t>Trang</a:t>
            </a:r>
            <a:r>
              <a:rPr lang="en-US" sz="2400" dirty="0">
                <a:solidFill>
                  <a:srgbClr val="242021"/>
                </a:solidFill>
                <a:latin typeface="Comic Sans MS" panose="030F0702030302020204" pitchFamily="66" charset="0"/>
              </a:rPr>
              <a:t>. Surprised to see you. What brings you here?</a:t>
            </a:r>
          </a:p>
          <a:p>
            <a:pPr lvl="0">
              <a:lnSpc>
                <a:spcPct val="150000"/>
              </a:lnSpc>
            </a:pPr>
            <a:r>
              <a:rPr lang="en-US" sz="2400" b="1" dirty="0" err="1">
                <a:solidFill>
                  <a:srgbClr val="FF0000"/>
                </a:solidFill>
                <a:latin typeface="Comic Sans MS" panose="030F0702030302020204" pitchFamily="66" charset="0"/>
              </a:rPr>
              <a:t>Trang</a:t>
            </a:r>
            <a:r>
              <a:rPr lang="en-US" sz="2400" b="1" dirty="0">
                <a:solidFill>
                  <a:srgbClr val="FF0000"/>
                </a:solidFill>
                <a:latin typeface="Comic Sans MS" panose="030F0702030302020204" pitchFamily="66" charset="0"/>
              </a:rPr>
              <a:t>:</a:t>
            </a:r>
            <a:r>
              <a:rPr lang="en-US" sz="2400" dirty="0">
                <a:solidFill>
                  <a:srgbClr val="242021"/>
                </a:solidFill>
                <a:latin typeface="Comic Sans MS" panose="030F0702030302020204" pitchFamily="66" charset="0"/>
              </a:rPr>
              <a:t> Oh, hello Tom. I’m looking for a knitting kit.</a:t>
            </a:r>
          </a:p>
        </p:txBody>
      </p:sp>
      <p:cxnSp>
        <p:nvCxnSpPr>
          <p:cNvPr id="10" name="Straight Connector 9"/>
          <p:cNvCxnSpPr/>
          <p:nvPr/>
        </p:nvCxnSpPr>
        <p:spPr>
          <a:xfrm flipV="1">
            <a:off x="6228243" y="4709700"/>
            <a:ext cx="1524000" cy="1741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Action Button: Home 13">
            <a:hlinkClick r:id="rId3" action="ppaction://hlinksldjump" highlightClick="1"/>
          </p:cNvPr>
          <p:cNvSpPr/>
          <p:nvPr/>
        </p:nvSpPr>
        <p:spPr>
          <a:xfrm>
            <a:off x="11104121" y="6176173"/>
            <a:ext cx="604684" cy="575187"/>
          </a:xfrm>
          <a:prstGeom prst="actionButtonHome">
            <a:avLst/>
          </a:prstGeom>
          <a:ln>
            <a:solidFill>
              <a:srgbClr val="FFFF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716536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500"/>
                                        <p:tgtEl>
                                          <p:spTgt spid="2"/>
                                        </p:tgtEl>
                                      </p:cBhvr>
                                    </p:animEffect>
                                  </p:childTnLst>
                                </p:cTn>
                              </p:par>
                            </p:childTnLst>
                          </p:cTn>
                        </p:par>
                        <p:par>
                          <p:cTn id="12" fill="hold">
                            <p:stCondLst>
                              <p:cond delay="1500"/>
                            </p:stCondLst>
                            <p:childTnLst>
                              <p:par>
                                <p:cTn id="13" presetID="14" presetClass="entr" presetSubtype="1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343610-203B-84DC-99D4-4BB60255301D}"/>
              </a:ext>
            </a:extLst>
          </p:cNvPr>
          <p:cNvSpPr txBox="1"/>
          <p:nvPr/>
        </p:nvSpPr>
        <p:spPr>
          <a:xfrm>
            <a:off x="648769" y="1064792"/>
            <a:ext cx="9428485" cy="1077218"/>
          </a:xfrm>
          <a:prstGeom prst="rect">
            <a:avLst/>
          </a:prstGeom>
          <a:noFill/>
        </p:spPr>
        <p:txBody>
          <a:bodyPr wrap="square">
            <a:spAutoFit/>
          </a:bodyPr>
          <a:lstStyle/>
          <a:p>
            <a:pPr>
              <a:lnSpc>
                <a:spcPct val="200000"/>
              </a:lnSpc>
            </a:pPr>
            <a:r>
              <a:rPr lang="en-US" sz="3200" dirty="0"/>
              <a:t>2. She likes doing DIY in her ____________. </a:t>
            </a:r>
          </a:p>
        </p:txBody>
      </p:sp>
      <p:sp>
        <p:nvSpPr>
          <p:cNvPr id="13" name="Rounded Rectangle 12"/>
          <p:cNvSpPr/>
          <p:nvPr/>
        </p:nvSpPr>
        <p:spPr>
          <a:xfrm>
            <a:off x="595983" y="338053"/>
            <a:ext cx="502606" cy="50260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2" name="TextBox 11"/>
          <p:cNvSpPr txBox="1"/>
          <p:nvPr/>
        </p:nvSpPr>
        <p:spPr>
          <a:xfrm>
            <a:off x="1169083" y="338053"/>
            <a:ext cx="9054780" cy="523220"/>
          </a:xfrm>
          <a:prstGeom prst="rect">
            <a:avLst/>
          </a:prstGeom>
          <a:noFill/>
          <a:effectLst/>
        </p:spPr>
        <p:txBody>
          <a:bodyPr wrap="square" rtlCol="0">
            <a:spAutoFit/>
          </a:bodyPr>
          <a:lstStyle/>
          <a:p>
            <a:r>
              <a:rPr lang="en-US" sz="2800" b="1" dirty="0">
                <a:solidFill>
                  <a:srgbClr val="002060"/>
                </a:solidFill>
                <a:effectLst/>
              </a:rPr>
              <a:t>Read the conversation again and complete the sentences. </a:t>
            </a:r>
            <a:endParaRPr lang="en-US" sz="2800" dirty="0">
              <a:solidFill>
                <a:srgbClr val="002060"/>
              </a:solidFill>
            </a:endParaRPr>
          </a:p>
        </p:txBody>
      </p:sp>
      <p:sp>
        <p:nvSpPr>
          <p:cNvPr id="17" name="TextBox 16"/>
          <p:cNvSpPr txBox="1"/>
          <p:nvPr/>
        </p:nvSpPr>
        <p:spPr>
          <a:xfrm>
            <a:off x="648769" y="235413"/>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5" name="Hình chữ nhật: Góc Tròn 6">
            <a:extLst>
              <a:ext uri="{FF2B5EF4-FFF2-40B4-BE49-F238E27FC236}">
                <a16:creationId xmlns:a16="http://schemas.microsoft.com/office/drawing/2014/main" id="{817D9914-754B-4E2F-D4CE-94D72E37B2EF}"/>
              </a:ext>
            </a:extLst>
          </p:cNvPr>
          <p:cNvSpPr/>
          <p:nvPr/>
        </p:nvSpPr>
        <p:spPr>
          <a:xfrm>
            <a:off x="5288436" y="1460874"/>
            <a:ext cx="2488677" cy="461665"/>
          </a:xfrm>
          <a:prstGeom prst="roundRect">
            <a:avLst/>
          </a:prstGeom>
          <a:noFill/>
          <a:ln w="28575">
            <a:solidFill>
              <a:srgbClr val="AD4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C00000"/>
                </a:solidFill>
              </a:rPr>
              <a:t>leisure time</a:t>
            </a:r>
            <a:endParaRPr lang="vi-VN" sz="3200" dirty="0">
              <a:solidFill>
                <a:srgbClr val="C00000"/>
              </a:solidFill>
            </a:endParaRPr>
          </a:p>
        </p:txBody>
      </p:sp>
      <p:sp>
        <p:nvSpPr>
          <p:cNvPr id="2" name="Rectangle 1"/>
          <p:cNvSpPr/>
          <p:nvPr/>
        </p:nvSpPr>
        <p:spPr>
          <a:xfrm>
            <a:off x="1445444" y="2879840"/>
            <a:ext cx="8631810" cy="1693092"/>
          </a:xfrm>
          <a:prstGeom prst="rect">
            <a:avLst/>
          </a:prstGeom>
        </p:spPr>
        <p:txBody>
          <a:bodyPr wrap="square">
            <a:spAutoFit/>
          </a:bodyPr>
          <a:lstStyle/>
          <a:p>
            <a:pPr lvl="0">
              <a:lnSpc>
                <a:spcPct val="150000"/>
              </a:lnSpc>
            </a:pPr>
            <a:r>
              <a:rPr lang="en-US" sz="2400" b="1" dirty="0" err="1">
                <a:solidFill>
                  <a:srgbClr val="FF0000"/>
                </a:solidFill>
                <a:latin typeface="Comic Sans MS" panose="030F0702030302020204" pitchFamily="66" charset="0"/>
              </a:rPr>
              <a:t>Trang</a:t>
            </a:r>
            <a:r>
              <a:rPr lang="en-US" sz="2400" b="1" dirty="0">
                <a:solidFill>
                  <a:srgbClr val="FF0000"/>
                </a:solidFill>
                <a:latin typeface="Comic Sans MS" panose="030F0702030302020204" pitchFamily="66" charset="0"/>
              </a:rPr>
              <a:t>:</a:t>
            </a:r>
            <a:r>
              <a:rPr lang="en-US" sz="2400" dirty="0">
                <a:solidFill>
                  <a:srgbClr val="242021"/>
                </a:solidFill>
                <a:latin typeface="Comic Sans MS" panose="030F0702030302020204" pitchFamily="66" charset="0"/>
              </a:rPr>
              <a:t> Actually, I’m keen on many DIY activities. In my leisure time, I love knitting, building dollhouses, and making paper flowers. </a:t>
            </a:r>
          </a:p>
        </p:txBody>
      </p:sp>
      <p:cxnSp>
        <p:nvCxnSpPr>
          <p:cNvPr id="14" name="Straight Connector 13"/>
          <p:cNvCxnSpPr/>
          <p:nvPr/>
        </p:nvCxnSpPr>
        <p:spPr>
          <a:xfrm flipV="1">
            <a:off x="1580828" y="3946129"/>
            <a:ext cx="1524000" cy="1741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Action Button: Home 15">
            <a:hlinkClick r:id="rId3" action="ppaction://hlinksldjump" highlightClick="1"/>
          </p:cNvPr>
          <p:cNvSpPr/>
          <p:nvPr/>
        </p:nvSpPr>
        <p:spPr>
          <a:xfrm>
            <a:off x="11104121" y="6176173"/>
            <a:ext cx="604684" cy="575187"/>
          </a:xfrm>
          <a:prstGeom prst="actionButtonHome">
            <a:avLst/>
          </a:prstGeom>
          <a:ln>
            <a:solidFill>
              <a:srgbClr val="FFFF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569102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750"/>
                                        <p:tgtEl>
                                          <p:spTgt spid="2"/>
                                        </p:tgtEl>
                                      </p:cBhvr>
                                    </p:animEffect>
                                  </p:childTnLst>
                                </p:cTn>
                              </p:par>
                            </p:childTnLst>
                          </p:cTn>
                        </p:par>
                        <p:par>
                          <p:cTn id="12" fill="hold">
                            <p:stCondLst>
                              <p:cond delay="1750"/>
                            </p:stCondLst>
                            <p:childTnLst>
                              <p:par>
                                <p:cTn id="13" presetID="14" presetClass="entr" presetSubtype="1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1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343610-203B-84DC-99D4-4BB60255301D}"/>
              </a:ext>
            </a:extLst>
          </p:cNvPr>
          <p:cNvSpPr txBox="1"/>
          <p:nvPr/>
        </p:nvSpPr>
        <p:spPr>
          <a:xfrm>
            <a:off x="555351" y="1038186"/>
            <a:ext cx="10153498" cy="1077218"/>
          </a:xfrm>
          <a:prstGeom prst="rect">
            <a:avLst/>
          </a:prstGeom>
          <a:noFill/>
        </p:spPr>
        <p:txBody>
          <a:bodyPr wrap="square">
            <a:spAutoFit/>
          </a:bodyPr>
          <a:lstStyle/>
          <a:p>
            <a:pPr>
              <a:lnSpc>
                <a:spcPct val="200000"/>
              </a:lnSpc>
            </a:pPr>
            <a:r>
              <a:rPr lang="en-US" sz="3200" dirty="0"/>
              <a:t>3. Tom loves spending his free time with ____________. </a:t>
            </a:r>
          </a:p>
        </p:txBody>
      </p:sp>
      <p:sp>
        <p:nvSpPr>
          <p:cNvPr id="13" name="Rounded Rectangle 12"/>
          <p:cNvSpPr/>
          <p:nvPr/>
        </p:nvSpPr>
        <p:spPr>
          <a:xfrm>
            <a:off x="595983" y="338053"/>
            <a:ext cx="502606" cy="50260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2" name="TextBox 11"/>
          <p:cNvSpPr txBox="1"/>
          <p:nvPr/>
        </p:nvSpPr>
        <p:spPr>
          <a:xfrm>
            <a:off x="1169083" y="338053"/>
            <a:ext cx="9054780" cy="523220"/>
          </a:xfrm>
          <a:prstGeom prst="rect">
            <a:avLst/>
          </a:prstGeom>
          <a:noFill/>
          <a:effectLst/>
        </p:spPr>
        <p:txBody>
          <a:bodyPr wrap="square" rtlCol="0">
            <a:spAutoFit/>
          </a:bodyPr>
          <a:lstStyle/>
          <a:p>
            <a:r>
              <a:rPr lang="en-US" sz="2800" b="1" dirty="0">
                <a:solidFill>
                  <a:srgbClr val="002060"/>
                </a:solidFill>
                <a:effectLst/>
              </a:rPr>
              <a:t>Read the conversation again and complete the sentences. </a:t>
            </a:r>
            <a:endParaRPr lang="en-US" sz="2800" dirty="0">
              <a:solidFill>
                <a:srgbClr val="002060"/>
              </a:solidFill>
            </a:endParaRPr>
          </a:p>
        </p:txBody>
      </p:sp>
      <p:sp>
        <p:nvSpPr>
          <p:cNvPr id="17" name="TextBox 16"/>
          <p:cNvSpPr txBox="1"/>
          <p:nvPr/>
        </p:nvSpPr>
        <p:spPr>
          <a:xfrm>
            <a:off x="648769" y="235413"/>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6" name="Hình chữ nhật: Góc Tròn 6">
            <a:extLst>
              <a:ext uri="{FF2B5EF4-FFF2-40B4-BE49-F238E27FC236}">
                <a16:creationId xmlns:a16="http://schemas.microsoft.com/office/drawing/2014/main" id="{BD5FE6B4-2279-EF99-8879-0233645AC809}"/>
              </a:ext>
            </a:extLst>
          </p:cNvPr>
          <p:cNvSpPr/>
          <p:nvPr/>
        </p:nvSpPr>
        <p:spPr>
          <a:xfrm>
            <a:off x="7343480" y="1471976"/>
            <a:ext cx="2432116" cy="461665"/>
          </a:xfrm>
          <a:prstGeom prst="roundRect">
            <a:avLst/>
          </a:prstGeom>
          <a:noFill/>
          <a:ln w="28575">
            <a:solidFill>
              <a:srgbClr val="AD4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C00000"/>
                </a:solidFill>
              </a:rPr>
              <a:t>other people</a:t>
            </a:r>
            <a:endParaRPr lang="vi-VN" sz="3200" dirty="0">
              <a:solidFill>
                <a:srgbClr val="C00000"/>
              </a:solidFill>
            </a:endParaRPr>
          </a:p>
        </p:txBody>
      </p:sp>
      <p:sp>
        <p:nvSpPr>
          <p:cNvPr id="2" name="Rectangle 1"/>
          <p:cNvSpPr/>
          <p:nvPr/>
        </p:nvSpPr>
        <p:spPr>
          <a:xfrm>
            <a:off x="637464" y="2727324"/>
            <a:ext cx="10571005" cy="1754326"/>
          </a:xfrm>
          <a:prstGeom prst="rect">
            <a:avLst/>
          </a:prstGeom>
        </p:spPr>
        <p:txBody>
          <a:bodyPr wrap="square">
            <a:spAutoFit/>
          </a:bodyPr>
          <a:lstStyle/>
          <a:p>
            <a:pPr lvl="0">
              <a:lnSpc>
                <a:spcPct val="150000"/>
              </a:lnSpc>
            </a:pPr>
            <a:r>
              <a:rPr lang="en-US" sz="2400" b="1" dirty="0" err="1">
                <a:solidFill>
                  <a:srgbClr val="FF0000"/>
                </a:solidFill>
                <a:latin typeface="Comic Sans MS" panose="030F0702030302020204" pitchFamily="66" charset="0"/>
              </a:rPr>
              <a:t>Trang</a:t>
            </a:r>
            <a:r>
              <a:rPr lang="en-US" sz="2400" b="1" dirty="0">
                <a:solidFill>
                  <a:srgbClr val="FF0000"/>
                </a:solidFill>
                <a:latin typeface="Comic Sans MS" panose="030F0702030302020204" pitchFamily="66" charset="0"/>
              </a:rPr>
              <a:t>:</a:t>
            </a:r>
            <a:r>
              <a:rPr lang="en-US" sz="2400" dirty="0">
                <a:solidFill>
                  <a:srgbClr val="242021"/>
                </a:solidFill>
                <a:latin typeface="Comic Sans MS" panose="030F0702030302020204" pitchFamily="66" charset="0"/>
              </a:rPr>
              <a:t> You love spending free time with other people, don’t you?</a:t>
            </a:r>
          </a:p>
          <a:p>
            <a:pPr lvl="0">
              <a:lnSpc>
                <a:spcPct val="150000"/>
              </a:lnSpc>
            </a:pPr>
            <a:r>
              <a:rPr lang="en-US" sz="2400" b="1" dirty="0">
                <a:solidFill>
                  <a:srgbClr val="242021"/>
                </a:solidFill>
                <a:latin typeface="Comic Sans MS" panose="030F0702030302020204" pitchFamily="66" charset="0"/>
              </a:rPr>
              <a:t>Tom:</a:t>
            </a:r>
            <a:r>
              <a:rPr lang="en-US" sz="2400" dirty="0">
                <a:solidFill>
                  <a:srgbClr val="242021"/>
                </a:solidFill>
                <a:latin typeface="Comic Sans MS" panose="030F0702030302020204" pitchFamily="66" charset="0"/>
              </a:rPr>
              <a:t>    That’s right. By the way, would you like to go to the cinema with me and Mark this Sunday? There’s a new comedy at New World Cinema.</a:t>
            </a:r>
          </a:p>
        </p:txBody>
      </p:sp>
      <p:cxnSp>
        <p:nvCxnSpPr>
          <p:cNvPr id="14" name="Straight Connector 13"/>
          <p:cNvCxnSpPr/>
          <p:nvPr/>
        </p:nvCxnSpPr>
        <p:spPr>
          <a:xfrm flipV="1">
            <a:off x="6586461" y="3220265"/>
            <a:ext cx="1524000" cy="1741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Action Button: Home 14">
            <a:hlinkClick r:id="rId3" action="ppaction://hlinksldjump" highlightClick="1"/>
          </p:cNvPr>
          <p:cNvSpPr/>
          <p:nvPr/>
        </p:nvSpPr>
        <p:spPr>
          <a:xfrm>
            <a:off x="11104121" y="6176173"/>
            <a:ext cx="604684" cy="575187"/>
          </a:xfrm>
          <a:prstGeom prst="actionButtonHome">
            <a:avLst/>
          </a:prstGeom>
          <a:ln>
            <a:solidFill>
              <a:srgbClr val="FFFF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095356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1000"/>
                                        <p:tgtEl>
                                          <p:spTgt spid="6"/>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750"/>
                                        <p:tgtEl>
                                          <p:spTgt spid="2"/>
                                        </p:tgtEl>
                                      </p:cBhvr>
                                    </p:animEffect>
                                  </p:childTnLst>
                                </p:cTn>
                              </p:par>
                            </p:childTnLst>
                          </p:cTn>
                        </p:par>
                        <p:par>
                          <p:cTn id="12" fill="hold">
                            <p:stCondLst>
                              <p:cond delay="1750"/>
                            </p:stCondLst>
                            <p:childTnLst>
                              <p:par>
                                <p:cTn id="13" presetID="14" presetClass="entr" presetSubtype="1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1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343610-203B-84DC-99D4-4BB60255301D}"/>
              </a:ext>
            </a:extLst>
          </p:cNvPr>
          <p:cNvSpPr txBox="1"/>
          <p:nvPr/>
        </p:nvSpPr>
        <p:spPr>
          <a:xfrm>
            <a:off x="450076" y="944099"/>
            <a:ext cx="9353799" cy="1077218"/>
          </a:xfrm>
          <a:prstGeom prst="rect">
            <a:avLst/>
          </a:prstGeom>
          <a:noFill/>
        </p:spPr>
        <p:txBody>
          <a:bodyPr wrap="square">
            <a:spAutoFit/>
          </a:bodyPr>
          <a:lstStyle/>
          <a:p>
            <a:pPr>
              <a:lnSpc>
                <a:spcPct val="200000"/>
              </a:lnSpc>
            </a:pPr>
            <a:r>
              <a:rPr lang="en-US" sz="2800" dirty="0"/>
              <a:t>4. Tom and his friends usually  _________ </a:t>
            </a:r>
            <a:r>
              <a:rPr lang="en-US" sz="3200" dirty="0"/>
              <a:t>together</a:t>
            </a:r>
            <a:r>
              <a:rPr lang="en-US" sz="2800" dirty="0"/>
              <a:t>. </a:t>
            </a:r>
          </a:p>
        </p:txBody>
      </p:sp>
      <p:sp>
        <p:nvSpPr>
          <p:cNvPr id="13" name="Rounded Rectangle 12"/>
          <p:cNvSpPr/>
          <p:nvPr/>
        </p:nvSpPr>
        <p:spPr>
          <a:xfrm>
            <a:off x="595983" y="338053"/>
            <a:ext cx="502606" cy="50260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2" name="TextBox 11"/>
          <p:cNvSpPr txBox="1"/>
          <p:nvPr/>
        </p:nvSpPr>
        <p:spPr>
          <a:xfrm>
            <a:off x="1169083" y="338053"/>
            <a:ext cx="9054780" cy="523220"/>
          </a:xfrm>
          <a:prstGeom prst="rect">
            <a:avLst/>
          </a:prstGeom>
          <a:noFill/>
          <a:effectLst/>
        </p:spPr>
        <p:txBody>
          <a:bodyPr wrap="square" rtlCol="0">
            <a:spAutoFit/>
          </a:bodyPr>
          <a:lstStyle/>
          <a:p>
            <a:r>
              <a:rPr lang="en-US" sz="2800" b="1" dirty="0">
                <a:solidFill>
                  <a:srgbClr val="002060"/>
                </a:solidFill>
                <a:effectLst/>
              </a:rPr>
              <a:t>Read the conversation again and complete the sentences. </a:t>
            </a:r>
            <a:endParaRPr lang="en-US" sz="2800" dirty="0">
              <a:solidFill>
                <a:srgbClr val="002060"/>
              </a:solidFill>
            </a:endParaRPr>
          </a:p>
        </p:txBody>
      </p:sp>
      <p:sp>
        <p:nvSpPr>
          <p:cNvPr id="17" name="TextBox 16"/>
          <p:cNvSpPr txBox="1"/>
          <p:nvPr/>
        </p:nvSpPr>
        <p:spPr>
          <a:xfrm>
            <a:off x="648769" y="235413"/>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7" name="Hình chữ nhật: Góc Tròn 6">
            <a:extLst>
              <a:ext uri="{FF2B5EF4-FFF2-40B4-BE49-F238E27FC236}">
                <a16:creationId xmlns:a16="http://schemas.microsoft.com/office/drawing/2014/main" id="{731BE2B5-C050-7B4F-9264-9E410BA0742F}"/>
              </a:ext>
            </a:extLst>
          </p:cNvPr>
          <p:cNvSpPr/>
          <p:nvPr/>
        </p:nvSpPr>
        <p:spPr>
          <a:xfrm>
            <a:off x="4785165" y="1360967"/>
            <a:ext cx="1832452" cy="461665"/>
          </a:xfrm>
          <a:prstGeom prst="roundRect">
            <a:avLst/>
          </a:prstGeom>
          <a:noFill/>
          <a:ln w="28575">
            <a:solidFill>
              <a:srgbClr val="AD4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C00000"/>
                </a:solidFill>
              </a:rPr>
              <a:t>hang out</a:t>
            </a:r>
            <a:endParaRPr lang="vi-VN" sz="3200" dirty="0">
              <a:solidFill>
                <a:srgbClr val="C00000"/>
              </a:solidFill>
            </a:endParaRPr>
          </a:p>
        </p:txBody>
      </p:sp>
      <p:sp>
        <p:nvSpPr>
          <p:cNvPr id="2" name="Rectangle 1"/>
          <p:cNvSpPr/>
          <p:nvPr/>
        </p:nvSpPr>
        <p:spPr>
          <a:xfrm>
            <a:off x="701677" y="2549902"/>
            <a:ext cx="9639527" cy="2031325"/>
          </a:xfrm>
          <a:prstGeom prst="rect">
            <a:avLst/>
          </a:prstGeom>
        </p:spPr>
        <p:txBody>
          <a:bodyPr wrap="square">
            <a:spAutoFit/>
          </a:bodyPr>
          <a:lstStyle/>
          <a:p>
            <a:pPr lvl="0">
              <a:lnSpc>
                <a:spcPct val="150000"/>
              </a:lnSpc>
            </a:pPr>
            <a:r>
              <a:rPr lang="en-US" sz="2800" b="1" dirty="0">
                <a:solidFill>
                  <a:srgbClr val="242021"/>
                </a:solidFill>
                <a:latin typeface="Comic Sans MS" panose="030F0702030302020204" pitchFamily="66" charset="0"/>
              </a:rPr>
              <a:t>Tom:</a:t>
            </a:r>
            <a:r>
              <a:rPr lang="en-US" sz="2800" dirty="0">
                <a:solidFill>
                  <a:srgbClr val="242021"/>
                </a:solidFill>
                <a:latin typeface="Comic Sans MS" panose="030F0702030302020204" pitchFamily="66" charset="0"/>
              </a:rPr>
              <a:t>    I’m a bit different. I usually hang out with my friends. We go to the cinema, go cycling, or play sport in the park.</a:t>
            </a:r>
          </a:p>
        </p:txBody>
      </p:sp>
      <p:cxnSp>
        <p:nvCxnSpPr>
          <p:cNvPr id="14" name="Straight Connector 13"/>
          <p:cNvCxnSpPr/>
          <p:nvPr/>
        </p:nvCxnSpPr>
        <p:spPr>
          <a:xfrm flipV="1">
            <a:off x="6864285" y="3110845"/>
            <a:ext cx="1355888" cy="2314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Action Button: Home 14">
            <a:hlinkClick r:id="rId3" action="ppaction://hlinksldjump" highlightClick="1"/>
          </p:cNvPr>
          <p:cNvSpPr/>
          <p:nvPr/>
        </p:nvSpPr>
        <p:spPr>
          <a:xfrm>
            <a:off x="11104121" y="6176173"/>
            <a:ext cx="604684" cy="575187"/>
          </a:xfrm>
          <a:prstGeom prst="actionButtonHome">
            <a:avLst/>
          </a:prstGeom>
          <a:ln>
            <a:solidFill>
              <a:srgbClr val="FFFF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699034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100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14" presetClass="entr" presetSubtype="10"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1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343610-203B-84DC-99D4-4BB60255301D}"/>
              </a:ext>
            </a:extLst>
          </p:cNvPr>
          <p:cNvSpPr txBox="1"/>
          <p:nvPr/>
        </p:nvSpPr>
        <p:spPr>
          <a:xfrm>
            <a:off x="478358" y="840659"/>
            <a:ext cx="11154318" cy="1015663"/>
          </a:xfrm>
          <a:prstGeom prst="rect">
            <a:avLst/>
          </a:prstGeom>
          <a:noFill/>
        </p:spPr>
        <p:txBody>
          <a:bodyPr wrap="square">
            <a:spAutoFit/>
          </a:bodyPr>
          <a:lstStyle/>
          <a:p>
            <a:pPr>
              <a:lnSpc>
                <a:spcPct val="200000"/>
              </a:lnSpc>
            </a:pPr>
            <a:r>
              <a:rPr lang="en-US" sz="3000" dirty="0"/>
              <a:t>5. Tom, Mark, Trang, and Mai are going to see a comedy this _______. </a:t>
            </a:r>
          </a:p>
        </p:txBody>
      </p:sp>
      <p:sp>
        <p:nvSpPr>
          <p:cNvPr id="13" name="Rounded Rectangle 12"/>
          <p:cNvSpPr/>
          <p:nvPr/>
        </p:nvSpPr>
        <p:spPr>
          <a:xfrm>
            <a:off x="595983" y="338053"/>
            <a:ext cx="502606" cy="50260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2" name="TextBox 11"/>
          <p:cNvSpPr txBox="1"/>
          <p:nvPr/>
        </p:nvSpPr>
        <p:spPr>
          <a:xfrm>
            <a:off x="1169083" y="338053"/>
            <a:ext cx="9054780" cy="523220"/>
          </a:xfrm>
          <a:prstGeom prst="rect">
            <a:avLst/>
          </a:prstGeom>
          <a:noFill/>
          <a:effectLst/>
        </p:spPr>
        <p:txBody>
          <a:bodyPr wrap="square" rtlCol="0">
            <a:spAutoFit/>
          </a:bodyPr>
          <a:lstStyle/>
          <a:p>
            <a:r>
              <a:rPr lang="en-US" sz="2800" b="1" dirty="0">
                <a:solidFill>
                  <a:srgbClr val="002060"/>
                </a:solidFill>
                <a:effectLst/>
              </a:rPr>
              <a:t>Read the conversation again and complete the sentences. </a:t>
            </a:r>
            <a:endParaRPr lang="en-US" sz="2800" dirty="0">
              <a:solidFill>
                <a:srgbClr val="002060"/>
              </a:solidFill>
            </a:endParaRPr>
          </a:p>
        </p:txBody>
      </p:sp>
      <p:sp>
        <p:nvSpPr>
          <p:cNvPr id="17" name="TextBox 16"/>
          <p:cNvSpPr txBox="1"/>
          <p:nvPr/>
        </p:nvSpPr>
        <p:spPr>
          <a:xfrm>
            <a:off x="648769" y="235413"/>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8" name="Hình chữ nhật: Góc Tròn 6">
            <a:extLst>
              <a:ext uri="{FF2B5EF4-FFF2-40B4-BE49-F238E27FC236}">
                <a16:creationId xmlns:a16="http://schemas.microsoft.com/office/drawing/2014/main" id="{ECDC8F74-31EA-C91E-7B0B-77A245E22F44}"/>
              </a:ext>
            </a:extLst>
          </p:cNvPr>
          <p:cNvSpPr/>
          <p:nvPr/>
        </p:nvSpPr>
        <p:spPr>
          <a:xfrm>
            <a:off x="9916998" y="1214625"/>
            <a:ext cx="1395166" cy="461665"/>
          </a:xfrm>
          <a:prstGeom prst="roundRect">
            <a:avLst/>
          </a:prstGeom>
          <a:noFill/>
          <a:ln w="28575">
            <a:solidFill>
              <a:srgbClr val="AD4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C00000"/>
                </a:solidFill>
              </a:rPr>
              <a:t>Sunday</a:t>
            </a:r>
            <a:endParaRPr lang="vi-VN" sz="3000" dirty="0">
              <a:solidFill>
                <a:srgbClr val="C00000"/>
              </a:solidFill>
            </a:endParaRPr>
          </a:p>
        </p:txBody>
      </p:sp>
      <p:sp>
        <p:nvSpPr>
          <p:cNvPr id="2" name="Rectangle 1"/>
          <p:cNvSpPr/>
          <p:nvPr/>
        </p:nvSpPr>
        <p:spPr>
          <a:xfrm>
            <a:off x="752464" y="2358928"/>
            <a:ext cx="9673582" cy="1693092"/>
          </a:xfrm>
          <a:prstGeom prst="rect">
            <a:avLst/>
          </a:prstGeom>
        </p:spPr>
        <p:txBody>
          <a:bodyPr wrap="square">
            <a:spAutoFit/>
          </a:bodyPr>
          <a:lstStyle/>
          <a:p>
            <a:pPr lvl="0">
              <a:lnSpc>
                <a:spcPct val="150000"/>
              </a:lnSpc>
            </a:pPr>
            <a:r>
              <a:rPr lang="en-US" sz="2400" b="1" dirty="0">
                <a:solidFill>
                  <a:srgbClr val="242021"/>
                </a:solidFill>
                <a:latin typeface="Comic Sans MS" panose="030F0702030302020204" pitchFamily="66" charset="0"/>
              </a:rPr>
              <a:t>Tom:</a:t>
            </a:r>
            <a:r>
              <a:rPr lang="en-US" sz="2400" dirty="0">
                <a:solidFill>
                  <a:srgbClr val="242021"/>
                </a:solidFill>
                <a:latin typeface="Comic Sans MS" panose="030F0702030302020204" pitchFamily="66" charset="0"/>
              </a:rPr>
              <a:t>    That’s right. By the way, would you like to go to the cinema with me and  Mark this Sunday? There’s a new comedy at New World Cinema.</a:t>
            </a:r>
          </a:p>
        </p:txBody>
      </p:sp>
      <p:cxnSp>
        <p:nvCxnSpPr>
          <p:cNvPr id="14" name="Straight Connector 13"/>
          <p:cNvCxnSpPr/>
          <p:nvPr/>
        </p:nvCxnSpPr>
        <p:spPr>
          <a:xfrm>
            <a:off x="3612037" y="3445074"/>
            <a:ext cx="1478437" cy="513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Action Button: Home 14">
            <a:hlinkClick r:id="rId3" action="ppaction://hlinksldjump" highlightClick="1"/>
          </p:cNvPr>
          <p:cNvSpPr/>
          <p:nvPr/>
        </p:nvSpPr>
        <p:spPr>
          <a:xfrm>
            <a:off x="11490620" y="6195026"/>
            <a:ext cx="604684" cy="575187"/>
          </a:xfrm>
          <a:prstGeom prst="actionButtonHome">
            <a:avLst/>
          </a:prstGeom>
          <a:ln>
            <a:solidFill>
              <a:srgbClr val="FFFF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820918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1000"/>
                                        <p:tgtEl>
                                          <p:spTgt spid="2"/>
                                        </p:tgtEl>
                                      </p:cBhvr>
                                    </p:animEffect>
                                  </p:childTnLst>
                                </p:cTn>
                              </p:par>
                            </p:childTnLst>
                          </p:cTn>
                        </p:par>
                        <p:par>
                          <p:cTn id="12" fill="hold">
                            <p:stCondLst>
                              <p:cond delay="1500"/>
                            </p:stCondLst>
                            <p:childTnLst>
                              <p:par>
                                <p:cTn id="13" presetID="14" presetClass="entr" presetSubtype="1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1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uyển chọn 500+ hình ảnh icon buồn hot nhất hiện nay - Wikiped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3153" y="1542476"/>
            <a:ext cx="4838955" cy="410004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764148" y="133816"/>
            <a:ext cx="6379853" cy="830997"/>
          </a:xfrm>
          <a:prstGeom prst="rect">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4800" b="1" i="1" dirty="0">
                <a:solidFill>
                  <a:schemeClr val="tx1"/>
                </a:solidFill>
              </a:rPr>
              <a:t>UNLUCKY NUMBER </a:t>
            </a:r>
          </a:p>
        </p:txBody>
      </p:sp>
      <p:pic>
        <p:nvPicPr>
          <p:cNvPr id="5" name="Tieng-bao-sai-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42185" y="2"/>
            <a:ext cx="649817" cy="649817"/>
          </a:xfrm>
          <a:prstGeom prst="rect">
            <a:avLst/>
          </a:prstGeom>
        </p:spPr>
      </p:pic>
      <p:sp>
        <p:nvSpPr>
          <p:cNvPr id="7" name="Action Button: Home 6">
            <a:hlinkClick r:id="rId6" action="ppaction://hlinksldjump" highlightClick="1"/>
          </p:cNvPr>
          <p:cNvSpPr/>
          <p:nvPr/>
        </p:nvSpPr>
        <p:spPr>
          <a:xfrm>
            <a:off x="11490620" y="6195026"/>
            <a:ext cx="604684" cy="575187"/>
          </a:xfrm>
          <a:prstGeom prst="actionButtonHome">
            <a:avLst/>
          </a:prstGeom>
          <a:ln>
            <a:solidFill>
              <a:srgbClr val="FFFF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505478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randombar(horizontal)">
                                      <p:cBhvr>
                                        <p:cTn id="7" dur="500"/>
                                        <p:tgtEl>
                                          <p:spTgt spid="4098"/>
                                        </p:tgtEl>
                                      </p:cBhvr>
                                    </p:animEffect>
                                  </p:childTnLst>
                                </p:cTn>
                              </p:par>
                            </p:childTnLst>
                          </p:cTn>
                        </p:par>
                        <p:par>
                          <p:cTn id="8" fill="hold">
                            <p:stCondLst>
                              <p:cond delay="500"/>
                            </p:stCondLst>
                            <p:childTnLst>
                              <p:par>
                                <p:cTn id="9" presetID="1" presetClass="mediacall" presetSubtype="0" fill="hold" nodeType="afterEffect">
                                  <p:stCondLst>
                                    <p:cond delay="0"/>
                                  </p:stCondLst>
                                  <p:childTnLst>
                                    <p:cmd type="call" cmd="playFrom(0.0)">
                                      <p:cBhvr>
                                        <p:cTn id="10" dur="808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3636" t="3367" r="4925" b="4107"/>
          <a:stretch/>
        </p:blipFill>
        <p:spPr>
          <a:xfrm>
            <a:off x="443344" y="230908"/>
            <a:ext cx="11148291" cy="6345383"/>
          </a:xfrm>
          <a:prstGeom prst="rect">
            <a:avLst/>
          </a:prstGeom>
        </p:spPr>
      </p:pic>
    </p:spTree>
    <p:extLst>
      <p:ext uri="{BB962C8B-B14F-4D97-AF65-F5344CB8AC3E}">
        <p14:creationId xmlns:p14="http://schemas.microsoft.com/office/powerpoint/2010/main" val="24543629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descr="Ảnh có chứa mẫu họa&#10;&#10;Mô tả được tạo tự động">
            <a:extLst>
              <a:ext uri="{FF2B5EF4-FFF2-40B4-BE49-F238E27FC236}">
                <a16:creationId xmlns:a16="http://schemas.microsoft.com/office/drawing/2014/main" id="{1C222CB0-577E-4B8B-B039-A35E367316E3}"/>
              </a:ext>
            </a:extLst>
          </p:cNvPr>
          <p:cNvPicPr>
            <a:picLocks noChangeAspect="1"/>
          </p:cNvPicPr>
          <p:nvPr/>
        </p:nvPicPr>
        <p:blipFill>
          <a:blip r:embed="rId3"/>
          <a:stretch>
            <a:fillRect/>
          </a:stretch>
        </p:blipFill>
        <p:spPr>
          <a:xfrm>
            <a:off x="2232802" y="1472251"/>
            <a:ext cx="6576665" cy="4174551"/>
          </a:xfrm>
          <a:prstGeom prst="rect">
            <a:avLst/>
          </a:prstGeom>
        </p:spPr>
      </p:pic>
      <p:pic>
        <p:nvPicPr>
          <p:cNvPr id="7" name="Hình ảnh 6">
            <a:extLst>
              <a:ext uri="{FF2B5EF4-FFF2-40B4-BE49-F238E27FC236}">
                <a16:creationId xmlns:a16="http://schemas.microsoft.com/office/drawing/2014/main" id="{3F720CF9-BF34-4187-8042-88DBE5FBB27D}"/>
              </a:ext>
            </a:extLst>
          </p:cNvPr>
          <p:cNvPicPr>
            <a:picLocks noChangeAspect="1"/>
          </p:cNvPicPr>
          <p:nvPr/>
        </p:nvPicPr>
        <p:blipFill>
          <a:blip r:embed="rId4"/>
          <a:stretch>
            <a:fillRect/>
          </a:stretch>
        </p:blipFill>
        <p:spPr>
          <a:xfrm>
            <a:off x="10624399" y="5"/>
            <a:ext cx="1567605" cy="1706137"/>
          </a:xfrm>
          <a:prstGeom prst="rect">
            <a:avLst/>
          </a:prstGeom>
        </p:spPr>
      </p:pic>
      <p:pic>
        <p:nvPicPr>
          <p:cNvPr id="8" name="Hình ảnh 7">
            <a:extLst>
              <a:ext uri="{FF2B5EF4-FFF2-40B4-BE49-F238E27FC236}">
                <a16:creationId xmlns:a16="http://schemas.microsoft.com/office/drawing/2014/main" id="{AE394AA8-C4F2-4D58-A6C4-D4D4A398432C}"/>
              </a:ext>
            </a:extLst>
          </p:cNvPr>
          <p:cNvPicPr>
            <a:picLocks noChangeAspect="1"/>
          </p:cNvPicPr>
          <p:nvPr/>
        </p:nvPicPr>
        <p:blipFill>
          <a:blip r:embed="rId4"/>
          <a:stretch>
            <a:fillRect/>
          </a:stretch>
        </p:blipFill>
        <p:spPr>
          <a:xfrm>
            <a:off x="0" y="-1"/>
            <a:ext cx="1567605" cy="1706137"/>
          </a:xfrm>
          <a:prstGeom prst="rect">
            <a:avLst/>
          </a:prstGeom>
        </p:spPr>
      </p:pic>
      <p:pic>
        <p:nvPicPr>
          <p:cNvPr id="9" name="Hình ảnh 8">
            <a:extLst>
              <a:ext uri="{FF2B5EF4-FFF2-40B4-BE49-F238E27FC236}">
                <a16:creationId xmlns:a16="http://schemas.microsoft.com/office/drawing/2014/main" id="{C7BFF9B9-FF16-47C3-AB70-9CB878EAC6B0}"/>
              </a:ext>
            </a:extLst>
          </p:cNvPr>
          <p:cNvPicPr>
            <a:picLocks noChangeAspect="1"/>
          </p:cNvPicPr>
          <p:nvPr/>
        </p:nvPicPr>
        <p:blipFill>
          <a:blip r:embed="rId4"/>
          <a:stretch>
            <a:fillRect/>
          </a:stretch>
        </p:blipFill>
        <p:spPr>
          <a:xfrm>
            <a:off x="10624399" y="5151869"/>
            <a:ext cx="1567605" cy="1706137"/>
          </a:xfrm>
          <a:prstGeom prst="rect">
            <a:avLst/>
          </a:prstGeom>
        </p:spPr>
      </p:pic>
      <p:pic>
        <p:nvPicPr>
          <p:cNvPr id="10" name="Hình ảnh 9">
            <a:extLst>
              <a:ext uri="{FF2B5EF4-FFF2-40B4-BE49-F238E27FC236}">
                <a16:creationId xmlns:a16="http://schemas.microsoft.com/office/drawing/2014/main" id="{0D3A0704-6265-43C3-83D3-D86E7038C90A}"/>
              </a:ext>
            </a:extLst>
          </p:cNvPr>
          <p:cNvPicPr>
            <a:picLocks noChangeAspect="1"/>
          </p:cNvPicPr>
          <p:nvPr/>
        </p:nvPicPr>
        <p:blipFill>
          <a:blip r:embed="rId4"/>
          <a:stretch>
            <a:fillRect/>
          </a:stretch>
        </p:blipFill>
        <p:spPr>
          <a:xfrm>
            <a:off x="0" y="5151868"/>
            <a:ext cx="1567605" cy="1706137"/>
          </a:xfrm>
          <a:prstGeom prst="rect">
            <a:avLst/>
          </a:prstGeom>
        </p:spPr>
      </p:pic>
      <p:sp>
        <p:nvSpPr>
          <p:cNvPr id="13" name="Action Button: Home 12">
            <a:hlinkClick r:id="rId5" action="ppaction://hlinksldjump" highlightClick="1"/>
          </p:cNvPr>
          <p:cNvSpPr/>
          <p:nvPr/>
        </p:nvSpPr>
        <p:spPr>
          <a:xfrm>
            <a:off x="9944624" y="6195026"/>
            <a:ext cx="604684" cy="575187"/>
          </a:xfrm>
          <a:prstGeom prst="actionButtonHome">
            <a:avLst/>
          </a:prstGeom>
          <a:ln>
            <a:solidFill>
              <a:srgbClr val="FFFF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730982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500"/>
                            </p:stCondLst>
                            <p:childTnLst>
                              <p:par>
                                <p:cTn id="18" presetID="32" presetClass="emph" presetSubtype="0" repeatCount="4000" fill="hold" nodeType="afterEffect">
                                  <p:stCondLst>
                                    <p:cond delay="0"/>
                                  </p:stCondLst>
                                  <p:childTnLst>
                                    <p:animRot by="120000">
                                      <p:cBhvr>
                                        <p:cTn id="19" dur="100" fill="hold">
                                          <p:stCondLst>
                                            <p:cond delay="0"/>
                                          </p:stCondLst>
                                        </p:cTn>
                                        <p:tgtEl>
                                          <p:spTgt spid="9"/>
                                        </p:tgtEl>
                                        <p:attrNameLst>
                                          <p:attrName>r</p:attrName>
                                        </p:attrNameLst>
                                      </p:cBhvr>
                                    </p:animRot>
                                    <p:animRot by="-240000">
                                      <p:cBhvr>
                                        <p:cTn id="20" dur="200" fill="hold">
                                          <p:stCondLst>
                                            <p:cond delay="200"/>
                                          </p:stCondLst>
                                        </p:cTn>
                                        <p:tgtEl>
                                          <p:spTgt spid="9"/>
                                        </p:tgtEl>
                                        <p:attrNameLst>
                                          <p:attrName>r</p:attrName>
                                        </p:attrNameLst>
                                      </p:cBhvr>
                                    </p:animRot>
                                    <p:animRot by="240000">
                                      <p:cBhvr>
                                        <p:cTn id="21" dur="200" fill="hold">
                                          <p:stCondLst>
                                            <p:cond delay="400"/>
                                          </p:stCondLst>
                                        </p:cTn>
                                        <p:tgtEl>
                                          <p:spTgt spid="9"/>
                                        </p:tgtEl>
                                        <p:attrNameLst>
                                          <p:attrName>r</p:attrName>
                                        </p:attrNameLst>
                                      </p:cBhvr>
                                    </p:animRot>
                                    <p:animRot by="-240000">
                                      <p:cBhvr>
                                        <p:cTn id="22" dur="200" fill="hold">
                                          <p:stCondLst>
                                            <p:cond delay="600"/>
                                          </p:stCondLst>
                                        </p:cTn>
                                        <p:tgtEl>
                                          <p:spTgt spid="9"/>
                                        </p:tgtEl>
                                        <p:attrNameLst>
                                          <p:attrName>r</p:attrName>
                                        </p:attrNameLst>
                                      </p:cBhvr>
                                    </p:animRot>
                                    <p:animRot by="120000">
                                      <p:cBhvr>
                                        <p:cTn id="23" dur="200" fill="hold">
                                          <p:stCondLst>
                                            <p:cond delay="800"/>
                                          </p:stCondLst>
                                        </p:cTn>
                                        <p:tgtEl>
                                          <p:spTgt spid="9"/>
                                        </p:tgtEl>
                                        <p:attrNameLst>
                                          <p:attrName>r</p:attrName>
                                        </p:attrNameLst>
                                      </p:cBhvr>
                                    </p:animRot>
                                  </p:childTnLst>
                                </p:cTn>
                              </p:par>
                              <p:par>
                                <p:cTn id="24" presetID="32" presetClass="emph" presetSubtype="0" repeatCount="4000" fill="hold" nodeType="withEffect">
                                  <p:stCondLst>
                                    <p:cond delay="0"/>
                                  </p:stCondLst>
                                  <p:childTnLst>
                                    <p:animRot by="120000">
                                      <p:cBhvr>
                                        <p:cTn id="25" dur="100" fill="hold">
                                          <p:stCondLst>
                                            <p:cond delay="0"/>
                                          </p:stCondLst>
                                        </p:cTn>
                                        <p:tgtEl>
                                          <p:spTgt spid="10"/>
                                        </p:tgtEl>
                                        <p:attrNameLst>
                                          <p:attrName>r</p:attrName>
                                        </p:attrNameLst>
                                      </p:cBhvr>
                                    </p:animRot>
                                    <p:animRot by="-240000">
                                      <p:cBhvr>
                                        <p:cTn id="26" dur="200" fill="hold">
                                          <p:stCondLst>
                                            <p:cond delay="200"/>
                                          </p:stCondLst>
                                        </p:cTn>
                                        <p:tgtEl>
                                          <p:spTgt spid="10"/>
                                        </p:tgtEl>
                                        <p:attrNameLst>
                                          <p:attrName>r</p:attrName>
                                        </p:attrNameLst>
                                      </p:cBhvr>
                                    </p:animRot>
                                    <p:animRot by="240000">
                                      <p:cBhvr>
                                        <p:cTn id="27" dur="200" fill="hold">
                                          <p:stCondLst>
                                            <p:cond delay="400"/>
                                          </p:stCondLst>
                                        </p:cTn>
                                        <p:tgtEl>
                                          <p:spTgt spid="10"/>
                                        </p:tgtEl>
                                        <p:attrNameLst>
                                          <p:attrName>r</p:attrName>
                                        </p:attrNameLst>
                                      </p:cBhvr>
                                    </p:animRot>
                                    <p:animRot by="-240000">
                                      <p:cBhvr>
                                        <p:cTn id="28" dur="200" fill="hold">
                                          <p:stCondLst>
                                            <p:cond delay="600"/>
                                          </p:stCondLst>
                                        </p:cTn>
                                        <p:tgtEl>
                                          <p:spTgt spid="10"/>
                                        </p:tgtEl>
                                        <p:attrNameLst>
                                          <p:attrName>r</p:attrName>
                                        </p:attrNameLst>
                                      </p:cBhvr>
                                    </p:animRot>
                                    <p:animRot by="120000">
                                      <p:cBhvr>
                                        <p:cTn id="29" dur="200" fill="hold">
                                          <p:stCondLst>
                                            <p:cond delay="800"/>
                                          </p:stCondLst>
                                        </p:cTn>
                                        <p:tgtEl>
                                          <p:spTgt spid="10"/>
                                        </p:tgtEl>
                                        <p:attrNameLst>
                                          <p:attrName>r</p:attrName>
                                        </p:attrNameLst>
                                      </p:cBhvr>
                                    </p:animRot>
                                  </p:childTnLst>
                                </p:cTn>
                              </p:par>
                              <p:par>
                                <p:cTn id="30" presetID="32" presetClass="emph" presetSubtype="0" repeatCount="4000" fill="hold" nodeType="withEffect">
                                  <p:stCondLst>
                                    <p:cond delay="0"/>
                                  </p:stCondLst>
                                  <p:childTnLst>
                                    <p:animRot by="120000">
                                      <p:cBhvr>
                                        <p:cTn id="31" dur="100" fill="hold">
                                          <p:stCondLst>
                                            <p:cond delay="0"/>
                                          </p:stCondLst>
                                        </p:cTn>
                                        <p:tgtEl>
                                          <p:spTgt spid="7"/>
                                        </p:tgtEl>
                                        <p:attrNameLst>
                                          <p:attrName>r</p:attrName>
                                        </p:attrNameLst>
                                      </p:cBhvr>
                                    </p:animRot>
                                    <p:animRot by="-240000">
                                      <p:cBhvr>
                                        <p:cTn id="32" dur="200" fill="hold">
                                          <p:stCondLst>
                                            <p:cond delay="200"/>
                                          </p:stCondLst>
                                        </p:cTn>
                                        <p:tgtEl>
                                          <p:spTgt spid="7"/>
                                        </p:tgtEl>
                                        <p:attrNameLst>
                                          <p:attrName>r</p:attrName>
                                        </p:attrNameLst>
                                      </p:cBhvr>
                                    </p:animRot>
                                    <p:animRot by="240000">
                                      <p:cBhvr>
                                        <p:cTn id="33" dur="200" fill="hold">
                                          <p:stCondLst>
                                            <p:cond delay="400"/>
                                          </p:stCondLst>
                                        </p:cTn>
                                        <p:tgtEl>
                                          <p:spTgt spid="7"/>
                                        </p:tgtEl>
                                        <p:attrNameLst>
                                          <p:attrName>r</p:attrName>
                                        </p:attrNameLst>
                                      </p:cBhvr>
                                    </p:animRot>
                                    <p:animRot by="-240000">
                                      <p:cBhvr>
                                        <p:cTn id="34" dur="200" fill="hold">
                                          <p:stCondLst>
                                            <p:cond delay="600"/>
                                          </p:stCondLst>
                                        </p:cTn>
                                        <p:tgtEl>
                                          <p:spTgt spid="7"/>
                                        </p:tgtEl>
                                        <p:attrNameLst>
                                          <p:attrName>r</p:attrName>
                                        </p:attrNameLst>
                                      </p:cBhvr>
                                    </p:animRot>
                                    <p:animRot by="120000">
                                      <p:cBhvr>
                                        <p:cTn id="35" dur="200" fill="hold">
                                          <p:stCondLst>
                                            <p:cond delay="800"/>
                                          </p:stCondLst>
                                        </p:cTn>
                                        <p:tgtEl>
                                          <p:spTgt spid="7"/>
                                        </p:tgtEl>
                                        <p:attrNameLst>
                                          <p:attrName>r</p:attrName>
                                        </p:attrNameLst>
                                      </p:cBhvr>
                                    </p:animRot>
                                  </p:childTnLst>
                                </p:cTn>
                              </p:par>
                              <p:par>
                                <p:cTn id="36" presetID="32" presetClass="emph" presetSubtype="0" repeatCount="4000" fill="hold" nodeType="withEffect">
                                  <p:stCondLst>
                                    <p:cond delay="0"/>
                                  </p:stCondLst>
                                  <p:childTnLst>
                                    <p:animRot by="120000">
                                      <p:cBhvr>
                                        <p:cTn id="37" dur="100" fill="hold">
                                          <p:stCondLst>
                                            <p:cond delay="0"/>
                                          </p:stCondLst>
                                        </p:cTn>
                                        <p:tgtEl>
                                          <p:spTgt spid="8"/>
                                        </p:tgtEl>
                                        <p:attrNameLst>
                                          <p:attrName>r</p:attrName>
                                        </p:attrNameLst>
                                      </p:cBhvr>
                                    </p:animRot>
                                    <p:animRot by="-240000">
                                      <p:cBhvr>
                                        <p:cTn id="38" dur="200" fill="hold">
                                          <p:stCondLst>
                                            <p:cond delay="200"/>
                                          </p:stCondLst>
                                        </p:cTn>
                                        <p:tgtEl>
                                          <p:spTgt spid="8"/>
                                        </p:tgtEl>
                                        <p:attrNameLst>
                                          <p:attrName>r</p:attrName>
                                        </p:attrNameLst>
                                      </p:cBhvr>
                                    </p:animRot>
                                    <p:animRot by="240000">
                                      <p:cBhvr>
                                        <p:cTn id="39" dur="200" fill="hold">
                                          <p:stCondLst>
                                            <p:cond delay="400"/>
                                          </p:stCondLst>
                                        </p:cTn>
                                        <p:tgtEl>
                                          <p:spTgt spid="8"/>
                                        </p:tgtEl>
                                        <p:attrNameLst>
                                          <p:attrName>r</p:attrName>
                                        </p:attrNameLst>
                                      </p:cBhvr>
                                    </p:animRot>
                                    <p:animRot by="-240000">
                                      <p:cBhvr>
                                        <p:cTn id="40" dur="200" fill="hold">
                                          <p:stCondLst>
                                            <p:cond delay="600"/>
                                          </p:stCondLst>
                                        </p:cTn>
                                        <p:tgtEl>
                                          <p:spTgt spid="8"/>
                                        </p:tgtEl>
                                        <p:attrNameLst>
                                          <p:attrName>r</p:attrName>
                                        </p:attrNameLst>
                                      </p:cBhvr>
                                    </p:animRot>
                                    <p:animRot by="120000">
                                      <p:cBhvr>
                                        <p:cTn id="41"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descr="Ảnh có chứa mẫu họa&#10;&#10;Mô tả được tạo tự động">
            <a:extLst>
              <a:ext uri="{FF2B5EF4-FFF2-40B4-BE49-F238E27FC236}">
                <a16:creationId xmlns:a16="http://schemas.microsoft.com/office/drawing/2014/main" id="{1C222CB0-577E-4B8B-B039-A35E367316E3}"/>
              </a:ext>
            </a:extLst>
          </p:cNvPr>
          <p:cNvPicPr>
            <a:picLocks noChangeAspect="1"/>
          </p:cNvPicPr>
          <p:nvPr/>
        </p:nvPicPr>
        <p:blipFill>
          <a:blip r:embed="rId3"/>
          <a:stretch>
            <a:fillRect/>
          </a:stretch>
        </p:blipFill>
        <p:spPr>
          <a:xfrm>
            <a:off x="2333897" y="1472251"/>
            <a:ext cx="6475570" cy="4174551"/>
          </a:xfrm>
          <a:prstGeom prst="rect">
            <a:avLst/>
          </a:prstGeom>
        </p:spPr>
      </p:pic>
      <p:pic>
        <p:nvPicPr>
          <p:cNvPr id="7" name="Hình ảnh 6">
            <a:extLst>
              <a:ext uri="{FF2B5EF4-FFF2-40B4-BE49-F238E27FC236}">
                <a16:creationId xmlns:a16="http://schemas.microsoft.com/office/drawing/2014/main" id="{3F720CF9-BF34-4187-8042-88DBE5FBB27D}"/>
              </a:ext>
            </a:extLst>
          </p:cNvPr>
          <p:cNvPicPr>
            <a:picLocks noChangeAspect="1"/>
          </p:cNvPicPr>
          <p:nvPr/>
        </p:nvPicPr>
        <p:blipFill>
          <a:blip r:embed="rId4"/>
          <a:stretch>
            <a:fillRect/>
          </a:stretch>
        </p:blipFill>
        <p:spPr>
          <a:xfrm>
            <a:off x="10964087" y="0"/>
            <a:ext cx="1227913" cy="1193069"/>
          </a:xfrm>
          <a:prstGeom prst="rect">
            <a:avLst/>
          </a:prstGeom>
        </p:spPr>
      </p:pic>
      <p:pic>
        <p:nvPicPr>
          <p:cNvPr id="8" name="Hình ảnh 7">
            <a:extLst>
              <a:ext uri="{FF2B5EF4-FFF2-40B4-BE49-F238E27FC236}">
                <a16:creationId xmlns:a16="http://schemas.microsoft.com/office/drawing/2014/main" id="{AE394AA8-C4F2-4D58-A6C4-D4D4A398432C}"/>
              </a:ext>
            </a:extLst>
          </p:cNvPr>
          <p:cNvPicPr>
            <a:picLocks noChangeAspect="1"/>
          </p:cNvPicPr>
          <p:nvPr/>
        </p:nvPicPr>
        <p:blipFill>
          <a:blip r:embed="rId4"/>
          <a:stretch>
            <a:fillRect/>
          </a:stretch>
        </p:blipFill>
        <p:spPr>
          <a:xfrm>
            <a:off x="0" y="-1"/>
            <a:ext cx="1445623" cy="1132115"/>
          </a:xfrm>
          <a:prstGeom prst="rect">
            <a:avLst/>
          </a:prstGeom>
        </p:spPr>
      </p:pic>
      <p:pic>
        <p:nvPicPr>
          <p:cNvPr id="9" name="Hình ảnh 8">
            <a:extLst>
              <a:ext uri="{FF2B5EF4-FFF2-40B4-BE49-F238E27FC236}">
                <a16:creationId xmlns:a16="http://schemas.microsoft.com/office/drawing/2014/main" id="{C7BFF9B9-FF16-47C3-AB70-9CB878EAC6B0}"/>
              </a:ext>
            </a:extLst>
          </p:cNvPr>
          <p:cNvPicPr>
            <a:picLocks noChangeAspect="1"/>
          </p:cNvPicPr>
          <p:nvPr/>
        </p:nvPicPr>
        <p:blipFill>
          <a:blip r:embed="rId4"/>
          <a:stretch>
            <a:fillRect/>
          </a:stretch>
        </p:blipFill>
        <p:spPr>
          <a:xfrm>
            <a:off x="11112137" y="5966073"/>
            <a:ext cx="1079863" cy="891927"/>
          </a:xfrm>
          <a:prstGeom prst="rect">
            <a:avLst/>
          </a:prstGeom>
        </p:spPr>
      </p:pic>
      <p:pic>
        <p:nvPicPr>
          <p:cNvPr id="10" name="Hình ảnh 9">
            <a:extLst>
              <a:ext uri="{FF2B5EF4-FFF2-40B4-BE49-F238E27FC236}">
                <a16:creationId xmlns:a16="http://schemas.microsoft.com/office/drawing/2014/main" id="{0D3A0704-6265-43C3-83D3-D86E7038C90A}"/>
              </a:ext>
            </a:extLst>
          </p:cNvPr>
          <p:cNvPicPr>
            <a:picLocks noChangeAspect="1"/>
          </p:cNvPicPr>
          <p:nvPr/>
        </p:nvPicPr>
        <p:blipFill>
          <a:blip r:embed="rId4"/>
          <a:stretch>
            <a:fillRect/>
          </a:stretch>
        </p:blipFill>
        <p:spPr>
          <a:xfrm>
            <a:off x="1" y="5808617"/>
            <a:ext cx="1375954" cy="1049388"/>
          </a:xfrm>
          <a:prstGeom prst="rect">
            <a:avLst/>
          </a:prstGeom>
        </p:spPr>
      </p:pic>
      <p:sp>
        <p:nvSpPr>
          <p:cNvPr id="12" name="Action Button: Home 11">
            <a:hlinkClick r:id="rId5" action="ppaction://hlinksldjump" highlightClick="1"/>
          </p:cNvPr>
          <p:cNvSpPr/>
          <p:nvPr/>
        </p:nvSpPr>
        <p:spPr>
          <a:xfrm>
            <a:off x="10388433" y="6333311"/>
            <a:ext cx="507700" cy="467031"/>
          </a:xfrm>
          <a:prstGeom prst="actionButtonHome">
            <a:avLst/>
          </a:prstGeom>
          <a:ln>
            <a:solidFill>
              <a:srgbClr val="FFFF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611304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500"/>
                            </p:stCondLst>
                            <p:childTnLst>
                              <p:par>
                                <p:cTn id="18" presetID="32" presetClass="emph" presetSubtype="0" repeatCount="4000" fill="hold" nodeType="afterEffect">
                                  <p:stCondLst>
                                    <p:cond delay="0"/>
                                  </p:stCondLst>
                                  <p:childTnLst>
                                    <p:animRot by="120000">
                                      <p:cBhvr>
                                        <p:cTn id="19" dur="100" fill="hold">
                                          <p:stCondLst>
                                            <p:cond delay="0"/>
                                          </p:stCondLst>
                                        </p:cTn>
                                        <p:tgtEl>
                                          <p:spTgt spid="9"/>
                                        </p:tgtEl>
                                        <p:attrNameLst>
                                          <p:attrName>r</p:attrName>
                                        </p:attrNameLst>
                                      </p:cBhvr>
                                    </p:animRot>
                                    <p:animRot by="-240000">
                                      <p:cBhvr>
                                        <p:cTn id="20" dur="200" fill="hold">
                                          <p:stCondLst>
                                            <p:cond delay="200"/>
                                          </p:stCondLst>
                                        </p:cTn>
                                        <p:tgtEl>
                                          <p:spTgt spid="9"/>
                                        </p:tgtEl>
                                        <p:attrNameLst>
                                          <p:attrName>r</p:attrName>
                                        </p:attrNameLst>
                                      </p:cBhvr>
                                    </p:animRot>
                                    <p:animRot by="240000">
                                      <p:cBhvr>
                                        <p:cTn id="21" dur="200" fill="hold">
                                          <p:stCondLst>
                                            <p:cond delay="400"/>
                                          </p:stCondLst>
                                        </p:cTn>
                                        <p:tgtEl>
                                          <p:spTgt spid="9"/>
                                        </p:tgtEl>
                                        <p:attrNameLst>
                                          <p:attrName>r</p:attrName>
                                        </p:attrNameLst>
                                      </p:cBhvr>
                                    </p:animRot>
                                    <p:animRot by="-240000">
                                      <p:cBhvr>
                                        <p:cTn id="22" dur="200" fill="hold">
                                          <p:stCondLst>
                                            <p:cond delay="600"/>
                                          </p:stCondLst>
                                        </p:cTn>
                                        <p:tgtEl>
                                          <p:spTgt spid="9"/>
                                        </p:tgtEl>
                                        <p:attrNameLst>
                                          <p:attrName>r</p:attrName>
                                        </p:attrNameLst>
                                      </p:cBhvr>
                                    </p:animRot>
                                    <p:animRot by="120000">
                                      <p:cBhvr>
                                        <p:cTn id="23" dur="200" fill="hold">
                                          <p:stCondLst>
                                            <p:cond delay="800"/>
                                          </p:stCondLst>
                                        </p:cTn>
                                        <p:tgtEl>
                                          <p:spTgt spid="9"/>
                                        </p:tgtEl>
                                        <p:attrNameLst>
                                          <p:attrName>r</p:attrName>
                                        </p:attrNameLst>
                                      </p:cBhvr>
                                    </p:animRot>
                                  </p:childTnLst>
                                </p:cTn>
                              </p:par>
                              <p:par>
                                <p:cTn id="24" presetID="32" presetClass="emph" presetSubtype="0" repeatCount="4000" fill="hold" nodeType="withEffect">
                                  <p:stCondLst>
                                    <p:cond delay="0"/>
                                  </p:stCondLst>
                                  <p:childTnLst>
                                    <p:animRot by="120000">
                                      <p:cBhvr>
                                        <p:cTn id="25" dur="100" fill="hold">
                                          <p:stCondLst>
                                            <p:cond delay="0"/>
                                          </p:stCondLst>
                                        </p:cTn>
                                        <p:tgtEl>
                                          <p:spTgt spid="10"/>
                                        </p:tgtEl>
                                        <p:attrNameLst>
                                          <p:attrName>r</p:attrName>
                                        </p:attrNameLst>
                                      </p:cBhvr>
                                    </p:animRot>
                                    <p:animRot by="-240000">
                                      <p:cBhvr>
                                        <p:cTn id="26" dur="200" fill="hold">
                                          <p:stCondLst>
                                            <p:cond delay="200"/>
                                          </p:stCondLst>
                                        </p:cTn>
                                        <p:tgtEl>
                                          <p:spTgt spid="10"/>
                                        </p:tgtEl>
                                        <p:attrNameLst>
                                          <p:attrName>r</p:attrName>
                                        </p:attrNameLst>
                                      </p:cBhvr>
                                    </p:animRot>
                                    <p:animRot by="240000">
                                      <p:cBhvr>
                                        <p:cTn id="27" dur="200" fill="hold">
                                          <p:stCondLst>
                                            <p:cond delay="400"/>
                                          </p:stCondLst>
                                        </p:cTn>
                                        <p:tgtEl>
                                          <p:spTgt spid="10"/>
                                        </p:tgtEl>
                                        <p:attrNameLst>
                                          <p:attrName>r</p:attrName>
                                        </p:attrNameLst>
                                      </p:cBhvr>
                                    </p:animRot>
                                    <p:animRot by="-240000">
                                      <p:cBhvr>
                                        <p:cTn id="28" dur="200" fill="hold">
                                          <p:stCondLst>
                                            <p:cond delay="600"/>
                                          </p:stCondLst>
                                        </p:cTn>
                                        <p:tgtEl>
                                          <p:spTgt spid="10"/>
                                        </p:tgtEl>
                                        <p:attrNameLst>
                                          <p:attrName>r</p:attrName>
                                        </p:attrNameLst>
                                      </p:cBhvr>
                                    </p:animRot>
                                    <p:animRot by="120000">
                                      <p:cBhvr>
                                        <p:cTn id="29" dur="200" fill="hold">
                                          <p:stCondLst>
                                            <p:cond delay="800"/>
                                          </p:stCondLst>
                                        </p:cTn>
                                        <p:tgtEl>
                                          <p:spTgt spid="10"/>
                                        </p:tgtEl>
                                        <p:attrNameLst>
                                          <p:attrName>r</p:attrName>
                                        </p:attrNameLst>
                                      </p:cBhvr>
                                    </p:animRot>
                                  </p:childTnLst>
                                </p:cTn>
                              </p:par>
                              <p:par>
                                <p:cTn id="30" presetID="32" presetClass="emph" presetSubtype="0" repeatCount="4000" fill="hold" nodeType="withEffect">
                                  <p:stCondLst>
                                    <p:cond delay="0"/>
                                  </p:stCondLst>
                                  <p:childTnLst>
                                    <p:animRot by="120000">
                                      <p:cBhvr>
                                        <p:cTn id="31" dur="100" fill="hold">
                                          <p:stCondLst>
                                            <p:cond delay="0"/>
                                          </p:stCondLst>
                                        </p:cTn>
                                        <p:tgtEl>
                                          <p:spTgt spid="7"/>
                                        </p:tgtEl>
                                        <p:attrNameLst>
                                          <p:attrName>r</p:attrName>
                                        </p:attrNameLst>
                                      </p:cBhvr>
                                    </p:animRot>
                                    <p:animRot by="-240000">
                                      <p:cBhvr>
                                        <p:cTn id="32" dur="200" fill="hold">
                                          <p:stCondLst>
                                            <p:cond delay="200"/>
                                          </p:stCondLst>
                                        </p:cTn>
                                        <p:tgtEl>
                                          <p:spTgt spid="7"/>
                                        </p:tgtEl>
                                        <p:attrNameLst>
                                          <p:attrName>r</p:attrName>
                                        </p:attrNameLst>
                                      </p:cBhvr>
                                    </p:animRot>
                                    <p:animRot by="240000">
                                      <p:cBhvr>
                                        <p:cTn id="33" dur="200" fill="hold">
                                          <p:stCondLst>
                                            <p:cond delay="400"/>
                                          </p:stCondLst>
                                        </p:cTn>
                                        <p:tgtEl>
                                          <p:spTgt spid="7"/>
                                        </p:tgtEl>
                                        <p:attrNameLst>
                                          <p:attrName>r</p:attrName>
                                        </p:attrNameLst>
                                      </p:cBhvr>
                                    </p:animRot>
                                    <p:animRot by="-240000">
                                      <p:cBhvr>
                                        <p:cTn id="34" dur="200" fill="hold">
                                          <p:stCondLst>
                                            <p:cond delay="600"/>
                                          </p:stCondLst>
                                        </p:cTn>
                                        <p:tgtEl>
                                          <p:spTgt spid="7"/>
                                        </p:tgtEl>
                                        <p:attrNameLst>
                                          <p:attrName>r</p:attrName>
                                        </p:attrNameLst>
                                      </p:cBhvr>
                                    </p:animRot>
                                    <p:animRot by="120000">
                                      <p:cBhvr>
                                        <p:cTn id="35" dur="200" fill="hold">
                                          <p:stCondLst>
                                            <p:cond delay="800"/>
                                          </p:stCondLst>
                                        </p:cTn>
                                        <p:tgtEl>
                                          <p:spTgt spid="7"/>
                                        </p:tgtEl>
                                        <p:attrNameLst>
                                          <p:attrName>r</p:attrName>
                                        </p:attrNameLst>
                                      </p:cBhvr>
                                    </p:animRot>
                                  </p:childTnLst>
                                </p:cTn>
                              </p:par>
                              <p:par>
                                <p:cTn id="36" presetID="32" presetClass="emph" presetSubtype="0" repeatCount="4000" fill="hold" nodeType="withEffect">
                                  <p:stCondLst>
                                    <p:cond delay="0"/>
                                  </p:stCondLst>
                                  <p:childTnLst>
                                    <p:animRot by="120000">
                                      <p:cBhvr>
                                        <p:cTn id="37" dur="100" fill="hold">
                                          <p:stCondLst>
                                            <p:cond delay="0"/>
                                          </p:stCondLst>
                                        </p:cTn>
                                        <p:tgtEl>
                                          <p:spTgt spid="8"/>
                                        </p:tgtEl>
                                        <p:attrNameLst>
                                          <p:attrName>r</p:attrName>
                                        </p:attrNameLst>
                                      </p:cBhvr>
                                    </p:animRot>
                                    <p:animRot by="-240000">
                                      <p:cBhvr>
                                        <p:cTn id="38" dur="200" fill="hold">
                                          <p:stCondLst>
                                            <p:cond delay="200"/>
                                          </p:stCondLst>
                                        </p:cTn>
                                        <p:tgtEl>
                                          <p:spTgt spid="8"/>
                                        </p:tgtEl>
                                        <p:attrNameLst>
                                          <p:attrName>r</p:attrName>
                                        </p:attrNameLst>
                                      </p:cBhvr>
                                    </p:animRot>
                                    <p:animRot by="240000">
                                      <p:cBhvr>
                                        <p:cTn id="39" dur="200" fill="hold">
                                          <p:stCondLst>
                                            <p:cond delay="400"/>
                                          </p:stCondLst>
                                        </p:cTn>
                                        <p:tgtEl>
                                          <p:spTgt spid="8"/>
                                        </p:tgtEl>
                                        <p:attrNameLst>
                                          <p:attrName>r</p:attrName>
                                        </p:attrNameLst>
                                      </p:cBhvr>
                                    </p:animRot>
                                    <p:animRot by="-240000">
                                      <p:cBhvr>
                                        <p:cTn id="40" dur="200" fill="hold">
                                          <p:stCondLst>
                                            <p:cond delay="600"/>
                                          </p:stCondLst>
                                        </p:cTn>
                                        <p:tgtEl>
                                          <p:spTgt spid="8"/>
                                        </p:tgtEl>
                                        <p:attrNameLst>
                                          <p:attrName>r</p:attrName>
                                        </p:attrNameLst>
                                      </p:cBhvr>
                                    </p:animRot>
                                    <p:animRot by="120000">
                                      <p:cBhvr>
                                        <p:cTn id="41"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343610-203B-84DC-99D4-4BB60255301D}"/>
              </a:ext>
            </a:extLst>
          </p:cNvPr>
          <p:cNvSpPr txBox="1"/>
          <p:nvPr/>
        </p:nvSpPr>
        <p:spPr>
          <a:xfrm>
            <a:off x="478358" y="840659"/>
            <a:ext cx="10560430" cy="4401205"/>
          </a:xfrm>
          <a:prstGeom prst="rect">
            <a:avLst/>
          </a:prstGeom>
          <a:noFill/>
        </p:spPr>
        <p:txBody>
          <a:bodyPr wrap="square">
            <a:spAutoFit/>
          </a:bodyPr>
          <a:lstStyle/>
          <a:p>
            <a:pPr>
              <a:lnSpc>
                <a:spcPct val="200000"/>
              </a:lnSpc>
              <a:buFont typeface="+mj-lt"/>
              <a:buAutoNum type="arabicPeriod"/>
            </a:pPr>
            <a:r>
              <a:rPr lang="en-US" sz="2800" dirty="0"/>
              <a:t> </a:t>
            </a:r>
            <a:r>
              <a:rPr lang="en-US" sz="2800" dirty="0" err="1"/>
              <a:t>Trang</a:t>
            </a:r>
            <a:r>
              <a:rPr lang="en-US" sz="2800" dirty="0"/>
              <a:t> is looking for a ____________. </a:t>
            </a:r>
          </a:p>
          <a:p>
            <a:pPr>
              <a:lnSpc>
                <a:spcPct val="200000"/>
              </a:lnSpc>
              <a:buFont typeface="+mj-lt"/>
              <a:buAutoNum type="arabicPeriod"/>
            </a:pPr>
            <a:r>
              <a:rPr lang="en-US" sz="2800" dirty="0"/>
              <a:t> She likes doing DIY in her ____________. </a:t>
            </a:r>
          </a:p>
          <a:p>
            <a:pPr>
              <a:lnSpc>
                <a:spcPct val="200000"/>
              </a:lnSpc>
              <a:buFont typeface="+mj-lt"/>
              <a:buAutoNum type="arabicPeriod"/>
            </a:pPr>
            <a:r>
              <a:rPr lang="en-US" sz="2800" dirty="0"/>
              <a:t> Tom loves spending his free time with ____________. </a:t>
            </a:r>
          </a:p>
          <a:p>
            <a:pPr>
              <a:lnSpc>
                <a:spcPct val="200000"/>
              </a:lnSpc>
              <a:buFont typeface="+mj-lt"/>
              <a:buAutoNum type="arabicPeriod"/>
            </a:pPr>
            <a:r>
              <a:rPr lang="en-US" sz="2800" dirty="0"/>
              <a:t> Tom and his friends usually _________ together. </a:t>
            </a:r>
          </a:p>
          <a:p>
            <a:pPr>
              <a:lnSpc>
                <a:spcPct val="200000"/>
              </a:lnSpc>
              <a:buFont typeface="+mj-lt"/>
              <a:buAutoNum type="arabicPeriod"/>
            </a:pPr>
            <a:r>
              <a:rPr lang="en-US" sz="2800" dirty="0"/>
              <a:t> Tom, Mark, Trang, and Mai are going to see a comedy this  _______. </a:t>
            </a:r>
          </a:p>
        </p:txBody>
      </p:sp>
      <p:sp>
        <p:nvSpPr>
          <p:cNvPr id="13" name="Rounded Rectangle 12"/>
          <p:cNvSpPr/>
          <p:nvPr/>
        </p:nvSpPr>
        <p:spPr>
          <a:xfrm>
            <a:off x="595983" y="338053"/>
            <a:ext cx="502606" cy="50260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2" name="TextBox 11"/>
          <p:cNvSpPr txBox="1"/>
          <p:nvPr/>
        </p:nvSpPr>
        <p:spPr>
          <a:xfrm>
            <a:off x="1169083" y="338053"/>
            <a:ext cx="9054780" cy="523220"/>
          </a:xfrm>
          <a:prstGeom prst="rect">
            <a:avLst/>
          </a:prstGeom>
          <a:noFill/>
          <a:effectLst/>
        </p:spPr>
        <p:txBody>
          <a:bodyPr wrap="square" rtlCol="0">
            <a:spAutoFit/>
          </a:bodyPr>
          <a:lstStyle/>
          <a:p>
            <a:r>
              <a:rPr lang="en-US" sz="2800" b="1" dirty="0">
                <a:solidFill>
                  <a:srgbClr val="002060"/>
                </a:solidFill>
                <a:effectLst/>
              </a:rPr>
              <a:t>Read the conversation again and complete the sentences. </a:t>
            </a:r>
            <a:endParaRPr lang="en-US" sz="2800" dirty="0">
              <a:solidFill>
                <a:srgbClr val="002060"/>
              </a:solidFill>
            </a:endParaRPr>
          </a:p>
        </p:txBody>
      </p:sp>
      <p:sp>
        <p:nvSpPr>
          <p:cNvPr id="17" name="TextBox 16"/>
          <p:cNvSpPr txBox="1"/>
          <p:nvPr/>
        </p:nvSpPr>
        <p:spPr>
          <a:xfrm>
            <a:off x="648769" y="235413"/>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6" name="Hình chữ nhật: Góc Tròn 6">
            <a:extLst>
              <a:ext uri="{FF2B5EF4-FFF2-40B4-BE49-F238E27FC236}">
                <a16:creationId xmlns:a16="http://schemas.microsoft.com/office/drawing/2014/main" id="{08B1305C-B331-9195-FF9C-9532D6A247B3}"/>
              </a:ext>
            </a:extLst>
          </p:cNvPr>
          <p:cNvSpPr/>
          <p:nvPr/>
        </p:nvSpPr>
        <p:spPr>
          <a:xfrm>
            <a:off x="3978111" y="1165798"/>
            <a:ext cx="1939316" cy="461665"/>
          </a:xfrm>
          <a:prstGeom prst="roundRect">
            <a:avLst/>
          </a:prstGeom>
          <a:noFill/>
          <a:ln w="28575">
            <a:solidFill>
              <a:srgbClr val="AD4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C00000"/>
                </a:solidFill>
              </a:rPr>
              <a:t>knitting kit</a:t>
            </a:r>
            <a:endParaRPr lang="vi-VN" sz="2800" dirty="0">
              <a:solidFill>
                <a:srgbClr val="C00000"/>
              </a:solidFill>
            </a:endParaRPr>
          </a:p>
        </p:txBody>
      </p:sp>
      <p:sp>
        <p:nvSpPr>
          <p:cNvPr id="7" name="Hình chữ nhật: Góc Tròn 6">
            <a:extLst>
              <a:ext uri="{FF2B5EF4-FFF2-40B4-BE49-F238E27FC236}">
                <a16:creationId xmlns:a16="http://schemas.microsoft.com/office/drawing/2014/main" id="{ECDC8F74-31EA-C91E-7B0B-77A245E22F44}"/>
              </a:ext>
            </a:extLst>
          </p:cNvPr>
          <p:cNvSpPr/>
          <p:nvPr/>
        </p:nvSpPr>
        <p:spPr>
          <a:xfrm>
            <a:off x="9285019" y="4579994"/>
            <a:ext cx="1310710" cy="461665"/>
          </a:xfrm>
          <a:prstGeom prst="roundRect">
            <a:avLst/>
          </a:prstGeom>
          <a:noFill/>
          <a:ln w="28575">
            <a:solidFill>
              <a:srgbClr val="AD4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C00000"/>
                </a:solidFill>
              </a:rPr>
              <a:t>Sunday</a:t>
            </a:r>
            <a:endParaRPr lang="vi-VN" sz="2800" dirty="0">
              <a:solidFill>
                <a:srgbClr val="C00000"/>
              </a:solidFill>
            </a:endParaRPr>
          </a:p>
        </p:txBody>
      </p:sp>
      <p:sp>
        <p:nvSpPr>
          <p:cNvPr id="8" name="Hình chữ nhật: Góc Tròn 6">
            <a:extLst>
              <a:ext uri="{FF2B5EF4-FFF2-40B4-BE49-F238E27FC236}">
                <a16:creationId xmlns:a16="http://schemas.microsoft.com/office/drawing/2014/main" id="{731BE2B5-C050-7B4F-9264-9E410BA0742F}"/>
              </a:ext>
            </a:extLst>
          </p:cNvPr>
          <p:cNvSpPr/>
          <p:nvPr/>
        </p:nvSpPr>
        <p:spPr>
          <a:xfrm>
            <a:off x="4939644" y="3736521"/>
            <a:ext cx="1574277" cy="461665"/>
          </a:xfrm>
          <a:prstGeom prst="roundRect">
            <a:avLst/>
          </a:prstGeom>
          <a:noFill/>
          <a:ln w="28575">
            <a:solidFill>
              <a:srgbClr val="AD4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C00000"/>
                </a:solidFill>
              </a:rPr>
              <a:t>hang out</a:t>
            </a:r>
            <a:endParaRPr lang="vi-VN" sz="2800" dirty="0">
              <a:solidFill>
                <a:srgbClr val="C00000"/>
              </a:solidFill>
            </a:endParaRPr>
          </a:p>
        </p:txBody>
      </p:sp>
      <p:sp>
        <p:nvSpPr>
          <p:cNvPr id="9" name="Hình chữ nhật: Góc Tròn 6">
            <a:extLst>
              <a:ext uri="{FF2B5EF4-FFF2-40B4-BE49-F238E27FC236}">
                <a16:creationId xmlns:a16="http://schemas.microsoft.com/office/drawing/2014/main" id="{BD5FE6B4-2279-EF99-8879-0233645AC809}"/>
              </a:ext>
            </a:extLst>
          </p:cNvPr>
          <p:cNvSpPr/>
          <p:nvPr/>
        </p:nvSpPr>
        <p:spPr>
          <a:xfrm>
            <a:off x="6381946" y="2877615"/>
            <a:ext cx="2149312" cy="461665"/>
          </a:xfrm>
          <a:prstGeom prst="roundRect">
            <a:avLst/>
          </a:prstGeom>
          <a:noFill/>
          <a:ln w="28575">
            <a:solidFill>
              <a:srgbClr val="AD4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C00000"/>
                </a:solidFill>
              </a:rPr>
              <a:t>other people</a:t>
            </a:r>
            <a:endParaRPr lang="vi-VN" sz="2800" dirty="0">
              <a:solidFill>
                <a:srgbClr val="C00000"/>
              </a:solidFill>
            </a:endParaRPr>
          </a:p>
        </p:txBody>
      </p:sp>
      <p:sp>
        <p:nvSpPr>
          <p:cNvPr id="10" name="Hình chữ nhật: Góc Tròn 6">
            <a:extLst>
              <a:ext uri="{FF2B5EF4-FFF2-40B4-BE49-F238E27FC236}">
                <a16:creationId xmlns:a16="http://schemas.microsoft.com/office/drawing/2014/main" id="{817D9914-754B-4E2F-D4CE-94D72E37B2EF}"/>
              </a:ext>
            </a:extLst>
          </p:cNvPr>
          <p:cNvSpPr/>
          <p:nvPr/>
        </p:nvSpPr>
        <p:spPr>
          <a:xfrm>
            <a:off x="4600281" y="2018709"/>
            <a:ext cx="2029696" cy="461665"/>
          </a:xfrm>
          <a:prstGeom prst="roundRect">
            <a:avLst/>
          </a:prstGeom>
          <a:noFill/>
          <a:ln w="28575">
            <a:solidFill>
              <a:srgbClr val="AD4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C00000"/>
                </a:solidFill>
              </a:rPr>
              <a:t>leisure time </a:t>
            </a:r>
            <a:endParaRPr lang="vi-VN" sz="2800" dirty="0">
              <a:solidFill>
                <a:srgbClr val="C00000"/>
              </a:solidFill>
            </a:endParaRPr>
          </a:p>
        </p:txBody>
      </p:sp>
    </p:spTree>
    <p:extLst>
      <p:ext uri="{BB962C8B-B14F-4D97-AF65-F5344CB8AC3E}">
        <p14:creationId xmlns:p14="http://schemas.microsoft.com/office/powerpoint/2010/main" val="11128606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33071" y="383537"/>
            <a:ext cx="11258929" cy="523220"/>
          </a:xfrm>
          <a:prstGeom prst="rect">
            <a:avLst/>
          </a:prstGeom>
          <a:noFill/>
          <a:effectLst/>
        </p:spPr>
        <p:txBody>
          <a:bodyPr wrap="square" rtlCol="0">
            <a:spAutoFit/>
          </a:bodyPr>
          <a:lstStyle/>
          <a:p>
            <a:r>
              <a:rPr lang="en-US" sz="2800" b="1" dirty="0">
                <a:effectLst/>
              </a:rPr>
              <a:t>Work in pairs. Write the activities from the box under the correct pictures. </a:t>
            </a:r>
            <a:endParaRPr lang="en-US" sz="2800" dirty="0"/>
          </a:p>
        </p:txBody>
      </p:sp>
      <p:sp>
        <p:nvSpPr>
          <p:cNvPr id="16" name="Rounded Rectangle 15"/>
          <p:cNvSpPr/>
          <p:nvPr/>
        </p:nvSpPr>
        <p:spPr>
          <a:xfrm>
            <a:off x="377680" y="383537"/>
            <a:ext cx="502606" cy="50260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430465" y="280897"/>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4" name="Hình chữ nhật: Góc Tròn 6">
            <a:extLst>
              <a:ext uri="{FF2B5EF4-FFF2-40B4-BE49-F238E27FC236}">
                <a16:creationId xmlns:a16="http://schemas.microsoft.com/office/drawing/2014/main" id="{DD1BA7B0-ACBD-FD5E-EE0A-1758F7F8840B}"/>
              </a:ext>
            </a:extLst>
          </p:cNvPr>
          <p:cNvSpPr/>
          <p:nvPr/>
        </p:nvSpPr>
        <p:spPr>
          <a:xfrm>
            <a:off x="163323" y="1363112"/>
            <a:ext cx="1448085" cy="461665"/>
          </a:xfrm>
          <a:prstGeom prst="roundRect">
            <a:avLst/>
          </a:prstGeom>
          <a:noFill/>
          <a:ln w="28575">
            <a:solidFill>
              <a:srgbClr val="AD4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C00000"/>
                </a:solidFill>
              </a:rPr>
              <a:t>doing DIY</a:t>
            </a:r>
            <a:endParaRPr lang="vi-VN" sz="2400" dirty="0">
              <a:solidFill>
                <a:srgbClr val="C00000"/>
              </a:solidFill>
            </a:endParaRPr>
          </a:p>
        </p:txBody>
      </p:sp>
      <p:sp>
        <p:nvSpPr>
          <p:cNvPr id="6" name="Hình chữ nhật: Góc Tròn 20">
            <a:extLst>
              <a:ext uri="{FF2B5EF4-FFF2-40B4-BE49-F238E27FC236}">
                <a16:creationId xmlns:a16="http://schemas.microsoft.com/office/drawing/2014/main" id="{9D323001-C3AB-87DF-FBE5-D93F3CF82806}"/>
              </a:ext>
            </a:extLst>
          </p:cNvPr>
          <p:cNvSpPr/>
          <p:nvPr/>
        </p:nvSpPr>
        <p:spPr>
          <a:xfrm>
            <a:off x="1766459" y="1369848"/>
            <a:ext cx="1259731" cy="461665"/>
          </a:xfrm>
          <a:prstGeom prst="roundRect">
            <a:avLst/>
          </a:prstGeom>
          <a:noFill/>
          <a:ln w="28575">
            <a:solidFill>
              <a:srgbClr val="AD4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C00000"/>
                </a:solidFill>
              </a:rPr>
              <a:t>cooking</a:t>
            </a:r>
            <a:endParaRPr lang="vi-VN" sz="2400" dirty="0">
              <a:solidFill>
                <a:srgbClr val="C00000"/>
              </a:solidFill>
            </a:endParaRPr>
          </a:p>
        </p:txBody>
      </p:sp>
      <p:sp>
        <p:nvSpPr>
          <p:cNvPr id="7" name="Hình chữ nhật: Góc Tròn 21">
            <a:extLst>
              <a:ext uri="{FF2B5EF4-FFF2-40B4-BE49-F238E27FC236}">
                <a16:creationId xmlns:a16="http://schemas.microsoft.com/office/drawing/2014/main" id="{38689B60-EF1D-A043-86D7-D8769C644766}"/>
              </a:ext>
            </a:extLst>
          </p:cNvPr>
          <p:cNvSpPr/>
          <p:nvPr/>
        </p:nvSpPr>
        <p:spPr>
          <a:xfrm>
            <a:off x="3207182" y="1369848"/>
            <a:ext cx="1906617" cy="461665"/>
          </a:xfrm>
          <a:prstGeom prst="roundRect">
            <a:avLst/>
          </a:prstGeom>
          <a:noFill/>
          <a:ln w="28575">
            <a:solidFill>
              <a:srgbClr val="AD4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C00000"/>
                </a:solidFill>
              </a:rPr>
              <a:t>doing puzzles</a:t>
            </a:r>
            <a:endParaRPr lang="vi-VN" sz="2400" dirty="0">
              <a:solidFill>
                <a:srgbClr val="C00000"/>
              </a:solidFill>
            </a:endParaRPr>
          </a:p>
        </p:txBody>
      </p:sp>
      <p:sp>
        <p:nvSpPr>
          <p:cNvPr id="8" name="Hình chữ nhật: Góc Tròn 22">
            <a:extLst>
              <a:ext uri="{FF2B5EF4-FFF2-40B4-BE49-F238E27FC236}">
                <a16:creationId xmlns:a16="http://schemas.microsoft.com/office/drawing/2014/main" id="{66BB8AA8-44E4-8D3C-DBC1-C70BE17DD6E7}"/>
              </a:ext>
            </a:extLst>
          </p:cNvPr>
          <p:cNvSpPr/>
          <p:nvPr/>
        </p:nvSpPr>
        <p:spPr>
          <a:xfrm>
            <a:off x="5292355" y="1361128"/>
            <a:ext cx="1906617" cy="461665"/>
          </a:xfrm>
          <a:prstGeom prst="roundRect">
            <a:avLst/>
          </a:prstGeom>
          <a:noFill/>
          <a:ln w="28575">
            <a:solidFill>
              <a:srgbClr val="AD4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C00000"/>
                </a:solidFill>
              </a:rPr>
              <a:t>playing sport</a:t>
            </a:r>
            <a:endParaRPr lang="vi-VN" sz="2400" dirty="0">
              <a:solidFill>
                <a:srgbClr val="C00000"/>
              </a:solidFill>
            </a:endParaRPr>
          </a:p>
        </p:txBody>
      </p:sp>
      <p:sp>
        <p:nvSpPr>
          <p:cNvPr id="9" name="Hình chữ nhật: Góc Tròn 23">
            <a:extLst>
              <a:ext uri="{FF2B5EF4-FFF2-40B4-BE49-F238E27FC236}">
                <a16:creationId xmlns:a16="http://schemas.microsoft.com/office/drawing/2014/main" id="{1AF76600-3E7C-0E0D-3911-B9B0BB90C774}"/>
              </a:ext>
            </a:extLst>
          </p:cNvPr>
          <p:cNvSpPr/>
          <p:nvPr/>
        </p:nvSpPr>
        <p:spPr>
          <a:xfrm>
            <a:off x="7378955" y="1369848"/>
            <a:ext cx="2154116" cy="461665"/>
          </a:xfrm>
          <a:prstGeom prst="roundRect">
            <a:avLst/>
          </a:prstGeom>
          <a:noFill/>
          <a:ln w="28575">
            <a:solidFill>
              <a:srgbClr val="AD4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C00000"/>
                </a:solidFill>
              </a:rPr>
              <a:t>surfing </a:t>
            </a:r>
            <a:r>
              <a:rPr lang="en-US" sz="2400">
                <a:solidFill>
                  <a:srgbClr val="C00000"/>
                </a:solidFill>
              </a:rPr>
              <a:t>the net</a:t>
            </a:r>
            <a:endParaRPr lang="vi-VN" sz="2400" dirty="0">
              <a:solidFill>
                <a:srgbClr val="C00000"/>
              </a:solidFill>
            </a:endParaRPr>
          </a:p>
        </p:txBody>
      </p:sp>
      <p:pic>
        <p:nvPicPr>
          <p:cNvPr id="10" name="Picture 8">
            <a:extLst>
              <a:ext uri="{FF2B5EF4-FFF2-40B4-BE49-F238E27FC236}">
                <a16:creationId xmlns:a16="http://schemas.microsoft.com/office/drawing/2014/main" id="{CE8B5EDE-B16D-C8F1-46D3-C0F131AA2E5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916" r="5316"/>
          <a:stretch/>
        </p:blipFill>
        <p:spPr bwMode="auto">
          <a:xfrm>
            <a:off x="4949663" y="2063301"/>
            <a:ext cx="2592000" cy="1727592"/>
          </a:xfrm>
          <a:prstGeom prst="roundRect">
            <a:avLst/>
          </a:prstGeom>
          <a:noFill/>
          <a:ln w="12700">
            <a:solidFill>
              <a:schemeClr val="accent6"/>
            </a:solidFill>
          </a:ln>
          <a:extLst>
            <a:ext uri="{909E8E84-426E-40DD-AFC4-6F175D3DCCD1}">
              <a14:hiddenFill xmlns:a14="http://schemas.microsoft.com/office/drawing/2010/main">
                <a:solidFill>
                  <a:srgbClr val="FFFFFF"/>
                </a:solidFill>
              </a14:hiddenFill>
            </a:ext>
          </a:extLst>
        </p:spPr>
      </p:pic>
      <p:pic>
        <p:nvPicPr>
          <p:cNvPr id="18" name="Picture 12">
            <a:extLst>
              <a:ext uri="{FF2B5EF4-FFF2-40B4-BE49-F238E27FC236}">
                <a16:creationId xmlns:a16="http://schemas.microsoft.com/office/drawing/2014/main" id="{7B9F379C-D0EC-85EC-62C4-17983FDF8B06}"/>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67" t="-603" r="9433" b="603"/>
          <a:stretch/>
        </p:blipFill>
        <p:spPr bwMode="auto">
          <a:xfrm>
            <a:off x="9023802" y="4553487"/>
            <a:ext cx="2592000" cy="1728000"/>
          </a:xfrm>
          <a:prstGeom prst="roundRect">
            <a:avLst/>
          </a:prstGeom>
          <a:noFill/>
          <a:ln w="19050">
            <a:solidFill>
              <a:schemeClr val="accent6"/>
            </a:solidFill>
          </a:ln>
          <a:extLst>
            <a:ext uri="{909E8E84-426E-40DD-AFC4-6F175D3DCCD1}">
              <a14:hiddenFill xmlns:a14="http://schemas.microsoft.com/office/drawing/2010/main">
                <a:solidFill>
                  <a:srgbClr val="FFFFFF"/>
                </a:solidFill>
              </a14:hiddenFill>
            </a:ext>
          </a:extLst>
        </p:spPr>
      </p:pic>
      <p:pic>
        <p:nvPicPr>
          <p:cNvPr id="19" name="Picture 14" descr="Da Nhân Tạo: Phù Hợp Để Luyện Tập Bóng Rổ">
            <a:extLst>
              <a:ext uri="{FF2B5EF4-FFF2-40B4-BE49-F238E27FC236}">
                <a16:creationId xmlns:a16="http://schemas.microsoft.com/office/drawing/2014/main" id="{3CD8FF31-1226-31AE-AC86-FD10083FD3A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23802" y="2063301"/>
            <a:ext cx="2592000" cy="1728000"/>
          </a:xfrm>
          <a:prstGeom prst="roundRect">
            <a:avLst/>
          </a:prstGeom>
          <a:noFill/>
          <a:ln w="19050">
            <a:solidFill>
              <a:schemeClr val="accent6"/>
            </a:solidFill>
          </a:ln>
          <a:extLst>
            <a:ext uri="{909E8E84-426E-40DD-AFC4-6F175D3DCCD1}">
              <a14:hiddenFill xmlns:a14="http://schemas.microsoft.com/office/drawing/2010/main">
                <a:solidFill>
                  <a:srgbClr val="FFFFFF"/>
                </a:solidFill>
              </a14:hiddenFill>
            </a:ext>
          </a:extLst>
        </p:spPr>
      </p:pic>
      <p:pic>
        <p:nvPicPr>
          <p:cNvPr id="20" name="Picture 16" descr="Best Students Scissors">
            <a:extLst>
              <a:ext uri="{FF2B5EF4-FFF2-40B4-BE49-F238E27FC236}">
                <a16:creationId xmlns:a16="http://schemas.microsoft.com/office/drawing/2014/main" id="{50A76A1D-F920-B485-1E95-D05FFF2207D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33333"/>
          <a:stretch/>
        </p:blipFill>
        <p:spPr bwMode="auto">
          <a:xfrm>
            <a:off x="4949663" y="4553487"/>
            <a:ext cx="2592000" cy="1728000"/>
          </a:xfrm>
          <a:prstGeom prst="roundRect">
            <a:avLst/>
          </a:prstGeom>
          <a:noFill/>
          <a:ln w="19050">
            <a:solidFill>
              <a:schemeClr val="accent6"/>
            </a:solidFill>
          </a:ln>
          <a:extLst>
            <a:ext uri="{909E8E84-426E-40DD-AFC4-6F175D3DCCD1}">
              <a14:hiddenFill xmlns:a14="http://schemas.microsoft.com/office/drawing/2010/main">
                <a:solidFill>
                  <a:srgbClr val="FFFFFF"/>
                </a:solidFill>
              </a14:hiddenFill>
            </a:ext>
          </a:extLst>
        </p:spPr>
      </p:pic>
      <p:sp>
        <p:nvSpPr>
          <p:cNvPr id="28" name="Hình chữ nhật: Góc Tròn 23">
            <a:extLst>
              <a:ext uri="{FF2B5EF4-FFF2-40B4-BE49-F238E27FC236}">
                <a16:creationId xmlns:a16="http://schemas.microsoft.com/office/drawing/2014/main" id="{E132CBB0-73D4-6140-F59B-CDD26733C241}"/>
              </a:ext>
            </a:extLst>
          </p:cNvPr>
          <p:cNvSpPr/>
          <p:nvPr/>
        </p:nvSpPr>
        <p:spPr>
          <a:xfrm>
            <a:off x="9690223" y="1363111"/>
            <a:ext cx="2592001" cy="461665"/>
          </a:xfrm>
          <a:prstGeom prst="roundRect">
            <a:avLst/>
          </a:prstGeom>
          <a:noFill/>
          <a:ln w="28575">
            <a:solidFill>
              <a:srgbClr val="AD4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C00000"/>
                </a:solidFill>
              </a:rPr>
              <a:t>messaging friends</a:t>
            </a:r>
            <a:endParaRPr lang="vi-VN" sz="2400" dirty="0">
              <a:solidFill>
                <a:srgbClr val="C00000"/>
              </a:solidFill>
            </a:endParaRPr>
          </a:p>
        </p:txBody>
      </p:sp>
      <p:pic>
        <p:nvPicPr>
          <p:cNvPr id="2" name="Picture 1"/>
          <p:cNvPicPr>
            <a:picLocks noChangeAspect="1"/>
          </p:cNvPicPr>
          <p:nvPr/>
        </p:nvPicPr>
        <p:blipFill rotWithShape="1">
          <a:blip r:embed="rId7"/>
          <a:srcRect l="1843" t="2880" r="2810" b="5023"/>
          <a:stretch/>
        </p:blipFill>
        <p:spPr>
          <a:xfrm>
            <a:off x="589888" y="2063301"/>
            <a:ext cx="2617294" cy="1685378"/>
          </a:xfrm>
          <a:prstGeom prst="rect">
            <a:avLst/>
          </a:prstGeom>
        </p:spPr>
      </p:pic>
      <p:pic>
        <p:nvPicPr>
          <p:cNvPr id="3" name="Picture 2"/>
          <p:cNvPicPr>
            <a:picLocks noChangeAspect="1"/>
          </p:cNvPicPr>
          <p:nvPr/>
        </p:nvPicPr>
        <p:blipFill rotWithShape="1">
          <a:blip r:embed="rId8"/>
          <a:srcRect l="1835" t="3976" r="2934" b="3448"/>
          <a:stretch/>
        </p:blipFill>
        <p:spPr>
          <a:xfrm>
            <a:off x="642673" y="4553486"/>
            <a:ext cx="2564509" cy="1728001"/>
          </a:xfrm>
          <a:prstGeom prst="rect">
            <a:avLst/>
          </a:prstGeom>
        </p:spPr>
      </p:pic>
    </p:spTree>
    <p:extLst>
      <p:ext uri="{BB962C8B-B14F-4D97-AF65-F5344CB8AC3E}">
        <p14:creationId xmlns:p14="http://schemas.microsoft.com/office/powerpoint/2010/main" val="2138508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66667E-6 2.59259E-6 L -0.74961 0.3581 " pathEditMode="relative" rAng="0" ptsTypes="AA">
                                      <p:cBhvr>
                                        <p:cTn id="6" dur="2000" fill="hold"/>
                                        <p:tgtEl>
                                          <p:spTgt spid="28"/>
                                        </p:tgtEl>
                                        <p:attrNameLst>
                                          <p:attrName>ppt_x</p:attrName>
                                          <p:attrName>ppt_y</p:attrName>
                                        </p:attrNameLst>
                                      </p:cBhvr>
                                      <p:rCtr x="-37487" y="17894"/>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4.375E-6 -3.33333E-6 L 0.3293 0.35486 " pathEditMode="relative" rAng="0" ptsTypes="AA">
                                      <p:cBhvr>
                                        <p:cTn id="10" dur="2000" fill="hold"/>
                                        <p:tgtEl>
                                          <p:spTgt spid="6"/>
                                        </p:tgtEl>
                                        <p:attrNameLst>
                                          <p:attrName>ppt_x</p:attrName>
                                          <p:attrName>ppt_y</p:attrName>
                                        </p:attrNameLst>
                                      </p:cBhvr>
                                      <p:rCtr x="16458" y="17731"/>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4.16667E-7 -4.44444E-6 L 0.34349 0.36621 " pathEditMode="relative" rAng="0" ptsTypes="AA">
                                      <p:cBhvr>
                                        <p:cTn id="14" dur="2000" fill="hold"/>
                                        <p:tgtEl>
                                          <p:spTgt spid="8"/>
                                        </p:tgtEl>
                                        <p:attrNameLst>
                                          <p:attrName>ppt_x</p:attrName>
                                          <p:attrName>ppt_y</p:attrName>
                                        </p:attrNameLst>
                                      </p:cBhvr>
                                      <p:rCtr x="17174" y="18310"/>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4.16667E-6 -3.33333E-6 L -0.19427 0.72153 " pathEditMode="relative" rAng="0" ptsTypes="AA">
                                      <p:cBhvr>
                                        <p:cTn id="18" dur="2000" fill="hold"/>
                                        <p:tgtEl>
                                          <p:spTgt spid="7"/>
                                        </p:tgtEl>
                                        <p:attrNameLst>
                                          <p:attrName>ppt_x</p:attrName>
                                          <p:attrName>ppt_y</p:attrName>
                                        </p:attrNameLst>
                                      </p:cBhvr>
                                      <p:rCtr x="-9714" y="36065"/>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3.54167E-6 2.59259E-6 L 0.43724 0.72754 " pathEditMode="relative" rAng="0" ptsTypes="AA">
                                      <p:cBhvr>
                                        <p:cTn id="22" dur="2000" fill="hold"/>
                                        <p:tgtEl>
                                          <p:spTgt spid="4"/>
                                        </p:tgtEl>
                                        <p:attrNameLst>
                                          <p:attrName>ppt_x</p:attrName>
                                          <p:attrName>ppt_y</p:attrName>
                                        </p:attrNameLst>
                                      </p:cBhvr>
                                      <p:rCtr x="21862" y="36366"/>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4.16667E-7 -3.33333E-6 L 0.15859 0.72547 " pathEditMode="relative" rAng="0" ptsTypes="AA">
                                      <p:cBhvr>
                                        <p:cTn id="26" dur="2000" fill="hold"/>
                                        <p:tgtEl>
                                          <p:spTgt spid="9"/>
                                        </p:tgtEl>
                                        <p:attrNameLst>
                                          <p:attrName>ppt_x</p:attrName>
                                          <p:attrName>ppt_y</p:attrName>
                                        </p:attrNameLst>
                                      </p:cBhvr>
                                      <p:rCtr x="7930" y="3627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2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57554" y="388514"/>
            <a:ext cx="11287106" cy="461665"/>
          </a:xfrm>
          <a:prstGeom prst="rect">
            <a:avLst/>
          </a:prstGeom>
          <a:noFill/>
          <a:effectLst/>
        </p:spPr>
        <p:txBody>
          <a:bodyPr wrap="square" rtlCol="0">
            <a:spAutoFit/>
          </a:bodyPr>
          <a:lstStyle/>
          <a:p>
            <a:r>
              <a:rPr lang="en-US" sz="2400" b="1" dirty="0">
                <a:effectLst/>
              </a:rPr>
              <a:t>Work in pairs. Read the word and phrases, and guess which activities in </a:t>
            </a:r>
            <a:r>
              <a:rPr lang="en-US" sz="2400" b="1" dirty="0">
                <a:solidFill>
                  <a:srgbClr val="EF4B66"/>
                </a:solidFill>
                <a:effectLst/>
              </a:rPr>
              <a:t>3</a:t>
            </a:r>
            <a:r>
              <a:rPr lang="en-US" sz="2400" b="1" dirty="0">
                <a:solidFill>
                  <a:srgbClr val="FF7F00"/>
                </a:solidFill>
                <a:effectLst/>
              </a:rPr>
              <a:t> </a:t>
            </a:r>
            <a:r>
              <a:rPr lang="en-US" sz="2400" b="1" dirty="0">
                <a:effectLst/>
              </a:rPr>
              <a:t>are described. </a:t>
            </a:r>
            <a:endParaRPr lang="en-US" sz="2400" dirty="0"/>
          </a:p>
        </p:txBody>
      </p:sp>
      <p:sp>
        <p:nvSpPr>
          <p:cNvPr id="16" name="Rounded Rectangle 15"/>
          <p:cNvSpPr/>
          <p:nvPr/>
        </p:nvSpPr>
        <p:spPr>
          <a:xfrm>
            <a:off x="284713" y="357208"/>
            <a:ext cx="502606" cy="50260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337498" y="25456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3" name="TextBox 2">
            <a:extLst>
              <a:ext uri="{FF2B5EF4-FFF2-40B4-BE49-F238E27FC236}">
                <a16:creationId xmlns:a16="http://schemas.microsoft.com/office/drawing/2014/main" id="{68DE1DC7-075B-23AE-8277-9352718DC434}"/>
              </a:ext>
            </a:extLst>
          </p:cNvPr>
          <p:cNvSpPr txBox="1"/>
          <p:nvPr/>
        </p:nvSpPr>
        <p:spPr>
          <a:xfrm>
            <a:off x="337498" y="993760"/>
            <a:ext cx="7591856" cy="5016758"/>
          </a:xfrm>
          <a:prstGeom prst="rect">
            <a:avLst/>
          </a:prstGeom>
          <a:noFill/>
        </p:spPr>
        <p:txBody>
          <a:bodyPr wrap="square">
            <a:spAutoFit/>
          </a:bodyPr>
          <a:lstStyle/>
          <a:p>
            <a:pPr>
              <a:lnSpc>
                <a:spcPct val="200000"/>
              </a:lnSpc>
              <a:buFont typeface="+mj-lt"/>
              <a:buAutoNum type="arabicPeriod"/>
            </a:pPr>
            <a:r>
              <a:rPr lang="en-US" sz="3200" dirty="0">
                <a:effectLst/>
              </a:rPr>
              <a:t> improve memory, a mental exercise </a:t>
            </a:r>
          </a:p>
          <a:p>
            <a:pPr>
              <a:lnSpc>
                <a:spcPct val="200000"/>
              </a:lnSpc>
              <a:buFont typeface="+mj-lt"/>
              <a:buAutoNum type="arabicPeriod"/>
            </a:pPr>
            <a:r>
              <a:rPr lang="en-US" sz="3200" dirty="0">
                <a:effectLst/>
              </a:rPr>
              <a:t> save money, increase creativity </a:t>
            </a:r>
          </a:p>
          <a:p>
            <a:pPr>
              <a:lnSpc>
                <a:spcPct val="200000"/>
              </a:lnSpc>
              <a:buFont typeface="+mj-lt"/>
              <a:buAutoNum type="arabicPeriod"/>
            </a:pPr>
            <a:r>
              <a:rPr lang="en-US" sz="3200" dirty="0">
                <a:effectLst/>
              </a:rPr>
              <a:t> improve physical health, make friends </a:t>
            </a:r>
          </a:p>
          <a:p>
            <a:pPr>
              <a:lnSpc>
                <a:spcPct val="200000"/>
              </a:lnSpc>
              <a:buFont typeface="+mj-lt"/>
              <a:buAutoNum type="arabicPeriod"/>
            </a:pPr>
            <a:r>
              <a:rPr lang="en-US" sz="3200" dirty="0">
                <a:effectLst/>
              </a:rPr>
              <a:t> keep in touch, be relaxed</a:t>
            </a:r>
          </a:p>
          <a:p>
            <a:pPr>
              <a:lnSpc>
                <a:spcPct val="200000"/>
              </a:lnSpc>
              <a:buFont typeface="+mj-lt"/>
              <a:buAutoNum type="arabicPeriod"/>
            </a:pPr>
            <a:r>
              <a:rPr lang="en-US" sz="3200" dirty="0">
                <a:effectLst/>
              </a:rPr>
              <a:t> learn something about IT, computer skills </a:t>
            </a:r>
          </a:p>
        </p:txBody>
      </p:sp>
      <p:sp>
        <p:nvSpPr>
          <p:cNvPr id="4" name="Hình chữ nhật: Góc Tròn 21">
            <a:extLst>
              <a:ext uri="{FF2B5EF4-FFF2-40B4-BE49-F238E27FC236}">
                <a16:creationId xmlns:a16="http://schemas.microsoft.com/office/drawing/2014/main" id="{D62CE67F-870B-58F5-D061-36E6DB0E6B5A}"/>
              </a:ext>
            </a:extLst>
          </p:cNvPr>
          <p:cNvSpPr/>
          <p:nvPr/>
        </p:nvSpPr>
        <p:spPr>
          <a:xfrm>
            <a:off x="7947137" y="1316002"/>
            <a:ext cx="2552536" cy="729751"/>
          </a:xfrm>
          <a:prstGeom prst="roundRect">
            <a:avLst/>
          </a:prstGeom>
          <a:noFill/>
          <a:ln w="28575">
            <a:solidFill>
              <a:srgbClr val="AD4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C00000"/>
                </a:solidFill>
              </a:rPr>
              <a:t>doing puzzles</a:t>
            </a:r>
            <a:endParaRPr lang="vi-VN" sz="3200" dirty="0">
              <a:solidFill>
                <a:srgbClr val="C00000"/>
              </a:solidFill>
            </a:endParaRPr>
          </a:p>
        </p:txBody>
      </p:sp>
      <p:sp>
        <p:nvSpPr>
          <p:cNvPr id="5" name="Hình chữ nhật: Góc Tròn 6">
            <a:extLst>
              <a:ext uri="{FF2B5EF4-FFF2-40B4-BE49-F238E27FC236}">
                <a16:creationId xmlns:a16="http://schemas.microsoft.com/office/drawing/2014/main" id="{3628CDFF-69EA-D4FA-61E3-10665DB8B6D5}"/>
              </a:ext>
            </a:extLst>
          </p:cNvPr>
          <p:cNvSpPr/>
          <p:nvPr/>
        </p:nvSpPr>
        <p:spPr>
          <a:xfrm>
            <a:off x="7947137" y="2290212"/>
            <a:ext cx="1916444" cy="729751"/>
          </a:xfrm>
          <a:prstGeom prst="roundRect">
            <a:avLst/>
          </a:prstGeom>
          <a:noFill/>
          <a:ln w="28575">
            <a:solidFill>
              <a:srgbClr val="AD4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C00000"/>
                </a:solidFill>
              </a:rPr>
              <a:t>doing DIY</a:t>
            </a:r>
            <a:endParaRPr lang="vi-VN" sz="3200" dirty="0">
              <a:solidFill>
                <a:srgbClr val="C00000"/>
              </a:solidFill>
            </a:endParaRPr>
          </a:p>
        </p:txBody>
      </p:sp>
      <p:sp>
        <p:nvSpPr>
          <p:cNvPr id="6" name="Hình chữ nhật: Góc Tròn 22">
            <a:extLst>
              <a:ext uri="{FF2B5EF4-FFF2-40B4-BE49-F238E27FC236}">
                <a16:creationId xmlns:a16="http://schemas.microsoft.com/office/drawing/2014/main" id="{BA750FCB-CA05-2EEA-F134-7C221656C4F1}"/>
              </a:ext>
            </a:extLst>
          </p:cNvPr>
          <p:cNvSpPr/>
          <p:nvPr/>
        </p:nvSpPr>
        <p:spPr>
          <a:xfrm>
            <a:off x="7928133" y="3272581"/>
            <a:ext cx="2552536" cy="729751"/>
          </a:xfrm>
          <a:prstGeom prst="roundRect">
            <a:avLst/>
          </a:prstGeom>
          <a:noFill/>
          <a:ln w="28575">
            <a:solidFill>
              <a:srgbClr val="AD4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C00000"/>
                </a:solidFill>
              </a:rPr>
              <a:t>playing sport</a:t>
            </a:r>
            <a:endParaRPr lang="vi-VN" sz="3200" dirty="0">
              <a:solidFill>
                <a:srgbClr val="C00000"/>
              </a:solidFill>
            </a:endParaRPr>
          </a:p>
        </p:txBody>
      </p:sp>
      <p:sp>
        <p:nvSpPr>
          <p:cNvPr id="7" name="Hình chữ nhật: Góc Tròn 23">
            <a:extLst>
              <a:ext uri="{FF2B5EF4-FFF2-40B4-BE49-F238E27FC236}">
                <a16:creationId xmlns:a16="http://schemas.microsoft.com/office/drawing/2014/main" id="{42F9ED95-D715-DD34-8D0A-43515CFDE079}"/>
              </a:ext>
            </a:extLst>
          </p:cNvPr>
          <p:cNvSpPr/>
          <p:nvPr/>
        </p:nvSpPr>
        <p:spPr>
          <a:xfrm>
            <a:off x="7928133" y="4177047"/>
            <a:ext cx="3303848" cy="729751"/>
          </a:xfrm>
          <a:prstGeom prst="roundRect">
            <a:avLst/>
          </a:prstGeom>
          <a:noFill/>
          <a:ln w="28575">
            <a:solidFill>
              <a:srgbClr val="AD4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C00000"/>
                </a:solidFill>
              </a:rPr>
              <a:t>messaging friends</a:t>
            </a:r>
            <a:endParaRPr lang="vi-VN" sz="3200" dirty="0">
              <a:solidFill>
                <a:srgbClr val="C00000"/>
              </a:solidFill>
            </a:endParaRPr>
          </a:p>
        </p:txBody>
      </p:sp>
      <p:sp>
        <p:nvSpPr>
          <p:cNvPr id="8" name="Hình chữ nhật: Góc Tròn 23">
            <a:extLst>
              <a:ext uri="{FF2B5EF4-FFF2-40B4-BE49-F238E27FC236}">
                <a16:creationId xmlns:a16="http://schemas.microsoft.com/office/drawing/2014/main" id="{CA3F56D9-6AAC-6B98-FCB9-C4C849DB8016}"/>
              </a:ext>
            </a:extLst>
          </p:cNvPr>
          <p:cNvSpPr/>
          <p:nvPr/>
        </p:nvSpPr>
        <p:spPr>
          <a:xfrm>
            <a:off x="7929355" y="5144004"/>
            <a:ext cx="2735746" cy="729751"/>
          </a:xfrm>
          <a:prstGeom prst="roundRect">
            <a:avLst/>
          </a:prstGeom>
          <a:noFill/>
          <a:ln w="28575">
            <a:solidFill>
              <a:srgbClr val="AD4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C00000"/>
                </a:solidFill>
              </a:rPr>
              <a:t>surfing </a:t>
            </a:r>
            <a:r>
              <a:rPr lang="en-US" sz="3200">
                <a:solidFill>
                  <a:srgbClr val="C00000"/>
                </a:solidFill>
              </a:rPr>
              <a:t>the net</a:t>
            </a:r>
            <a:endParaRPr lang="vi-VN" sz="3200" dirty="0">
              <a:solidFill>
                <a:srgbClr val="C00000"/>
              </a:solidFill>
            </a:endParaRPr>
          </a:p>
        </p:txBody>
      </p:sp>
    </p:spTree>
    <p:extLst>
      <p:ext uri="{BB962C8B-B14F-4D97-AF65-F5344CB8AC3E}">
        <p14:creationId xmlns:p14="http://schemas.microsoft.com/office/powerpoint/2010/main" val="2141101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84374" y="961219"/>
            <a:ext cx="10815315" cy="954107"/>
          </a:xfrm>
          <a:prstGeom prst="rect">
            <a:avLst/>
          </a:prstGeom>
          <a:noFill/>
          <a:effectLst/>
        </p:spPr>
        <p:txBody>
          <a:bodyPr wrap="square" rtlCol="0">
            <a:spAutoFit/>
          </a:bodyPr>
          <a:lstStyle/>
          <a:p>
            <a:r>
              <a:rPr lang="en-US" sz="2800" b="1" dirty="0">
                <a:effectLst/>
              </a:rPr>
              <a:t>Work in groups. Ask one another the question below. Then report your friends’ answers to the class. </a:t>
            </a:r>
            <a:endParaRPr lang="en-US" sz="2800" dirty="0"/>
          </a:p>
        </p:txBody>
      </p:sp>
      <p:sp>
        <p:nvSpPr>
          <p:cNvPr id="16" name="Rounded Rectangle 15"/>
          <p:cNvSpPr/>
          <p:nvPr/>
        </p:nvSpPr>
        <p:spPr>
          <a:xfrm>
            <a:off x="628983" y="1049318"/>
            <a:ext cx="502606" cy="50260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81768" y="94667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11" name="TextBox 10"/>
          <p:cNvSpPr txBox="1"/>
          <p:nvPr/>
        </p:nvSpPr>
        <p:spPr>
          <a:xfrm>
            <a:off x="628983" y="124190"/>
            <a:ext cx="3641873" cy="584775"/>
          </a:xfrm>
          <a:prstGeom prst="rect">
            <a:avLst/>
          </a:prstGeom>
          <a:solidFill>
            <a:srgbClr val="F7A5A5"/>
          </a:solidFill>
          <a:effectLst/>
        </p:spPr>
        <p:txBody>
          <a:bodyPr wrap="square" rtlCol="0">
            <a:spAutoFit/>
          </a:bodyPr>
          <a:lstStyle/>
          <a:p>
            <a:r>
              <a:rPr lang="en-US" sz="3200" b="1" dirty="0">
                <a:effectLst>
                  <a:glow rad="88900">
                    <a:schemeClr val="bg1"/>
                  </a:glow>
                </a:effectLst>
                <a:latin typeface="Arial" panose="020B0604020202020204" pitchFamily="34" charset="0"/>
                <a:cs typeface="Arial" panose="020B0604020202020204" pitchFamily="34" charset="0"/>
              </a:rPr>
              <a:t>* PRODUCTION</a:t>
            </a:r>
          </a:p>
        </p:txBody>
      </p:sp>
      <p:sp>
        <p:nvSpPr>
          <p:cNvPr id="2" name="Hộp Văn bản 3">
            <a:extLst>
              <a:ext uri="{FF2B5EF4-FFF2-40B4-BE49-F238E27FC236}">
                <a16:creationId xmlns:a16="http://schemas.microsoft.com/office/drawing/2014/main" id="{9E0521DF-788E-C29B-C1FF-66F41E6946B5}"/>
              </a:ext>
            </a:extLst>
          </p:cNvPr>
          <p:cNvSpPr txBox="1"/>
          <p:nvPr/>
        </p:nvSpPr>
        <p:spPr>
          <a:xfrm>
            <a:off x="474504" y="2777978"/>
            <a:ext cx="7987421" cy="1077218"/>
          </a:xfrm>
          <a:prstGeom prst="rect">
            <a:avLst/>
          </a:prstGeom>
          <a:noFill/>
        </p:spPr>
        <p:txBody>
          <a:bodyPr wrap="square">
            <a:spAutoFit/>
          </a:bodyPr>
          <a:lstStyle/>
          <a:p>
            <a:r>
              <a:rPr lang="en-US" sz="3200" dirty="0">
                <a:solidFill>
                  <a:srgbClr val="FF0000"/>
                </a:solidFill>
              </a:rPr>
              <a:t>Hai</a:t>
            </a:r>
            <a:r>
              <a:rPr lang="en-US" sz="3200" dirty="0">
                <a:solidFill>
                  <a:srgbClr val="FF0000"/>
                </a:solidFill>
                <a:effectLst/>
              </a:rPr>
              <a:t>:</a:t>
            </a:r>
            <a:r>
              <a:rPr lang="en-US" sz="3200" dirty="0">
                <a:effectLst/>
              </a:rPr>
              <a:t> If you have some free time this weekend, what will you do? </a:t>
            </a:r>
            <a:endParaRPr lang="en-US" sz="3200" dirty="0"/>
          </a:p>
        </p:txBody>
      </p:sp>
      <p:pic>
        <p:nvPicPr>
          <p:cNvPr id="4" name="Google Shape;622;p31" descr="Two people talking, dialogue, people png | PNGEgg">
            <a:extLst>
              <a:ext uri="{FF2B5EF4-FFF2-40B4-BE49-F238E27FC236}">
                <a16:creationId xmlns:a16="http://schemas.microsoft.com/office/drawing/2014/main" id="{E3216F0E-4ECA-4F35-772D-3864D5930F8D}"/>
              </a:ext>
            </a:extLst>
          </p:cNvPr>
          <p:cNvPicPr preferRelativeResize="0"/>
          <p:nvPr/>
        </p:nvPicPr>
        <p:blipFill rotWithShape="1">
          <a:blip r:embed="rId3">
            <a:alphaModFix/>
          </a:blip>
          <a:srcRect l="55624"/>
          <a:stretch/>
        </p:blipFill>
        <p:spPr>
          <a:xfrm>
            <a:off x="10200503" y="3633783"/>
            <a:ext cx="1619534" cy="1814910"/>
          </a:xfrm>
          <a:prstGeom prst="rect">
            <a:avLst/>
          </a:prstGeom>
          <a:noFill/>
          <a:ln>
            <a:noFill/>
          </a:ln>
        </p:spPr>
      </p:pic>
      <p:pic>
        <p:nvPicPr>
          <p:cNvPr id="5" name="Google Shape;623;p31" descr="Two people talking, dialogue, people png | PNGEgg">
            <a:extLst>
              <a:ext uri="{FF2B5EF4-FFF2-40B4-BE49-F238E27FC236}">
                <a16:creationId xmlns:a16="http://schemas.microsoft.com/office/drawing/2014/main" id="{C171EBD5-18E2-00FF-C5CF-9C998A90C173}"/>
              </a:ext>
            </a:extLst>
          </p:cNvPr>
          <p:cNvPicPr preferRelativeResize="0"/>
          <p:nvPr/>
        </p:nvPicPr>
        <p:blipFill rotWithShape="1">
          <a:blip r:embed="rId4">
            <a:alphaModFix/>
          </a:blip>
          <a:srcRect l="-378" t="-1424" r="38309" b="1424"/>
          <a:stretch/>
        </p:blipFill>
        <p:spPr>
          <a:xfrm>
            <a:off x="8363279" y="3633783"/>
            <a:ext cx="1883101" cy="1814910"/>
          </a:xfrm>
          <a:prstGeom prst="rect">
            <a:avLst/>
          </a:prstGeom>
          <a:noFill/>
          <a:ln>
            <a:noFill/>
          </a:ln>
        </p:spPr>
      </p:pic>
      <p:pic>
        <p:nvPicPr>
          <p:cNvPr id="6" name="Google Shape;624;p31">
            <a:extLst>
              <a:ext uri="{FF2B5EF4-FFF2-40B4-BE49-F238E27FC236}">
                <a16:creationId xmlns:a16="http://schemas.microsoft.com/office/drawing/2014/main" id="{A7832960-6874-FCBB-0CCA-D60176D44701}"/>
              </a:ext>
            </a:extLst>
          </p:cNvPr>
          <p:cNvPicPr preferRelativeResize="0"/>
          <p:nvPr/>
        </p:nvPicPr>
        <p:blipFill rotWithShape="1">
          <a:blip r:embed="rId5">
            <a:alphaModFix/>
          </a:blip>
          <a:srcRect/>
          <a:stretch/>
        </p:blipFill>
        <p:spPr>
          <a:xfrm rot="21388127">
            <a:off x="10446521" y="2374948"/>
            <a:ext cx="1711485" cy="1156598"/>
          </a:xfrm>
          <a:prstGeom prst="rect">
            <a:avLst/>
          </a:prstGeom>
          <a:noFill/>
          <a:ln>
            <a:noFill/>
          </a:ln>
        </p:spPr>
      </p:pic>
      <p:pic>
        <p:nvPicPr>
          <p:cNvPr id="7" name="Google Shape;626;p31">
            <a:extLst>
              <a:ext uri="{FF2B5EF4-FFF2-40B4-BE49-F238E27FC236}">
                <a16:creationId xmlns:a16="http://schemas.microsoft.com/office/drawing/2014/main" id="{23F47EFC-787F-AF47-F760-5E550CB2AC76}"/>
              </a:ext>
            </a:extLst>
          </p:cNvPr>
          <p:cNvPicPr preferRelativeResize="0"/>
          <p:nvPr/>
        </p:nvPicPr>
        <p:blipFill rotWithShape="1">
          <a:blip r:embed="rId5">
            <a:alphaModFix/>
          </a:blip>
          <a:srcRect/>
          <a:stretch/>
        </p:blipFill>
        <p:spPr>
          <a:xfrm flipH="1">
            <a:off x="8454818" y="2366481"/>
            <a:ext cx="1700021" cy="1207620"/>
          </a:xfrm>
          <a:prstGeom prst="rect">
            <a:avLst/>
          </a:prstGeom>
          <a:noFill/>
          <a:ln>
            <a:noFill/>
          </a:ln>
        </p:spPr>
      </p:pic>
      <p:sp>
        <p:nvSpPr>
          <p:cNvPr id="8" name="Rectangle 7"/>
          <p:cNvSpPr/>
          <p:nvPr/>
        </p:nvSpPr>
        <p:spPr>
          <a:xfrm>
            <a:off x="403465" y="4024503"/>
            <a:ext cx="7888777" cy="954107"/>
          </a:xfrm>
          <a:prstGeom prst="rect">
            <a:avLst/>
          </a:prstGeom>
        </p:spPr>
        <p:txBody>
          <a:bodyPr wrap="square">
            <a:spAutoFit/>
          </a:bodyPr>
          <a:lstStyle/>
          <a:p>
            <a:r>
              <a:rPr lang="en-US" sz="2800" b="1" dirty="0" err="1">
                <a:solidFill>
                  <a:srgbClr val="0070C0"/>
                </a:solidFill>
              </a:rPr>
              <a:t>Huong</a:t>
            </a:r>
            <a:r>
              <a:rPr lang="en-US" sz="2800" b="1" dirty="0">
                <a:solidFill>
                  <a:srgbClr val="0070C0"/>
                </a:solidFill>
              </a:rPr>
              <a:t>: </a:t>
            </a:r>
            <a:r>
              <a:rPr lang="en-US" sz="2800" dirty="0"/>
              <a:t>If you have some free time this weekend, </a:t>
            </a:r>
          </a:p>
          <a:p>
            <a:r>
              <a:rPr lang="en-US" sz="2800" dirty="0"/>
              <a:t>I will hang out with my friends. I love talking to them.</a:t>
            </a:r>
          </a:p>
        </p:txBody>
      </p:sp>
      <p:sp>
        <p:nvSpPr>
          <p:cNvPr id="9" name="Rectangle 8"/>
          <p:cNvSpPr/>
          <p:nvPr/>
        </p:nvSpPr>
        <p:spPr>
          <a:xfrm>
            <a:off x="474503" y="5349414"/>
            <a:ext cx="7321464" cy="954107"/>
          </a:xfrm>
          <a:prstGeom prst="rect">
            <a:avLst/>
          </a:prstGeom>
        </p:spPr>
        <p:txBody>
          <a:bodyPr wrap="square">
            <a:spAutoFit/>
          </a:bodyPr>
          <a:lstStyle/>
          <a:p>
            <a:r>
              <a:rPr lang="en-US" sz="2800" b="1" dirty="0" err="1">
                <a:solidFill>
                  <a:srgbClr val="7030A0"/>
                </a:solidFill>
              </a:rPr>
              <a:t>Huy</a:t>
            </a:r>
            <a:r>
              <a:rPr lang="en-US" sz="2800" b="1" dirty="0">
                <a:solidFill>
                  <a:srgbClr val="7030A0"/>
                </a:solidFill>
              </a:rPr>
              <a:t>: </a:t>
            </a:r>
            <a:r>
              <a:rPr lang="en-US" sz="2800" dirty="0"/>
              <a:t>If I have free time this weekend, I will go to the cinema to see the latest film.</a:t>
            </a:r>
          </a:p>
        </p:txBody>
      </p:sp>
    </p:spTree>
    <p:extLst>
      <p:ext uri="{BB962C8B-B14F-4D97-AF65-F5344CB8AC3E}">
        <p14:creationId xmlns:p14="http://schemas.microsoft.com/office/powerpoint/2010/main" val="2716424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84374" y="961219"/>
            <a:ext cx="10815315" cy="523220"/>
          </a:xfrm>
          <a:prstGeom prst="rect">
            <a:avLst/>
          </a:prstGeom>
          <a:noFill/>
          <a:effectLst/>
        </p:spPr>
        <p:txBody>
          <a:bodyPr wrap="square" rtlCol="0">
            <a:spAutoFit/>
          </a:bodyPr>
          <a:lstStyle/>
          <a:p>
            <a:r>
              <a:rPr lang="en-US" sz="2800" b="1" dirty="0"/>
              <a:t>R</a:t>
            </a:r>
            <a:r>
              <a:rPr lang="en-US" sz="2800" b="1" dirty="0">
                <a:effectLst/>
              </a:rPr>
              <a:t>eport your friends’ answers to the class. </a:t>
            </a:r>
            <a:endParaRPr lang="en-US" sz="2800" dirty="0"/>
          </a:p>
        </p:txBody>
      </p:sp>
      <p:sp>
        <p:nvSpPr>
          <p:cNvPr id="16" name="Rounded Rectangle 15"/>
          <p:cNvSpPr/>
          <p:nvPr/>
        </p:nvSpPr>
        <p:spPr>
          <a:xfrm>
            <a:off x="628983" y="1049318"/>
            <a:ext cx="502606" cy="50260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81768" y="94667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11" name="TextBox 10"/>
          <p:cNvSpPr txBox="1"/>
          <p:nvPr/>
        </p:nvSpPr>
        <p:spPr>
          <a:xfrm>
            <a:off x="628983" y="124190"/>
            <a:ext cx="3641873" cy="584775"/>
          </a:xfrm>
          <a:prstGeom prst="rect">
            <a:avLst/>
          </a:prstGeom>
          <a:solidFill>
            <a:srgbClr val="F7A5A5"/>
          </a:solidFill>
          <a:effectLst/>
        </p:spPr>
        <p:txBody>
          <a:bodyPr wrap="square" rtlCol="0">
            <a:spAutoFit/>
          </a:bodyPr>
          <a:lstStyle/>
          <a:p>
            <a:r>
              <a:rPr lang="en-US" sz="3200" b="1" dirty="0">
                <a:effectLst>
                  <a:glow rad="88900">
                    <a:schemeClr val="bg1"/>
                  </a:glow>
                </a:effectLst>
                <a:latin typeface="Arial" panose="020B0604020202020204" pitchFamily="34" charset="0"/>
                <a:cs typeface="Arial" panose="020B0604020202020204" pitchFamily="34" charset="0"/>
              </a:rPr>
              <a:t>* PRODUCTION</a:t>
            </a:r>
          </a:p>
        </p:txBody>
      </p:sp>
      <p:pic>
        <p:nvPicPr>
          <p:cNvPr id="4" name="Google Shape;622;p31" descr="Two people talking, dialogue, people png | PNGEgg">
            <a:extLst>
              <a:ext uri="{FF2B5EF4-FFF2-40B4-BE49-F238E27FC236}">
                <a16:creationId xmlns:a16="http://schemas.microsoft.com/office/drawing/2014/main" id="{E3216F0E-4ECA-4F35-772D-3864D5930F8D}"/>
              </a:ext>
            </a:extLst>
          </p:cNvPr>
          <p:cNvPicPr preferRelativeResize="0"/>
          <p:nvPr/>
        </p:nvPicPr>
        <p:blipFill rotWithShape="1">
          <a:blip r:embed="rId3">
            <a:alphaModFix/>
          </a:blip>
          <a:srcRect l="55624"/>
          <a:stretch/>
        </p:blipFill>
        <p:spPr>
          <a:xfrm>
            <a:off x="10459310" y="1909057"/>
            <a:ext cx="1470527" cy="1757970"/>
          </a:xfrm>
          <a:prstGeom prst="rect">
            <a:avLst/>
          </a:prstGeom>
          <a:noFill/>
          <a:ln>
            <a:noFill/>
          </a:ln>
        </p:spPr>
      </p:pic>
      <p:pic>
        <p:nvPicPr>
          <p:cNvPr id="5" name="Google Shape;623;p31" descr="Two people talking, dialogue, people png | PNGEgg">
            <a:extLst>
              <a:ext uri="{FF2B5EF4-FFF2-40B4-BE49-F238E27FC236}">
                <a16:creationId xmlns:a16="http://schemas.microsoft.com/office/drawing/2014/main" id="{C171EBD5-18E2-00FF-C5CF-9C998A90C173}"/>
              </a:ext>
            </a:extLst>
          </p:cNvPr>
          <p:cNvPicPr preferRelativeResize="0"/>
          <p:nvPr/>
        </p:nvPicPr>
        <p:blipFill rotWithShape="1">
          <a:blip r:embed="rId4">
            <a:alphaModFix/>
          </a:blip>
          <a:srcRect l="-378" t="-1424" r="38309" b="1424"/>
          <a:stretch/>
        </p:blipFill>
        <p:spPr>
          <a:xfrm>
            <a:off x="8634952" y="1909057"/>
            <a:ext cx="1826539" cy="1757970"/>
          </a:xfrm>
          <a:prstGeom prst="rect">
            <a:avLst/>
          </a:prstGeom>
          <a:noFill/>
          <a:ln>
            <a:noFill/>
          </a:ln>
        </p:spPr>
      </p:pic>
      <p:pic>
        <p:nvPicPr>
          <p:cNvPr id="6" name="Google Shape;624;p31">
            <a:extLst>
              <a:ext uri="{FF2B5EF4-FFF2-40B4-BE49-F238E27FC236}">
                <a16:creationId xmlns:a16="http://schemas.microsoft.com/office/drawing/2014/main" id="{A7832960-6874-FCBB-0CCA-D60176D44701}"/>
              </a:ext>
            </a:extLst>
          </p:cNvPr>
          <p:cNvPicPr preferRelativeResize="0"/>
          <p:nvPr/>
        </p:nvPicPr>
        <p:blipFill rotWithShape="1">
          <a:blip r:embed="rId5">
            <a:alphaModFix/>
          </a:blip>
          <a:srcRect/>
          <a:stretch/>
        </p:blipFill>
        <p:spPr>
          <a:xfrm rot="21388127">
            <a:off x="10361135" y="744770"/>
            <a:ext cx="1458350" cy="1120439"/>
          </a:xfrm>
          <a:prstGeom prst="rect">
            <a:avLst/>
          </a:prstGeom>
          <a:noFill/>
          <a:ln>
            <a:noFill/>
          </a:ln>
        </p:spPr>
      </p:pic>
      <p:pic>
        <p:nvPicPr>
          <p:cNvPr id="7" name="Google Shape;626;p31">
            <a:extLst>
              <a:ext uri="{FF2B5EF4-FFF2-40B4-BE49-F238E27FC236}">
                <a16:creationId xmlns:a16="http://schemas.microsoft.com/office/drawing/2014/main" id="{23F47EFC-787F-AF47-F760-5E550CB2AC76}"/>
              </a:ext>
            </a:extLst>
          </p:cNvPr>
          <p:cNvPicPr preferRelativeResize="0"/>
          <p:nvPr/>
        </p:nvPicPr>
        <p:blipFill rotWithShape="1">
          <a:blip r:embed="rId5">
            <a:alphaModFix/>
          </a:blip>
          <a:srcRect/>
          <a:stretch/>
        </p:blipFill>
        <p:spPr>
          <a:xfrm flipH="1">
            <a:off x="8531103" y="708965"/>
            <a:ext cx="1489590" cy="1200093"/>
          </a:xfrm>
          <a:prstGeom prst="rect">
            <a:avLst/>
          </a:prstGeom>
          <a:noFill/>
          <a:ln>
            <a:noFill/>
          </a:ln>
        </p:spPr>
      </p:pic>
      <p:sp>
        <p:nvSpPr>
          <p:cNvPr id="3" name="Rectangle 2"/>
          <p:cNvSpPr/>
          <p:nvPr/>
        </p:nvSpPr>
        <p:spPr>
          <a:xfrm>
            <a:off x="754272" y="2527574"/>
            <a:ext cx="7661372" cy="1231106"/>
          </a:xfrm>
          <a:prstGeom prst="rect">
            <a:avLst/>
          </a:prstGeom>
          <a:solidFill>
            <a:schemeClr val="accent4">
              <a:lumMod val="20000"/>
              <a:lumOff val="80000"/>
            </a:schemeClr>
          </a:solidFill>
          <a:ln>
            <a:solidFill>
              <a:schemeClr val="accent4">
                <a:lumMod val="40000"/>
                <a:lumOff val="60000"/>
              </a:schemeClr>
            </a:solidFill>
          </a:ln>
        </p:spPr>
        <p:style>
          <a:lnRef idx="1">
            <a:schemeClr val="accent1"/>
          </a:lnRef>
          <a:fillRef idx="2">
            <a:schemeClr val="accent1"/>
          </a:fillRef>
          <a:effectRef idx="1">
            <a:schemeClr val="accent1"/>
          </a:effectRef>
          <a:fontRef idx="minor">
            <a:schemeClr val="dk1"/>
          </a:fontRef>
        </p:style>
        <p:txBody>
          <a:bodyPr wrap="square">
            <a:spAutoFit/>
          </a:bodyPr>
          <a:lstStyle/>
          <a:p>
            <a:r>
              <a:rPr lang="en-US" sz="2600" i="1" dirty="0"/>
              <a:t>This weekend, If </a:t>
            </a:r>
            <a:r>
              <a:rPr lang="en-US" sz="2600" i="1" dirty="0" err="1"/>
              <a:t>Huong</a:t>
            </a:r>
            <a:r>
              <a:rPr lang="en-US" sz="2600" i="1" dirty="0"/>
              <a:t> has some free time she’ll </a:t>
            </a:r>
          </a:p>
          <a:p>
            <a:r>
              <a:rPr lang="en-US" sz="2400" i="1" dirty="0"/>
              <a:t>hang out with her friends. She loves talking to her friends.</a:t>
            </a:r>
          </a:p>
          <a:p>
            <a:r>
              <a:rPr lang="en-US" sz="2400" i="1" dirty="0"/>
              <a:t>And </a:t>
            </a:r>
            <a:r>
              <a:rPr lang="en-US" sz="2400" i="1" dirty="0" err="1"/>
              <a:t>Huy</a:t>
            </a:r>
            <a:r>
              <a:rPr lang="en-US" sz="2400" i="1" dirty="0"/>
              <a:t> will go to the cinema to see the latest film.</a:t>
            </a:r>
          </a:p>
        </p:txBody>
      </p:sp>
    </p:spTree>
    <p:extLst>
      <p:ext uri="{BB962C8B-B14F-4D97-AF65-F5344CB8AC3E}">
        <p14:creationId xmlns:p14="http://schemas.microsoft.com/office/powerpoint/2010/main" val="626516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84374" y="961219"/>
            <a:ext cx="10815315" cy="523220"/>
          </a:xfrm>
          <a:prstGeom prst="rect">
            <a:avLst/>
          </a:prstGeom>
          <a:noFill/>
          <a:effectLst/>
        </p:spPr>
        <p:txBody>
          <a:bodyPr wrap="square" rtlCol="0">
            <a:spAutoFit/>
          </a:bodyPr>
          <a:lstStyle/>
          <a:p>
            <a:r>
              <a:rPr lang="en-US" sz="2800" b="1" dirty="0"/>
              <a:t>R</a:t>
            </a:r>
            <a:r>
              <a:rPr lang="en-US" sz="2800" b="1" dirty="0">
                <a:effectLst/>
              </a:rPr>
              <a:t>eport your friends’ answers to the class. </a:t>
            </a:r>
            <a:endParaRPr lang="en-US" sz="2800" dirty="0"/>
          </a:p>
        </p:txBody>
      </p:sp>
      <p:sp>
        <p:nvSpPr>
          <p:cNvPr id="16" name="Rounded Rectangle 15"/>
          <p:cNvSpPr/>
          <p:nvPr/>
        </p:nvSpPr>
        <p:spPr>
          <a:xfrm>
            <a:off x="628983" y="1049318"/>
            <a:ext cx="502606" cy="50260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81768" y="94667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11" name="TextBox 10"/>
          <p:cNvSpPr txBox="1"/>
          <p:nvPr/>
        </p:nvSpPr>
        <p:spPr>
          <a:xfrm>
            <a:off x="628983" y="124190"/>
            <a:ext cx="3641873" cy="584775"/>
          </a:xfrm>
          <a:prstGeom prst="rect">
            <a:avLst/>
          </a:prstGeom>
          <a:solidFill>
            <a:srgbClr val="F7A5A5"/>
          </a:solidFill>
          <a:effectLst/>
        </p:spPr>
        <p:txBody>
          <a:bodyPr wrap="square" rtlCol="0">
            <a:spAutoFit/>
          </a:bodyPr>
          <a:lstStyle/>
          <a:p>
            <a:r>
              <a:rPr lang="en-US" sz="3200" b="1" dirty="0">
                <a:effectLst>
                  <a:glow rad="88900">
                    <a:schemeClr val="bg1"/>
                  </a:glow>
                </a:effectLst>
                <a:latin typeface="Arial" panose="020B0604020202020204" pitchFamily="34" charset="0"/>
                <a:cs typeface="Arial" panose="020B0604020202020204" pitchFamily="34" charset="0"/>
              </a:rPr>
              <a:t>* PRODUCTION</a:t>
            </a:r>
          </a:p>
        </p:txBody>
      </p:sp>
      <p:pic>
        <p:nvPicPr>
          <p:cNvPr id="4" name="Google Shape;622;p31" descr="Two people talking, dialogue, people png | PNGEgg">
            <a:extLst>
              <a:ext uri="{FF2B5EF4-FFF2-40B4-BE49-F238E27FC236}">
                <a16:creationId xmlns:a16="http://schemas.microsoft.com/office/drawing/2014/main" id="{E3216F0E-4ECA-4F35-772D-3864D5930F8D}"/>
              </a:ext>
            </a:extLst>
          </p:cNvPr>
          <p:cNvPicPr preferRelativeResize="0"/>
          <p:nvPr/>
        </p:nvPicPr>
        <p:blipFill rotWithShape="1">
          <a:blip r:embed="rId3">
            <a:alphaModFix/>
          </a:blip>
          <a:srcRect l="55624"/>
          <a:stretch/>
        </p:blipFill>
        <p:spPr>
          <a:xfrm>
            <a:off x="10459310" y="1909057"/>
            <a:ext cx="1470527" cy="1757970"/>
          </a:xfrm>
          <a:prstGeom prst="rect">
            <a:avLst/>
          </a:prstGeom>
          <a:noFill/>
          <a:ln>
            <a:noFill/>
          </a:ln>
        </p:spPr>
      </p:pic>
      <p:pic>
        <p:nvPicPr>
          <p:cNvPr id="5" name="Google Shape;623;p31" descr="Two people talking, dialogue, people png | PNGEgg">
            <a:extLst>
              <a:ext uri="{FF2B5EF4-FFF2-40B4-BE49-F238E27FC236}">
                <a16:creationId xmlns:a16="http://schemas.microsoft.com/office/drawing/2014/main" id="{C171EBD5-18E2-00FF-C5CF-9C998A90C173}"/>
              </a:ext>
            </a:extLst>
          </p:cNvPr>
          <p:cNvPicPr preferRelativeResize="0"/>
          <p:nvPr/>
        </p:nvPicPr>
        <p:blipFill rotWithShape="1">
          <a:blip r:embed="rId4">
            <a:alphaModFix/>
          </a:blip>
          <a:srcRect l="-378" t="-1424" r="38309" b="1424"/>
          <a:stretch/>
        </p:blipFill>
        <p:spPr>
          <a:xfrm>
            <a:off x="8634952" y="1909057"/>
            <a:ext cx="1826539" cy="1757970"/>
          </a:xfrm>
          <a:prstGeom prst="rect">
            <a:avLst/>
          </a:prstGeom>
          <a:noFill/>
          <a:ln>
            <a:noFill/>
          </a:ln>
        </p:spPr>
      </p:pic>
      <p:pic>
        <p:nvPicPr>
          <p:cNvPr id="6" name="Google Shape;624;p31">
            <a:extLst>
              <a:ext uri="{FF2B5EF4-FFF2-40B4-BE49-F238E27FC236}">
                <a16:creationId xmlns:a16="http://schemas.microsoft.com/office/drawing/2014/main" id="{A7832960-6874-FCBB-0CCA-D60176D44701}"/>
              </a:ext>
            </a:extLst>
          </p:cNvPr>
          <p:cNvPicPr preferRelativeResize="0"/>
          <p:nvPr/>
        </p:nvPicPr>
        <p:blipFill rotWithShape="1">
          <a:blip r:embed="rId5">
            <a:alphaModFix/>
          </a:blip>
          <a:srcRect/>
          <a:stretch/>
        </p:blipFill>
        <p:spPr>
          <a:xfrm rot="21388127">
            <a:off x="10361135" y="744770"/>
            <a:ext cx="1458350" cy="1120439"/>
          </a:xfrm>
          <a:prstGeom prst="rect">
            <a:avLst/>
          </a:prstGeom>
          <a:noFill/>
          <a:ln>
            <a:noFill/>
          </a:ln>
        </p:spPr>
      </p:pic>
      <p:pic>
        <p:nvPicPr>
          <p:cNvPr id="7" name="Google Shape;626;p31">
            <a:extLst>
              <a:ext uri="{FF2B5EF4-FFF2-40B4-BE49-F238E27FC236}">
                <a16:creationId xmlns:a16="http://schemas.microsoft.com/office/drawing/2014/main" id="{23F47EFC-787F-AF47-F760-5E550CB2AC76}"/>
              </a:ext>
            </a:extLst>
          </p:cNvPr>
          <p:cNvPicPr preferRelativeResize="0"/>
          <p:nvPr/>
        </p:nvPicPr>
        <p:blipFill rotWithShape="1">
          <a:blip r:embed="rId5">
            <a:alphaModFix/>
          </a:blip>
          <a:srcRect/>
          <a:stretch/>
        </p:blipFill>
        <p:spPr>
          <a:xfrm flipH="1">
            <a:off x="8531103" y="708965"/>
            <a:ext cx="1489590" cy="1200093"/>
          </a:xfrm>
          <a:prstGeom prst="rect">
            <a:avLst/>
          </a:prstGeom>
          <a:noFill/>
          <a:ln>
            <a:noFill/>
          </a:ln>
        </p:spPr>
      </p:pic>
      <p:sp>
        <p:nvSpPr>
          <p:cNvPr id="3" name="Rectangle 2"/>
          <p:cNvSpPr/>
          <p:nvPr/>
        </p:nvSpPr>
        <p:spPr>
          <a:xfrm>
            <a:off x="628983" y="2305330"/>
            <a:ext cx="9150962" cy="2092881"/>
          </a:xfrm>
          <a:prstGeom prst="rect">
            <a:avLst/>
          </a:prstGeom>
          <a:solidFill>
            <a:schemeClr val="accent4">
              <a:lumMod val="20000"/>
              <a:lumOff val="80000"/>
            </a:schemeClr>
          </a:solidFill>
          <a:ln>
            <a:solidFill>
              <a:schemeClr val="accent4">
                <a:lumMod val="40000"/>
                <a:lumOff val="60000"/>
              </a:schemeClr>
            </a:solidFill>
          </a:ln>
        </p:spPr>
        <p:style>
          <a:lnRef idx="1">
            <a:schemeClr val="accent1"/>
          </a:lnRef>
          <a:fillRef idx="2">
            <a:schemeClr val="accent1"/>
          </a:fillRef>
          <a:effectRef idx="1">
            <a:schemeClr val="accent1"/>
          </a:effectRef>
          <a:fontRef idx="minor">
            <a:schemeClr val="dk1"/>
          </a:fontRef>
        </p:style>
        <p:txBody>
          <a:bodyPr wrap="square">
            <a:spAutoFit/>
          </a:bodyPr>
          <a:lstStyle/>
          <a:p>
            <a:r>
              <a:rPr lang="en-US" sz="2600" i="1" dirty="0"/>
              <a:t>If I have some time this weekend, I’ll play badminton with my father in the morning. In the afternoon, I’ll hang out with my friends, and we’ll drink milk tea together. In the evening, I’ll message my friends and surf the net to watch some interesting </a:t>
            </a:r>
            <a:r>
              <a:rPr lang="en-US" sz="2600" i="1" dirty="0" err="1"/>
              <a:t>programme</a:t>
            </a:r>
            <a:r>
              <a:rPr lang="en-US" sz="2600" i="1" dirty="0"/>
              <a:t>.</a:t>
            </a:r>
          </a:p>
        </p:txBody>
      </p:sp>
    </p:spTree>
    <p:extLst>
      <p:ext uri="{BB962C8B-B14F-4D97-AF65-F5344CB8AC3E}">
        <p14:creationId xmlns:p14="http://schemas.microsoft.com/office/powerpoint/2010/main" val="3569032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231202" y="102693"/>
            <a:ext cx="3159412" cy="646331"/>
          </a:xfrm>
          <a:prstGeom prst="rect">
            <a:avLst/>
          </a:prstGeom>
          <a:solidFill>
            <a:schemeClr val="accent2"/>
          </a:solid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 Homework</a:t>
            </a:r>
          </a:p>
        </p:txBody>
      </p:sp>
      <p:sp>
        <p:nvSpPr>
          <p:cNvPr id="2" name="TextBox 1"/>
          <p:cNvSpPr txBox="1"/>
          <p:nvPr/>
        </p:nvSpPr>
        <p:spPr>
          <a:xfrm>
            <a:off x="1138160" y="1305700"/>
            <a:ext cx="8149852" cy="3046988"/>
          </a:xfrm>
          <a:prstGeom prst="rect">
            <a:avLst/>
          </a:prstGeom>
          <a:noFill/>
        </p:spPr>
        <p:txBody>
          <a:bodyPr wrap="square" rtlCol="0">
            <a:spAutoFit/>
          </a:bodyPr>
          <a:lstStyle/>
          <a:p>
            <a:pPr marL="457200" indent="-457200">
              <a:lnSpc>
                <a:spcPct val="150000"/>
              </a:lnSpc>
              <a:buFontTx/>
              <a:buChar char="-"/>
            </a:pPr>
            <a:r>
              <a:rPr lang="en-US" sz="3200" b="1" dirty="0"/>
              <a:t>Name a list of cheap expensive, easy and difficult leisure activities.</a:t>
            </a:r>
          </a:p>
          <a:p>
            <a:pPr marL="457200" indent="-457200">
              <a:lnSpc>
                <a:spcPct val="150000"/>
              </a:lnSpc>
              <a:buFontTx/>
              <a:buChar char="-"/>
            </a:pPr>
            <a:r>
              <a:rPr lang="en-US" sz="3200" b="1" dirty="0"/>
              <a:t>Do exercises in the workbook.</a:t>
            </a:r>
          </a:p>
          <a:p>
            <a:pPr marL="457200" indent="-457200">
              <a:lnSpc>
                <a:spcPct val="150000"/>
              </a:lnSpc>
              <a:buFontTx/>
              <a:buChar char="-"/>
            </a:pPr>
            <a:r>
              <a:rPr lang="en-US" sz="3200" b="1" dirty="0"/>
              <a:t>Prepare for the Project of Unit 1.</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1831" y="3318234"/>
            <a:ext cx="3057113" cy="3277553"/>
          </a:xfrm>
          <a:prstGeom prst="rect">
            <a:avLst/>
          </a:prstGeom>
        </p:spPr>
      </p:pic>
    </p:spTree>
    <p:extLst>
      <p:ext uri="{BB962C8B-B14F-4D97-AF65-F5344CB8AC3E}">
        <p14:creationId xmlns:p14="http://schemas.microsoft.com/office/powerpoint/2010/main" val="3879579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3" name="WordArt 3"/>
          <p:cNvSpPr>
            <a:spLocks noChangeArrowheads="1" noChangeShapeType="1" noTextEdit="1"/>
          </p:cNvSpPr>
          <p:nvPr/>
        </p:nvSpPr>
        <p:spPr bwMode="auto">
          <a:xfrm>
            <a:off x="1219203" y="3048001"/>
            <a:ext cx="7988300" cy="2166939"/>
          </a:xfrm>
          <a:prstGeom prst="rect">
            <a:avLst/>
          </a:prstGeom>
        </p:spPr>
        <p:txBody>
          <a:bodyPr wrap="none" lIns="121904" tIns="60953" rIns="121904" bIns="60953" numCol="1" fromWordArt="1">
            <a:prstTxWarp prst="textCascadeUp">
              <a:avLst>
                <a:gd name="adj" fmla="val 44444"/>
              </a:avLst>
            </a:prstTxWarp>
            <a:scene3d>
              <a:camera prst="legacyPerspectiveTopLeft">
                <a:rot lat="0" lon="20519984" rev="0"/>
              </a:camera>
              <a:lightRig rig="legacyHarsh3" dir="r"/>
            </a:scene3d>
            <a:sp3d extrusionH="430200" prstMaterial="legacyMatte">
              <a:extrusionClr>
                <a:srgbClr val="006600"/>
              </a:extrusionClr>
            </a:sp3d>
          </a:bodyPr>
          <a:lstStyle/>
          <a:p>
            <a:pPr algn="ctr"/>
            <a:r>
              <a:rPr lang="en-US" sz="4800" kern="10" dirty="0">
                <a:ln w="9525">
                  <a:round/>
                  <a:headEnd/>
                  <a:tailEnd/>
                </a:ln>
                <a:gradFill rotWithShape="1">
                  <a:gsLst>
                    <a:gs pos="0">
                      <a:srgbClr val="767600"/>
                    </a:gs>
                    <a:gs pos="50000">
                      <a:srgbClr val="FFFF00"/>
                    </a:gs>
                    <a:gs pos="100000">
                      <a:srgbClr val="767600"/>
                    </a:gs>
                  </a:gsLst>
                  <a:lin ang="5400000" scaled="1"/>
                </a:gradFill>
                <a:latin typeface="Arial"/>
                <a:cs typeface="Arial"/>
              </a:rPr>
              <a:t>Goodbye. See you again</a:t>
            </a:r>
          </a:p>
        </p:txBody>
      </p:sp>
      <p:grpSp>
        <p:nvGrpSpPr>
          <p:cNvPr id="2" name="Group 4"/>
          <p:cNvGrpSpPr>
            <a:grpSpLocks/>
          </p:cNvGrpSpPr>
          <p:nvPr/>
        </p:nvGrpSpPr>
        <p:grpSpPr bwMode="auto">
          <a:xfrm rot="-1101762">
            <a:off x="7518400" y="5257801"/>
            <a:ext cx="914400" cy="792163"/>
            <a:chOff x="2736" y="1920"/>
            <a:chExt cx="457" cy="595"/>
          </a:xfrm>
        </p:grpSpPr>
        <p:sp>
          <p:nvSpPr>
            <p:cNvPr id="15385" name="Freeform 5"/>
            <p:cNvSpPr>
              <a:spLocks/>
            </p:cNvSpPr>
            <p:nvPr/>
          </p:nvSpPr>
          <p:spPr bwMode="auto">
            <a:xfrm>
              <a:off x="2736" y="1920"/>
              <a:ext cx="457" cy="595"/>
            </a:xfrm>
            <a:custGeom>
              <a:avLst/>
              <a:gdLst>
                <a:gd name="T0" fmla="*/ 98 w 457"/>
                <a:gd name="T1" fmla="*/ 51 h 595"/>
                <a:gd name="T2" fmla="*/ 148 w 457"/>
                <a:gd name="T3" fmla="*/ 64 h 595"/>
                <a:gd name="T4" fmla="*/ 161 w 457"/>
                <a:gd name="T5" fmla="*/ 18 h 595"/>
                <a:gd name="T6" fmla="*/ 187 w 457"/>
                <a:gd name="T7" fmla="*/ 27 h 595"/>
                <a:gd name="T8" fmla="*/ 217 w 457"/>
                <a:gd name="T9" fmla="*/ 73 h 595"/>
                <a:gd name="T10" fmla="*/ 236 w 457"/>
                <a:gd name="T11" fmla="*/ 126 h 595"/>
                <a:gd name="T12" fmla="*/ 249 w 457"/>
                <a:gd name="T13" fmla="*/ 109 h 595"/>
                <a:gd name="T14" fmla="*/ 284 w 457"/>
                <a:gd name="T15" fmla="*/ 73 h 595"/>
                <a:gd name="T16" fmla="*/ 298 w 457"/>
                <a:gd name="T17" fmla="*/ 74 h 595"/>
                <a:gd name="T18" fmla="*/ 316 w 457"/>
                <a:gd name="T19" fmla="*/ 114 h 595"/>
                <a:gd name="T20" fmla="*/ 325 w 457"/>
                <a:gd name="T21" fmla="*/ 158 h 595"/>
                <a:gd name="T22" fmla="*/ 335 w 457"/>
                <a:gd name="T23" fmla="*/ 166 h 595"/>
                <a:gd name="T24" fmla="*/ 345 w 457"/>
                <a:gd name="T25" fmla="*/ 154 h 595"/>
                <a:gd name="T26" fmla="*/ 360 w 457"/>
                <a:gd name="T27" fmla="*/ 136 h 595"/>
                <a:gd name="T28" fmla="*/ 372 w 457"/>
                <a:gd name="T29" fmla="*/ 169 h 595"/>
                <a:gd name="T30" fmla="*/ 404 w 457"/>
                <a:gd name="T31" fmla="*/ 158 h 595"/>
                <a:gd name="T32" fmla="*/ 438 w 457"/>
                <a:gd name="T33" fmla="*/ 146 h 595"/>
                <a:gd name="T34" fmla="*/ 444 w 457"/>
                <a:gd name="T35" fmla="*/ 184 h 595"/>
                <a:gd name="T36" fmla="*/ 442 w 457"/>
                <a:gd name="T37" fmla="*/ 249 h 595"/>
                <a:gd name="T38" fmla="*/ 417 w 457"/>
                <a:gd name="T39" fmla="*/ 309 h 595"/>
                <a:gd name="T40" fmla="*/ 457 w 457"/>
                <a:gd name="T41" fmla="*/ 318 h 595"/>
                <a:gd name="T42" fmla="*/ 413 w 457"/>
                <a:gd name="T43" fmla="*/ 345 h 595"/>
                <a:gd name="T44" fmla="*/ 376 w 457"/>
                <a:gd name="T45" fmla="*/ 380 h 595"/>
                <a:gd name="T46" fmla="*/ 353 w 457"/>
                <a:gd name="T47" fmla="*/ 413 h 595"/>
                <a:gd name="T48" fmla="*/ 357 w 457"/>
                <a:gd name="T49" fmla="*/ 444 h 595"/>
                <a:gd name="T50" fmla="*/ 369 w 457"/>
                <a:gd name="T51" fmla="*/ 513 h 595"/>
                <a:gd name="T52" fmla="*/ 354 w 457"/>
                <a:gd name="T53" fmla="*/ 589 h 595"/>
                <a:gd name="T54" fmla="*/ 329 w 457"/>
                <a:gd name="T55" fmla="*/ 560 h 595"/>
                <a:gd name="T56" fmla="*/ 339 w 457"/>
                <a:gd name="T57" fmla="*/ 498 h 595"/>
                <a:gd name="T58" fmla="*/ 331 w 457"/>
                <a:gd name="T59" fmla="*/ 439 h 595"/>
                <a:gd name="T60" fmla="*/ 294 w 457"/>
                <a:gd name="T61" fmla="*/ 459 h 595"/>
                <a:gd name="T62" fmla="*/ 262 w 457"/>
                <a:gd name="T63" fmla="*/ 486 h 595"/>
                <a:gd name="T64" fmla="*/ 244 w 457"/>
                <a:gd name="T65" fmla="*/ 502 h 595"/>
                <a:gd name="T66" fmla="*/ 259 w 457"/>
                <a:gd name="T67" fmla="*/ 459 h 595"/>
                <a:gd name="T68" fmla="*/ 220 w 457"/>
                <a:gd name="T69" fmla="*/ 466 h 595"/>
                <a:gd name="T70" fmla="*/ 176 w 457"/>
                <a:gd name="T71" fmla="*/ 479 h 595"/>
                <a:gd name="T72" fmla="*/ 153 w 457"/>
                <a:gd name="T73" fmla="*/ 479 h 595"/>
                <a:gd name="T74" fmla="*/ 167 w 457"/>
                <a:gd name="T75" fmla="*/ 467 h 595"/>
                <a:gd name="T76" fmla="*/ 179 w 457"/>
                <a:gd name="T77" fmla="*/ 454 h 595"/>
                <a:gd name="T78" fmla="*/ 154 w 457"/>
                <a:gd name="T79" fmla="*/ 445 h 595"/>
                <a:gd name="T80" fmla="*/ 113 w 457"/>
                <a:gd name="T81" fmla="*/ 436 h 595"/>
                <a:gd name="T82" fmla="*/ 68 w 457"/>
                <a:gd name="T83" fmla="*/ 416 h 595"/>
                <a:gd name="T84" fmla="*/ 71 w 457"/>
                <a:gd name="T85" fmla="*/ 389 h 595"/>
                <a:gd name="T86" fmla="*/ 33 w 457"/>
                <a:gd name="T87" fmla="*/ 362 h 595"/>
                <a:gd name="T88" fmla="*/ 0 w 457"/>
                <a:gd name="T89" fmla="*/ 327 h 595"/>
                <a:gd name="T90" fmla="*/ 77 w 457"/>
                <a:gd name="T91" fmla="*/ 303 h 595"/>
                <a:gd name="T92" fmla="*/ 107 w 457"/>
                <a:gd name="T93" fmla="*/ 308 h 595"/>
                <a:gd name="T94" fmla="*/ 125 w 457"/>
                <a:gd name="T95" fmla="*/ 312 h 595"/>
                <a:gd name="T96" fmla="*/ 110 w 457"/>
                <a:gd name="T97" fmla="*/ 291 h 595"/>
                <a:gd name="T98" fmla="*/ 75 w 457"/>
                <a:gd name="T99" fmla="*/ 268 h 595"/>
                <a:gd name="T100" fmla="*/ 37 w 457"/>
                <a:gd name="T101" fmla="*/ 241 h 595"/>
                <a:gd name="T102" fmla="*/ 49 w 457"/>
                <a:gd name="T103" fmla="*/ 194 h 595"/>
                <a:gd name="T104" fmla="*/ 84 w 457"/>
                <a:gd name="T105" fmla="*/ 203 h 595"/>
                <a:gd name="T106" fmla="*/ 114 w 457"/>
                <a:gd name="T107" fmla="*/ 199 h 595"/>
                <a:gd name="T108" fmla="*/ 69 w 457"/>
                <a:gd name="T109" fmla="*/ 112 h 595"/>
                <a:gd name="T110" fmla="*/ 48 w 457"/>
                <a:gd name="T111" fmla="*/ 74 h 595"/>
                <a:gd name="T112" fmla="*/ 27 w 457"/>
                <a:gd name="T113" fmla="*/ 51 h 595"/>
                <a:gd name="T114" fmla="*/ 22 w 457"/>
                <a:gd name="T115" fmla="*/ 41 h 595"/>
                <a:gd name="T116" fmla="*/ 58 w 457"/>
                <a:gd name="T117" fmla="*/ 50 h 595"/>
                <a:gd name="T118" fmla="*/ 91 w 457"/>
                <a:gd name="T119" fmla="*/ 63 h 59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57"/>
                <a:gd name="T181" fmla="*/ 0 h 595"/>
                <a:gd name="T182" fmla="*/ 457 w 457"/>
                <a:gd name="T183" fmla="*/ 595 h 59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57" h="595">
                  <a:moveTo>
                    <a:pt x="99" y="64"/>
                  </a:moveTo>
                  <a:lnTo>
                    <a:pt x="99" y="59"/>
                  </a:lnTo>
                  <a:lnTo>
                    <a:pt x="98" y="51"/>
                  </a:lnTo>
                  <a:lnTo>
                    <a:pt x="96" y="42"/>
                  </a:lnTo>
                  <a:lnTo>
                    <a:pt x="94" y="32"/>
                  </a:lnTo>
                  <a:lnTo>
                    <a:pt x="148" y="64"/>
                  </a:lnTo>
                  <a:lnTo>
                    <a:pt x="155" y="50"/>
                  </a:lnTo>
                  <a:lnTo>
                    <a:pt x="159" y="35"/>
                  </a:lnTo>
                  <a:lnTo>
                    <a:pt x="161" y="18"/>
                  </a:lnTo>
                  <a:lnTo>
                    <a:pt x="162" y="0"/>
                  </a:lnTo>
                  <a:lnTo>
                    <a:pt x="175" y="13"/>
                  </a:lnTo>
                  <a:lnTo>
                    <a:pt x="187" y="27"/>
                  </a:lnTo>
                  <a:lnTo>
                    <a:pt x="199" y="41"/>
                  </a:lnTo>
                  <a:lnTo>
                    <a:pt x="208" y="56"/>
                  </a:lnTo>
                  <a:lnTo>
                    <a:pt x="217" y="73"/>
                  </a:lnTo>
                  <a:lnTo>
                    <a:pt x="225" y="90"/>
                  </a:lnTo>
                  <a:lnTo>
                    <a:pt x="231" y="107"/>
                  </a:lnTo>
                  <a:lnTo>
                    <a:pt x="236" y="126"/>
                  </a:lnTo>
                  <a:lnTo>
                    <a:pt x="234" y="124"/>
                  </a:lnTo>
                  <a:lnTo>
                    <a:pt x="240" y="118"/>
                  </a:lnTo>
                  <a:lnTo>
                    <a:pt x="249" y="109"/>
                  </a:lnTo>
                  <a:lnTo>
                    <a:pt x="262" y="96"/>
                  </a:lnTo>
                  <a:lnTo>
                    <a:pt x="274" y="85"/>
                  </a:lnTo>
                  <a:lnTo>
                    <a:pt x="284" y="73"/>
                  </a:lnTo>
                  <a:lnTo>
                    <a:pt x="290" y="65"/>
                  </a:lnTo>
                  <a:lnTo>
                    <a:pt x="289" y="62"/>
                  </a:lnTo>
                  <a:lnTo>
                    <a:pt x="298" y="74"/>
                  </a:lnTo>
                  <a:lnTo>
                    <a:pt x="304" y="87"/>
                  </a:lnTo>
                  <a:lnTo>
                    <a:pt x="311" y="101"/>
                  </a:lnTo>
                  <a:lnTo>
                    <a:pt x="316" y="114"/>
                  </a:lnTo>
                  <a:lnTo>
                    <a:pt x="320" y="128"/>
                  </a:lnTo>
                  <a:lnTo>
                    <a:pt x="322" y="142"/>
                  </a:lnTo>
                  <a:lnTo>
                    <a:pt x="325" y="158"/>
                  </a:lnTo>
                  <a:lnTo>
                    <a:pt x="326" y="172"/>
                  </a:lnTo>
                  <a:lnTo>
                    <a:pt x="331" y="169"/>
                  </a:lnTo>
                  <a:lnTo>
                    <a:pt x="335" y="166"/>
                  </a:lnTo>
                  <a:lnTo>
                    <a:pt x="339" y="163"/>
                  </a:lnTo>
                  <a:lnTo>
                    <a:pt x="343" y="159"/>
                  </a:lnTo>
                  <a:lnTo>
                    <a:pt x="345" y="154"/>
                  </a:lnTo>
                  <a:lnTo>
                    <a:pt x="351" y="149"/>
                  </a:lnTo>
                  <a:lnTo>
                    <a:pt x="354" y="142"/>
                  </a:lnTo>
                  <a:lnTo>
                    <a:pt x="360" y="136"/>
                  </a:lnTo>
                  <a:lnTo>
                    <a:pt x="361" y="157"/>
                  </a:lnTo>
                  <a:lnTo>
                    <a:pt x="361" y="176"/>
                  </a:lnTo>
                  <a:lnTo>
                    <a:pt x="372" y="169"/>
                  </a:lnTo>
                  <a:lnTo>
                    <a:pt x="383" y="164"/>
                  </a:lnTo>
                  <a:lnTo>
                    <a:pt x="393" y="162"/>
                  </a:lnTo>
                  <a:lnTo>
                    <a:pt x="404" y="158"/>
                  </a:lnTo>
                  <a:lnTo>
                    <a:pt x="415" y="155"/>
                  </a:lnTo>
                  <a:lnTo>
                    <a:pt x="426" y="151"/>
                  </a:lnTo>
                  <a:lnTo>
                    <a:pt x="438" y="146"/>
                  </a:lnTo>
                  <a:lnTo>
                    <a:pt x="449" y="141"/>
                  </a:lnTo>
                  <a:lnTo>
                    <a:pt x="446" y="162"/>
                  </a:lnTo>
                  <a:lnTo>
                    <a:pt x="444" y="184"/>
                  </a:lnTo>
                  <a:lnTo>
                    <a:pt x="444" y="205"/>
                  </a:lnTo>
                  <a:lnTo>
                    <a:pt x="444" y="227"/>
                  </a:lnTo>
                  <a:lnTo>
                    <a:pt x="442" y="249"/>
                  </a:lnTo>
                  <a:lnTo>
                    <a:pt x="438" y="271"/>
                  </a:lnTo>
                  <a:lnTo>
                    <a:pt x="430" y="290"/>
                  </a:lnTo>
                  <a:lnTo>
                    <a:pt x="417" y="309"/>
                  </a:lnTo>
                  <a:lnTo>
                    <a:pt x="417" y="311"/>
                  </a:lnTo>
                  <a:lnTo>
                    <a:pt x="417" y="312"/>
                  </a:lnTo>
                  <a:lnTo>
                    <a:pt x="457" y="318"/>
                  </a:lnTo>
                  <a:lnTo>
                    <a:pt x="442" y="327"/>
                  </a:lnTo>
                  <a:lnTo>
                    <a:pt x="428" y="335"/>
                  </a:lnTo>
                  <a:lnTo>
                    <a:pt x="413" y="345"/>
                  </a:lnTo>
                  <a:lnTo>
                    <a:pt x="401" y="355"/>
                  </a:lnTo>
                  <a:lnTo>
                    <a:pt x="388" y="367"/>
                  </a:lnTo>
                  <a:lnTo>
                    <a:pt x="376" y="380"/>
                  </a:lnTo>
                  <a:lnTo>
                    <a:pt x="365" y="394"/>
                  </a:lnTo>
                  <a:lnTo>
                    <a:pt x="356" y="411"/>
                  </a:lnTo>
                  <a:lnTo>
                    <a:pt x="353" y="413"/>
                  </a:lnTo>
                  <a:lnTo>
                    <a:pt x="351" y="417"/>
                  </a:lnTo>
                  <a:lnTo>
                    <a:pt x="353" y="427"/>
                  </a:lnTo>
                  <a:lnTo>
                    <a:pt x="357" y="444"/>
                  </a:lnTo>
                  <a:lnTo>
                    <a:pt x="362" y="465"/>
                  </a:lnTo>
                  <a:lnTo>
                    <a:pt x="366" y="488"/>
                  </a:lnTo>
                  <a:lnTo>
                    <a:pt x="369" y="513"/>
                  </a:lnTo>
                  <a:lnTo>
                    <a:pt x="367" y="539"/>
                  </a:lnTo>
                  <a:lnTo>
                    <a:pt x="363" y="565"/>
                  </a:lnTo>
                  <a:lnTo>
                    <a:pt x="354" y="589"/>
                  </a:lnTo>
                  <a:lnTo>
                    <a:pt x="313" y="595"/>
                  </a:lnTo>
                  <a:lnTo>
                    <a:pt x="321" y="577"/>
                  </a:lnTo>
                  <a:lnTo>
                    <a:pt x="329" y="560"/>
                  </a:lnTo>
                  <a:lnTo>
                    <a:pt x="334" y="539"/>
                  </a:lnTo>
                  <a:lnTo>
                    <a:pt x="338" y="518"/>
                  </a:lnTo>
                  <a:lnTo>
                    <a:pt x="339" y="498"/>
                  </a:lnTo>
                  <a:lnTo>
                    <a:pt x="339" y="477"/>
                  </a:lnTo>
                  <a:lnTo>
                    <a:pt x="336" y="457"/>
                  </a:lnTo>
                  <a:lnTo>
                    <a:pt x="331" y="439"/>
                  </a:lnTo>
                  <a:lnTo>
                    <a:pt x="318" y="445"/>
                  </a:lnTo>
                  <a:lnTo>
                    <a:pt x="306" y="452"/>
                  </a:lnTo>
                  <a:lnTo>
                    <a:pt x="294" y="459"/>
                  </a:lnTo>
                  <a:lnTo>
                    <a:pt x="282" y="467"/>
                  </a:lnTo>
                  <a:lnTo>
                    <a:pt x="272" y="476"/>
                  </a:lnTo>
                  <a:lnTo>
                    <a:pt x="262" y="486"/>
                  </a:lnTo>
                  <a:lnTo>
                    <a:pt x="252" y="497"/>
                  </a:lnTo>
                  <a:lnTo>
                    <a:pt x="243" y="508"/>
                  </a:lnTo>
                  <a:lnTo>
                    <a:pt x="244" y="502"/>
                  </a:lnTo>
                  <a:lnTo>
                    <a:pt x="248" y="493"/>
                  </a:lnTo>
                  <a:lnTo>
                    <a:pt x="252" y="479"/>
                  </a:lnTo>
                  <a:lnTo>
                    <a:pt x="259" y="459"/>
                  </a:lnTo>
                  <a:lnTo>
                    <a:pt x="247" y="461"/>
                  </a:lnTo>
                  <a:lnTo>
                    <a:pt x="234" y="463"/>
                  </a:lnTo>
                  <a:lnTo>
                    <a:pt x="220" y="466"/>
                  </a:lnTo>
                  <a:lnTo>
                    <a:pt x="205" y="471"/>
                  </a:lnTo>
                  <a:lnTo>
                    <a:pt x="190" y="475"/>
                  </a:lnTo>
                  <a:lnTo>
                    <a:pt x="176" y="479"/>
                  </a:lnTo>
                  <a:lnTo>
                    <a:pt x="161" y="480"/>
                  </a:lnTo>
                  <a:lnTo>
                    <a:pt x="146" y="480"/>
                  </a:lnTo>
                  <a:lnTo>
                    <a:pt x="153" y="479"/>
                  </a:lnTo>
                  <a:lnTo>
                    <a:pt x="158" y="475"/>
                  </a:lnTo>
                  <a:lnTo>
                    <a:pt x="163" y="471"/>
                  </a:lnTo>
                  <a:lnTo>
                    <a:pt x="167" y="467"/>
                  </a:lnTo>
                  <a:lnTo>
                    <a:pt x="171" y="463"/>
                  </a:lnTo>
                  <a:lnTo>
                    <a:pt x="175" y="458"/>
                  </a:lnTo>
                  <a:lnTo>
                    <a:pt x="179" y="454"/>
                  </a:lnTo>
                  <a:lnTo>
                    <a:pt x="182" y="450"/>
                  </a:lnTo>
                  <a:lnTo>
                    <a:pt x="168" y="448"/>
                  </a:lnTo>
                  <a:lnTo>
                    <a:pt x="154" y="445"/>
                  </a:lnTo>
                  <a:lnTo>
                    <a:pt x="140" y="444"/>
                  </a:lnTo>
                  <a:lnTo>
                    <a:pt x="127" y="440"/>
                  </a:lnTo>
                  <a:lnTo>
                    <a:pt x="113" y="436"/>
                  </a:lnTo>
                  <a:lnTo>
                    <a:pt x="99" y="431"/>
                  </a:lnTo>
                  <a:lnTo>
                    <a:pt x="84" y="425"/>
                  </a:lnTo>
                  <a:lnTo>
                    <a:pt x="68" y="416"/>
                  </a:lnTo>
                  <a:lnTo>
                    <a:pt x="98" y="403"/>
                  </a:lnTo>
                  <a:lnTo>
                    <a:pt x="85" y="397"/>
                  </a:lnTo>
                  <a:lnTo>
                    <a:pt x="71" y="389"/>
                  </a:lnTo>
                  <a:lnTo>
                    <a:pt x="58" y="380"/>
                  </a:lnTo>
                  <a:lnTo>
                    <a:pt x="46" y="371"/>
                  </a:lnTo>
                  <a:lnTo>
                    <a:pt x="33" y="362"/>
                  </a:lnTo>
                  <a:lnTo>
                    <a:pt x="22" y="350"/>
                  </a:lnTo>
                  <a:lnTo>
                    <a:pt x="10" y="340"/>
                  </a:lnTo>
                  <a:lnTo>
                    <a:pt x="0" y="327"/>
                  </a:lnTo>
                  <a:lnTo>
                    <a:pt x="91" y="341"/>
                  </a:lnTo>
                  <a:lnTo>
                    <a:pt x="69" y="302"/>
                  </a:lnTo>
                  <a:lnTo>
                    <a:pt x="77" y="303"/>
                  </a:lnTo>
                  <a:lnTo>
                    <a:pt x="86" y="304"/>
                  </a:lnTo>
                  <a:lnTo>
                    <a:pt x="96" y="307"/>
                  </a:lnTo>
                  <a:lnTo>
                    <a:pt x="107" y="308"/>
                  </a:lnTo>
                  <a:lnTo>
                    <a:pt x="114" y="309"/>
                  </a:lnTo>
                  <a:lnTo>
                    <a:pt x="122" y="311"/>
                  </a:lnTo>
                  <a:lnTo>
                    <a:pt x="125" y="312"/>
                  </a:lnTo>
                  <a:lnTo>
                    <a:pt x="123" y="312"/>
                  </a:lnTo>
                  <a:lnTo>
                    <a:pt x="118" y="300"/>
                  </a:lnTo>
                  <a:lnTo>
                    <a:pt x="110" y="291"/>
                  </a:lnTo>
                  <a:lnTo>
                    <a:pt x="99" y="282"/>
                  </a:lnTo>
                  <a:lnTo>
                    <a:pt x="87" y="276"/>
                  </a:lnTo>
                  <a:lnTo>
                    <a:pt x="75" y="268"/>
                  </a:lnTo>
                  <a:lnTo>
                    <a:pt x="60" y="261"/>
                  </a:lnTo>
                  <a:lnTo>
                    <a:pt x="48" y="252"/>
                  </a:lnTo>
                  <a:lnTo>
                    <a:pt x="37" y="241"/>
                  </a:lnTo>
                  <a:lnTo>
                    <a:pt x="67" y="230"/>
                  </a:lnTo>
                  <a:lnTo>
                    <a:pt x="36" y="187"/>
                  </a:lnTo>
                  <a:lnTo>
                    <a:pt x="49" y="194"/>
                  </a:lnTo>
                  <a:lnTo>
                    <a:pt x="62" y="198"/>
                  </a:lnTo>
                  <a:lnTo>
                    <a:pt x="72" y="201"/>
                  </a:lnTo>
                  <a:lnTo>
                    <a:pt x="84" y="203"/>
                  </a:lnTo>
                  <a:lnTo>
                    <a:pt x="94" y="204"/>
                  </a:lnTo>
                  <a:lnTo>
                    <a:pt x="104" y="203"/>
                  </a:lnTo>
                  <a:lnTo>
                    <a:pt x="114" y="199"/>
                  </a:lnTo>
                  <a:lnTo>
                    <a:pt x="126" y="194"/>
                  </a:lnTo>
                  <a:lnTo>
                    <a:pt x="39" y="110"/>
                  </a:lnTo>
                  <a:lnTo>
                    <a:pt x="69" y="112"/>
                  </a:lnTo>
                  <a:lnTo>
                    <a:pt x="62" y="98"/>
                  </a:lnTo>
                  <a:lnTo>
                    <a:pt x="55" y="86"/>
                  </a:lnTo>
                  <a:lnTo>
                    <a:pt x="48" y="74"/>
                  </a:lnTo>
                  <a:lnTo>
                    <a:pt x="41" y="65"/>
                  </a:lnTo>
                  <a:lnTo>
                    <a:pt x="33" y="58"/>
                  </a:lnTo>
                  <a:lnTo>
                    <a:pt x="27" y="51"/>
                  </a:lnTo>
                  <a:lnTo>
                    <a:pt x="21" y="45"/>
                  </a:lnTo>
                  <a:lnTo>
                    <a:pt x="14" y="41"/>
                  </a:lnTo>
                  <a:lnTo>
                    <a:pt x="22" y="41"/>
                  </a:lnTo>
                  <a:lnTo>
                    <a:pt x="33" y="42"/>
                  </a:lnTo>
                  <a:lnTo>
                    <a:pt x="45" y="46"/>
                  </a:lnTo>
                  <a:lnTo>
                    <a:pt x="58" y="50"/>
                  </a:lnTo>
                  <a:lnTo>
                    <a:pt x="71" y="54"/>
                  </a:lnTo>
                  <a:lnTo>
                    <a:pt x="82" y="59"/>
                  </a:lnTo>
                  <a:lnTo>
                    <a:pt x="91" y="63"/>
                  </a:lnTo>
                  <a:lnTo>
                    <a:pt x="99" y="64"/>
                  </a:lnTo>
                  <a:close/>
                </a:path>
              </a:pathLst>
            </a:custGeom>
            <a:solidFill>
              <a:srgbClr val="FF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sp>
          <p:nvSpPr>
            <p:cNvPr id="15386" name="Freeform 6"/>
            <p:cNvSpPr>
              <a:spLocks/>
            </p:cNvSpPr>
            <p:nvPr/>
          </p:nvSpPr>
          <p:spPr bwMode="auto">
            <a:xfrm>
              <a:off x="2836" y="2016"/>
              <a:ext cx="284" cy="482"/>
            </a:xfrm>
            <a:custGeom>
              <a:avLst/>
              <a:gdLst>
                <a:gd name="T0" fmla="*/ 25 w 284"/>
                <a:gd name="T1" fmla="*/ 30 h 482"/>
                <a:gd name="T2" fmla="*/ 56 w 284"/>
                <a:gd name="T3" fmla="*/ 62 h 482"/>
                <a:gd name="T4" fmla="*/ 81 w 284"/>
                <a:gd name="T5" fmla="*/ 101 h 482"/>
                <a:gd name="T6" fmla="*/ 84 w 284"/>
                <a:gd name="T7" fmla="*/ 48 h 482"/>
                <a:gd name="T8" fmla="*/ 98 w 284"/>
                <a:gd name="T9" fmla="*/ 118 h 482"/>
                <a:gd name="T10" fmla="*/ 137 w 284"/>
                <a:gd name="T11" fmla="*/ 174 h 482"/>
                <a:gd name="T12" fmla="*/ 143 w 284"/>
                <a:gd name="T13" fmla="*/ 182 h 482"/>
                <a:gd name="T14" fmla="*/ 147 w 284"/>
                <a:gd name="T15" fmla="*/ 132 h 482"/>
                <a:gd name="T16" fmla="*/ 152 w 284"/>
                <a:gd name="T17" fmla="*/ 116 h 482"/>
                <a:gd name="T18" fmla="*/ 170 w 284"/>
                <a:gd name="T19" fmla="*/ 222 h 482"/>
                <a:gd name="T20" fmla="*/ 189 w 284"/>
                <a:gd name="T21" fmla="*/ 246 h 482"/>
                <a:gd name="T22" fmla="*/ 210 w 284"/>
                <a:gd name="T23" fmla="*/ 210 h 482"/>
                <a:gd name="T24" fmla="*/ 237 w 284"/>
                <a:gd name="T25" fmla="*/ 146 h 482"/>
                <a:gd name="T26" fmla="*/ 284 w 284"/>
                <a:gd name="T27" fmla="*/ 98 h 482"/>
                <a:gd name="T28" fmla="*/ 241 w 284"/>
                <a:gd name="T29" fmla="*/ 143 h 482"/>
                <a:gd name="T30" fmla="*/ 216 w 284"/>
                <a:gd name="T31" fmla="*/ 210 h 482"/>
                <a:gd name="T32" fmla="*/ 221 w 284"/>
                <a:gd name="T33" fmla="*/ 296 h 482"/>
                <a:gd name="T34" fmla="*/ 248 w 284"/>
                <a:gd name="T35" fmla="*/ 386 h 482"/>
                <a:gd name="T36" fmla="*/ 244 w 284"/>
                <a:gd name="T37" fmla="*/ 462 h 482"/>
                <a:gd name="T38" fmla="*/ 228 w 284"/>
                <a:gd name="T39" fmla="*/ 453 h 482"/>
                <a:gd name="T40" fmla="*/ 237 w 284"/>
                <a:gd name="T41" fmla="*/ 377 h 482"/>
                <a:gd name="T42" fmla="*/ 220 w 284"/>
                <a:gd name="T43" fmla="*/ 313 h 482"/>
                <a:gd name="T44" fmla="*/ 190 w 284"/>
                <a:gd name="T45" fmla="*/ 288 h 482"/>
                <a:gd name="T46" fmla="*/ 165 w 284"/>
                <a:gd name="T47" fmla="*/ 295 h 482"/>
                <a:gd name="T48" fmla="*/ 139 w 284"/>
                <a:gd name="T49" fmla="*/ 308 h 482"/>
                <a:gd name="T50" fmla="*/ 122 w 284"/>
                <a:gd name="T51" fmla="*/ 319 h 482"/>
                <a:gd name="T52" fmla="*/ 20 w 284"/>
                <a:gd name="T53" fmla="*/ 269 h 482"/>
                <a:gd name="T54" fmla="*/ 53 w 284"/>
                <a:gd name="T55" fmla="*/ 272 h 482"/>
                <a:gd name="T56" fmla="*/ 86 w 284"/>
                <a:gd name="T57" fmla="*/ 274 h 482"/>
                <a:gd name="T58" fmla="*/ 120 w 284"/>
                <a:gd name="T59" fmla="*/ 275 h 482"/>
                <a:gd name="T60" fmla="*/ 152 w 284"/>
                <a:gd name="T61" fmla="*/ 277 h 482"/>
                <a:gd name="T62" fmla="*/ 185 w 284"/>
                <a:gd name="T63" fmla="*/ 279 h 482"/>
                <a:gd name="T64" fmla="*/ 184 w 284"/>
                <a:gd name="T65" fmla="*/ 257 h 482"/>
                <a:gd name="T66" fmla="*/ 161 w 284"/>
                <a:gd name="T67" fmla="*/ 225 h 482"/>
                <a:gd name="T68" fmla="*/ 135 w 284"/>
                <a:gd name="T69" fmla="*/ 193 h 482"/>
                <a:gd name="T70" fmla="*/ 113 w 284"/>
                <a:gd name="T71" fmla="*/ 179 h 482"/>
                <a:gd name="T72" fmla="*/ 90 w 284"/>
                <a:gd name="T73" fmla="*/ 165 h 482"/>
                <a:gd name="T74" fmla="*/ 69 w 284"/>
                <a:gd name="T75" fmla="*/ 154 h 482"/>
                <a:gd name="T76" fmla="*/ 45 w 284"/>
                <a:gd name="T77" fmla="*/ 143 h 482"/>
                <a:gd name="T78" fmla="*/ 22 w 284"/>
                <a:gd name="T79" fmla="*/ 136 h 482"/>
                <a:gd name="T80" fmla="*/ 43 w 284"/>
                <a:gd name="T81" fmla="*/ 141 h 482"/>
                <a:gd name="T82" fmla="*/ 84 w 284"/>
                <a:gd name="T83" fmla="*/ 155 h 482"/>
                <a:gd name="T84" fmla="*/ 124 w 284"/>
                <a:gd name="T85" fmla="*/ 174 h 482"/>
                <a:gd name="T86" fmla="*/ 95 w 284"/>
                <a:gd name="T87" fmla="*/ 138 h 482"/>
                <a:gd name="T88" fmla="*/ 75 w 284"/>
                <a:gd name="T89" fmla="*/ 106 h 482"/>
                <a:gd name="T90" fmla="*/ 57 w 284"/>
                <a:gd name="T91" fmla="*/ 78 h 482"/>
                <a:gd name="T92" fmla="*/ 38 w 284"/>
                <a:gd name="T93" fmla="*/ 50 h 482"/>
                <a:gd name="T94" fmla="*/ 12 w 284"/>
                <a:gd name="T95" fmla="*/ 23 h 48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84"/>
                <a:gd name="T145" fmla="*/ 0 h 482"/>
                <a:gd name="T146" fmla="*/ 284 w 284"/>
                <a:gd name="T147" fmla="*/ 482 h 48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84" h="482">
                  <a:moveTo>
                    <a:pt x="0" y="14"/>
                  </a:moveTo>
                  <a:lnTo>
                    <a:pt x="13" y="21"/>
                  </a:lnTo>
                  <a:lnTo>
                    <a:pt x="25" y="30"/>
                  </a:lnTo>
                  <a:lnTo>
                    <a:pt x="36" y="41"/>
                  </a:lnTo>
                  <a:lnTo>
                    <a:pt x="47" y="51"/>
                  </a:lnTo>
                  <a:lnTo>
                    <a:pt x="56" y="62"/>
                  </a:lnTo>
                  <a:lnTo>
                    <a:pt x="65" y="75"/>
                  </a:lnTo>
                  <a:lnTo>
                    <a:pt x="74" y="87"/>
                  </a:lnTo>
                  <a:lnTo>
                    <a:pt x="81" y="101"/>
                  </a:lnTo>
                  <a:lnTo>
                    <a:pt x="79" y="0"/>
                  </a:lnTo>
                  <a:lnTo>
                    <a:pt x="81" y="24"/>
                  </a:lnTo>
                  <a:lnTo>
                    <a:pt x="84" y="48"/>
                  </a:lnTo>
                  <a:lnTo>
                    <a:pt x="88" y="71"/>
                  </a:lnTo>
                  <a:lnTo>
                    <a:pt x="92" y="96"/>
                  </a:lnTo>
                  <a:lnTo>
                    <a:pt x="98" y="118"/>
                  </a:lnTo>
                  <a:lnTo>
                    <a:pt x="107" y="138"/>
                  </a:lnTo>
                  <a:lnTo>
                    <a:pt x="120" y="157"/>
                  </a:lnTo>
                  <a:lnTo>
                    <a:pt x="137" y="174"/>
                  </a:lnTo>
                  <a:lnTo>
                    <a:pt x="139" y="177"/>
                  </a:lnTo>
                  <a:lnTo>
                    <a:pt x="140" y="179"/>
                  </a:lnTo>
                  <a:lnTo>
                    <a:pt x="143" y="182"/>
                  </a:lnTo>
                  <a:lnTo>
                    <a:pt x="146" y="183"/>
                  </a:lnTo>
                  <a:lnTo>
                    <a:pt x="144" y="157"/>
                  </a:lnTo>
                  <a:lnTo>
                    <a:pt x="147" y="132"/>
                  </a:lnTo>
                  <a:lnTo>
                    <a:pt x="149" y="105"/>
                  </a:lnTo>
                  <a:lnTo>
                    <a:pt x="156" y="80"/>
                  </a:lnTo>
                  <a:lnTo>
                    <a:pt x="152" y="116"/>
                  </a:lnTo>
                  <a:lnTo>
                    <a:pt x="151" y="154"/>
                  </a:lnTo>
                  <a:lnTo>
                    <a:pt x="157" y="189"/>
                  </a:lnTo>
                  <a:lnTo>
                    <a:pt x="170" y="222"/>
                  </a:lnTo>
                  <a:lnTo>
                    <a:pt x="172" y="224"/>
                  </a:lnTo>
                  <a:lnTo>
                    <a:pt x="180" y="234"/>
                  </a:lnTo>
                  <a:lnTo>
                    <a:pt x="189" y="246"/>
                  </a:lnTo>
                  <a:lnTo>
                    <a:pt x="196" y="250"/>
                  </a:lnTo>
                  <a:lnTo>
                    <a:pt x="202" y="231"/>
                  </a:lnTo>
                  <a:lnTo>
                    <a:pt x="210" y="210"/>
                  </a:lnTo>
                  <a:lnTo>
                    <a:pt x="217" y="188"/>
                  </a:lnTo>
                  <a:lnTo>
                    <a:pt x="226" y="166"/>
                  </a:lnTo>
                  <a:lnTo>
                    <a:pt x="237" y="146"/>
                  </a:lnTo>
                  <a:lnTo>
                    <a:pt x="250" y="127"/>
                  </a:lnTo>
                  <a:lnTo>
                    <a:pt x="265" y="111"/>
                  </a:lnTo>
                  <a:lnTo>
                    <a:pt x="284" y="98"/>
                  </a:lnTo>
                  <a:lnTo>
                    <a:pt x="267" y="111"/>
                  </a:lnTo>
                  <a:lnTo>
                    <a:pt x="253" y="127"/>
                  </a:lnTo>
                  <a:lnTo>
                    <a:pt x="241" y="143"/>
                  </a:lnTo>
                  <a:lnTo>
                    <a:pt x="232" y="164"/>
                  </a:lnTo>
                  <a:lnTo>
                    <a:pt x="224" y="186"/>
                  </a:lnTo>
                  <a:lnTo>
                    <a:pt x="216" y="210"/>
                  </a:lnTo>
                  <a:lnTo>
                    <a:pt x="210" y="237"/>
                  </a:lnTo>
                  <a:lnTo>
                    <a:pt x="205" y="265"/>
                  </a:lnTo>
                  <a:lnTo>
                    <a:pt x="221" y="296"/>
                  </a:lnTo>
                  <a:lnTo>
                    <a:pt x="234" y="327"/>
                  </a:lnTo>
                  <a:lnTo>
                    <a:pt x="243" y="356"/>
                  </a:lnTo>
                  <a:lnTo>
                    <a:pt x="248" y="386"/>
                  </a:lnTo>
                  <a:lnTo>
                    <a:pt x="250" y="414"/>
                  </a:lnTo>
                  <a:lnTo>
                    <a:pt x="248" y="438"/>
                  </a:lnTo>
                  <a:lnTo>
                    <a:pt x="244" y="462"/>
                  </a:lnTo>
                  <a:lnTo>
                    <a:pt x="238" y="479"/>
                  </a:lnTo>
                  <a:lnTo>
                    <a:pt x="217" y="482"/>
                  </a:lnTo>
                  <a:lnTo>
                    <a:pt x="228" y="453"/>
                  </a:lnTo>
                  <a:lnTo>
                    <a:pt x="234" y="426"/>
                  </a:lnTo>
                  <a:lnTo>
                    <a:pt x="237" y="401"/>
                  </a:lnTo>
                  <a:lnTo>
                    <a:pt x="237" y="377"/>
                  </a:lnTo>
                  <a:lnTo>
                    <a:pt x="233" y="355"/>
                  </a:lnTo>
                  <a:lnTo>
                    <a:pt x="228" y="334"/>
                  </a:lnTo>
                  <a:lnTo>
                    <a:pt x="220" y="313"/>
                  </a:lnTo>
                  <a:lnTo>
                    <a:pt x="210" y="292"/>
                  </a:lnTo>
                  <a:lnTo>
                    <a:pt x="201" y="290"/>
                  </a:lnTo>
                  <a:lnTo>
                    <a:pt x="190" y="288"/>
                  </a:lnTo>
                  <a:lnTo>
                    <a:pt x="181" y="290"/>
                  </a:lnTo>
                  <a:lnTo>
                    <a:pt x="172" y="292"/>
                  </a:lnTo>
                  <a:lnTo>
                    <a:pt x="165" y="295"/>
                  </a:lnTo>
                  <a:lnTo>
                    <a:pt x="156" y="299"/>
                  </a:lnTo>
                  <a:lnTo>
                    <a:pt x="148" y="302"/>
                  </a:lnTo>
                  <a:lnTo>
                    <a:pt x="139" y="308"/>
                  </a:lnTo>
                  <a:lnTo>
                    <a:pt x="134" y="311"/>
                  </a:lnTo>
                  <a:lnTo>
                    <a:pt x="129" y="315"/>
                  </a:lnTo>
                  <a:lnTo>
                    <a:pt x="122" y="319"/>
                  </a:lnTo>
                  <a:lnTo>
                    <a:pt x="116" y="322"/>
                  </a:lnTo>
                  <a:lnTo>
                    <a:pt x="155" y="288"/>
                  </a:lnTo>
                  <a:lnTo>
                    <a:pt x="20" y="269"/>
                  </a:lnTo>
                  <a:lnTo>
                    <a:pt x="30" y="270"/>
                  </a:lnTo>
                  <a:lnTo>
                    <a:pt x="42" y="272"/>
                  </a:lnTo>
                  <a:lnTo>
                    <a:pt x="53" y="272"/>
                  </a:lnTo>
                  <a:lnTo>
                    <a:pt x="63" y="273"/>
                  </a:lnTo>
                  <a:lnTo>
                    <a:pt x="75" y="273"/>
                  </a:lnTo>
                  <a:lnTo>
                    <a:pt x="86" y="274"/>
                  </a:lnTo>
                  <a:lnTo>
                    <a:pt x="97" y="274"/>
                  </a:lnTo>
                  <a:lnTo>
                    <a:pt x="108" y="275"/>
                  </a:lnTo>
                  <a:lnTo>
                    <a:pt x="120" y="275"/>
                  </a:lnTo>
                  <a:lnTo>
                    <a:pt x="130" y="275"/>
                  </a:lnTo>
                  <a:lnTo>
                    <a:pt x="142" y="277"/>
                  </a:lnTo>
                  <a:lnTo>
                    <a:pt x="152" y="277"/>
                  </a:lnTo>
                  <a:lnTo>
                    <a:pt x="164" y="278"/>
                  </a:lnTo>
                  <a:lnTo>
                    <a:pt x="175" y="278"/>
                  </a:lnTo>
                  <a:lnTo>
                    <a:pt x="185" y="279"/>
                  </a:lnTo>
                  <a:lnTo>
                    <a:pt x="197" y="279"/>
                  </a:lnTo>
                  <a:lnTo>
                    <a:pt x="190" y="269"/>
                  </a:lnTo>
                  <a:lnTo>
                    <a:pt x="184" y="257"/>
                  </a:lnTo>
                  <a:lnTo>
                    <a:pt x="176" y="247"/>
                  </a:lnTo>
                  <a:lnTo>
                    <a:pt x="169" y="236"/>
                  </a:lnTo>
                  <a:lnTo>
                    <a:pt x="161" y="225"/>
                  </a:lnTo>
                  <a:lnTo>
                    <a:pt x="152" y="215"/>
                  </a:lnTo>
                  <a:lnTo>
                    <a:pt x="144" y="204"/>
                  </a:lnTo>
                  <a:lnTo>
                    <a:pt x="135" y="193"/>
                  </a:lnTo>
                  <a:lnTo>
                    <a:pt x="128" y="188"/>
                  </a:lnTo>
                  <a:lnTo>
                    <a:pt x="120" y="183"/>
                  </a:lnTo>
                  <a:lnTo>
                    <a:pt x="113" y="179"/>
                  </a:lnTo>
                  <a:lnTo>
                    <a:pt x="106" y="174"/>
                  </a:lnTo>
                  <a:lnTo>
                    <a:pt x="98" y="170"/>
                  </a:lnTo>
                  <a:lnTo>
                    <a:pt x="90" y="165"/>
                  </a:lnTo>
                  <a:lnTo>
                    <a:pt x="84" y="161"/>
                  </a:lnTo>
                  <a:lnTo>
                    <a:pt x="76" y="157"/>
                  </a:lnTo>
                  <a:lnTo>
                    <a:pt x="69" y="154"/>
                  </a:lnTo>
                  <a:lnTo>
                    <a:pt x="61" y="150"/>
                  </a:lnTo>
                  <a:lnTo>
                    <a:pt x="53" y="146"/>
                  </a:lnTo>
                  <a:lnTo>
                    <a:pt x="45" y="143"/>
                  </a:lnTo>
                  <a:lnTo>
                    <a:pt x="38" y="141"/>
                  </a:lnTo>
                  <a:lnTo>
                    <a:pt x="30" y="138"/>
                  </a:lnTo>
                  <a:lnTo>
                    <a:pt x="22" y="136"/>
                  </a:lnTo>
                  <a:lnTo>
                    <a:pt x="13" y="134"/>
                  </a:lnTo>
                  <a:lnTo>
                    <a:pt x="29" y="137"/>
                  </a:lnTo>
                  <a:lnTo>
                    <a:pt x="43" y="141"/>
                  </a:lnTo>
                  <a:lnTo>
                    <a:pt x="57" y="145"/>
                  </a:lnTo>
                  <a:lnTo>
                    <a:pt x="70" y="148"/>
                  </a:lnTo>
                  <a:lnTo>
                    <a:pt x="84" y="155"/>
                  </a:lnTo>
                  <a:lnTo>
                    <a:pt x="98" y="160"/>
                  </a:lnTo>
                  <a:lnTo>
                    <a:pt x="111" y="168"/>
                  </a:lnTo>
                  <a:lnTo>
                    <a:pt x="124" y="174"/>
                  </a:lnTo>
                  <a:lnTo>
                    <a:pt x="113" y="161"/>
                  </a:lnTo>
                  <a:lnTo>
                    <a:pt x="104" y="150"/>
                  </a:lnTo>
                  <a:lnTo>
                    <a:pt x="95" y="138"/>
                  </a:lnTo>
                  <a:lnTo>
                    <a:pt x="88" y="127"/>
                  </a:lnTo>
                  <a:lnTo>
                    <a:pt x="81" y="116"/>
                  </a:lnTo>
                  <a:lnTo>
                    <a:pt x="75" y="106"/>
                  </a:lnTo>
                  <a:lnTo>
                    <a:pt x="69" y="96"/>
                  </a:lnTo>
                  <a:lnTo>
                    <a:pt x="63" y="87"/>
                  </a:lnTo>
                  <a:lnTo>
                    <a:pt x="57" y="78"/>
                  </a:lnTo>
                  <a:lnTo>
                    <a:pt x="51" y="69"/>
                  </a:lnTo>
                  <a:lnTo>
                    <a:pt x="44" y="59"/>
                  </a:lnTo>
                  <a:lnTo>
                    <a:pt x="38" y="50"/>
                  </a:lnTo>
                  <a:lnTo>
                    <a:pt x="30" y="41"/>
                  </a:lnTo>
                  <a:lnTo>
                    <a:pt x="21" y="32"/>
                  </a:lnTo>
                  <a:lnTo>
                    <a:pt x="12" y="23"/>
                  </a:lnTo>
                  <a:lnTo>
                    <a:pt x="0" y="14"/>
                  </a:lnTo>
                  <a:close/>
                </a:path>
              </a:pathLst>
            </a:custGeom>
            <a:solidFill>
              <a:srgbClr val="8001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grpSp>
      <p:grpSp>
        <p:nvGrpSpPr>
          <p:cNvPr id="3" name="Group 7"/>
          <p:cNvGrpSpPr>
            <a:grpSpLocks/>
          </p:cNvGrpSpPr>
          <p:nvPr/>
        </p:nvGrpSpPr>
        <p:grpSpPr bwMode="auto">
          <a:xfrm>
            <a:off x="5588000" y="5562600"/>
            <a:ext cx="1449917" cy="1090613"/>
            <a:chOff x="3155" y="2736"/>
            <a:chExt cx="685" cy="687"/>
          </a:xfrm>
        </p:grpSpPr>
        <p:sp>
          <p:nvSpPr>
            <p:cNvPr id="15383" name="Freeform 8"/>
            <p:cNvSpPr>
              <a:spLocks/>
            </p:cNvSpPr>
            <p:nvPr/>
          </p:nvSpPr>
          <p:spPr bwMode="auto">
            <a:xfrm>
              <a:off x="3155" y="2736"/>
              <a:ext cx="685" cy="687"/>
            </a:xfrm>
            <a:custGeom>
              <a:avLst/>
              <a:gdLst>
                <a:gd name="T0" fmla="*/ 587 w 685"/>
                <a:gd name="T1" fmla="*/ 113 h 687"/>
                <a:gd name="T2" fmla="*/ 608 w 685"/>
                <a:gd name="T3" fmla="*/ 100 h 687"/>
                <a:gd name="T4" fmla="*/ 619 w 685"/>
                <a:gd name="T5" fmla="*/ 182 h 687"/>
                <a:gd name="T6" fmla="*/ 663 w 685"/>
                <a:gd name="T7" fmla="*/ 175 h 687"/>
                <a:gd name="T8" fmla="*/ 676 w 685"/>
                <a:gd name="T9" fmla="*/ 191 h 687"/>
                <a:gd name="T10" fmla="*/ 650 w 685"/>
                <a:gd name="T11" fmla="*/ 234 h 687"/>
                <a:gd name="T12" fmla="*/ 619 w 685"/>
                <a:gd name="T13" fmla="*/ 271 h 687"/>
                <a:gd name="T14" fmla="*/ 582 w 685"/>
                <a:gd name="T15" fmla="*/ 304 h 687"/>
                <a:gd name="T16" fmla="*/ 561 w 685"/>
                <a:gd name="T17" fmla="*/ 316 h 687"/>
                <a:gd name="T18" fmla="*/ 588 w 685"/>
                <a:gd name="T19" fmla="*/ 329 h 687"/>
                <a:gd name="T20" fmla="*/ 630 w 685"/>
                <a:gd name="T21" fmla="*/ 348 h 687"/>
                <a:gd name="T22" fmla="*/ 662 w 685"/>
                <a:gd name="T23" fmla="*/ 360 h 687"/>
                <a:gd name="T24" fmla="*/ 654 w 685"/>
                <a:gd name="T25" fmla="*/ 374 h 687"/>
                <a:gd name="T26" fmla="*/ 627 w 685"/>
                <a:gd name="T27" fmla="*/ 403 h 687"/>
                <a:gd name="T28" fmla="*/ 596 w 685"/>
                <a:gd name="T29" fmla="*/ 426 h 687"/>
                <a:gd name="T30" fmla="*/ 561 w 685"/>
                <a:gd name="T31" fmla="*/ 445 h 687"/>
                <a:gd name="T32" fmla="*/ 555 w 685"/>
                <a:gd name="T33" fmla="*/ 462 h 687"/>
                <a:gd name="T34" fmla="*/ 583 w 685"/>
                <a:gd name="T35" fmla="*/ 474 h 687"/>
                <a:gd name="T36" fmla="*/ 596 w 685"/>
                <a:gd name="T37" fmla="*/ 484 h 687"/>
                <a:gd name="T38" fmla="*/ 561 w 685"/>
                <a:gd name="T39" fmla="*/ 497 h 687"/>
                <a:gd name="T40" fmla="*/ 578 w 685"/>
                <a:gd name="T41" fmla="*/ 522 h 687"/>
                <a:gd name="T42" fmla="*/ 615 w 685"/>
                <a:gd name="T43" fmla="*/ 573 h 687"/>
                <a:gd name="T44" fmla="*/ 612 w 685"/>
                <a:gd name="T45" fmla="*/ 601 h 687"/>
                <a:gd name="T46" fmla="*/ 555 w 685"/>
                <a:gd name="T47" fmla="*/ 619 h 687"/>
                <a:gd name="T48" fmla="*/ 500 w 685"/>
                <a:gd name="T49" fmla="*/ 637 h 687"/>
                <a:gd name="T50" fmla="*/ 442 w 685"/>
                <a:gd name="T51" fmla="*/ 641 h 687"/>
                <a:gd name="T52" fmla="*/ 407 w 685"/>
                <a:gd name="T53" fmla="*/ 634 h 687"/>
                <a:gd name="T54" fmla="*/ 392 w 685"/>
                <a:gd name="T55" fmla="*/ 665 h 687"/>
                <a:gd name="T56" fmla="*/ 355 w 685"/>
                <a:gd name="T57" fmla="*/ 638 h 687"/>
                <a:gd name="T58" fmla="*/ 314 w 685"/>
                <a:gd name="T59" fmla="*/ 617 h 687"/>
                <a:gd name="T60" fmla="*/ 268 w 685"/>
                <a:gd name="T61" fmla="*/ 603 h 687"/>
                <a:gd name="T62" fmla="*/ 247 w 685"/>
                <a:gd name="T63" fmla="*/ 598 h 687"/>
                <a:gd name="T64" fmla="*/ 223 w 685"/>
                <a:gd name="T65" fmla="*/ 612 h 687"/>
                <a:gd name="T66" fmla="*/ 176 w 685"/>
                <a:gd name="T67" fmla="*/ 643 h 687"/>
                <a:gd name="T68" fmla="*/ 113 w 685"/>
                <a:gd name="T69" fmla="*/ 671 h 687"/>
                <a:gd name="T70" fmla="*/ 44 w 685"/>
                <a:gd name="T71" fmla="*/ 684 h 687"/>
                <a:gd name="T72" fmla="*/ 26 w 685"/>
                <a:gd name="T73" fmla="*/ 635 h 687"/>
                <a:gd name="T74" fmla="*/ 81 w 685"/>
                <a:gd name="T75" fmla="*/ 633 h 687"/>
                <a:gd name="T76" fmla="*/ 137 w 685"/>
                <a:gd name="T77" fmla="*/ 621 h 687"/>
                <a:gd name="T78" fmla="*/ 187 w 685"/>
                <a:gd name="T79" fmla="*/ 599 h 687"/>
                <a:gd name="T80" fmla="*/ 193 w 685"/>
                <a:gd name="T81" fmla="*/ 570 h 687"/>
                <a:gd name="T82" fmla="*/ 165 w 685"/>
                <a:gd name="T83" fmla="*/ 546 h 687"/>
                <a:gd name="T84" fmla="*/ 133 w 685"/>
                <a:gd name="T85" fmla="*/ 526 h 687"/>
                <a:gd name="T86" fmla="*/ 97 w 685"/>
                <a:gd name="T87" fmla="*/ 511 h 687"/>
                <a:gd name="T88" fmla="*/ 88 w 685"/>
                <a:gd name="T89" fmla="*/ 503 h 687"/>
                <a:gd name="T90" fmla="*/ 120 w 685"/>
                <a:gd name="T91" fmla="*/ 503 h 687"/>
                <a:gd name="T92" fmla="*/ 131 w 685"/>
                <a:gd name="T93" fmla="*/ 471 h 687"/>
                <a:gd name="T94" fmla="*/ 85 w 685"/>
                <a:gd name="T95" fmla="*/ 406 h 687"/>
                <a:gd name="T96" fmla="*/ 81 w 685"/>
                <a:gd name="T97" fmla="*/ 383 h 687"/>
                <a:gd name="T98" fmla="*/ 111 w 685"/>
                <a:gd name="T99" fmla="*/ 395 h 687"/>
                <a:gd name="T100" fmla="*/ 111 w 685"/>
                <a:gd name="T101" fmla="*/ 326 h 687"/>
                <a:gd name="T102" fmla="*/ 148 w 685"/>
                <a:gd name="T103" fmla="*/ 252 h 687"/>
                <a:gd name="T104" fmla="*/ 169 w 685"/>
                <a:gd name="T105" fmla="*/ 172 h 687"/>
                <a:gd name="T106" fmla="*/ 220 w 685"/>
                <a:gd name="T107" fmla="*/ 235 h 687"/>
                <a:gd name="T108" fmla="*/ 273 w 685"/>
                <a:gd name="T109" fmla="*/ 259 h 687"/>
                <a:gd name="T110" fmla="*/ 298 w 685"/>
                <a:gd name="T111" fmla="*/ 218 h 687"/>
                <a:gd name="T112" fmla="*/ 314 w 685"/>
                <a:gd name="T113" fmla="*/ 140 h 687"/>
                <a:gd name="T114" fmla="*/ 388 w 685"/>
                <a:gd name="T115" fmla="*/ 114 h 687"/>
                <a:gd name="T116" fmla="*/ 396 w 685"/>
                <a:gd name="T117" fmla="*/ 175 h 687"/>
                <a:gd name="T118" fmla="*/ 490 w 685"/>
                <a:gd name="T119" fmla="*/ 63 h 687"/>
                <a:gd name="T120" fmla="*/ 538 w 685"/>
                <a:gd name="T121" fmla="*/ 58 h 687"/>
                <a:gd name="T122" fmla="*/ 563 w 685"/>
                <a:gd name="T123" fmla="*/ 10 h 687"/>
                <a:gd name="T124" fmla="*/ 574 w 685"/>
                <a:gd name="T125" fmla="*/ 94 h 6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85"/>
                <a:gd name="T190" fmla="*/ 0 h 687"/>
                <a:gd name="T191" fmla="*/ 685 w 685"/>
                <a:gd name="T192" fmla="*/ 687 h 68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85" h="687">
                  <a:moveTo>
                    <a:pt x="574" y="117"/>
                  </a:moveTo>
                  <a:lnTo>
                    <a:pt x="578" y="116"/>
                  </a:lnTo>
                  <a:lnTo>
                    <a:pt x="582" y="114"/>
                  </a:lnTo>
                  <a:lnTo>
                    <a:pt x="587" y="113"/>
                  </a:lnTo>
                  <a:lnTo>
                    <a:pt x="592" y="111"/>
                  </a:lnTo>
                  <a:lnTo>
                    <a:pt x="597" y="108"/>
                  </a:lnTo>
                  <a:lnTo>
                    <a:pt x="603" y="104"/>
                  </a:lnTo>
                  <a:lnTo>
                    <a:pt x="608" y="100"/>
                  </a:lnTo>
                  <a:lnTo>
                    <a:pt x="614" y="96"/>
                  </a:lnTo>
                  <a:lnTo>
                    <a:pt x="599" y="179"/>
                  </a:lnTo>
                  <a:lnTo>
                    <a:pt x="609" y="181"/>
                  </a:lnTo>
                  <a:lnTo>
                    <a:pt x="619" y="182"/>
                  </a:lnTo>
                  <a:lnTo>
                    <a:pt x="630" y="182"/>
                  </a:lnTo>
                  <a:lnTo>
                    <a:pt x="640" y="180"/>
                  </a:lnTo>
                  <a:lnTo>
                    <a:pt x="651" y="179"/>
                  </a:lnTo>
                  <a:lnTo>
                    <a:pt x="663" y="175"/>
                  </a:lnTo>
                  <a:lnTo>
                    <a:pt x="674" y="171"/>
                  </a:lnTo>
                  <a:lnTo>
                    <a:pt x="685" y="167"/>
                  </a:lnTo>
                  <a:lnTo>
                    <a:pt x="681" y="180"/>
                  </a:lnTo>
                  <a:lnTo>
                    <a:pt x="676" y="191"/>
                  </a:lnTo>
                  <a:lnTo>
                    <a:pt x="669" y="202"/>
                  </a:lnTo>
                  <a:lnTo>
                    <a:pt x="664" y="213"/>
                  </a:lnTo>
                  <a:lnTo>
                    <a:pt x="658" y="223"/>
                  </a:lnTo>
                  <a:lnTo>
                    <a:pt x="650" y="234"/>
                  </a:lnTo>
                  <a:lnTo>
                    <a:pt x="644" y="244"/>
                  </a:lnTo>
                  <a:lnTo>
                    <a:pt x="636" y="253"/>
                  </a:lnTo>
                  <a:lnTo>
                    <a:pt x="628" y="262"/>
                  </a:lnTo>
                  <a:lnTo>
                    <a:pt x="619" y="271"/>
                  </a:lnTo>
                  <a:lnTo>
                    <a:pt x="610" y="280"/>
                  </a:lnTo>
                  <a:lnTo>
                    <a:pt x="601" y="288"/>
                  </a:lnTo>
                  <a:lnTo>
                    <a:pt x="592" y="297"/>
                  </a:lnTo>
                  <a:lnTo>
                    <a:pt x="582" y="304"/>
                  </a:lnTo>
                  <a:lnTo>
                    <a:pt x="572" y="312"/>
                  </a:lnTo>
                  <a:lnTo>
                    <a:pt x="561" y="318"/>
                  </a:lnTo>
                  <a:lnTo>
                    <a:pt x="560" y="317"/>
                  </a:lnTo>
                  <a:lnTo>
                    <a:pt x="561" y="316"/>
                  </a:lnTo>
                  <a:lnTo>
                    <a:pt x="565" y="317"/>
                  </a:lnTo>
                  <a:lnTo>
                    <a:pt x="572" y="321"/>
                  </a:lnTo>
                  <a:lnTo>
                    <a:pt x="579" y="324"/>
                  </a:lnTo>
                  <a:lnTo>
                    <a:pt x="588" y="329"/>
                  </a:lnTo>
                  <a:lnTo>
                    <a:pt x="599" y="334"/>
                  </a:lnTo>
                  <a:lnTo>
                    <a:pt x="609" y="339"/>
                  </a:lnTo>
                  <a:lnTo>
                    <a:pt x="619" y="344"/>
                  </a:lnTo>
                  <a:lnTo>
                    <a:pt x="630" y="348"/>
                  </a:lnTo>
                  <a:lnTo>
                    <a:pt x="640" y="353"/>
                  </a:lnTo>
                  <a:lnTo>
                    <a:pt x="649" y="357"/>
                  </a:lnTo>
                  <a:lnTo>
                    <a:pt x="656" y="358"/>
                  </a:lnTo>
                  <a:lnTo>
                    <a:pt x="662" y="360"/>
                  </a:lnTo>
                  <a:lnTo>
                    <a:pt x="665" y="360"/>
                  </a:lnTo>
                  <a:lnTo>
                    <a:pt x="665" y="357"/>
                  </a:lnTo>
                  <a:lnTo>
                    <a:pt x="660" y="366"/>
                  </a:lnTo>
                  <a:lnTo>
                    <a:pt x="654" y="374"/>
                  </a:lnTo>
                  <a:lnTo>
                    <a:pt x="647" y="381"/>
                  </a:lnTo>
                  <a:lnTo>
                    <a:pt x="641" y="389"/>
                  </a:lnTo>
                  <a:lnTo>
                    <a:pt x="633" y="397"/>
                  </a:lnTo>
                  <a:lnTo>
                    <a:pt x="627" y="403"/>
                  </a:lnTo>
                  <a:lnTo>
                    <a:pt x="619" y="410"/>
                  </a:lnTo>
                  <a:lnTo>
                    <a:pt x="612" y="415"/>
                  </a:lnTo>
                  <a:lnTo>
                    <a:pt x="604" y="421"/>
                  </a:lnTo>
                  <a:lnTo>
                    <a:pt x="596" y="426"/>
                  </a:lnTo>
                  <a:lnTo>
                    <a:pt x="587" y="431"/>
                  </a:lnTo>
                  <a:lnTo>
                    <a:pt x="578" y="436"/>
                  </a:lnTo>
                  <a:lnTo>
                    <a:pt x="570" y="440"/>
                  </a:lnTo>
                  <a:lnTo>
                    <a:pt x="561" y="445"/>
                  </a:lnTo>
                  <a:lnTo>
                    <a:pt x="552" y="451"/>
                  </a:lnTo>
                  <a:lnTo>
                    <a:pt x="542" y="456"/>
                  </a:lnTo>
                  <a:lnTo>
                    <a:pt x="549" y="460"/>
                  </a:lnTo>
                  <a:lnTo>
                    <a:pt x="555" y="462"/>
                  </a:lnTo>
                  <a:lnTo>
                    <a:pt x="561" y="466"/>
                  </a:lnTo>
                  <a:lnTo>
                    <a:pt x="568" y="469"/>
                  </a:lnTo>
                  <a:lnTo>
                    <a:pt x="576" y="471"/>
                  </a:lnTo>
                  <a:lnTo>
                    <a:pt x="583" y="474"/>
                  </a:lnTo>
                  <a:lnTo>
                    <a:pt x="594" y="478"/>
                  </a:lnTo>
                  <a:lnTo>
                    <a:pt x="604" y="480"/>
                  </a:lnTo>
                  <a:lnTo>
                    <a:pt x="601" y="483"/>
                  </a:lnTo>
                  <a:lnTo>
                    <a:pt x="596" y="484"/>
                  </a:lnTo>
                  <a:lnTo>
                    <a:pt x="588" y="488"/>
                  </a:lnTo>
                  <a:lnTo>
                    <a:pt x="578" y="490"/>
                  </a:lnTo>
                  <a:lnTo>
                    <a:pt x="569" y="494"/>
                  </a:lnTo>
                  <a:lnTo>
                    <a:pt x="561" y="497"/>
                  </a:lnTo>
                  <a:lnTo>
                    <a:pt x="556" y="499"/>
                  </a:lnTo>
                  <a:lnTo>
                    <a:pt x="555" y="501"/>
                  </a:lnTo>
                  <a:lnTo>
                    <a:pt x="568" y="511"/>
                  </a:lnTo>
                  <a:lnTo>
                    <a:pt x="578" y="522"/>
                  </a:lnTo>
                  <a:lnTo>
                    <a:pt x="588" y="535"/>
                  </a:lnTo>
                  <a:lnTo>
                    <a:pt x="597" y="547"/>
                  </a:lnTo>
                  <a:lnTo>
                    <a:pt x="606" y="560"/>
                  </a:lnTo>
                  <a:lnTo>
                    <a:pt x="615" y="573"/>
                  </a:lnTo>
                  <a:lnTo>
                    <a:pt x="627" y="584"/>
                  </a:lnTo>
                  <a:lnTo>
                    <a:pt x="640" y="596"/>
                  </a:lnTo>
                  <a:lnTo>
                    <a:pt x="626" y="597"/>
                  </a:lnTo>
                  <a:lnTo>
                    <a:pt x="612" y="601"/>
                  </a:lnTo>
                  <a:lnTo>
                    <a:pt x="597" y="605"/>
                  </a:lnTo>
                  <a:lnTo>
                    <a:pt x="583" y="608"/>
                  </a:lnTo>
                  <a:lnTo>
                    <a:pt x="569" y="614"/>
                  </a:lnTo>
                  <a:lnTo>
                    <a:pt x="555" y="619"/>
                  </a:lnTo>
                  <a:lnTo>
                    <a:pt x="541" y="624"/>
                  </a:lnTo>
                  <a:lnTo>
                    <a:pt x="528" y="629"/>
                  </a:lnTo>
                  <a:lnTo>
                    <a:pt x="514" y="633"/>
                  </a:lnTo>
                  <a:lnTo>
                    <a:pt x="500" y="637"/>
                  </a:lnTo>
                  <a:lnTo>
                    <a:pt x="484" y="639"/>
                  </a:lnTo>
                  <a:lnTo>
                    <a:pt x="470" y="642"/>
                  </a:lnTo>
                  <a:lnTo>
                    <a:pt x="456" y="642"/>
                  </a:lnTo>
                  <a:lnTo>
                    <a:pt x="442" y="641"/>
                  </a:lnTo>
                  <a:lnTo>
                    <a:pt x="427" y="638"/>
                  </a:lnTo>
                  <a:lnTo>
                    <a:pt x="413" y="633"/>
                  </a:lnTo>
                  <a:lnTo>
                    <a:pt x="409" y="634"/>
                  </a:lnTo>
                  <a:lnTo>
                    <a:pt x="407" y="634"/>
                  </a:lnTo>
                  <a:lnTo>
                    <a:pt x="418" y="687"/>
                  </a:lnTo>
                  <a:lnTo>
                    <a:pt x="410" y="679"/>
                  </a:lnTo>
                  <a:lnTo>
                    <a:pt x="401" y="671"/>
                  </a:lnTo>
                  <a:lnTo>
                    <a:pt x="392" y="665"/>
                  </a:lnTo>
                  <a:lnTo>
                    <a:pt x="383" y="657"/>
                  </a:lnTo>
                  <a:lnTo>
                    <a:pt x="374" y="651"/>
                  </a:lnTo>
                  <a:lnTo>
                    <a:pt x="364" y="644"/>
                  </a:lnTo>
                  <a:lnTo>
                    <a:pt x="355" y="638"/>
                  </a:lnTo>
                  <a:lnTo>
                    <a:pt x="345" y="633"/>
                  </a:lnTo>
                  <a:lnTo>
                    <a:pt x="334" y="628"/>
                  </a:lnTo>
                  <a:lnTo>
                    <a:pt x="324" y="623"/>
                  </a:lnTo>
                  <a:lnTo>
                    <a:pt x="314" y="617"/>
                  </a:lnTo>
                  <a:lnTo>
                    <a:pt x="302" y="614"/>
                  </a:lnTo>
                  <a:lnTo>
                    <a:pt x="292" y="610"/>
                  </a:lnTo>
                  <a:lnTo>
                    <a:pt x="279" y="606"/>
                  </a:lnTo>
                  <a:lnTo>
                    <a:pt x="268" y="603"/>
                  </a:lnTo>
                  <a:lnTo>
                    <a:pt x="255" y="601"/>
                  </a:lnTo>
                  <a:lnTo>
                    <a:pt x="252" y="601"/>
                  </a:lnTo>
                  <a:lnTo>
                    <a:pt x="250" y="599"/>
                  </a:lnTo>
                  <a:lnTo>
                    <a:pt x="247" y="598"/>
                  </a:lnTo>
                  <a:lnTo>
                    <a:pt x="243" y="598"/>
                  </a:lnTo>
                  <a:lnTo>
                    <a:pt x="238" y="602"/>
                  </a:lnTo>
                  <a:lnTo>
                    <a:pt x="232" y="606"/>
                  </a:lnTo>
                  <a:lnTo>
                    <a:pt x="223" y="612"/>
                  </a:lnTo>
                  <a:lnTo>
                    <a:pt x="214" y="620"/>
                  </a:lnTo>
                  <a:lnTo>
                    <a:pt x="202" y="626"/>
                  </a:lnTo>
                  <a:lnTo>
                    <a:pt x="189" y="634"/>
                  </a:lnTo>
                  <a:lnTo>
                    <a:pt x="176" y="643"/>
                  </a:lnTo>
                  <a:lnTo>
                    <a:pt x="161" y="651"/>
                  </a:lnTo>
                  <a:lnTo>
                    <a:pt x="146" y="659"/>
                  </a:lnTo>
                  <a:lnTo>
                    <a:pt x="130" y="665"/>
                  </a:lnTo>
                  <a:lnTo>
                    <a:pt x="113" y="671"/>
                  </a:lnTo>
                  <a:lnTo>
                    <a:pt x="97" y="676"/>
                  </a:lnTo>
                  <a:lnTo>
                    <a:pt x="80" y="680"/>
                  </a:lnTo>
                  <a:lnTo>
                    <a:pt x="62" y="683"/>
                  </a:lnTo>
                  <a:lnTo>
                    <a:pt x="44" y="684"/>
                  </a:lnTo>
                  <a:lnTo>
                    <a:pt x="27" y="683"/>
                  </a:lnTo>
                  <a:lnTo>
                    <a:pt x="0" y="633"/>
                  </a:lnTo>
                  <a:lnTo>
                    <a:pt x="13" y="634"/>
                  </a:lnTo>
                  <a:lnTo>
                    <a:pt x="26" y="635"/>
                  </a:lnTo>
                  <a:lnTo>
                    <a:pt x="40" y="637"/>
                  </a:lnTo>
                  <a:lnTo>
                    <a:pt x="53" y="635"/>
                  </a:lnTo>
                  <a:lnTo>
                    <a:pt x="67" y="635"/>
                  </a:lnTo>
                  <a:lnTo>
                    <a:pt x="81" y="633"/>
                  </a:lnTo>
                  <a:lnTo>
                    <a:pt x="95" y="632"/>
                  </a:lnTo>
                  <a:lnTo>
                    <a:pt x="110" y="629"/>
                  </a:lnTo>
                  <a:lnTo>
                    <a:pt x="124" y="625"/>
                  </a:lnTo>
                  <a:lnTo>
                    <a:pt x="137" y="621"/>
                  </a:lnTo>
                  <a:lnTo>
                    <a:pt x="149" y="616"/>
                  </a:lnTo>
                  <a:lnTo>
                    <a:pt x="162" y="611"/>
                  </a:lnTo>
                  <a:lnTo>
                    <a:pt x="175" y="606"/>
                  </a:lnTo>
                  <a:lnTo>
                    <a:pt x="187" y="599"/>
                  </a:lnTo>
                  <a:lnTo>
                    <a:pt x="197" y="592"/>
                  </a:lnTo>
                  <a:lnTo>
                    <a:pt x="207" y="584"/>
                  </a:lnTo>
                  <a:lnTo>
                    <a:pt x="201" y="578"/>
                  </a:lnTo>
                  <a:lnTo>
                    <a:pt x="193" y="570"/>
                  </a:lnTo>
                  <a:lnTo>
                    <a:pt x="187" y="564"/>
                  </a:lnTo>
                  <a:lnTo>
                    <a:pt x="179" y="557"/>
                  </a:lnTo>
                  <a:lnTo>
                    <a:pt x="173" y="552"/>
                  </a:lnTo>
                  <a:lnTo>
                    <a:pt x="165" y="546"/>
                  </a:lnTo>
                  <a:lnTo>
                    <a:pt x="157" y="540"/>
                  </a:lnTo>
                  <a:lnTo>
                    <a:pt x="148" y="535"/>
                  </a:lnTo>
                  <a:lnTo>
                    <a:pt x="140" y="530"/>
                  </a:lnTo>
                  <a:lnTo>
                    <a:pt x="133" y="526"/>
                  </a:lnTo>
                  <a:lnTo>
                    <a:pt x="124" y="522"/>
                  </a:lnTo>
                  <a:lnTo>
                    <a:pt x="115" y="519"/>
                  </a:lnTo>
                  <a:lnTo>
                    <a:pt x="106" y="515"/>
                  </a:lnTo>
                  <a:lnTo>
                    <a:pt x="97" y="511"/>
                  </a:lnTo>
                  <a:lnTo>
                    <a:pt x="88" y="507"/>
                  </a:lnTo>
                  <a:lnTo>
                    <a:pt x="78" y="505"/>
                  </a:lnTo>
                  <a:lnTo>
                    <a:pt x="83" y="503"/>
                  </a:lnTo>
                  <a:lnTo>
                    <a:pt x="88" y="503"/>
                  </a:lnTo>
                  <a:lnTo>
                    <a:pt x="94" y="503"/>
                  </a:lnTo>
                  <a:lnTo>
                    <a:pt x="101" y="502"/>
                  </a:lnTo>
                  <a:lnTo>
                    <a:pt x="110" y="502"/>
                  </a:lnTo>
                  <a:lnTo>
                    <a:pt x="120" y="503"/>
                  </a:lnTo>
                  <a:lnTo>
                    <a:pt x="133" y="503"/>
                  </a:lnTo>
                  <a:lnTo>
                    <a:pt x="148" y="505"/>
                  </a:lnTo>
                  <a:lnTo>
                    <a:pt x="140" y="488"/>
                  </a:lnTo>
                  <a:lnTo>
                    <a:pt x="131" y="471"/>
                  </a:lnTo>
                  <a:lnTo>
                    <a:pt x="121" y="456"/>
                  </a:lnTo>
                  <a:lnTo>
                    <a:pt x="108" y="439"/>
                  </a:lnTo>
                  <a:lnTo>
                    <a:pt x="97" y="422"/>
                  </a:lnTo>
                  <a:lnTo>
                    <a:pt x="85" y="406"/>
                  </a:lnTo>
                  <a:lnTo>
                    <a:pt x="76" y="388"/>
                  </a:lnTo>
                  <a:lnTo>
                    <a:pt x="70" y="370"/>
                  </a:lnTo>
                  <a:lnTo>
                    <a:pt x="75" y="376"/>
                  </a:lnTo>
                  <a:lnTo>
                    <a:pt x="81" y="383"/>
                  </a:lnTo>
                  <a:lnTo>
                    <a:pt x="88" y="386"/>
                  </a:lnTo>
                  <a:lnTo>
                    <a:pt x="95" y="390"/>
                  </a:lnTo>
                  <a:lnTo>
                    <a:pt x="103" y="393"/>
                  </a:lnTo>
                  <a:lnTo>
                    <a:pt x="111" y="395"/>
                  </a:lnTo>
                  <a:lnTo>
                    <a:pt x="117" y="398"/>
                  </a:lnTo>
                  <a:lnTo>
                    <a:pt x="124" y="401"/>
                  </a:lnTo>
                  <a:lnTo>
                    <a:pt x="116" y="363"/>
                  </a:lnTo>
                  <a:lnTo>
                    <a:pt x="111" y="326"/>
                  </a:lnTo>
                  <a:lnTo>
                    <a:pt x="110" y="286"/>
                  </a:lnTo>
                  <a:lnTo>
                    <a:pt x="115" y="241"/>
                  </a:lnTo>
                  <a:lnTo>
                    <a:pt x="144" y="272"/>
                  </a:lnTo>
                  <a:lnTo>
                    <a:pt x="148" y="252"/>
                  </a:lnTo>
                  <a:lnTo>
                    <a:pt x="152" y="232"/>
                  </a:lnTo>
                  <a:lnTo>
                    <a:pt x="156" y="212"/>
                  </a:lnTo>
                  <a:lnTo>
                    <a:pt x="162" y="191"/>
                  </a:lnTo>
                  <a:lnTo>
                    <a:pt x="169" y="172"/>
                  </a:lnTo>
                  <a:lnTo>
                    <a:pt x="176" y="153"/>
                  </a:lnTo>
                  <a:lnTo>
                    <a:pt x="185" y="132"/>
                  </a:lnTo>
                  <a:lnTo>
                    <a:pt x="196" y="114"/>
                  </a:lnTo>
                  <a:lnTo>
                    <a:pt x="220" y="235"/>
                  </a:lnTo>
                  <a:lnTo>
                    <a:pt x="261" y="190"/>
                  </a:lnTo>
                  <a:lnTo>
                    <a:pt x="265" y="212"/>
                  </a:lnTo>
                  <a:lnTo>
                    <a:pt x="269" y="239"/>
                  </a:lnTo>
                  <a:lnTo>
                    <a:pt x="273" y="259"/>
                  </a:lnTo>
                  <a:lnTo>
                    <a:pt x="273" y="263"/>
                  </a:lnTo>
                  <a:lnTo>
                    <a:pt x="284" y="252"/>
                  </a:lnTo>
                  <a:lnTo>
                    <a:pt x="293" y="236"/>
                  </a:lnTo>
                  <a:lnTo>
                    <a:pt x="298" y="218"/>
                  </a:lnTo>
                  <a:lnTo>
                    <a:pt x="302" y="200"/>
                  </a:lnTo>
                  <a:lnTo>
                    <a:pt x="305" y="180"/>
                  </a:lnTo>
                  <a:lnTo>
                    <a:pt x="309" y="161"/>
                  </a:lnTo>
                  <a:lnTo>
                    <a:pt x="314" y="140"/>
                  </a:lnTo>
                  <a:lnTo>
                    <a:pt x="321" y="121"/>
                  </a:lnTo>
                  <a:lnTo>
                    <a:pt x="351" y="154"/>
                  </a:lnTo>
                  <a:lnTo>
                    <a:pt x="389" y="95"/>
                  </a:lnTo>
                  <a:lnTo>
                    <a:pt x="388" y="114"/>
                  </a:lnTo>
                  <a:lnTo>
                    <a:pt x="388" y="131"/>
                  </a:lnTo>
                  <a:lnTo>
                    <a:pt x="389" y="148"/>
                  </a:lnTo>
                  <a:lnTo>
                    <a:pt x="392" y="162"/>
                  </a:lnTo>
                  <a:lnTo>
                    <a:pt x="396" y="175"/>
                  </a:lnTo>
                  <a:lnTo>
                    <a:pt x="402" y="188"/>
                  </a:lnTo>
                  <a:lnTo>
                    <a:pt x="413" y="200"/>
                  </a:lnTo>
                  <a:lnTo>
                    <a:pt x="424" y="211"/>
                  </a:lnTo>
                  <a:lnTo>
                    <a:pt x="490" y="63"/>
                  </a:lnTo>
                  <a:lnTo>
                    <a:pt x="501" y="102"/>
                  </a:lnTo>
                  <a:lnTo>
                    <a:pt x="515" y="86"/>
                  </a:lnTo>
                  <a:lnTo>
                    <a:pt x="528" y="72"/>
                  </a:lnTo>
                  <a:lnTo>
                    <a:pt x="538" y="58"/>
                  </a:lnTo>
                  <a:lnTo>
                    <a:pt x="547" y="45"/>
                  </a:lnTo>
                  <a:lnTo>
                    <a:pt x="554" y="32"/>
                  </a:lnTo>
                  <a:lnTo>
                    <a:pt x="559" y="21"/>
                  </a:lnTo>
                  <a:lnTo>
                    <a:pt x="563" y="10"/>
                  </a:lnTo>
                  <a:lnTo>
                    <a:pt x="565" y="0"/>
                  </a:lnTo>
                  <a:lnTo>
                    <a:pt x="573" y="25"/>
                  </a:lnTo>
                  <a:lnTo>
                    <a:pt x="574" y="59"/>
                  </a:lnTo>
                  <a:lnTo>
                    <a:pt x="574" y="94"/>
                  </a:lnTo>
                  <a:lnTo>
                    <a:pt x="574" y="117"/>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sp>
          <p:nvSpPr>
            <p:cNvPr id="15384" name="Freeform 9"/>
            <p:cNvSpPr>
              <a:spLocks/>
            </p:cNvSpPr>
            <p:nvPr/>
          </p:nvSpPr>
          <p:spPr bwMode="auto">
            <a:xfrm>
              <a:off x="3216" y="2880"/>
              <a:ext cx="550" cy="516"/>
            </a:xfrm>
            <a:custGeom>
              <a:avLst/>
              <a:gdLst>
                <a:gd name="T0" fmla="*/ 484 w 550"/>
                <a:gd name="T1" fmla="*/ 40 h 516"/>
                <a:gd name="T2" fmla="*/ 458 w 550"/>
                <a:gd name="T3" fmla="*/ 93 h 516"/>
                <a:gd name="T4" fmla="*/ 423 w 550"/>
                <a:gd name="T5" fmla="*/ 144 h 516"/>
                <a:gd name="T6" fmla="*/ 520 w 550"/>
                <a:gd name="T7" fmla="*/ 108 h 516"/>
                <a:gd name="T8" fmla="*/ 475 w 550"/>
                <a:gd name="T9" fmla="*/ 130 h 516"/>
                <a:gd name="T10" fmla="*/ 433 w 550"/>
                <a:gd name="T11" fmla="*/ 153 h 516"/>
                <a:gd name="T12" fmla="*/ 397 w 550"/>
                <a:gd name="T13" fmla="*/ 181 h 516"/>
                <a:gd name="T14" fmla="*/ 367 w 550"/>
                <a:gd name="T15" fmla="*/ 217 h 516"/>
                <a:gd name="T16" fmla="*/ 351 w 550"/>
                <a:gd name="T17" fmla="*/ 250 h 516"/>
                <a:gd name="T18" fmla="*/ 347 w 550"/>
                <a:gd name="T19" fmla="*/ 262 h 516"/>
                <a:gd name="T20" fmla="*/ 370 w 550"/>
                <a:gd name="T21" fmla="*/ 253 h 516"/>
                <a:gd name="T22" fmla="*/ 396 w 550"/>
                <a:gd name="T23" fmla="*/ 244 h 516"/>
                <a:gd name="T24" fmla="*/ 421 w 550"/>
                <a:gd name="T25" fmla="*/ 236 h 516"/>
                <a:gd name="T26" fmla="*/ 447 w 550"/>
                <a:gd name="T27" fmla="*/ 231 h 516"/>
                <a:gd name="T28" fmla="*/ 474 w 550"/>
                <a:gd name="T29" fmla="*/ 227 h 516"/>
                <a:gd name="T30" fmla="*/ 458 w 550"/>
                <a:gd name="T31" fmla="*/ 232 h 516"/>
                <a:gd name="T32" fmla="*/ 421 w 550"/>
                <a:gd name="T33" fmla="*/ 241 h 516"/>
                <a:gd name="T34" fmla="*/ 387 w 550"/>
                <a:gd name="T35" fmla="*/ 256 h 516"/>
                <a:gd name="T36" fmla="*/ 354 w 550"/>
                <a:gd name="T37" fmla="*/ 272 h 516"/>
                <a:gd name="T38" fmla="*/ 326 w 550"/>
                <a:gd name="T39" fmla="*/ 294 h 516"/>
                <a:gd name="T40" fmla="*/ 310 w 550"/>
                <a:gd name="T41" fmla="*/ 312 h 516"/>
                <a:gd name="T42" fmla="*/ 297 w 550"/>
                <a:gd name="T43" fmla="*/ 330 h 516"/>
                <a:gd name="T44" fmla="*/ 285 w 550"/>
                <a:gd name="T45" fmla="*/ 353 h 516"/>
                <a:gd name="T46" fmla="*/ 312 w 550"/>
                <a:gd name="T47" fmla="*/ 356 h 516"/>
                <a:gd name="T48" fmla="*/ 357 w 550"/>
                <a:gd name="T49" fmla="*/ 356 h 516"/>
                <a:gd name="T50" fmla="*/ 405 w 550"/>
                <a:gd name="T51" fmla="*/ 356 h 516"/>
                <a:gd name="T52" fmla="*/ 451 w 550"/>
                <a:gd name="T53" fmla="*/ 363 h 516"/>
                <a:gd name="T54" fmla="*/ 493 w 550"/>
                <a:gd name="T55" fmla="*/ 379 h 516"/>
                <a:gd name="T56" fmla="*/ 506 w 550"/>
                <a:gd name="T57" fmla="*/ 389 h 516"/>
                <a:gd name="T58" fmla="*/ 469 w 550"/>
                <a:gd name="T59" fmla="*/ 371 h 516"/>
                <a:gd name="T60" fmla="*/ 426 w 550"/>
                <a:gd name="T61" fmla="*/ 362 h 516"/>
                <a:gd name="T62" fmla="*/ 379 w 550"/>
                <a:gd name="T63" fmla="*/ 362 h 516"/>
                <a:gd name="T64" fmla="*/ 326 w 550"/>
                <a:gd name="T65" fmla="*/ 366 h 516"/>
                <a:gd name="T66" fmla="*/ 268 w 550"/>
                <a:gd name="T67" fmla="*/ 375 h 516"/>
                <a:gd name="T68" fmla="*/ 222 w 550"/>
                <a:gd name="T69" fmla="*/ 425 h 516"/>
                <a:gd name="T70" fmla="*/ 171 w 550"/>
                <a:gd name="T71" fmla="*/ 465 h 516"/>
                <a:gd name="T72" fmla="*/ 120 w 550"/>
                <a:gd name="T73" fmla="*/ 493 h 516"/>
                <a:gd name="T74" fmla="*/ 69 w 550"/>
                <a:gd name="T75" fmla="*/ 510 h 516"/>
                <a:gd name="T76" fmla="*/ 26 w 550"/>
                <a:gd name="T77" fmla="*/ 516 h 516"/>
                <a:gd name="T78" fmla="*/ 22 w 550"/>
                <a:gd name="T79" fmla="*/ 490 h 516"/>
                <a:gd name="T80" fmla="*/ 80 w 550"/>
                <a:gd name="T81" fmla="*/ 487 h 516"/>
                <a:gd name="T82" fmla="*/ 127 w 550"/>
                <a:gd name="T83" fmla="*/ 472 h 516"/>
                <a:gd name="T84" fmla="*/ 168 w 550"/>
                <a:gd name="T85" fmla="*/ 452 h 516"/>
                <a:gd name="T86" fmla="*/ 204 w 550"/>
                <a:gd name="T87" fmla="*/ 425 h 516"/>
                <a:gd name="T88" fmla="*/ 238 w 550"/>
                <a:gd name="T89" fmla="*/ 393 h 516"/>
                <a:gd name="T90" fmla="*/ 227 w 550"/>
                <a:gd name="T91" fmla="*/ 357 h 516"/>
                <a:gd name="T92" fmla="*/ 206 w 550"/>
                <a:gd name="T93" fmla="*/ 329 h 516"/>
                <a:gd name="T94" fmla="*/ 177 w 550"/>
                <a:gd name="T95" fmla="*/ 307 h 516"/>
                <a:gd name="T96" fmla="*/ 157 w 550"/>
                <a:gd name="T97" fmla="*/ 289 h 516"/>
                <a:gd name="T98" fmla="*/ 188 w 550"/>
                <a:gd name="T99" fmla="*/ 171 h 516"/>
                <a:gd name="T100" fmla="*/ 213 w 550"/>
                <a:gd name="T101" fmla="*/ 257 h 516"/>
                <a:gd name="T102" fmla="*/ 239 w 550"/>
                <a:gd name="T103" fmla="*/ 343 h 516"/>
                <a:gd name="T104" fmla="*/ 270 w 550"/>
                <a:gd name="T105" fmla="*/ 344 h 516"/>
                <a:gd name="T106" fmla="*/ 299 w 550"/>
                <a:gd name="T107" fmla="*/ 300 h 516"/>
                <a:gd name="T108" fmla="*/ 329 w 550"/>
                <a:gd name="T109" fmla="*/ 253 h 516"/>
                <a:gd name="T110" fmla="*/ 351 w 550"/>
                <a:gd name="T111" fmla="*/ 117 h 516"/>
                <a:gd name="T112" fmla="*/ 354 w 550"/>
                <a:gd name="T113" fmla="*/ 152 h 516"/>
                <a:gd name="T114" fmla="*/ 358 w 550"/>
                <a:gd name="T115" fmla="*/ 212 h 516"/>
                <a:gd name="T116" fmla="*/ 392 w 550"/>
                <a:gd name="T117" fmla="*/ 163 h 516"/>
                <a:gd name="T118" fmla="*/ 421 w 550"/>
                <a:gd name="T119" fmla="*/ 125 h 516"/>
                <a:gd name="T120" fmla="*/ 448 w 550"/>
                <a:gd name="T121" fmla="*/ 89 h 516"/>
                <a:gd name="T122" fmla="*/ 474 w 550"/>
                <a:gd name="T123" fmla="*/ 50 h 516"/>
                <a:gd name="T124" fmla="*/ 496 w 550"/>
                <a:gd name="T125" fmla="*/ 0 h 5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0"/>
                <a:gd name="T190" fmla="*/ 0 h 516"/>
                <a:gd name="T191" fmla="*/ 550 w 550"/>
                <a:gd name="T192" fmla="*/ 516 h 5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0" h="516">
                  <a:moveTo>
                    <a:pt x="496" y="0"/>
                  </a:moveTo>
                  <a:lnTo>
                    <a:pt x="491" y="21"/>
                  </a:lnTo>
                  <a:lnTo>
                    <a:pt x="484" y="40"/>
                  </a:lnTo>
                  <a:lnTo>
                    <a:pt x="478" y="58"/>
                  </a:lnTo>
                  <a:lnTo>
                    <a:pt x="469" y="76"/>
                  </a:lnTo>
                  <a:lnTo>
                    <a:pt x="458" y="93"/>
                  </a:lnTo>
                  <a:lnTo>
                    <a:pt x="447" y="111"/>
                  </a:lnTo>
                  <a:lnTo>
                    <a:pt x="435" y="127"/>
                  </a:lnTo>
                  <a:lnTo>
                    <a:pt x="423" y="144"/>
                  </a:lnTo>
                  <a:lnTo>
                    <a:pt x="550" y="94"/>
                  </a:lnTo>
                  <a:lnTo>
                    <a:pt x="534" y="100"/>
                  </a:lnTo>
                  <a:lnTo>
                    <a:pt x="520" y="108"/>
                  </a:lnTo>
                  <a:lnTo>
                    <a:pt x="505" y="114"/>
                  </a:lnTo>
                  <a:lnTo>
                    <a:pt x="489" y="122"/>
                  </a:lnTo>
                  <a:lnTo>
                    <a:pt x="475" y="130"/>
                  </a:lnTo>
                  <a:lnTo>
                    <a:pt x="461" y="137"/>
                  </a:lnTo>
                  <a:lnTo>
                    <a:pt x="447" y="145"/>
                  </a:lnTo>
                  <a:lnTo>
                    <a:pt x="433" y="153"/>
                  </a:lnTo>
                  <a:lnTo>
                    <a:pt x="420" y="162"/>
                  </a:lnTo>
                  <a:lnTo>
                    <a:pt x="407" y="171"/>
                  </a:lnTo>
                  <a:lnTo>
                    <a:pt x="397" y="181"/>
                  </a:lnTo>
                  <a:lnTo>
                    <a:pt x="385" y="193"/>
                  </a:lnTo>
                  <a:lnTo>
                    <a:pt x="376" y="204"/>
                  </a:lnTo>
                  <a:lnTo>
                    <a:pt x="367" y="217"/>
                  </a:lnTo>
                  <a:lnTo>
                    <a:pt x="360" y="231"/>
                  </a:lnTo>
                  <a:lnTo>
                    <a:pt x="354" y="247"/>
                  </a:lnTo>
                  <a:lnTo>
                    <a:pt x="351" y="250"/>
                  </a:lnTo>
                  <a:lnTo>
                    <a:pt x="349" y="254"/>
                  </a:lnTo>
                  <a:lnTo>
                    <a:pt x="347" y="258"/>
                  </a:lnTo>
                  <a:lnTo>
                    <a:pt x="347" y="262"/>
                  </a:lnTo>
                  <a:lnTo>
                    <a:pt x="354" y="258"/>
                  </a:lnTo>
                  <a:lnTo>
                    <a:pt x="362" y="256"/>
                  </a:lnTo>
                  <a:lnTo>
                    <a:pt x="370" y="253"/>
                  </a:lnTo>
                  <a:lnTo>
                    <a:pt x="379" y="249"/>
                  </a:lnTo>
                  <a:lnTo>
                    <a:pt x="387" y="247"/>
                  </a:lnTo>
                  <a:lnTo>
                    <a:pt x="396" y="244"/>
                  </a:lnTo>
                  <a:lnTo>
                    <a:pt x="403" y="241"/>
                  </a:lnTo>
                  <a:lnTo>
                    <a:pt x="412" y="239"/>
                  </a:lnTo>
                  <a:lnTo>
                    <a:pt x="421" y="236"/>
                  </a:lnTo>
                  <a:lnTo>
                    <a:pt x="430" y="235"/>
                  </a:lnTo>
                  <a:lnTo>
                    <a:pt x="439" y="232"/>
                  </a:lnTo>
                  <a:lnTo>
                    <a:pt x="447" y="231"/>
                  </a:lnTo>
                  <a:lnTo>
                    <a:pt x="456" y="230"/>
                  </a:lnTo>
                  <a:lnTo>
                    <a:pt x="465" y="229"/>
                  </a:lnTo>
                  <a:lnTo>
                    <a:pt x="474" y="227"/>
                  </a:lnTo>
                  <a:lnTo>
                    <a:pt x="482" y="227"/>
                  </a:lnTo>
                  <a:lnTo>
                    <a:pt x="470" y="230"/>
                  </a:lnTo>
                  <a:lnTo>
                    <a:pt x="458" y="232"/>
                  </a:lnTo>
                  <a:lnTo>
                    <a:pt x="446" y="235"/>
                  </a:lnTo>
                  <a:lnTo>
                    <a:pt x="434" y="239"/>
                  </a:lnTo>
                  <a:lnTo>
                    <a:pt x="421" y="241"/>
                  </a:lnTo>
                  <a:lnTo>
                    <a:pt x="410" y="247"/>
                  </a:lnTo>
                  <a:lnTo>
                    <a:pt x="398" y="250"/>
                  </a:lnTo>
                  <a:lnTo>
                    <a:pt x="387" y="256"/>
                  </a:lnTo>
                  <a:lnTo>
                    <a:pt x="375" y="261"/>
                  </a:lnTo>
                  <a:lnTo>
                    <a:pt x="365" y="266"/>
                  </a:lnTo>
                  <a:lnTo>
                    <a:pt x="354" y="272"/>
                  </a:lnTo>
                  <a:lnTo>
                    <a:pt x="344" y="279"/>
                  </a:lnTo>
                  <a:lnTo>
                    <a:pt x="335" y="286"/>
                  </a:lnTo>
                  <a:lnTo>
                    <a:pt x="326" y="294"/>
                  </a:lnTo>
                  <a:lnTo>
                    <a:pt x="317" y="302"/>
                  </a:lnTo>
                  <a:lnTo>
                    <a:pt x="310" y="311"/>
                  </a:lnTo>
                  <a:lnTo>
                    <a:pt x="310" y="312"/>
                  </a:lnTo>
                  <a:lnTo>
                    <a:pt x="306" y="316"/>
                  </a:lnTo>
                  <a:lnTo>
                    <a:pt x="302" y="322"/>
                  </a:lnTo>
                  <a:lnTo>
                    <a:pt x="297" y="330"/>
                  </a:lnTo>
                  <a:lnTo>
                    <a:pt x="292" y="339"/>
                  </a:lnTo>
                  <a:lnTo>
                    <a:pt x="288" y="347"/>
                  </a:lnTo>
                  <a:lnTo>
                    <a:pt x="285" y="353"/>
                  </a:lnTo>
                  <a:lnTo>
                    <a:pt x="285" y="356"/>
                  </a:lnTo>
                  <a:lnTo>
                    <a:pt x="298" y="356"/>
                  </a:lnTo>
                  <a:lnTo>
                    <a:pt x="312" y="356"/>
                  </a:lnTo>
                  <a:lnTo>
                    <a:pt x="326" y="356"/>
                  </a:lnTo>
                  <a:lnTo>
                    <a:pt x="342" y="356"/>
                  </a:lnTo>
                  <a:lnTo>
                    <a:pt x="357" y="356"/>
                  </a:lnTo>
                  <a:lnTo>
                    <a:pt x="372" y="356"/>
                  </a:lnTo>
                  <a:lnTo>
                    <a:pt x="389" y="356"/>
                  </a:lnTo>
                  <a:lnTo>
                    <a:pt x="405" y="356"/>
                  </a:lnTo>
                  <a:lnTo>
                    <a:pt x="420" y="358"/>
                  </a:lnTo>
                  <a:lnTo>
                    <a:pt x="435" y="359"/>
                  </a:lnTo>
                  <a:lnTo>
                    <a:pt x="451" y="363"/>
                  </a:lnTo>
                  <a:lnTo>
                    <a:pt x="465" y="367"/>
                  </a:lnTo>
                  <a:lnTo>
                    <a:pt x="479" y="372"/>
                  </a:lnTo>
                  <a:lnTo>
                    <a:pt x="493" y="379"/>
                  </a:lnTo>
                  <a:lnTo>
                    <a:pt x="506" y="388"/>
                  </a:lnTo>
                  <a:lnTo>
                    <a:pt x="518" y="398"/>
                  </a:lnTo>
                  <a:lnTo>
                    <a:pt x="506" y="389"/>
                  </a:lnTo>
                  <a:lnTo>
                    <a:pt x="493" y="381"/>
                  </a:lnTo>
                  <a:lnTo>
                    <a:pt x="482" y="376"/>
                  </a:lnTo>
                  <a:lnTo>
                    <a:pt x="469" y="371"/>
                  </a:lnTo>
                  <a:lnTo>
                    <a:pt x="455" y="367"/>
                  </a:lnTo>
                  <a:lnTo>
                    <a:pt x="440" y="365"/>
                  </a:lnTo>
                  <a:lnTo>
                    <a:pt x="426" y="362"/>
                  </a:lnTo>
                  <a:lnTo>
                    <a:pt x="411" y="362"/>
                  </a:lnTo>
                  <a:lnTo>
                    <a:pt x="394" y="361"/>
                  </a:lnTo>
                  <a:lnTo>
                    <a:pt x="379" y="362"/>
                  </a:lnTo>
                  <a:lnTo>
                    <a:pt x="362" y="363"/>
                  </a:lnTo>
                  <a:lnTo>
                    <a:pt x="344" y="365"/>
                  </a:lnTo>
                  <a:lnTo>
                    <a:pt x="326" y="366"/>
                  </a:lnTo>
                  <a:lnTo>
                    <a:pt x="308" y="368"/>
                  </a:lnTo>
                  <a:lnTo>
                    <a:pt x="289" y="372"/>
                  </a:lnTo>
                  <a:lnTo>
                    <a:pt x="268" y="375"/>
                  </a:lnTo>
                  <a:lnTo>
                    <a:pt x="254" y="393"/>
                  </a:lnTo>
                  <a:lnTo>
                    <a:pt x="239" y="410"/>
                  </a:lnTo>
                  <a:lnTo>
                    <a:pt x="222" y="425"/>
                  </a:lnTo>
                  <a:lnTo>
                    <a:pt x="206" y="439"/>
                  </a:lnTo>
                  <a:lnTo>
                    <a:pt x="189" y="452"/>
                  </a:lnTo>
                  <a:lnTo>
                    <a:pt x="171" y="465"/>
                  </a:lnTo>
                  <a:lnTo>
                    <a:pt x="154" y="475"/>
                  </a:lnTo>
                  <a:lnTo>
                    <a:pt x="136" y="484"/>
                  </a:lnTo>
                  <a:lnTo>
                    <a:pt x="120" y="493"/>
                  </a:lnTo>
                  <a:lnTo>
                    <a:pt x="102" y="499"/>
                  </a:lnTo>
                  <a:lnTo>
                    <a:pt x="86" y="506"/>
                  </a:lnTo>
                  <a:lnTo>
                    <a:pt x="69" y="510"/>
                  </a:lnTo>
                  <a:lnTo>
                    <a:pt x="54" y="513"/>
                  </a:lnTo>
                  <a:lnTo>
                    <a:pt x="40" y="515"/>
                  </a:lnTo>
                  <a:lnTo>
                    <a:pt x="26" y="516"/>
                  </a:lnTo>
                  <a:lnTo>
                    <a:pt x="13" y="516"/>
                  </a:lnTo>
                  <a:lnTo>
                    <a:pt x="0" y="490"/>
                  </a:lnTo>
                  <a:lnTo>
                    <a:pt x="22" y="490"/>
                  </a:lnTo>
                  <a:lnTo>
                    <a:pt x="43" y="490"/>
                  </a:lnTo>
                  <a:lnTo>
                    <a:pt x="62" y="489"/>
                  </a:lnTo>
                  <a:lnTo>
                    <a:pt x="80" y="487"/>
                  </a:lnTo>
                  <a:lnTo>
                    <a:pt x="96" y="483"/>
                  </a:lnTo>
                  <a:lnTo>
                    <a:pt x="113" y="479"/>
                  </a:lnTo>
                  <a:lnTo>
                    <a:pt x="127" y="472"/>
                  </a:lnTo>
                  <a:lnTo>
                    <a:pt x="141" y="467"/>
                  </a:lnTo>
                  <a:lnTo>
                    <a:pt x="155" y="460"/>
                  </a:lnTo>
                  <a:lnTo>
                    <a:pt x="168" y="452"/>
                  </a:lnTo>
                  <a:lnTo>
                    <a:pt x="181" y="444"/>
                  </a:lnTo>
                  <a:lnTo>
                    <a:pt x="193" y="435"/>
                  </a:lnTo>
                  <a:lnTo>
                    <a:pt x="204" y="425"/>
                  </a:lnTo>
                  <a:lnTo>
                    <a:pt x="216" y="415"/>
                  </a:lnTo>
                  <a:lnTo>
                    <a:pt x="227" y="404"/>
                  </a:lnTo>
                  <a:lnTo>
                    <a:pt x="238" y="393"/>
                  </a:lnTo>
                  <a:lnTo>
                    <a:pt x="236" y="380"/>
                  </a:lnTo>
                  <a:lnTo>
                    <a:pt x="233" y="368"/>
                  </a:lnTo>
                  <a:lnTo>
                    <a:pt x="227" y="357"/>
                  </a:lnTo>
                  <a:lnTo>
                    <a:pt x="221" y="347"/>
                  </a:lnTo>
                  <a:lnTo>
                    <a:pt x="213" y="338"/>
                  </a:lnTo>
                  <a:lnTo>
                    <a:pt x="206" y="329"/>
                  </a:lnTo>
                  <a:lnTo>
                    <a:pt x="195" y="320"/>
                  </a:lnTo>
                  <a:lnTo>
                    <a:pt x="185" y="312"/>
                  </a:lnTo>
                  <a:lnTo>
                    <a:pt x="177" y="307"/>
                  </a:lnTo>
                  <a:lnTo>
                    <a:pt x="171" y="302"/>
                  </a:lnTo>
                  <a:lnTo>
                    <a:pt x="163" y="295"/>
                  </a:lnTo>
                  <a:lnTo>
                    <a:pt x="157" y="289"/>
                  </a:lnTo>
                  <a:lnTo>
                    <a:pt x="217" y="322"/>
                  </a:lnTo>
                  <a:lnTo>
                    <a:pt x="179" y="143"/>
                  </a:lnTo>
                  <a:lnTo>
                    <a:pt x="188" y="171"/>
                  </a:lnTo>
                  <a:lnTo>
                    <a:pt x="195" y="200"/>
                  </a:lnTo>
                  <a:lnTo>
                    <a:pt x="204" y="229"/>
                  </a:lnTo>
                  <a:lnTo>
                    <a:pt x="213" y="257"/>
                  </a:lnTo>
                  <a:lnTo>
                    <a:pt x="222" y="285"/>
                  </a:lnTo>
                  <a:lnTo>
                    <a:pt x="230" y="315"/>
                  </a:lnTo>
                  <a:lnTo>
                    <a:pt x="239" y="343"/>
                  </a:lnTo>
                  <a:lnTo>
                    <a:pt x="248" y="371"/>
                  </a:lnTo>
                  <a:lnTo>
                    <a:pt x="258" y="358"/>
                  </a:lnTo>
                  <a:lnTo>
                    <a:pt x="270" y="344"/>
                  </a:lnTo>
                  <a:lnTo>
                    <a:pt x="280" y="330"/>
                  </a:lnTo>
                  <a:lnTo>
                    <a:pt x="289" y="316"/>
                  </a:lnTo>
                  <a:lnTo>
                    <a:pt x="299" y="300"/>
                  </a:lnTo>
                  <a:lnTo>
                    <a:pt x="310" y="285"/>
                  </a:lnTo>
                  <a:lnTo>
                    <a:pt x="319" y="268"/>
                  </a:lnTo>
                  <a:lnTo>
                    <a:pt x="329" y="253"/>
                  </a:lnTo>
                  <a:lnTo>
                    <a:pt x="339" y="208"/>
                  </a:lnTo>
                  <a:lnTo>
                    <a:pt x="348" y="162"/>
                  </a:lnTo>
                  <a:lnTo>
                    <a:pt x="351" y="117"/>
                  </a:lnTo>
                  <a:lnTo>
                    <a:pt x="347" y="73"/>
                  </a:lnTo>
                  <a:lnTo>
                    <a:pt x="353" y="112"/>
                  </a:lnTo>
                  <a:lnTo>
                    <a:pt x="354" y="152"/>
                  </a:lnTo>
                  <a:lnTo>
                    <a:pt x="353" y="190"/>
                  </a:lnTo>
                  <a:lnTo>
                    <a:pt x="348" y="231"/>
                  </a:lnTo>
                  <a:lnTo>
                    <a:pt x="358" y="212"/>
                  </a:lnTo>
                  <a:lnTo>
                    <a:pt x="370" y="194"/>
                  </a:lnTo>
                  <a:lnTo>
                    <a:pt x="380" y="179"/>
                  </a:lnTo>
                  <a:lnTo>
                    <a:pt x="392" y="163"/>
                  </a:lnTo>
                  <a:lnTo>
                    <a:pt x="402" y="150"/>
                  </a:lnTo>
                  <a:lnTo>
                    <a:pt x="412" y="137"/>
                  </a:lnTo>
                  <a:lnTo>
                    <a:pt x="421" y="125"/>
                  </a:lnTo>
                  <a:lnTo>
                    <a:pt x="430" y="113"/>
                  </a:lnTo>
                  <a:lnTo>
                    <a:pt x="439" y="102"/>
                  </a:lnTo>
                  <a:lnTo>
                    <a:pt x="448" y="89"/>
                  </a:lnTo>
                  <a:lnTo>
                    <a:pt x="457" y="77"/>
                  </a:lnTo>
                  <a:lnTo>
                    <a:pt x="466" y="64"/>
                  </a:lnTo>
                  <a:lnTo>
                    <a:pt x="474" y="50"/>
                  </a:lnTo>
                  <a:lnTo>
                    <a:pt x="482" y="35"/>
                  </a:lnTo>
                  <a:lnTo>
                    <a:pt x="488" y="18"/>
                  </a:lnTo>
                  <a:lnTo>
                    <a:pt x="496" y="0"/>
                  </a:lnTo>
                  <a:close/>
                </a:path>
              </a:pathLst>
            </a:custGeom>
            <a:solidFill>
              <a:srgbClr val="80410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grpSp>
      <p:grpSp>
        <p:nvGrpSpPr>
          <p:cNvPr id="4" name="Group 10"/>
          <p:cNvGrpSpPr>
            <a:grpSpLocks/>
          </p:cNvGrpSpPr>
          <p:nvPr/>
        </p:nvGrpSpPr>
        <p:grpSpPr bwMode="auto">
          <a:xfrm rot="4937768">
            <a:off x="10036440" y="4999832"/>
            <a:ext cx="1087437" cy="1454149"/>
            <a:chOff x="3155" y="2736"/>
            <a:chExt cx="685" cy="687"/>
          </a:xfrm>
        </p:grpSpPr>
        <p:sp>
          <p:nvSpPr>
            <p:cNvPr id="15381" name="Freeform 11"/>
            <p:cNvSpPr>
              <a:spLocks/>
            </p:cNvSpPr>
            <p:nvPr/>
          </p:nvSpPr>
          <p:spPr bwMode="auto">
            <a:xfrm>
              <a:off x="3155" y="2736"/>
              <a:ext cx="685" cy="687"/>
            </a:xfrm>
            <a:custGeom>
              <a:avLst/>
              <a:gdLst>
                <a:gd name="T0" fmla="*/ 587 w 685"/>
                <a:gd name="T1" fmla="*/ 113 h 687"/>
                <a:gd name="T2" fmla="*/ 608 w 685"/>
                <a:gd name="T3" fmla="*/ 100 h 687"/>
                <a:gd name="T4" fmla="*/ 619 w 685"/>
                <a:gd name="T5" fmla="*/ 182 h 687"/>
                <a:gd name="T6" fmla="*/ 663 w 685"/>
                <a:gd name="T7" fmla="*/ 175 h 687"/>
                <a:gd name="T8" fmla="*/ 676 w 685"/>
                <a:gd name="T9" fmla="*/ 191 h 687"/>
                <a:gd name="T10" fmla="*/ 650 w 685"/>
                <a:gd name="T11" fmla="*/ 234 h 687"/>
                <a:gd name="T12" fmla="*/ 619 w 685"/>
                <a:gd name="T13" fmla="*/ 271 h 687"/>
                <a:gd name="T14" fmla="*/ 582 w 685"/>
                <a:gd name="T15" fmla="*/ 304 h 687"/>
                <a:gd name="T16" fmla="*/ 561 w 685"/>
                <a:gd name="T17" fmla="*/ 316 h 687"/>
                <a:gd name="T18" fmla="*/ 588 w 685"/>
                <a:gd name="T19" fmla="*/ 329 h 687"/>
                <a:gd name="T20" fmla="*/ 630 w 685"/>
                <a:gd name="T21" fmla="*/ 348 h 687"/>
                <a:gd name="T22" fmla="*/ 662 w 685"/>
                <a:gd name="T23" fmla="*/ 360 h 687"/>
                <a:gd name="T24" fmla="*/ 654 w 685"/>
                <a:gd name="T25" fmla="*/ 374 h 687"/>
                <a:gd name="T26" fmla="*/ 627 w 685"/>
                <a:gd name="T27" fmla="*/ 403 h 687"/>
                <a:gd name="T28" fmla="*/ 596 w 685"/>
                <a:gd name="T29" fmla="*/ 426 h 687"/>
                <a:gd name="T30" fmla="*/ 561 w 685"/>
                <a:gd name="T31" fmla="*/ 445 h 687"/>
                <a:gd name="T32" fmla="*/ 555 w 685"/>
                <a:gd name="T33" fmla="*/ 462 h 687"/>
                <a:gd name="T34" fmla="*/ 583 w 685"/>
                <a:gd name="T35" fmla="*/ 474 h 687"/>
                <a:gd name="T36" fmla="*/ 596 w 685"/>
                <a:gd name="T37" fmla="*/ 484 h 687"/>
                <a:gd name="T38" fmla="*/ 561 w 685"/>
                <a:gd name="T39" fmla="*/ 497 h 687"/>
                <a:gd name="T40" fmla="*/ 578 w 685"/>
                <a:gd name="T41" fmla="*/ 522 h 687"/>
                <a:gd name="T42" fmla="*/ 615 w 685"/>
                <a:gd name="T43" fmla="*/ 573 h 687"/>
                <a:gd name="T44" fmla="*/ 612 w 685"/>
                <a:gd name="T45" fmla="*/ 601 h 687"/>
                <a:gd name="T46" fmla="*/ 555 w 685"/>
                <a:gd name="T47" fmla="*/ 619 h 687"/>
                <a:gd name="T48" fmla="*/ 500 w 685"/>
                <a:gd name="T49" fmla="*/ 637 h 687"/>
                <a:gd name="T50" fmla="*/ 442 w 685"/>
                <a:gd name="T51" fmla="*/ 641 h 687"/>
                <a:gd name="T52" fmla="*/ 407 w 685"/>
                <a:gd name="T53" fmla="*/ 634 h 687"/>
                <a:gd name="T54" fmla="*/ 392 w 685"/>
                <a:gd name="T55" fmla="*/ 665 h 687"/>
                <a:gd name="T56" fmla="*/ 355 w 685"/>
                <a:gd name="T57" fmla="*/ 638 h 687"/>
                <a:gd name="T58" fmla="*/ 314 w 685"/>
                <a:gd name="T59" fmla="*/ 617 h 687"/>
                <a:gd name="T60" fmla="*/ 268 w 685"/>
                <a:gd name="T61" fmla="*/ 603 h 687"/>
                <a:gd name="T62" fmla="*/ 247 w 685"/>
                <a:gd name="T63" fmla="*/ 598 h 687"/>
                <a:gd name="T64" fmla="*/ 223 w 685"/>
                <a:gd name="T65" fmla="*/ 612 h 687"/>
                <a:gd name="T66" fmla="*/ 176 w 685"/>
                <a:gd name="T67" fmla="*/ 643 h 687"/>
                <a:gd name="T68" fmla="*/ 113 w 685"/>
                <a:gd name="T69" fmla="*/ 671 h 687"/>
                <a:gd name="T70" fmla="*/ 44 w 685"/>
                <a:gd name="T71" fmla="*/ 684 h 687"/>
                <a:gd name="T72" fmla="*/ 26 w 685"/>
                <a:gd name="T73" fmla="*/ 635 h 687"/>
                <a:gd name="T74" fmla="*/ 81 w 685"/>
                <a:gd name="T75" fmla="*/ 633 h 687"/>
                <a:gd name="T76" fmla="*/ 137 w 685"/>
                <a:gd name="T77" fmla="*/ 621 h 687"/>
                <a:gd name="T78" fmla="*/ 187 w 685"/>
                <a:gd name="T79" fmla="*/ 599 h 687"/>
                <a:gd name="T80" fmla="*/ 193 w 685"/>
                <a:gd name="T81" fmla="*/ 570 h 687"/>
                <a:gd name="T82" fmla="*/ 165 w 685"/>
                <a:gd name="T83" fmla="*/ 546 h 687"/>
                <a:gd name="T84" fmla="*/ 133 w 685"/>
                <a:gd name="T85" fmla="*/ 526 h 687"/>
                <a:gd name="T86" fmla="*/ 97 w 685"/>
                <a:gd name="T87" fmla="*/ 511 h 687"/>
                <a:gd name="T88" fmla="*/ 88 w 685"/>
                <a:gd name="T89" fmla="*/ 503 h 687"/>
                <a:gd name="T90" fmla="*/ 120 w 685"/>
                <a:gd name="T91" fmla="*/ 503 h 687"/>
                <a:gd name="T92" fmla="*/ 131 w 685"/>
                <a:gd name="T93" fmla="*/ 471 h 687"/>
                <a:gd name="T94" fmla="*/ 85 w 685"/>
                <a:gd name="T95" fmla="*/ 406 h 687"/>
                <a:gd name="T96" fmla="*/ 81 w 685"/>
                <a:gd name="T97" fmla="*/ 383 h 687"/>
                <a:gd name="T98" fmla="*/ 111 w 685"/>
                <a:gd name="T99" fmla="*/ 395 h 687"/>
                <a:gd name="T100" fmla="*/ 111 w 685"/>
                <a:gd name="T101" fmla="*/ 326 h 687"/>
                <a:gd name="T102" fmla="*/ 148 w 685"/>
                <a:gd name="T103" fmla="*/ 252 h 687"/>
                <a:gd name="T104" fmla="*/ 169 w 685"/>
                <a:gd name="T105" fmla="*/ 172 h 687"/>
                <a:gd name="T106" fmla="*/ 220 w 685"/>
                <a:gd name="T107" fmla="*/ 235 h 687"/>
                <a:gd name="T108" fmla="*/ 273 w 685"/>
                <a:gd name="T109" fmla="*/ 259 h 687"/>
                <a:gd name="T110" fmla="*/ 298 w 685"/>
                <a:gd name="T111" fmla="*/ 218 h 687"/>
                <a:gd name="T112" fmla="*/ 314 w 685"/>
                <a:gd name="T113" fmla="*/ 140 h 687"/>
                <a:gd name="T114" fmla="*/ 388 w 685"/>
                <a:gd name="T115" fmla="*/ 114 h 687"/>
                <a:gd name="T116" fmla="*/ 396 w 685"/>
                <a:gd name="T117" fmla="*/ 175 h 687"/>
                <a:gd name="T118" fmla="*/ 490 w 685"/>
                <a:gd name="T119" fmla="*/ 63 h 687"/>
                <a:gd name="T120" fmla="*/ 538 w 685"/>
                <a:gd name="T121" fmla="*/ 58 h 687"/>
                <a:gd name="T122" fmla="*/ 563 w 685"/>
                <a:gd name="T123" fmla="*/ 10 h 687"/>
                <a:gd name="T124" fmla="*/ 574 w 685"/>
                <a:gd name="T125" fmla="*/ 94 h 6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85"/>
                <a:gd name="T190" fmla="*/ 0 h 687"/>
                <a:gd name="T191" fmla="*/ 685 w 685"/>
                <a:gd name="T192" fmla="*/ 687 h 68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85" h="687">
                  <a:moveTo>
                    <a:pt x="574" y="117"/>
                  </a:moveTo>
                  <a:lnTo>
                    <a:pt x="578" y="116"/>
                  </a:lnTo>
                  <a:lnTo>
                    <a:pt x="582" y="114"/>
                  </a:lnTo>
                  <a:lnTo>
                    <a:pt x="587" y="113"/>
                  </a:lnTo>
                  <a:lnTo>
                    <a:pt x="592" y="111"/>
                  </a:lnTo>
                  <a:lnTo>
                    <a:pt x="597" y="108"/>
                  </a:lnTo>
                  <a:lnTo>
                    <a:pt x="603" y="104"/>
                  </a:lnTo>
                  <a:lnTo>
                    <a:pt x="608" y="100"/>
                  </a:lnTo>
                  <a:lnTo>
                    <a:pt x="614" y="96"/>
                  </a:lnTo>
                  <a:lnTo>
                    <a:pt x="599" y="179"/>
                  </a:lnTo>
                  <a:lnTo>
                    <a:pt x="609" y="181"/>
                  </a:lnTo>
                  <a:lnTo>
                    <a:pt x="619" y="182"/>
                  </a:lnTo>
                  <a:lnTo>
                    <a:pt x="630" y="182"/>
                  </a:lnTo>
                  <a:lnTo>
                    <a:pt x="640" y="180"/>
                  </a:lnTo>
                  <a:lnTo>
                    <a:pt x="651" y="179"/>
                  </a:lnTo>
                  <a:lnTo>
                    <a:pt x="663" y="175"/>
                  </a:lnTo>
                  <a:lnTo>
                    <a:pt x="674" y="171"/>
                  </a:lnTo>
                  <a:lnTo>
                    <a:pt x="685" y="167"/>
                  </a:lnTo>
                  <a:lnTo>
                    <a:pt x="681" y="180"/>
                  </a:lnTo>
                  <a:lnTo>
                    <a:pt x="676" y="191"/>
                  </a:lnTo>
                  <a:lnTo>
                    <a:pt x="669" y="202"/>
                  </a:lnTo>
                  <a:lnTo>
                    <a:pt x="664" y="213"/>
                  </a:lnTo>
                  <a:lnTo>
                    <a:pt x="658" y="223"/>
                  </a:lnTo>
                  <a:lnTo>
                    <a:pt x="650" y="234"/>
                  </a:lnTo>
                  <a:lnTo>
                    <a:pt x="644" y="244"/>
                  </a:lnTo>
                  <a:lnTo>
                    <a:pt x="636" y="253"/>
                  </a:lnTo>
                  <a:lnTo>
                    <a:pt x="628" y="262"/>
                  </a:lnTo>
                  <a:lnTo>
                    <a:pt x="619" y="271"/>
                  </a:lnTo>
                  <a:lnTo>
                    <a:pt x="610" y="280"/>
                  </a:lnTo>
                  <a:lnTo>
                    <a:pt x="601" y="288"/>
                  </a:lnTo>
                  <a:lnTo>
                    <a:pt x="592" y="297"/>
                  </a:lnTo>
                  <a:lnTo>
                    <a:pt x="582" y="304"/>
                  </a:lnTo>
                  <a:lnTo>
                    <a:pt x="572" y="312"/>
                  </a:lnTo>
                  <a:lnTo>
                    <a:pt x="561" y="318"/>
                  </a:lnTo>
                  <a:lnTo>
                    <a:pt x="560" y="317"/>
                  </a:lnTo>
                  <a:lnTo>
                    <a:pt x="561" y="316"/>
                  </a:lnTo>
                  <a:lnTo>
                    <a:pt x="565" y="317"/>
                  </a:lnTo>
                  <a:lnTo>
                    <a:pt x="572" y="321"/>
                  </a:lnTo>
                  <a:lnTo>
                    <a:pt x="579" y="324"/>
                  </a:lnTo>
                  <a:lnTo>
                    <a:pt x="588" y="329"/>
                  </a:lnTo>
                  <a:lnTo>
                    <a:pt x="599" y="334"/>
                  </a:lnTo>
                  <a:lnTo>
                    <a:pt x="609" y="339"/>
                  </a:lnTo>
                  <a:lnTo>
                    <a:pt x="619" y="344"/>
                  </a:lnTo>
                  <a:lnTo>
                    <a:pt x="630" y="348"/>
                  </a:lnTo>
                  <a:lnTo>
                    <a:pt x="640" y="353"/>
                  </a:lnTo>
                  <a:lnTo>
                    <a:pt x="649" y="357"/>
                  </a:lnTo>
                  <a:lnTo>
                    <a:pt x="656" y="358"/>
                  </a:lnTo>
                  <a:lnTo>
                    <a:pt x="662" y="360"/>
                  </a:lnTo>
                  <a:lnTo>
                    <a:pt x="665" y="360"/>
                  </a:lnTo>
                  <a:lnTo>
                    <a:pt x="665" y="357"/>
                  </a:lnTo>
                  <a:lnTo>
                    <a:pt x="660" y="366"/>
                  </a:lnTo>
                  <a:lnTo>
                    <a:pt x="654" y="374"/>
                  </a:lnTo>
                  <a:lnTo>
                    <a:pt x="647" y="381"/>
                  </a:lnTo>
                  <a:lnTo>
                    <a:pt x="641" y="389"/>
                  </a:lnTo>
                  <a:lnTo>
                    <a:pt x="633" y="397"/>
                  </a:lnTo>
                  <a:lnTo>
                    <a:pt x="627" y="403"/>
                  </a:lnTo>
                  <a:lnTo>
                    <a:pt x="619" y="410"/>
                  </a:lnTo>
                  <a:lnTo>
                    <a:pt x="612" y="415"/>
                  </a:lnTo>
                  <a:lnTo>
                    <a:pt x="604" y="421"/>
                  </a:lnTo>
                  <a:lnTo>
                    <a:pt x="596" y="426"/>
                  </a:lnTo>
                  <a:lnTo>
                    <a:pt x="587" y="431"/>
                  </a:lnTo>
                  <a:lnTo>
                    <a:pt x="578" y="436"/>
                  </a:lnTo>
                  <a:lnTo>
                    <a:pt x="570" y="440"/>
                  </a:lnTo>
                  <a:lnTo>
                    <a:pt x="561" y="445"/>
                  </a:lnTo>
                  <a:lnTo>
                    <a:pt x="552" y="451"/>
                  </a:lnTo>
                  <a:lnTo>
                    <a:pt x="542" y="456"/>
                  </a:lnTo>
                  <a:lnTo>
                    <a:pt x="549" y="460"/>
                  </a:lnTo>
                  <a:lnTo>
                    <a:pt x="555" y="462"/>
                  </a:lnTo>
                  <a:lnTo>
                    <a:pt x="561" y="466"/>
                  </a:lnTo>
                  <a:lnTo>
                    <a:pt x="568" y="469"/>
                  </a:lnTo>
                  <a:lnTo>
                    <a:pt x="576" y="471"/>
                  </a:lnTo>
                  <a:lnTo>
                    <a:pt x="583" y="474"/>
                  </a:lnTo>
                  <a:lnTo>
                    <a:pt x="594" y="478"/>
                  </a:lnTo>
                  <a:lnTo>
                    <a:pt x="604" y="480"/>
                  </a:lnTo>
                  <a:lnTo>
                    <a:pt x="601" y="483"/>
                  </a:lnTo>
                  <a:lnTo>
                    <a:pt x="596" y="484"/>
                  </a:lnTo>
                  <a:lnTo>
                    <a:pt x="588" y="488"/>
                  </a:lnTo>
                  <a:lnTo>
                    <a:pt x="578" y="490"/>
                  </a:lnTo>
                  <a:lnTo>
                    <a:pt x="569" y="494"/>
                  </a:lnTo>
                  <a:lnTo>
                    <a:pt x="561" y="497"/>
                  </a:lnTo>
                  <a:lnTo>
                    <a:pt x="556" y="499"/>
                  </a:lnTo>
                  <a:lnTo>
                    <a:pt x="555" y="501"/>
                  </a:lnTo>
                  <a:lnTo>
                    <a:pt x="568" y="511"/>
                  </a:lnTo>
                  <a:lnTo>
                    <a:pt x="578" y="522"/>
                  </a:lnTo>
                  <a:lnTo>
                    <a:pt x="588" y="535"/>
                  </a:lnTo>
                  <a:lnTo>
                    <a:pt x="597" y="547"/>
                  </a:lnTo>
                  <a:lnTo>
                    <a:pt x="606" y="560"/>
                  </a:lnTo>
                  <a:lnTo>
                    <a:pt x="615" y="573"/>
                  </a:lnTo>
                  <a:lnTo>
                    <a:pt x="627" y="584"/>
                  </a:lnTo>
                  <a:lnTo>
                    <a:pt x="640" y="596"/>
                  </a:lnTo>
                  <a:lnTo>
                    <a:pt x="626" y="597"/>
                  </a:lnTo>
                  <a:lnTo>
                    <a:pt x="612" y="601"/>
                  </a:lnTo>
                  <a:lnTo>
                    <a:pt x="597" y="605"/>
                  </a:lnTo>
                  <a:lnTo>
                    <a:pt x="583" y="608"/>
                  </a:lnTo>
                  <a:lnTo>
                    <a:pt x="569" y="614"/>
                  </a:lnTo>
                  <a:lnTo>
                    <a:pt x="555" y="619"/>
                  </a:lnTo>
                  <a:lnTo>
                    <a:pt x="541" y="624"/>
                  </a:lnTo>
                  <a:lnTo>
                    <a:pt x="528" y="629"/>
                  </a:lnTo>
                  <a:lnTo>
                    <a:pt x="514" y="633"/>
                  </a:lnTo>
                  <a:lnTo>
                    <a:pt x="500" y="637"/>
                  </a:lnTo>
                  <a:lnTo>
                    <a:pt x="484" y="639"/>
                  </a:lnTo>
                  <a:lnTo>
                    <a:pt x="470" y="642"/>
                  </a:lnTo>
                  <a:lnTo>
                    <a:pt x="456" y="642"/>
                  </a:lnTo>
                  <a:lnTo>
                    <a:pt x="442" y="641"/>
                  </a:lnTo>
                  <a:lnTo>
                    <a:pt x="427" y="638"/>
                  </a:lnTo>
                  <a:lnTo>
                    <a:pt x="413" y="633"/>
                  </a:lnTo>
                  <a:lnTo>
                    <a:pt x="409" y="634"/>
                  </a:lnTo>
                  <a:lnTo>
                    <a:pt x="407" y="634"/>
                  </a:lnTo>
                  <a:lnTo>
                    <a:pt x="418" y="687"/>
                  </a:lnTo>
                  <a:lnTo>
                    <a:pt x="410" y="679"/>
                  </a:lnTo>
                  <a:lnTo>
                    <a:pt x="401" y="671"/>
                  </a:lnTo>
                  <a:lnTo>
                    <a:pt x="392" y="665"/>
                  </a:lnTo>
                  <a:lnTo>
                    <a:pt x="383" y="657"/>
                  </a:lnTo>
                  <a:lnTo>
                    <a:pt x="374" y="651"/>
                  </a:lnTo>
                  <a:lnTo>
                    <a:pt x="364" y="644"/>
                  </a:lnTo>
                  <a:lnTo>
                    <a:pt x="355" y="638"/>
                  </a:lnTo>
                  <a:lnTo>
                    <a:pt x="345" y="633"/>
                  </a:lnTo>
                  <a:lnTo>
                    <a:pt x="334" y="628"/>
                  </a:lnTo>
                  <a:lnTo>
                    <a:pt x="324" y="623"/>
                  </a:lnTo>
                  <a:lnTo>
                    <a:pt x="314" y="617"/>
                  </a:lnTo>
                  <a:lnTo>
                    <a:pt x="302" y="614"/>
                  </a:lnTo>
                  <a:lnTo>
                    <a:pt x="292" y="610"/>
                  </a:lnTo>
                  <a:lnTo>
                    <a:pt x="279" y="606"/>
                  </a:lnTo>
                  <a:lnTo>
                    <a:pt x="268" y="603"/>
                  </a:lnTo>
                  <a:lnTo>
                    <a:pt x="255" y="601"/>
                  </a:lnTo>
                  <a:lnTo>
                    <a:pt x="252" y="601"/>
                  </a:lnTo>
                  <a:lnTo>
                    <a:pt x="250" y="599"/>
                  </a:lnTo>
                  <a:lnTo>
                    <a:pt x="247" y="598"/>
                  </a:lnTo>
                  <a:lnTo>
                    <a:pt x="243" y="598"/>
                  </a:lnTo>
                  <a:lnTo>
                    <a:pt x="238" y="602"/>
                  </a:lnTo>
                  <a:lnTo>
                    <a:pt x="232" y="606"/>
                  </a:lnTo>
                  <a:lnTo>
                    <a:pt x="223" y="612"/>
                  </a:lnTo>
                  <a:lnTo>
                    <a:pt x="214" y="620"/>
                  </a:lnTo>
                  <a:lnTo>
                    <a:pt x="202" y="626"/>
                  </a:lnTo>
                  <a:lnTo>
                    <a:pt x="189" y="634"/>
                  </a:lnTo>
                  <a:lnTo>
                    <a:pt x="176" y="643"/>
                  </a:lnTo>
                  <a:lnTo>
                    <a:pt x="161" y="651"/>
                  </a:lnTo>
                  <a:lnTo>
                    <a:pt x="146" y="659"/>
                  </a:lnTo>
                  <a:lnTo>
                    <a:pt x="130" y="665"/>
                  </a:lnTo>
                  <a:lnTo>
                    <a:pt x="113" y="671"/>
                  </a:lnTo>
                  <a:lnTo>
                    <a:pt x="97" y="676"/>
                  </a:lnTo>
                  <a:lnTo>
                    <a:pt x="80" y="680"/>
                  </a:lnTo>
                  <a:lnTo>
                    <a:pt x="62" y="683"/>
                  </a:lnTo>
                  <a:lnTo>
                    <a:pt x="44" y="684"/>
                  </a:lnTo>
                  <a:lnTo>
                    <a:pt x="27" y="683"/>
                  </a:lnTo>
                  <a:lnTo>
                    <a:pt x="0" y="633"/>
                  </a:lnTo>
                  <a:lnTo>
                    <a:pt x="13" y="634"/>
                  </a:lnTo>
                  <a:lnTo>
                    <a:pt x="26" y="635"/>
                  </a:lnTo>
                  <a:lnTo>
                    <a:pt x="40" y="637"/>
                  </a:lnTo>
                  <a:lnTo>
                    <a:pt x="53" y="635"/>
                  </a:lnTo>
                  <a:lnTo>
                    <a:pt x="67" y="635"/>
                  </a:lnTo>
                  <a:lnTo>
                    <a:pt x="81" y="633"/>
                  </a:lnTo>
                  <a:lnTo>
                    <a:pt x="95" y="632"/>
                  </a:lnTo>
                  <a:lnTo>
                    <a:pt x="110" y="629"/>
                  </a:lnTo>
                  <a:lnTo>
                    <a:pt x="124" y="625"/>
                  </a:lnTo>
                  <a:lnTo>
                    <a:pt x="137" y="621"/>
                  </a:lnTo>
                  <a:lnTo>
                    <a:pt x="149" y="616"/>
                  </a:lnTo>
                  <a:lnTo>
                    <a:pt x="162" y="611"/>
                  </a:lnTo>
                  <a:lnTo>
                    <a:pt x="175" y="606"/>
                  </a:lnTo>
                  <a:lnTo>
                    <a:pt x="187" y="599"/>
                  </a:lnTo>
                  <a:lnTo>
                    <a:pt x="197" y="592"/>
                  </a:lnTo>
                  <a:lnTo>
                    <a:pt x="207" y="584"/>
                  </a:lnTo>
                  <a:lnTo>
                    <a:pt x="201" y="578"/>
                  </a:lnTo>
                  <a:lnTo>
                    <a:pt x="193" y="570"/>
                  </a:lnTo>
                  <a:lnTo>
                    <a:pt x="187" y="564"/>
                  </a:lnTo>
                  <a:lnTo>
                    <a:pt x="179" y="557"/>
                  </a:lnTo>
                  <a:lnTo>
                    <a:pt x="173" y="552"/>
                  </a:lnTo>
                  <a:lnTo>
                    <a:pt x="165" y="546"/>
                  </a:lnTo>
                  <a:lnTo>
                    <a:pt x="157" y="540"/>
                  </a:lnTo>
                  <a:lnTo>
                    <a:pt x="148" y="535"/>
                  </a:lnTo>
                  <a:lnTo>
                    <a:pt x="140" y="530"/>
                  </a:lnTo>
                  <a:lnTo>
                    <a:pt x="133" y="526"/>
                  </a:lnTo>
                  <a:lnTo>
                    <a:pt x="124" y="522"/>
                  </a:lnTo>
                  <a:lnTo>
                    <a:pt x="115" y="519"/>
                  </a:lnTo>
                  <a:lnTo>
                    <a:pt x="106" y="515"/>
                  </a:lnTo>
                  <a:lnTo>
                    <a:pt x="97" y="511"/>
                  </a:lnTo>
                  <a:lnTo>
                    <a:pt x="88" y="507"/>
                  </a:lnTo>
                  <a:lnTo>
                    <a:pt x="78" y="505"/>
                  </a:lnTo>
                  <a:lnTo>
                    <a:pt x="83" y="503"/>
                  </a:lnTo>
                  <a:lnTo>
                    <a:pt x="88" y="503"/>
                  </a:lnTo>
                  <a:lnTo>
                    <a:pt x="94" y="503"/>
                  </a:lnTo>
                  <a:lnTo>
                    <a:pt x="101" y="502"/>
                  </a:lnTo>
                  <a:lnTo>
                    <a:pt x="110" y="502"/>
                  </a:lnTo>
                  <a:lnTo>
                    <a:pt x="120" y="503"/>
                  </a:lnTo>
                  <a:lnTo>
                    <a:pt x="133" y="503"/>
                  </a:lnTo>
                  <a:lnTo>
                    <a:pt x="148" y="505"/>
                  </a:lnTo>
                  <a:lnTo>
                    <a:pt x="140" y="488"/>
                  </a:lnTo>
                  <a:lnTo>
                    <a:pt x="131" y="471"/>
                  </a:lnTo>
                  <a:lnTo>
                    <a:pt x="121" y="456"/>
                  </a:lnTo>
                  <a:lnTo>
                    <a:pt x="108" y="439"/>
                  </a:lnTo>
                  <a:lnTo>
                    <a:pt x="97" y="422"/>
                  </a:lnTo>
                  <a:lnTo>
                    <a:pt x="85" y="406"/>
                  </a:lnTo>
                  <a:lnTo>
                    <a:pt x="76" y="388"/>
                  </a:lnTo>
                  <a:lnTo>
                    <a:pt x="70" y="370"/>
                  </a:lnTo>
                  <a:lnTo>
                    <a:pt x="75" y="376"/>
                  </a:lnTo>
                  <a:lnTo>
                    <a:pt x="81" y="383"/>
                  </a:lnTo>
                  <a:lnTo>
                    <a:pt x="88" y="386"/>
                  </a:lnTo>
                  <a:lnTo>
                    <a:pt x="95" y="390"/>
                  </a:lnTo>
                  <a:lnTo>
                    <a:pt x="103" y="393"/>
                  </a:lnTo>
                  <a:lnTo>
                    <a:pt x="111" y="395"/>
                  </a:lnTo>
                  <a:lnTo>
                    <a:pt x="117" y="398"/>
                  </a:lnTo>
                  <a:lnTo>
                    <a:pt x="124" y="401"/>
                  </a:lnTo>
                  <a:lnTo>
                    <a:pt x="116" y="363"/>
                  </a:lnTo>
                  <a:lnTo>
                    <a:pt x="111" y="326"/>
                  </a:lnTo>
                  <a:lnTo>
                    <a:pt x="110" y="286"/>
                  </a:lnTo>
                  <a:lnTo>
                    <a:pt x="115" y="241"/>
                  </a:lnTo>
                  <a:lnTo>
                    <a:pt x="144" y="272"/>
                  </a:lnTo>
                  <a:lnTo>
                    <a:pt x="148" y="252"/>
                  </a:lnTo>
                  <a:lnTo>
                    <a:pt x="152" y="232"/>
                  </a:lnTo>
                  <a:lnTo>
                    <a:pt x="156" y="212"/>
                  </a:lnTo>
                  <a:lnTo>
                    <a:pt x="162" y="191"/>
                  </a:lnTo>
                  <a:lnTo>
                    <a:pt x="169" y="172"/>
                  </a:lnTo>
                  <a:lnTo>
                    <a:pt x="176" y="153"/>
                  </a:lnTo>
                  <a:lnTo>
                    <a:pt x="185" y="132"/>
                  </a:lnTo>
                  <a:lnTo>
                    <a:pt x="196" y="114"/>
                  </a:lnTo>
                  <a:lnTo>
                    <a:pt x="220" y="235"/>
                  </a:lnTo>
                  <a:lnTo>
                    <a:pt x="261" y="190"/>
                  </a:lnTo>
                  <a:lnTo>
                    <a:pt x="265" y="212"/>
                  </a:lnTo>
                  <a:lnTo>
                    <a:pt x="269" y="239"/>
                  </a:lnTo>
                  <a:lnTo>
                    <a:pt x="273" y="259"/>
                  </a:lnTo>
                  <a:lnTo>
                    <a:pt x="273" y="263"/>
                  </a:lnTo>
                  <a:lnTo>
                    <a:pt x="284" y="252"/>
                  </a:lnTo>
                  <a:lnTo>
                    <a:pt x="293" y="236"/>
                  </a:lnTo>
                  <a:lnTo>
                    <a:pt x="298" y="218"/>
                  </a:lnTo>
                  <a:lnTo>
                    <a:pt x="302" y="200"/>
                  </a:lnTo>
                  <a:lnTo>
                    <a:pt x="305" y="180"/>
                  </a:lnTo>
                  <a:lnTo>
                    <a:pt x="309" y="161"/>
                  </a:lnTo>
                  <a:lnTo>
                    <a:pt x="314" y="140"/>
                  </a:lnTo>
                  <a:lnTo>
                    <a:pt x="321" y="121"/>
                  </a:lnTo>
                  <a:lnTo>
                    <a:pt x="351" y="154"/>
                  </a:lnTo>
                  <a:lnTo>
                    <a:pt x="389" y="95"/>
                  </a:lnTo>
                  <a:lnTo>
                    <a:pt x="388" y="114"/>
                  </a:lnTo>
                  <a:lnTo>
                    <a:pt x="388" y="131"/>
                  </a:lnTo>
                  <a:lnTo>
                    <a:pt x="389" y="148"/>
                  </a:lnTo>
                  <a:lnTo>
                    <a:pt x="392" y="162"/>
                  </a:lnTo>
                  <a:lnTo>
                    <a:pt x="396" y="175"/>
                  </a:lnTo>
                  <a:lnTo>
                    <a:pt x="402" y="188"/>
                  </a:lnTo>
                  <a:lnTo>
                    <a:pt x="413" y="200"/>
                  </a:lnTo>
                  <a:lnTo>
                    <a:pt x="424" y="211"/>
                  </a:lnTo>
                  <a:lnTo>
                    <a:pt x="490" y="63"/>
                  </a:lnTo>
                  <a:lnTo>
                    <a:pt x="501" y="102"/>
                  </a:lnTo>
                  <a:lnTo>
                    <a:pt x="515" y="86"/>
                  </a:lnTo>
                  <a:lnTo>
                    <a:pt x="528" y="72"/>
                  </a:lnTo>
                  <a:lnTo>
                    <a:pt x="538" y="58"/>
                  </a:lnTo>
                  <a:lnTo>
                    <a:pt x="547" y="45"/>
                  </a:lnTo>
                  <a:lnTo>
                    <a:pt x="554" y="32"/>
                  </a:lnTo>
                  <a:lnTo>
                    <a:pt x="559" y="21"/>
                  </a:lnTo>
                  <a:lnTo>
                    <a:pt x="563" y="10"/>
                  </a:lnTo>
                  <a:lnTo>
                    <a:pt x="565" y="0"/>
                  </a:lnTo>
                  <a:lnTo>
                    <a:pt x="573" y="25"/>
                  </a:lnTo>
                  <a:lnTo>
                    <a:pt x="574" y="59"/>
                  </a:lnTo>
                  <a:lnTo>
                    <a:pt x="574" y="94"/>
                  </a:lnTo>
                  <a:lnTo>
                    <a:pt x="574" y="117"/>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sp>
          <p:nvSpPr>
            <p:cNvPr id="15382" name="Freeform 12"/>
            <p:cNvSpPr>
              <a:spLocks/>
            </p:cNvSpPr>
            <p:nvPr/>
          </p:nvSpPr>
          <p:spPr bwMode="auto">
            <a:xfrm>
              <a:off x="3216" y="2880"/>
              <a:ext cx="550" cy="516"/>
            </a:xfrm>
            <a:custGeom>
              <a:avLst/>
              <a:gdLst>
                <a:gd name="T0" fmla="*/ 484 w 550"/>
                <a:gd name="T1" fmla="*/ 40 h 516"/>
                <a:gd name="T2" fmla="*/ 458 w 550"/>
                <a:gd name="T3" fmla="*/ 93 h 516"/>
                <a:gd name="T4" fmla="*/ 423 w 550"/>
                <a:gd name="T5" fmla="*/ 144 h 516"/>
                <a:gd name="T6" fmla="*/ 520 w 550"/>
                <a:gd name="T7" fmla="*/ 108 h 516"/>
                <a:gd name="T8" fmla="*/ 475 w 550"/>
                <a:gd name="T9" fmla="*/ 130 h 516"/>
                <a:gd name="T10" fmla="*/ 433 w 550"/>
                <a:gd name="T11" fmla="*/ 153 h 516"/>
                <a:gd name="T12" fmla="*/ 397 w 550"/>
                <a:gd name="T13" fmla="*/ 181 h 516"/>
                <a:gd name="T14" fmla="*/ 367 w 550"/>
                <a:gd name="T15" fmla="*/ 217 h 516"/>
                <a:gd name="T16" fmla="*/ 351 w 550"/>
                <a:gd name="T17" fmla="*/ 250 h 516"/>
                <a:gd name="T18" fmla="*/ 347 w 550"/>
                <a:gd name="T19" fmla="*/ 262 h 516"/>
                <a:gd name="T20" fmla="*/ 370 w 550"/>
                <a:gd name="T21" fmla="*/ 253 h 516"/>
                <a:gd name="T22" fmla="*/ 396 w 550"/>
                <a:gd name="T23" fmla="*/ 244 h 516"/>
                <a:gd name="T24" fmla="*/ 421 w 550"/>
                <a:gd name="T25" fmla="*/ 236 h 516"/>
                <a:gd name="T26" fmla="*/ 447 w 550"/>
                <a:gd name="T27" fmla="*/ 231 h 516"/>
                <a:gd name="T28" fmla="*/ 474 w 550"/>
                <a:gd name="T29" fmla="*/ 227 h 516"/>
                <a:gd name="T30" fmla="*/ 458 w 550"/>
                <a:gd name="T31" fmla="*/ 232 h 516"/>
                <a:gd name="T32" fmla="*/ 421 w 550"/>
                <a:gd name="T33" fmla="*/ 241 h 516"/>
                <a:gd name="T34" fmla="*/ 387 w 550"/>
                <a:gd name="T35" fmla="*/ 256 h 516"/>
                <a:gd name="T36" fmla="*/ 354 w 550"/>
                <a:gd name="T37" fmla="*/ 272 h 516"/>
                <a:gd name="T38" fmla="*/ 326 w 550"/>
                <a:gd name="T39" fmla="*/ 294 h 516"/>
                <a:gd name="T40" fmla="*/ 310 w 550"/>
                <a:gd name="T41" fmla="*/ 312 h 516"/>
                <a:gd name="T42" fmla="*/ 297 w 550"/>
                <a:gd name="T43" fmla="*/ 330 h 516"/>
                <a:gd name="T44" fmla="*/ 285 w 550"/>
                <a:gd name="T45" fmla="*/ 353 h 516"/>
                <a:gd name="T46" fmla="*/ 312 w 550"/>
                <a:gd name="T47" fmla="*/ 356 h 516"/>
                <a:gd name="T48" fmla="*/ 357 w 550"/>
                <a:gd name="T49" fmla="*/ 356 h 516"/>
                <a:gd name="T50" fmla="*/ 405 w 550"/>
                <a:gd name="T51" fmla="*/ 356 h 516"/>
                <a:gd name="T52" fmla="*/ 451 w 550"/>
                <a:gd name="T53" fmla="*/ 363 h 516"/>
                <a:gd name="T54" fmla="*/ 493 w 550"/>
                <a:gd name="T55" fmla="*/ 379 h 516"/>
                <a:gd name="T56" fmla="*/ 506 w 550"/>
                <a:gd name="T57" fmla="*/ 389 h 516"/>
                <a:gd name="T58" fmla="*/ 469 w 550"/>
                <a:gd name="T59" fmla="*/ 371 h 516"/>
                <a:gd name="T60" fmla="*/ 426 w 550"/>
                <a:gd name="T61" fmla="*/ 362 h 516"/>
                <a:gd name="T62" fmla="*/ 379 w 550"/>
                <a:gd name="T63" fmla="*/ 362 h 516"/>
                <a:gd name="T64" fmla="*/ 326 w 550"/>
                <a:gd name="T65" fmla="*/ 366 h 516"/>
                <a:gd name="T66" fmla="*/ 268 w 550"/>
                <a:gd name="T67" fmla="*/ 375 h 516"/>
                <a:gd name="T68" fmla="*/ 222 w 550"/>
                <a:gd name="T69" fmla="*/ 425 h 516"/>
                <a:gd name="T70" fmla="*/ 171 w 550"/>
                <a:gd name="T71" fmla="*/ 465 h 516"/>
                <a:gd name="T72" fmla="*/ 120 w 550"/>
                <a:gd name="T73" fmla="*/ 493 h 516"/>
                <a:gd name="T74" fmla="*/ 69 w 550"/>
                <a:gd name="T75" fmla="*/ 510 h 516"/>
                <a:gd name="T76" fmla="*/ 26 w 550"/>
                <a:gd name="T77" fmla="*/ 516 h 516"/>
                <a:gd name="T78" fmla="*/ 22 w 550"/>
                <a:gd name="T79" fmla="*/ 490 h 516"/>
                <a:gd name="T80" fmla="*/ 80 w 550"/>
                <a:gd name="T81" fmla="*/ 487 h 516"/>
                <a:gd name="T82" fmla="*/ 127 w 550"/>
                <a:gd name="T83" fmla="*/ 472 h 516"/>
                <a:gd name="T84" fmla="*/ 168 w 550"/>
                <a:gd name="T85" fmla="*/ 452 h 516"/>
                <a:gd name="T86" fmla="*/ 204 w 550"/>
                <a:gd name="T87" fmla="*/ 425 h 516"/>
                <a:gd name="T88" fmla="*/ 238 w 550"/>
                <a:gd name="T89" fmla="*/ 393 h 516"/>
                <a:gd name="T90" fmla="*/ 227 w 550"/>
                <a:gd name="T91" fmla="*/ 357 h 516"/>
                <a:gd name="T92" fmla="*/ 206 w 550"/>
                <a:gd name="T93" fmla="*/ 329 h 516"/>
                <a:gd name="T94" fmla="*/ 177 w 550"/>
                <a:gd name="T95" fmla="*/ 307 h 516"/>
                <a:gd name="T96" fmla="*/ 157 w 550"/>
                <a:gd name="T97" fmla="*/ 289 h 516"/>
                <a:gd name="T98" fmla="*/ 188 w 550"/>
                <a:gd name="T99" fmla="*/ 171 h 516"/>
                <a:gd name="T100" fmla="*/ 213 w 550"/>
                <a:gd name="T101" fmla="*/ 257 h 516"/>
                <a:gd name="T102" fmla="*/ 239 w 550"/>
                <a:gd name="T103" fmla="*/ 343 h 516"/>
                <a:gd name="T104" fmla="*/ 270 w 550"/>
                <a:gd name="T105" fmla="*/ 344 h 516"/>
                <a:gd name="T106" fmla="*/ 299 w 550"/>
                <a:gd name="T107" fmla="*/ 300 h 516"/>
                <a:gd name="T108" fmla="*/ 329 w 550"/>
                <a:gd name="T109" fmla="*/ 253 h 516"/>
                <a:gd name="T110" fmla="*/ 351 w 550"/>
                <a:gd name="T111" fmla="*/ 117 h 516"/>
                <a:gd name="T112" fmla="*/ 354 w 550"/>
                <a:gd name="T113" fmla="*/ 152 h 516"/>
                <a:gd name="T114" fmla="*/ 358 w 550"/>
                <a:gd name="T115" fmla="*/ 212 h 516"/>
                <a:gd name="T116" fmla="*/ 392 w 550"/>
                <a:gd name="T117" fmla="*/ 163 h 516"/>
                <a:gd name="T118" fmla="*/ 421 w 550"/>
                <a:gd name="T119" fmla="*/ 125 h 516"/>
                <a:gd name="T120" fmla="*/ 448 w 550"/>
                <a:gd name="T121" fmla="*/ 89 h 516"/>
                <a:gd name="T122" fmla="*/ 474 w 550"/>
                <a:gd name="T123" fmla="*/ 50 h 516"/>
                <a:gd name="T124" fmla="*/ 496 w 550"/>
                <a:gd name="T125" fmla="*/ 0 h 5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0"/>
                <a:gd name="T190" fmla="*/ 0 h 516"/>
                <a:gd name="T191" fmla="*/ 550 w 550"/>
                <a:gd name="T192" fmla="*/ 516 h 5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0" h="516">
                  <a:moveTo>
                    <a:pt x="496" y="0"/>
                  </a:moveTo>
                  <a:lnTo>
                    <a:pt x="491" y="21"/>
                  </a:lnTo>
                  <a:lnTo>
                    <a:pt x="484" y="40"/>
                  </a:lnTo>
                  <a:lnTo>
                    <a:pt x="478" y="58"/>
                  </a:lnTo>
                  <a:lnTo>
                    <a:pt x="469" y="76"/>
                  </a:lnTo>
                  <a:lnTo>
                    <a:pt x="458" y="93"/>
                  </a:lnTo>
                  <a:lnTo>
                    <a:pt x="447" y="111"/>
                  </a:lnTo>
                  <a:lnTo>
                    <a:pt x="435" y="127"/>
                  </a:lnTo>
                  <a:lnTo>
                    <a:pt x="423" y="144"/>
                  </a:lnTo>
                  <a:lnTo>
                    <a:pt x="550" y="94"/>
                  </a:lnTo>
                  <a:lnTo>
                    <a:pt x="534" y="100"/>
                  </a:lnTo>
                  <a:lnTo>
                    <a:pt x="520" y="108"/>
                  </a:lnTo>
                  <a:lnTo>
                    <a:pt x="505" y="114"/>
                  </a:lnTo>
                  <a:lnTo>
                    <a:pt x="489" y="122"/>
                  </a:lnTo>
                  <a:lnTo>
                    <a:pt x="475" y="130"/>
                  </a:lnTo>
                  <a:lnTo>
                    <a:pt x="461" y="137"/>
                  </a:lnTo>
                  <a:lnTo>
                    <a:pt x="447" y="145"/>
                  </a:lnTo>
                  <a:lnTo>
                    <a:pt x="433" y="153"/>
                  </a:lnTo>
                  <a:lnTo>
                    <a:pt x="420" y="162"/>
                  </a:lnTo>
                  <a:lnTo>
                    <a:pt x="407" y="171"/>
                  </a:lnTo>
                  <a:lnTo>
                    <a:pt x="397" y="181"/>
                  </a:lnTo>
                  <a:lnTo>
                    <a:pt x="385" y="193"/>
                  </a:lnTo>
                  <a:lnTo>
                    <a:pt x="376" y="204"/>
                  </a:lnTo>
                  <a:lnTo>
                    <a:pt x="367" y="217"/>
                  </a:lnTo>
                  <a:lnTo>
                    <a:pt x="360" y="231"/>
                  </a:lnTo>
                  <a:lnTo>
                    <a:pt x="354" y="247"/>
                  </a:lnTo>
                  <a:lnTo>
                    <a:pt x="351" y="250"/>
                  </a:lnTo>
                  <a:lnTo>
                    <a:pt x="349" y="254"/>
                  </a:lnTo>
                  <a:lnTo>
                    <a:pt x="347" y="258"/>
                  </a:lnTo>
                  <a:lnTo>
                    <a:pt x="347" y="262"/>
                  </a:lnTo>
                  <a:lnTo>
                    <a:pt x="354" y="258"/>
                  </a:lnTo>
                  <a:lnTo>
                    <a:pt x="362" y="256"/>
                  </a:lnTo>
                  <a:lnTo>
                    <a:pt x="370" y="253"/>
                  </a:lnTo>
                  <a:lnTo>
                    <a:pt x="379" y="249"/>
                  </a:lnTo>
                  <a:lnTo>
                    <a:pt x="387" y="247"/>
                  </a:lnTo>
                  <a:lnTo>
                    <a:pt x="396" y="244"/>
                  </a:lnTo>
                  <a:lnTo>
                    <a:pt x="403" y="241"/>
                  </a:lnTo>
                  <a:lnTo>
                    <a:pt x="412" y="239"/>
                  </a:lnTo>
                  <a:lnTo>
                    <a:pt x="421" y="236"/>
                  </a:lnTo>
                  <a:lnTo>
                    <a:pt x="430" y="235"/>
                  </a:lnTo>
                  <a:lnTo>
                    <a:pt x="439" y="232"/>
                  </a:lnTo>
                  <a:lnTo>
                    <a:pt x="447" y="231"/>
                  </a:lnTo>
                  <a:lnTo>
                    <a:pt x="456" y="230"/>
                  </a:lnTo>
                  <a:lnTo>
                    <a:pt x="465" y="229"/>
                  </a:lnTo>
                  <a:lnTo>
                    <a:pt x="474" y="227"/>
                  </a:lnTo>
                  <a:lnTo>
                    <a:pt x="482" y="227"/>
                  </a:lnTo>
                  <a:lnTo>
                    <a:pt x="470" y="230"/>
                  </a:lnTo>
                  <a:lnTo>
                    <a:pt x="458" y="232"/>
                  </a:lnTo>
                  <a:lnTo>
                    <a:pt x="446" y="235"/>
                  </a:lnTo>
                  <a:lnTo>
                    <a:pt x="434" y="239"/>
                  </a:lnTo>
                  <a:lnTo>
                    <a:pt x="421" y="241"/>
                  </a:lnTo>
                  <a:lnTo>
                    <a:pt x="410" y="247"/>
                  </a:lnTo>
                  <a:lnTo>
                    <a:pt x="398" y="250"/>
                  </a:lnTo>
                  <a:lnTo>
                    <a:pt x="387" y="256"/>
                  </a:lnTo>
                  <a:lnTo>
                    <a:pt x="375" y="261"/>
                  </a:lnTo>
                  <a:lnTo>
                    <a:pt x="365" y="266"/>
                  </a:lnTo>
                  <a:lnTo>
                    <a:pt x="354" y="272"/>
                  </a:lnTo>
                  <a:lnTo>
                    <a:pt x="344" y="279"/>
                  </a:lnTo>
                  <a:lnTo>
                    <a:pt x="335" y="286"/>
                  </a:lnTo>
                  <a:lnTo>
                    <a:pt x="326" y="294"/>
                  </a:lnTo>
                  <a:lnTo>
                    <a:pt x="317" y="302"/>
                  </a:lnTo>
                  <a:lnTo>
                    <a:pt x="310" y="311"/>
                  </a:lnTo>
                  <a:lnTo>
                    <a:pt x="310" y="312"/>
                  </a:lnTo>
                  <a:lnTo>
                    <a:pt x="306" y="316"/>
                  </a:lnTo>
                  <a:lnTo>
                    <a:pt x="302" y="322"/>
                  </a:lnTo>
                  <a:lnTo>
                    <a:pt x="297" y="330"/>
                  </a:lnTo>
                  <a:lnTo>
                    <a:pt x="292" y="339"/>
                  </a:lnTo>
                  <a:lnTo>
                    <a:pt x="288" y="347"/>
                  </a:lnTo>
                  <a:lnTo>
                    <a:pt x="285" y="353"/>
                  </a:lnTo>
                  <a:lnTo>
                    <a:pt x="285" y="356"/>
                  </a:lnTo>
                  <a:lnTo>
                    <a:pt x="298" y="356"/>
                  </a:lnTo>
                  <a:lnTo>
                    <a:pt x="312" y="356"/>
                  </a:lnTo>
                  <a:lnTo>
                    <a:pt x="326" y="356"/>
                  </a:lnTo>
                  <a:lnTo>
                    <a:pt x="342" y="356"/>
                  </a:lnTo>
                  <a:lnTo>
                    <a:pt x="357" y="356"/>
                  </a:lnTo>
                  <a:lnTo>
                    <a:pt x="372" y="356"/>
                  </a:lnTo>
                  <a:lnTo>
                    <a:pt x="389" y="356"/>
                  </a:lnTo>
                  <a:lnTo>
                    <a:pt x="405" y="356"/>
                  </a:lnTo>
                  <a:lnTo>
                    <a:pt x="420" y="358"/>
                  </a:lnTo>
                  <a:lnTo>
                    <a:pt x="435" y="359"/>
                  </a:lnTo>
                  <a:lnTo>
                    <a:pt x="451" y="363"/>
                  </a:lnTo>
                  <a:lnTo>
                    <a:pt x="465" y="367"/>
                  </a:lnTo>
                  <a:lnTo>
                    <a:pt x="479" y="372"/>
                  </a:lnTo>
                  <a:lnTo>
                    <a:pt x="493" y="379"/>
                  </a:lnTo>
                  <a:lnTo>
                    <a:pt x="506" y="388"/>
                  </a:lnTo>
                  <a:lnTo>
                    <a:pt x="518" y="398"/>
                  </a:lnTo>
                  <a:lnTo>
                    <a:pt x="506" y="389"/>
                  </a:lnTo>
                  <a:lnTo>
                    <a:pt x="493" y="381"/>
                  </a:lnTo>
                  <a:lnTo>
                    <a:pt x="482" y="376"/>
                  </a:lnTo>
                  <a:lnTo>
                    <a:pt x="469" y="371"/>
                  </a:lnTo>
                  <a:lnTo>
                    <a:pt x="455" y="367"/>
                  </a:lnTo>
                  <a:lnTo>
                    <a:pt x="440" y="365"/>
                  </a:lnTo>
                  <a:lnTo>
                    <a:pt x="426" y="362"/>
                  </a:lnTo>
                  <a:lnTo>
                    <a:pt x="411" y="362"/>
                  </a:lnTo>
                  <a:lnTo>
                    <a:pt x="394" y="361"/>
                  </a:lnTo>
                  <a:lnTo>
                    <a:pt x="379" y="362"/>
                  </a:lnTo>
                  <a:lnTo>
                    <a:pt x="362" y="363"/>
                  </a:lnTo>
                  <a:lnTo>
                    <a:pt x="344" y="365"/>
                  </a:lnTo>
                  <a:lnTo>
                    <a:pt x="326" y="366"/>
                  </a:lnTo>
                  <a:lnTo>
                    <a:pt x="308" y="368"/>
                  </a:lnTo>
                  <a:lnTo>
                    <a:pt x="289" y="372"/>
                  </a:lnTo>
                  <a:lnTo>
                    <a:pt x="268" y="375"/>
                  </a:lnTo>
                  <a:lnTo>
                    <a:pt x="254" y="393"/>
                  </a:lnTo>
                  <a:lnTo>
                    <a:pt x="239" y="410"/>
                  </a:lnTo>
                  <a:lnTo>
                    <a:pt x="222" y="425"/>
                  </a:lnTo>
                  <a:lnTo>
                    <a:pt x="206" y="439"/>
                  </a:lnTo>
                  <a:lnTo>
                    <a:pt x="189" y="452"/>
                  </a:lnTo>
                  <a:lnTo>
                    <a:pt x="171" y="465"/>
                  </a:lnTo>
                  <a:lnTo>
                    <a:pt x="154" y="475"/>
                  </a:lnTo>
                  <a:lnTo>
                    <a:pt x="136" y="484"/>
                  </a:lnTo>
                  <a:lnTo>
                    <a:pt x="120" y="493"/>
                  </a:lnTo>
                  <a:lnTo>
                    <a:pt x="102" y="499"/>
                  </a:lnTo>
                  <a:lnTo>
                    <a:pt x="86" y="506"/>
                  </a:lnTo>
                  <a:lnTo>
                    <a:pt x="69" y="510"/>
                  </a:lnTo>
                  <a:lnTo>
                    <a:pt x="54" y="513"/>
                  </a:lnTo>
                  <a:lnTo>
                    <a:pt x="40" y="515"/>
                  </a:lnTo>
                  <a:lnTo>
                    <a:pt x="26" y="516"/>
                  </a:lnTo>
                  <a:lnTo>
                    <a:pt x="13" y="516"/>
                  </a:lnTo>
                  <a:lnTo>
                    <a:pt x="0" y="490"/>
                  </a:lnTo>
                  <a:lnTo>
                    <a:pt x="22" y="490"/>
                  </a:lnTo>
                  <a:lnTo>
                    <a:pt x="43" y="490"/>
                  </a:lnTo>
                  <a:lnTo>
                    <a:pt x="62" y="489"/>
                  </a:lnTo>
                  <a:lnTo>
                    <a:pt x="80" y="487"/>
                  </a:lnTo>
                  <a:lnTo>
                    <a:pt x="96" y="483"/>
                  </a:lnTo>
                  <a:lnTo>
                    <a:pt x="113" y="479"/>
                  </a:lnTo>
                  <a:lnTo>
                    <a:pt x="127" y="472"/>
                  </a:lnTo>
                  <a:lnTo>
                    <a:pt x="141" y="467"/>
                  </a:lnTo>
                  <a:lnTo>
                    <a:pt x="155" y="460"/>
                  </a:lnTo>
                  <a:lnTo>
                    <a:pt x="168" y="452"/>
                  </a:lnTo>
                  <a:lnTo>
                    <a:pt x="181" y="444"/>
                  </a:lnTo>
                  <a:lnTo>
                    <a:pt x="193" y="435"/>
                  </a:lnTo>
                  <a:lnTo>
                    <a:pt x="204" y="425"/>
                  </a:lnTo>
                  <a:lnTo>
                    <a:pt x="216" y="415"/>
                  </a:lnTo>
                  <a:lnTo>
                    <a:pt x="227" y="404"/>
                  </a:lnTo>
                  <a:lnTo>
                    <a:pt x="238" y="393"/>
                  </a:lnTo>
                  <a:lnTo>
                    <a:pt x="236" y="380"/>
                  </a:lnTo>
                  <a:lnTo>
                    <a:pt x="233" y="368"/>
                  </a:lnTo>
                  <a:lnTo>
                    <a:pt x="227" y="357"/>
                  </a:lnTo>
                  <a:lnTo>
                    <a:pt x="221" y="347"/>
                  </a:lnTo>
                  <a:lnTo>
                    <a:pt x="213" y="338"/>
                  </a:lnTo>
                  <a:lnTo>
                    <a:pt x="206" y="329"/>
                  </a:lnTo>
                  <a:lnTo>
                    <a:pt x="195" y="320"/>
                  </a:lnTo>
                  <a:lnTo>
                    <a:pt x="185" y="312"/>
                  </a:lnTo>
                  <a:lnTo>
                    <a:pt x="177" y="307"/>
                  </a:lnTo>
                  <a:lnTo>
                    <a:pt x="171" y="302"/>
                  </a:lnTo>
                  <a:lnTo>
                    <a:pt x="163" y="295"/>
                  </a:lnTo>
                  <a:lnTo>
                    <a:pt x="157" y="289"/>
                  </a:lnTo>
                  <a:lnTo>
                    <a:pt x="217" y="322"/>
                  </a:lnTo>
                  <a:lnTo>
                    <a:pt x="179" y="143"/>
                  </a:lnTo>
                  <a:lnTo>
                    <a:pt x="188" y="171"/>
                  </a:lnTo>
                  <a:lnTo>
                    <a:pt x="195" y="200"/>
                  </a:lnTo>
                  <a:lnTo>
                    <a:pt x="204" y="229"/>
                  </a:lnTo>
                  <a:lnTo>
                    <a:pt x="213" y="257"/>
                  </a:lnTo>
                  <a:lnTo>
                    <a:pt x="222" y="285"/>
                  </a:lnTo>
                  <a:lnTo>
                    <a:pt x="230" y="315"/>
                  </a:lnTo>
                  <a:lnTo>
                    <a:pt x="239" y="343"/>
                  </a:lnTo>
                  <a:lnTo>
                    <a:pt x="248" y="371"/>
                  </a:lnTo>
                  <a:lnTo>
                    <a:pt x="258" y="358"/>
                  </a:lnTo>
                  <a:lnTo>
                    <a:pt x="270" y="344"/>
                  </a:lnTo>
                  <a:lnTo>
                    <a:pt x="280" y="330"/>
                  </a:lnTo>
                  <a:lnTo>
                    <a:pt x="289" y="316"/>
                  </a:lnTo>
                  <a:lnTo>
                    <a:pt x="299" y="300"/>
                  </a:lnTo>
                  <a:lnTo>
                    <a:pt x="310" y="285"/>
                  </a:lnTo>
                  <a:lnTo>
                    <a:pt x="319" y="268"/>
                  </a:lnTo>
                  <a:lnTo>
                    <a:pt x="329" y="253"/>
                  </a:lnTo>
                  <a:lnTo>
                    <a:pt x="339" y="208"/>
                  </a:lnTo>
                  <a:lnTo>
                    <a:pt x="348" y="162"/>
                  </a:lnTo>
                  <a:lnTo>
                    <a:pt x="351" y="117"/>
                  </a:lnTo>
                  <a:lnTo>
                    <a:pt x="347" y="73"/>
                  </a:lnTo>
                  <a:lnTo>
                    <a:pt x="353" y="112"/>
                  </a:lnTo>
                  <a:lnTo>
                    <a:pt x="354" y="152"/>
                  </a:lnTo>
                  <a:lnTo>
                    <a:pt x="353" y="190"/>
                  </a:lnTo>
                  <a:lnTo>
                    <a:pt x="348" y="231"/>
                  </a:lnTo>
                  <a:lnTo>
                    <a:pt x="358" y="212"/>
                  </a:lnTo>
                  <a:lnTo>
                    <a:pt x="370" y="194"/>
                  </a:lnTo>
                  <a:lnTo>
                    <a:pt x="380" y="179"/>
                  </a:lnTo>
                  <a:lnTo>
                    <a:pt x="392" y="163"/>
                  </a:lnTo>
                  <a:lnTo>
                    <a:pt x="402" y="150"/>
                  </a:lnTo>
                  <a:lnTo>
                    <a:pt x="412" y="137"/>
                  </a:lnTo>
                  <a:lnTo>
                    <a:pt x="421" y="125"/>
                  </a:lnTo>
                  <a:lnTo>
                    <a:pt x="430" y="113"/>
                  </a:lnTo>
                  <a:lnTo>
                    <a:pt x="439" y="102"/>
                  </a:lnTo>
                  <a:lnTo>
                    <a:pt x="448" y="89"/>
                  </a:lnTo>
                  <a:lnTo>
                    <a:pt x="457" y="77"/>
                  </a:lnTo>
                  <a:lnTo>
                    <a:pt x="466" y="64"/>
                  </a:lnTo>
                  <a:lnTo>
                    <a:pt x="474" y="50"/>
                  </a:lnTo>
                  <a:lnTo>
                    <a:pt x="482" y="35"/>
                  </a:lnTo>
                  <a:lnTo>
                    <a:pt x="488" y="18"/>
                  </a:lnTo>
                  <a:lnTo>
                    <a:pt x="496" y="0"/>
                  </a:lnTo>
                  <a:close/>
                </a:path>
              </a:pathLst>
            </a:custGeom>
            <a:solidFill>
              <a:srgbClr val="99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grpSp>
      <p:grpSp>
        <p:nvGrpSpPr>
          <p:cNvPr id="5" name="Group 13"/>
          <p:cNvGrpSpPr>
            <a:grpSpLocks/>
          </p:cNvGrpSpPr>
          <p:nvPr/>
        </p:nvGrpSpPr>
        <p:grpSpPr bwMode="auto">
          <a:xfrm rot="4937768">
            <a:off x="2520159" y="5587209"/>
            <a:ext cx="1087437" cy="1454151"/>
            <a:chOff x="3155" y="2736"/>
            <a:chExt cx="685" cy="687"/>
          </a:xfrm>
        </p:grpSpPr>
        <p:sp>
          <p:nvSpPr>
            <p:cNvPr id="15379" name="Freeform 14"/>
            <p:cNvSpPr>
              <a:spLocks/>
            </p:cNvSpPr>
            <p:nvPr/>
          </p:nvSpPr>
          <p:spPr bwMode="auto">
            <a:xfrm>
              <a:off x="3155" y="2736"/>
              <a:ext cx="685" cy="687"/>
            </a:xfrm>
            <a:custGeom>
              <a:avLst/>
              <a:gdLst>
                <a:gd name="T0" fmla="*/ 587 w 685"/>
                <a:gd name="T1" fmla="*/ 113 h 687"/>
                <a:gd name="T2" fmla="*/ 608 w 685"/>
                <a:gd name="T3" fmla="*/ 100 h 687"/>
                <a:gd name="T4" fmla="*/ 619 w 685"/>
                <a:gd name="T5" fmla="*/ 182 h 687"/>
                <a:gd name="T6" fmla="*/ 663 w 685"/>
                <a:gd name="T7" fmla="*/ 175 h 687"/>
                <a:gd name="T8" fmla="*/ 676 w 685"/>
                <a:gd name="T9" fmla="*/ 191 h 687"/>
                <a:gd name="T10" fmla="*/ 650 w 685"/>
                <a:gd name="T11" fmla="*/ 234 h 687"/>
                <a:gd name="T12" fmla="*/ 619 w 685"/>
                <a:gd name="T13" fmla="*/ 271 h 687"/>
                <a:gd name="T14" fmla="*/ 582 w 685"/>
                <a:gd name="T15" fmla="*/ 304 h 687"/>
                <a:gd name="T16" fmla="*/ 561 w 685"/>
                <a:gd name="T17" fmla="*/ 316 h 687"/>
                <a:gd name="T18" fmla="*/ 588 w 685"/>
                <a:gd name="T19" fmla="*/ 329 h 687"/>
                <a:gd name="T20" fmla="*/ 630 w 685"/>
                <a:gd name="T21" fmla="*/ 348 h 687"/>
                <a:gd name="T22" fmla="*/ 662 w 685"/>
                <a:gd name="T23" fmla="*/ 360 h 687"/>
                <a:gd name="T24" fmla="*/ 654 w 685"/>
                <a:gd name="T25" fmla="*/ 374 h 687"/>
                <a:gd name="T26" fmla="*/ 627 w 685"/>
                <a:gd name="T27" fmla="*/ 403 h 687"/>
                <a:gd name="T28" fmla="*/ 596 w 685"/>
                <a:gd name="T29" fmla="*/ 426 h 687"/>
                <a:gd name="T30" fmla="*/ 561 w 685"/>
                <a:gd name="T31" fmla="*/ 445 h 687"/>
                <a:gd name="T32" fmla="*/ 555 w 685"/>
                <a:gd name="T33" fmla="*/ 462 h 687"/>
                <a:gd name="T34" fmla="*/ 583 w 685"/>
                <a:gd name="T35" fmla="*/ 474 h 687"/>
                <a:gd name="T36" fmla="*/ 596 w 685"/>
                <a:gd name="T37" fmla="*/ 484 h 687"/>
                <a:gd name="T38" fmla="*/ 561 w 685"/>
                <a:gd name="T39" fmla="*/ 497 h 687"/>
                <a:gd name="T40" fmla="*/ 578 w 685"/>
                <a:gd name="T41" fmla="*/ 522 h 687"/>
                <a:gd name="T42" fmla="*/ 615 w 685"/>
                <a:gd name="T43" fmla="*/ 573 h 687"/>
                <a:gd name="T44" fmla="*/ 612 w 685"/>
                <a:gd name="T45" fmla="*/ 601 h 687"/>
                <a:gd name="T46" fmla="*/ 555 w 685"/>
                <a:gd name="T47" fmla="*/ 619 h 687"/>
                <a:gd name="T48" fmla="*/ 500 w 685"/>
                <a:gd name="T49" fmla="*/ 637 h 687"/>
                <a:gd name="T50" fmla="*/ 442 w 685"/>
                <a:gd name="T51" fmla="*/ 641 h 687"/>
                <a:gd name="T52" fmla="*/ 407 w 685"/>
                <a:gd name="T53" fmla="*/ 634 h 687"/>
                <a:gd name="T54" fmla="*/ 392 w 685"/>
                <a:gd name="T55" fmla="*/ 665 h 687"/>
                <a:gd name="T56" fmla="*/ 355 w 685"/>
                <a:gd name="T57" fmla="*/ 638 h 687"/>
                <a:gd name="T58" fmla="*/ 314 w 685"/>
                <a:gd name="T59" fmla="*/ 617 h 687"/>
                <a:gd name="T60" fmla="*/ 268 w 685"/>
                <a:gd name="T61" fmla="*/ 603 h 687"/>
                <a:gd name="T62" fmla="*/ 247 w 685"/>
                <a:gd name="T63" fmla="*/ 598 h 687"/>
                <a:gd name="T64" fmla="*/ 223 w 685"/>
                <a:gd name="T65" fmla="*/ 612 h 687"/>
                <a:gd name="T66" fmla="*/ 176 w 685"/>
                <a:gd name="T67" fmla="*/ 643 h 687"/>
                <a:gd name="T68" fmla="*/ 113 w 685"/>
                <a:gd name="T69" fmla="*/ 671 h 687"/>
                <a:gd name="T70" fmla="*/ 44 w 685"/>
                <a:gd name="T71" fmla="*/ 684 h 687"/>
                <a:gd name="T72" fmla="*/ 26 w 685"/>
                <a:gd name="T73" fmla="*/ 635 h 687"/>
                <a:gd name="T74" fmla="*/ 81 w 685"/>
                <a:gd name="T75" fmla="*/ 633 h 687"/>
                <a:gd name="T76" fmla="*/ 137 w 685"/>
                <a:gd name="T77" fmla="*/ 621 h 687"/>
                <a:gd name="T78" fmla="*/ 187 w 685"/>
                <a:gd name="T79" fmla="*/ 599 h 687"/>
                <a:gd name="T80" fmla="*/ 193 w 685"/>
                <a:gd name="T81" fmla="*/ 570 h 687"/>
                <a:gd name="T82" fmla="*/ 165 w 685"/>
                <a:gd name="T83" fmla="*/ 546 h 687"/>
                <a:gd name="T84" fmla="*/ 133 w 685"/>
                <a:gd name="T85" fmla="*/ 526 h 687"/>
                <a:gd name="T86" fmla="*/ 97 w 685"/>
                <a:gd name="T87" fmla="*/ 511 h 687"/>
                <a:gd name="T88" fmla="*/ 88 w 685"/>
                <a:gd name="T89" fmla="*/ 503 h 687"/>
                <a:gd name="T90" fmla="*/ 120 w 685"/>
                <a:gd name="T91" fmla="*/ 503 h 687"/>
                <a:gd name="T92" fmla="*/ 131 w 685"/>
                <a:gd name="T93" fmla="*/ 471 h 687"/>
                <a:gd name="T94" fmla="*/ 85 w 685"/>
                <a:gd name="T95" fmla="*/ 406 h 687"/>
                <a:gd name="T96" fmla="*/ 81 w 685"/>
                <a:gd name="T97" fmla="*/ 383 h 687"/>
                <a:gd name="T98" fmla="*/ 111 w 685"/>
                <a:gd name="T99" fmla="*/ 395 h 687"/>
                <a:gd name="T100" fmla="*/ 111 w 685"/>
                <a:gd name="T101" fmla="*/ 326 h 687"/>
                <a:gd name="T102" fmla="*/ 148 w 685"/>
                <a:gd name="T103" fmla="*/ 252 h 687"/>
                <a:gd name="T104" fmla="*/ 169 w 685"/>
                <a:gd name="T105" fmla="*/ 172 h 687"/>
                <a:gd name="T106" fmla="*/ 220 w 685"/>
                <a:gd name="T107" fmla="*/ 235 h 687"/>
                <a:gd name="T108" fmla="*/ 273 w 685"/>
                <a:gd name="T109" fmla="*/ 259 h 687"/>
                <a:gd name="T110" fmla="*/ 298 w 685"/>
                <a:gd name="T111" fmla="*/ 218 h 687"/>
                <a:gd name="T112" fmla="*/ 314 w 685"/>
                <a:gd name="T113" fmla="*/ 140 h 687"/>
                <a:gd name="T114" fmla="*/ 388 w 685"/>
                <a:gd name="T115" fmla="*/ 114 h 687"/>
                <a:gd name="T116" fmla="*/ 396 w 685"/>
                <a:gd name="T117" fmla="*/ 175 h 687"/>
                <a:gd name="T118" fmla="*/ 490 w 685"/>
                <a:gd name="T119" fmla="*/ 63 h 687"/>
                <a:gd name="T120" fmla="*/ 538 w 685"/>
                <a:gd name="T121" fmla="*/ 58 h 687"/>
                <a:gd name="T122" fmla="*/ 563 w 685"/>
                <a:gd name="T123" fmla="*/ 10 h 687"/>
                <a:gd name="T124" fmla="*/ 574 w 685"/>
                <a:gd name="T125" fmla="*/ 94 h 6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85"/>
                <a:gd name="T190" fmla="*/ 0 h 687"/>
                <a:gd name="T191" fmla="*/ 685 w 685"/>
                <a:gd name="T192" fmla="*/ 687 h 68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85" h="687">
                  <a:moveTo>
                    <a:pt x="574" y="117"/>
                  </a:moveTo>
                  <a:lnTo>
                    <a:pt x="578" y="116"/>
                  </a:lnTo>
                  <a:lnTo>
                    <a:pt x="582" y="114"/>
                  </a:lnTo>
                  <a:lnTo>
                    <a:pt x="587" y="113"/>
                  </a:lnTo>
                  <a:lnTo>
                    <a:pt x="592" y="111"/>
                  </a:lnTo>
                  <a:lnTo>
                    <a:pt x="597" y="108"/>
                  </a:lnTo>
                  <a:lnTo>
                    <a:pt x="603" y="104"/>
                  </a:lnTo>
                  <a:lnTo>
                    <a:pt x="608" y="100"/>
                  </a:lnTo>
                  <a:lnTo>
                    <a:pt x="614" y="96"/>
                  </a:lnTo>
                  <a:lnTo>
                    <a:pt x="599" y="179"/>
                  </a:lnTo>
                  <a:lnTo>
                    <a:pt x="609" y="181"/>
                  </a:lnTo>
                  <a:lnTo>
                    <a:pt x="619" y="182"/>
                  </a:lnTo>
                  <a:lnTo>
                    <a:pt x="630" y="182"/>
                  </a:lnTo>
                  <a:lnTo>
                    <a:pt x="640" y="180"/>
                  </a:lnTo>
                  <a:lnTo>
                    <a:pt x="651" y="179"/>
                  </a:lnTo>
                  <a:lnTo>
                    <a:pt x="663" y="175"/>
                  </a:lnTo>
                  <a:lnTo>
                    <a:pt x="674" y="171"/>
                  </a:lnTo>
                  <a:lnTo>
                    <a:pt x="685" y="167"/>
                  </a:lnTo>
                  <a:lnTo>
                    <a:pt x="681" y="180"/>
                  </a:lnTo>
                  <a:lnTo>
                    <a:pt x="676" y="191"/>
                  </a:lnTo>
                  <a:lnTo>
                    <a:pt x="669" y="202"/>
                  </a:lnTo>
                  <a:lnTo>
                    <a:pt x="664" y="213"/>
                  </a:lnTo>
                  <a:lnTo>
                    <a:pt x="658" y="223"/>
                  </a:lnTo>
                  <a:lnTo>
                    <a:pt x="650" y="234"/>
                  </a:lnTo>
                  <a:lnTo>
                    <a:pt x="644" y="244"/>
                  </a:lnTo>
                  <a:lnTo>
                    <a:pt x="636" y="253"/>
                  </a:lnTo>
                  <a:lnTo>
                    <a:pt x="628" y="262"/>
                  </a:lnTo>
                  <a:lnTo>
                    <a:pt x="619" y="271"/>
                  </a:lnTo>
                  <a:lnTo>
                    <a:pt x="610" y="280"/>
                  </a:lnTo>
                  <a:lnTo>
                    <a:pt x="601" y="288"/>
                  </a:lnTo>
                  <a:lnTo>
                    <a:pt x="592" y="297"/>
                  </a:lnTo>
                  <a:lnTo>
                    <a:pt x="582" y="304"/>
                  </a:lnTo>
                  <a:lnTo>
                    <a:pt x="572" y="312"/>
                  </a:lnTo>
                  <a:lnTo>
                    <a:pt x="561" y="318"/>
                  </a:lnTo>
                  <a:lnTo>
                    <a:pt x="560" y="317"/>
                  </a:lnTo>
                  <a:lnTo>
                    <a:pt x="561" y="316"/>
                  </a:lnTo>
                  <a:lnTo>
                    <a:pt x="565" y="317"/>
                  </a:lnTo>
                  <a:lnTo>
                    <a:pt x="572" y="321"/>
                  </a:lnTo>
                  <a:lnTo>
                    <a:pt x="579" y="324"/>
                  </a:lnTo>
                  <a:lnTo>
                    <a:pt x="588" y="329"/>
                  </a:lnTo>
                  <a:lnTo>
                    <a:pt x="599" y="334"/>
                  </a:lnTo>
                  <a:lnTo>
                    <a:pt x="609" y="339"/>
                  </a:lnTo>
                  <a:lnTo>
                    <a:pt x="619" y="344"/>
                  </a:lnTo>
                  <a:lnTo>
                    <a:pt x="630" y="348"/>
                  </a:lnTo>
                  <a:lnTo>
                    <a:pt x="640" y="353"/>
                  </a:lnTo>
                  <a:lnTo>
                    <a:pt x="649" y="357"/>
                  </a:lnTo>
                  <a:lnTo>
                    <a:pt x="656" y="358"/>
                  </a:lnTo>
                  <a:lnTo>
                    <a:pt x="662" y="360"/>
                  </a:lnTo>
                  <a:lnTo>
                    <a:pt x="665" y="360"/>
                  </a:lnTo>
                  <a:lnTo>
                    <a:pt x="665" y="357"/>
                  </a:lnTo>
                  <a:lnTo>
                    <a:pt x="660" y="366"/>
                  </a:lnTo>
                  <a:lnTo>
                    <a:pt x="654" y="374"/>
                  </a:lnTo>
                  <a:lnTo>
                    <a:pt x="647" y="381"/>
                  </a:lnTo>
                  <a:lnTo>
                    <a:pt x="641" y="389"/>
                  </a:lnTo>
                  <a:lnTo>
                    <a:pt x="633" y="397"/>
                  </a:lnTo>
                  <a:lnTo>
                    <a:pt x="627" y="403"/>
                  </a:lnTo>
                  <a:lnTo>
                    <a:pt x="619" y="410"/>
                  </a:lnTo>
                  <a:lnTo>
                    <a:pt x="612" y="415"/>
                  </a:lnTo>
                  <a:lnTo>
                    <a:pt x="604" y="421"/>
                  </a:lnTo>
                  <a:lnTo>
                    <a:pt x="596" y="426"/>
                  </a:lnTo>
                  <a:lnTo>
                    <a:pt x="587" y="431"/>
                  </a:lnTo>
                  <a:lnTo>
                    <a:pt x="578" y="436"/>
                  </a:lnTo>
                  <a:lnTo>
                    <a:pt x="570" y="440"/>
                  </a:lnTo>
                  <a:lnTo>
                    <a:pt x="561" y="445"/>
                  </a:lnTo>
                  <a:lnTo>
                    <a:pt x="552" y="451"/>
                  </a:lnTo>
                  <a:lnTo>
                    <a:pt x="542" y="456"/>
                  </a:lnTo>
                  <a:lnTo>
                    <a:pt x="549" y="460"/>
                  </a:lnTo>
                  <a:lnTo>
                    <a:pt x="555" y="462"/>
                  </a:lnTo>
                  <a:lnTo>
                    <a:pt x="561" y="466"/>
                  </a:lnTo>
                  <a:lnTo>
                    <a:pt x="568" y="469"/>
                  </a:lnTo>
                  <a:lnTo>
                    <a:pt x="576" y="471"/>
                  </a:lnTo>
                  <a:lnTo>
                    <a:pt x="583" y="474"/>
                  </a:lnTo>
                  <a:lnTo>
                    <a:pt x="594" y="478"/>
                  </a:lnTo>
                  <a:lnTo>
                    <a:pt x="604" y="480"/>
                  </a:lnTo>
                  <a:lnTo>
                    <a:pt x="601" y="483"/>
                  </a:lnTo>
                  <a:lnTo>
                    <a:pt x="596" y="484"/>
                  </a:lnTo>
                  <a:lnTo>
                    <a:pt x="588" y="488"/>
                  </a:lnTo>
                  <a:lnTo>
                    <a:pt x="578" y="490"/>
                  </a:lnTo>
                  <a:lnTo>
                    <a:pt x="569" y="494"/>
                  </a:lnTo>
                  <a:lnTo>
                    <a:pt x="561" y="497"/>
                  </a:lnTo>
                  <a:lnTo>
                    <a:pt x="556" y="499"/>
                  </a:lnTo>
                  <a:lnTo>
                    <a:pt x="555" y="501"/>
                  </a:lnTo>
                  <a:lnTo>
                    <a:pt x="568" y="511"/>
                  </a:lnTo>
                  <a:lnTo>
                    <a:pt x="578" y="522"/>
                  </a:lnTo>
                  <a:lnTo>
                    <a:pt x="588" y="535"/>
                  </a:lnTo>
                  <a:lnTo>
                    <a:pt x="597" y="547"/>
                  </a:lnTo>
                  <a:lnTo>
                    <a:pt x="606" y="560"/>
                  </a:lnTo>
                  <a:lnTo>
                    <a:pt x="615" y="573"/>
                  </a:lnTo>
                  <a:lnTo>
                    <a:pt x="627" y="584"/>
                  </a:lnTo>
                  <a:lnTo>
                    <a:pt x="640" y="596"/>
                  </a:lnTo>
                  <a:lnTo>
                    <a:pt x="626" y="597"/>
                  </a:lnTo>
                  <a:lnTo>
                    <a:pt x="612" y="601"/>
                  </a:lnTo>
                  <a:lnTo>
                    <a:pt x="597" y="605"/>
                  </a:lnTo>
                  <a:lnTo>
                    <a:pt x="583" y="608"/>
                  </a:lnTo>
                  <a:lnTo>
                    <a:pt x="569" y="614"/>
                  </a:lnTo>
                  <a:lnTo>
                    <a:pt x="555" y="619"/>
                  </a:lnTo>
                  <a:lnTo>
                    <a:pt x="541" y="624"/>
                  </a:lnTo>
                  <a:lnTo>
                    <a:pt x="528" y="629"/>
                  </a:lnTo>
                  <a:lnTo>
                    <a:pt x="514" y="633"/>
                  </a:lnTo>
                  <a:lnTo>
                    <a:pt x="500" y="637"/>
                  </a:lnTo>
                  <a:lnTo>
                    <a:pt x="484" y="639"/>
                  </a:lnTo>
                  <a:lnTo>
                    <a:pt x="470" y="642"/>
                  </a:lnTo>
                  <a:lnTo>
                    <a:pt x="456" y="642"/>
                  </a:lnTo>
                  <a:lnTo>
                    <a:pt x="442" y="641"/>
                  </a:lnTo>
                  <a:lnTo>
                    <a:pt x="427" y="638"/>
                  </a:lnTo>
                  <a:lnTo>
                    <a:pt x="413" y="633"/>
                  </a:lnTo>
                  <a:lnTo>
                    <a:pt x="409" y="634"/>
                  </a:lnTo>
                  <a:lnTo>
                    <a:pt x="407" y="634"/>
                  </a:lnTo>
                  <a:lnTo>
                    <a:pt x="418" y="687"/>
                  </a:lnTo>
                  <a:lnTo>
                    <a:pt x="410" y="679"/>
                  </a:lnTo>
                  <a:lnTo>
                    <a:pt x="401" y="671"/>
                  </a:lnTo>
                  <a:lnTo>
                    <a:pt x="392" y="665"/>
                  </a:lnTo>
                  <a:lnTo>
                    <a:pt x="383" y="657"/>
                  </a:lnTo>
                  <a:lnTo>
                    <a:pt x="374" y="651"/>
                  </a:lnTo>
                  <a:lnTo>
                    <a:pt x="364" y="644"/>
                  </a:lnTo>
                  <a:lnTo>
                    <a:pt x="355" y="638"/>
                  </a:lnTo>
                  <a:lnTo>
                    <a:pt x="345" y="633"/>
                  </a:lnTo>
                  <a:lnTo>
                    <a:pt x="334" y="628"/>
                  </a:lnTo>
                  <a:lnTo>
                    <a:pt x="324" y="623"/>
                  </a:lnTo>
                  <a:lnTo>
                    <a:pt x="314" y="617"/>
                  </a:lnTo>
                  <a:lnTo>
                    <a:pt x="302" y="614"/>
                  </a:lnTo>
                  <a:lnTo>
                    <a:pt x="292" y="610"/>
                  </a:lnTo>
                  <a:lnTo>
                    <a:pt x="279" y="606"/>
                  </a:lnTo>
                  <a:lnTo>
                    <a:pt x="268" y="603"/>
                  </a:lnTo>
                  <a:lnTo>
                    <a:pt x="255" y="601"/>
                  </a:lnTo>
                  <a:lnTo>
                    <a:pt x="252" y="601"/>
                  </a:lnTo>
                  <a:lnTo>
                    <a:pt x="250" y="599"/>
                  </a:lnTo>
                  <a:lnTo>
                    <a:pt x="247" y="598"/>
                  </a:lnTo>
                  <a:lnTo>
                    <a:pt x="243" y="598"/>
                  </a:lnTo>
                  <a:lnTo>
                    <a:pt x="238" y="602"/>
                  </a:lnTo>
                  <a:lnTo>
                    <a:pt x="232" y="606"/>
                  </a:lnTo>
                  <a:lnTo>
                    <a:pt x="223" y="612"/>
                  </a:lnTo>
                  <a:lnTo>
                    <a:pt x="214" y="620"/>
                  </a:lnTo>
                  <a:lnTo>
                    <a:pt x="202" y="626"/>
                  </a:lnTo>
                  <a:lnTo>
                    <a:pt x="189" y="634"/>
                  </a:lnTo>
                  <a:lnTo>
                    <a:pt x="176" y="643"/>
                  </a:lnTo>
                  <a:lnTo>
                    <a:pt x="161" y="651"/>
                  </a:lnTo>
                  <a:lnTo>
                    <a:pt x="146" y="659"/>
                  </a:lnTo>
                  <a:lnTo>
                    <a:pt x="130" y="665"/>
                  </a:lnTo>
                  <a:lnTo>
                    <a:pt x="113" y="671"/>
                  </a:lnTo>
                  <a:lnTo>
                    <a:pt x="97" y="676"/>
                  </a:lnTo>
                  <a:lnTo>
                    <a:pt x="80" y="680"/>
                  </a:lnTo>
                  <a:lnTo>
                    <a:pt x="62" y="683"/>
                  </a:lnTo>
                  <a:lnTo>
                    <a:pt x="44" y="684"/>
                  </a:lnTo>
                  <a:lnTo>
                    <a:pt x="27" y="683"/>
                  </a:lnTo>
                  <a:lnTo>
                    <a:pt x="0" y="633"/>
                  </a:lnTo>
                  <a:lnTo>
                    <a:pt x="13" y="634"/>
                  </a:lnTo>
                  <a:lnTo>
                    <a:pt x="26" y="635"/>
                  </a:lnTo>
                  <a:lnTo>
                    <a:pt x="40" y="637"/>
                  </a:lnTo>
                  <a:lnTo>
                    <a:pt x="53" y="635"/>
                  </a:lnTo>
                  <a:lnTo>
                    <a:pt x="67" y="635"/>
                  </a:lnTo>
                  <a:lnTo>
                    <a:pt x="81" y="633"/>
                  </a:lnTo>
                  <a:lnTo>
                    <a:pt x="95" y="632"/>
                  </a:lnTo>
                  <a:lnTo>
                    <a:pt x="110" y="629"/>
                  </a:lnTo>
                  <a:lnTo>
                    <a:pt x="124" y="625"/>
                  </a:lnTo>
                  <a:lnTo>
                    <a:pt x="137" y="621"/>
                  </a:lnTo>
                  <a:lnTo>
                    <a:pt x="149" y="616"/>
                  </a:lnTo>
                  <a:lnTo>
                    <a:pt x="162" y="611"/>
                  </a:lnTo>
                  <a:lnTo>
                    <a:pt x="175" y="606"/>
                  </a:lnTo>
                  <a:lnTo>
                    <a:pt x="187" y="599"/>
                  </a:lnTo>
                  <a:lnTo>
                    <a:pt x="197" y="592"/>
                  </a:lnTo>
                  <a:lnTo>
                    <a:pt x="207" y="584"/>
                  </a:lnTo>
                  <a:lnTo>
                    <a:pt x="201" y="578"/>
                  </a:lnTo>
                  <a:lnTo>
                    <a:pt x="193" y="570"/>
                  </a:lnTo>
                  <a:lnTo>
                    <a:pt x="187" y="564"/>
                  </a:lnTo>
                  <a:lnTo>
                    <a:pt x="179" y="557"/>
                  </a:lnTo>
                  <a:lnTo>
                    <a:pt x="173" y="552"/>
                  </a:lnTo>
                  <a:lnTo>
                    <a:pt x="165" y="546"/>
                  </a:lnTo>
                  <a:lnTo>
                    <a:pt x="157" y="540"/>
                  </a:lnTo>
                  <a:lnTo>
                    <a:pt x="148" y="535"/>
                  </a:lnTo>
                  <a:lnTo>
                    <a:pt x="140" y="530"/>
                  </a:lnTo>
                  <a:lnTo>
                    <a:pt x="133" y="526"/>
                  </a:lnTo>
                  <a:lnTo>
                    <a:pt x="124" y="522"/>
                  </a:lnTo>
                  <a:lnTo>
                    <a:pt x="115" y="519"/>
                  </a:lnTo>
                  <a:lnTo>
                    <a:pt x="106" y="515"/>
                  </a:lnTo>
                  <a:lnTo>
                    <a:pt x="97" y="511"/>
                  </a:lnTo>
                  <a:lnTo>
                    <a:pt x="88" y="507"/>
                  </a:lnTo>
                  <a:lnTo>
                    <a:pt x="78" y="505"/>
                  </a:lnTo>
                  <a:lnTo>
                    <a:pt x="83" y="503"/>
                  </a:lnTo>
                  <a:lnTo>
                    <a:pt x="88" y="503"/>
                  </a:lnTo>
                  <a:lnTo>
                    <a:pt x="94" y="503"/>
                  </a:lnTo>
                  <a:lnTo>
                    <a:pt x="101" y="502"/>
                  </a:lnTo>
                  <a:lnTo>
                    <a:pt x="110" y="502"/>
                  </a:lnTo>
                  <a:lnTo>
                    <a:pt x="120" y="503"/>
                  </a:lnTo>
                  <a:lnTo>
                    <a:pt x="133" y="503"/>
                  </a:lnTo>
                  <a:lnTo>
                    <a:pt x="148" y="505"/>
                  </a:lnTo>
                  <a:lnTo>
                    <a:pt x="140" y="488"/>
                  </a:lnTo>
                  <a:lnTo>
                    <a:pt x="131" y="471"/>
                  </a:lnTo>
                  <a:lnTo>
                    <a:pt x="121" y="456"/>
                  </a:lnTo>
                  <a:lnTo>
                    <a:pt x="108" y="439"/>
                  </a:lnTo>
                  <a:lnTo>
                    <a:pt x="97" y="422"/>
                  </a:lnTo>
                  <a:lnTo>
                    <a:pt x="85" y="406"/>
                  </a:lnTo>
                  <a:lnTo>
                    <a:pt x="76" y="388"/>
                  </a:lnTo>
                  <a:lnTo>
                    <a:pt x="70" y="370"/>
                  </a:lnTo>
                  <a:lnTo>
                    <a:pt x="75" y="376"/>
                  </a:lnTo>
                  <a:lnTo>
                    <a:pt x="81" y="383"/>
                  </a:lnTo>
                  <a:lnTo>
                    <a:pt x="88" y="386"/>
                  </a:lnTo>
                  <a:lnTo>
                    <a:pt x="95" y="390"/>
                  </a:lnTo>
                  <a:lnTo>
                    <a:pt x="103" y="393"/>
                  </a:lnTo>
                  <a:lnTo>
                    <a:pt x="111" y="395"/>
                  </a:lnTo>
                  <a:lnTo>
                    <a:pt x="117" y="398"/>
                  </a:lnTo>
                  <a:lnTo>
                    <a:pt x="124" y="401"/>
                  </a:lnTo>
                  <a:lnTo>
                    <a:pt x="116" y="363"/>
                  </a:lnTo>
                  <a:lnTo>
                    <a:pt x="111" y="326"/>
                  </a:lnTo>
                  <a:lnTo>
                    <a:pt x="110" y="286"/>
                  </a:lnTo>
                  <a:lnTo>
                    <a:pt x="115" y="241"/>
                  </a:lnTo>
                  <a:lnTo>
                    <a:pt x="144" y="272"/>
                  </a:lnTo>
                  <a:lnTo>
                    <a:pt x="148" y="252"/>
                  </a:lnTo>
                  <a:lnTo>
                    <a:pt x="152" y="232"/>
                  </a:lnTo>
                  <a:lnTo>
                    <a:pt x="156" y="212"/>
                  </a:lnTo>
                  <a:lnTo>
                    <a:pt x="162" y="191"/>
                  </a:lnTo>
                  <a:lnTo>
                    <a:pt x="169" y="172"/>
                  </a:lnTo>
                  <a:lnTo>
                    <a:pt x="176" y="153"/>
                  </a:lnTo>
                  <a:lnTo>
                    <a:pt x="185" y="132"/>
                  </a:lnTo>
                  <a:lnTo>
                    <a:pt x="196" y="114"/>
                  </a:lnTo>
                  <a:lnTo>
                    <a:pt x="220" y="235"/>
                  </a:lnTo>
                  <a:lnTo>
                    <a:pt x="261" y="190"/>
                  </a:lnTo>
                  <a:lnTo>
                    <a:pt x="265" y="212"/>
                  </a:lnTo>
                  <a:lnTo>
                    <a:pt x="269" y="239"/>
                  </a:lnTo>
                  <a:lnTo>
                    <a:pt x="273" y="259"/>
                  </a:lnTo>
                  <a:lnTo>
                    <a:pt x="273" y="263"/>
                  </a:lnTo>
                  <a:lnTo>
                    <a:pt x="284" y="252"/>
                  </a:lnTo>
                  <a:lnTo>
                    <a:pt x="293" y="236"/>
                  </a:lnTo>
                  <a:lnTo>
                    <a:pt x="298" y="218"/>
                  </a:lnTo>
                  <a:lnTo>
                    <a:pt x="302" y="200"/>
                  </a:lnTo>
                  <a:lnTo>
                    <a:pt x="305" y="180"/>
                  </a:lnTo>
                  <a:lnTo>
                    <a:pt x="309" y="161"/>
                  </a:lnTo>
                  <a:lnTo>
                    <a:pt x="314" y="140"/>
                  </a:lnTo>
                  <a:lnTo>
                    <a:pt x="321" y="121"/>
                  </a:lnTo>
                  <a:lnTo>
                    <a:pt x="351" y="154"/>
                  </a:lnTo>
                  <a:lnTo>
                    <a:pt x="389" y="95"/>
                  </a:lnTo>
                  <a:lnTo>
                    <a:pt x="388" y="114"/>
                  </a:lnTo>
                  <a:lnTo>
                    <a:pt x="388" y="131"/>
                  </a:lnTo>
                  <a:lnTo>
                    <a:pt x="389" y="148"/>
                  </a:lnTo>
                  <a:lnTo>
                    <a:pt x="392" y="162"/>
                  </a:lnTo>
                  <a:lnTo>
                    <a:pt x="396" y="175"/>
                  </a:lnTo>
                  <a:lnTo>
                    <a:pt x="402" y="188"/>
                  </a:lnTo>
                  <a:lnTo>
                    <a:pt x="413" y="200"/>
                  </a:lnTo>
                  <a:lnTo>
                    <a:pt x="424" y="211"/>
                  </a:lnTo>
                  <a:lnTo>
                    <a:pt x="490" y="63"/>
                  </a:lnTo>
                  <a:lnTo>
                    <a:pt x="501" y="102"/>
                  </a:lnTo>
                  <a:lnTo>
                    <a:pt x="515" y="86"/>
                  </a:lnTo>
                  <a:lnTo>
                    <a:pt x="528" y="72"/>
                  </a:lnTo>
                  <a:lnTo>
                    <a:pt x="538" y="58"/>
                  </a:lnTo>
                  <a:lnTo>
                    <a:pt x="547" y="45"/>
                  </a:lnTo>
                  <a:lnTo>
                    <a:pt x="554" y="32"/>
                  </a:lnTo>
                  <a:lnTo>
                    <a:pt x="559" y="21"/>
                  </a:lnTo>
                  <a:lnTo>
                    <a:pt x="563" y="10"/>
                  </a:lnTo>
                  <a:lnTo>
                    <a:pt x="565" y="0"/>
                  </a:lnTo>
                  <a:lnTo>
                    <a:pt x="573" y="25"/>
                  </a:lnTo>
                  <a:lnTo>
                    <a:pt x="574" y="59"/>
                  </a:lnTo>
                  <a:lnTo>
                    <a:pt x="574" y="94"/>
                  </a:lnTo>
                  <a:lnTo>
                    <a:pt x="574" y="117"/>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sp>
          <p:nvSpPr>
            <p:cNvPr id="15380" name="Freeform 15"/>
            <p:cNvSpPr>
              <a:spLocks/>
            </p:cNvSpPr>
            <p:nvPr/>
          </p:nvSpPr>
          <p:spPr bwMode="auto">
            <a:xfrm>
              <a:off x="3216" y="2880"/>
              <a:ext cx="550" cy="516"/>
            </a:xfrm>
            <a:custGeom>
              <a:avLst/>
              <a:gdLst>
                <a:gd name="T0" fmla="*/ 484 w 550"/>
                <a:gd name="T1" fmla="*/ 40 h 516"/>
                <a:gd name="T2" fmla="*/ 458 w 550"/>
                <a:gd name="T3" fmla="*/ 93 h 516"/>
                <a:gd name="T4" fmla="*/ 423 w 550"/>
                <a:gd name="T5" fmla="*/ 144 h 516"/>
                <a:gd name="T6" fmla="*/ 520 w 550"/>
                <a:gd name="T7" fmla="*/ 108 h 516"/>
                <a:gd name="T8" fmla="*/ 475 w 550"/>
                <a:gd name="T9" fmla="*/ 130 h 516"/>
                <a:gd name="T10" fmla="*/ 433 w 550"/>
                <a:gd name="T11" fmla="*/ 153 h 516"/>
                <a:gd name="T12" fmla="*/ 397 w 550"/>
                <a:gd name="T13" fmla="*/ 181 h 516"/>
                <a:gd name="T14" fmla="*/ 367 w 550"/>
                <a:gd name="T15" fmla="*/ 217 h 516"/>
                <a:gd name="T16" fmla="*/ 351 w 550"/>
                <a:gd name="T17" fmla="*/ 250 h 516"/>
                <a:gd name="T18" fmla="*/ 347 w 550"/>
                <a:gd name="T19" fmla="*/ 262 h 516"/>
                <a:gd name="T20" fmla="*/ 370 w 550"/>
                <a:gd name="T21" fmla="*/ 253 h 516"/>
                <a:gd name="T22" fmla="*/ 396 w 550"/>
                <a:gd name="T23" fmla="*/ 244 h 516"/>
                <a:gd name="T24" fmla="*/ 421 w 550"/>
                <a:gd name="T25" fmla="*/ 236 h 516"/>
                <a:gd name="T26" fmla="*/ 447 w 550"/>
                <a:gd name="T27" fmla="*/ 231 h 516"/>
                <a:gd name="T28" fmla="*/ 474 w 550"/>
                <a:gd name="T29" fmla="*/ 227 h 516"/>
                <a:gd name="T30" fmla="*/ 458 w 550"/>
                <a:gd name="T31" fmla="*/ 232 h 516"/>
                <a:gd name="T32" fmla="*/ 421 w 550"/>
                <a:gd name="T33" fmla="*/ 241 h 516"/>
                <a:gd name="T34" fmla="*/ 387 w 550"/>
                <a:gd name="T35" fmla="*/ 256 h 516"/>
                <a:gd name="T36" fmla="*/ 354 w 550"/>
                <a:gd name="T37" fmla="*/ 272 h 516"/>
                <a:gd name="T38" fmla="*/ 326 w 550"/>
                <a:gd name="T39" fmla="*/ 294 h 516"/>
                <a:gd name="T40" fmla="*/ 310 w 550"/>
                <a:gd name="T41" fmla="*/ 312 h 516"/>
                <a:gd name="T42" fmla="*/ 297 w 550"/>
                <a:gd name="T43" fmla="*/ 330 h 516"/>
                <a:gd name="T44" fmla="*/ 285 w 550"/>
                <a:gd name="T45" fmla="*/ 353 h 516"/>
                <a:gd name="T46" fmla="*/ 312 w 550"/>
                <a:gd name="T47" fmla="*/ 356 h 516"/>
                <a:gd name="T48" fmla="*/ 357 w 550"/>
                <a:gd name="T49" fmla="*/ 356 h 516"/>
                <a:gd name="T50" fmla="*/ 405 w 550"/>
                <a:gd name="T51" fmla="*/ 356 h 516"/>
                <a:gd name="T52" fmla="*/ 451 w 550"/>
                <a:gd name="T53" fmla="*/ 363 h 516"/>
                <a:gd name="T54" fmla="*/ 493 w 550"/>
                <a:gd name="T55" fmla="*/ 379 h 516"/>
                <a:gd name="T56" fmla="*/ 506 w 550"/>
                <a:gd name="T57" fmla="*/ 389 h 516"/>
                <a:gd name="T58" fmla="*/ 469 w 550"/>
                <a:gd name="T59" fmla="*/ 371 h 516"/>
                <a:gd name="T60" fmla="*/ 426 w 550"/>
                <a:gd name="T61" fmla="*/ 362 h 516"/>
                <a:gd name="T62" fmla="*/ 379 w 550"/>
                <a:gd name="T63" fmla="*/ 362 h 516"/>
                <a:gd name="T64" fmla="*/ 326 w 550"/>
                <a:gd name="T65" fmla="*/ 366 h 516"/>
                <a:gd name="T66" fmla="*/ 268 w 550"/>
                <a:gd name="T67" fmla="*/ 375 h 516"/>
                <a:gd name="T68" fmla="*/ 222 w 550"/>
                <a:gd name="T69" fmla="*/ 425 h 516"/>
                <a:gd name="T70" fmla="*/ 171 w 550"/>
                <a:gd name="T71" fmla="*/ 465 h 516"/>
                <a:gd name="T72" fmla="*/ 120 w 550"/>
                <a:gd name="T73" fmla="*/ 493 h 516"/>
                <a:gd name="T74" fmla="*/ 69 w 550"/>
                <a:gd name="T75" fmla="*/ 510 h 516"/>
                <a:gd name="T76" fmla="*/ 26 w 550"/>
                <a:gd name="T77" fmla="*/ 516 h 516"/>
                <a:gd name="T78" fmla="*/ 22 w 550"/>
                <a:gd name="T79" fmla="*/ 490 h 516"/>
                <a:gd name="T80" fmla="*/ 80 w 550"/>
                <a:gd name="T81" fmla="*/ 487 h 516"/>
                <a:gd name="T82" fmla="*/ 127 w 550"/>
                <a:gd name="T83" fmla="*/ 472 h 516"/>
                <a:gd name="T84" fmla="*/ 168 w 550"/>
                <a:gd name="T85" fmla="*/ 452 h 516"/>
                <a:gd name="T86" fmla="*/ 204 w 550"/>
                <a:gd name="T87" fmla="*/ 425 h 516"/>
                <a:gd name="T88" fmla="*/ 238 w 550"/>
                <a:gd name="T89" fmla="*/ 393 h 516"/>
                <a:gd name="T90" fmla="*/ 227 w 550"/>
                <a:gd name="T91" fmla="*/ 357 h 516"/>
                <a:gd name="T92" fmla="*/ 206 w 550"/>
                <a:gd name="T93" fmla="*/ 329 h 516"/>
                <a:gd name="T94" fmla="*/ 177 w 550"/>
                <a:gd name="T95" fmla="*/ 307 h 516"/>
                <a:gd name="T96" fmla="*/ 157 w 550"/>
                <a:gd name="T97" fmla="*/ 289 h 516"/>
                <a:gd name="T98" fmla="*/ 188 w 550"/>
                <a:gd name="T99" fmla="*/ 171 h 516"/>
                <a:gd name="T100" fmla="*/ 213 w 550"/>
                <a:gd name="T101" fmla="*/ 257 h 516"/>
                <a:gd name="T102" fmla="*/ 239 w 550"/>
                <a:gd name="T103" fmla="*/ 343 h 516"/>
                <a:gd name="T104" fmla="*/ 270 w 550"/>
                <a:gd name="T105" fmla="*/ 344 h 516"/>
                <a:gd name="T106" fmla="*/ 299 w 550"/>
                <a:gd name="T107" fmla="*/ 300 h 516"/>
                <a:gd name="T108" fmla="*/ 329 w 550"/>
                <a:gd name="T109" fmla="*/ 253 h 516"/>
                <a:gd name="T110" fmla="*/ 351 w 550"/>
                <a:gd name="T111" fmla="*/ 117 h 516"/>
                <a:gd name="T112" fmla="*/ 354 w 550"/>
                <a:gd name="T113" fmla="*/ 152 h 516"/>
                <a:gd name="T114" fmla="*/ 358 w 550"/>
                <a:gd name="T115" fmla="*/ 212 h 516"/>
                <a:gd name="T116" fmla="*/ 392 w 550"/>
                <a:gd name="T117" fmla="*/ 163 h 516"/>
                <a:gd name="T118" fmla="*/ 421 w 550"/>
                <a:gd name="T119" fmla="*/ 125 h 516"/>
                <a:gd name="T120" fmla="*/ 448 w 550"/>
                <a:gd name="T121" fmla="*/ 89 h 516"/>
                <a:gd name="T122" fmla="*/ 474 w 550"/>
                <a:gd name="T123" fmla="*/ 50 h 516"/>
                <a:gd name="T124" fmla="*/ 496 w 550"/>
                <a:gd name="T125" fmla="*/ 0 h 5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0"/>
                <a:gd name="T190" fmla="*/ 0 h 516"/>
                <a:gd name="T191" fmla="*/ 550 w 550"/>
                <a:gd name="T192" fmla="*/ 516 h 5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0" h="516">
                  <a:moveTo>
                    <a:pt x="496" y="0"/>
                  </a:moveTo>
                  <a:lnTo>
                    <a:pt x="491" y="21"/>
                  </a:lnTo>
                  <a:lnTo>
                    <a:pt x="484" y="40"/>
                  </a:lnTo>
                  <a:lnTo>
                    <a:pt x="478" y="58"/>
                  </a:lnTo>
                  <a:lnTo>
                    <a:pt x="469" y="76"/>
                  </a:lnTo>
                  <a:lnTo>
                    <a:pt x="458" y="93"/>
                  </a:lnTo>
                  <a:lnTo>
                    <a:pt x="447" y="111"/>
                  </a:lnTo>
                  <a:lnTo>
                    <a:pt x="435" y="127"/>
                  </a:lnTo>
                  <a:lnTo>
                    <a:pt x="423" y="144"/>
                  </a:lnTo>
                  <a:lnTo>
                    <a:pt x="550" y="94"/>
                  </a:lnTo>
                  <a:lnTo>
                    <a:pt x="534" y="100"/>
                  </a:lnTo>
                  <a:lnTo>
                    <a:pt x="520" y="108"/>
                  </a:lnTo>
                  <a:lnTo>
                    <a:pt x="505" y="114"/>
                  </a:lnTo>
                  <a:lnTo>
                    <a:pt x="489" y="122"/>
                  </a:lnTo>
                  <a:lnTo>
                    <a:pt x="475" y="130"/>
                  </a:lnTo>
                  <a:lnTo>
                    <a:pt x="461" y="137"/>
                  </a:lnTo>
                  <a:lnTo>
                    <a:pt x="447" y="145"/>
                  </a:lnTo>
                  <a:lnTo>
                    <a:pt x="433" y="153"/>
                  </a:lnTo>
                  <a:lnTo>
                    <a:pt x="420" y="162"/>
                  </a:lnTo>
                  <a:lnTo>
                    <a:pt x="407" y="171"/>
                  </a:lnTo>
                  <a:lnTo>
                    <a:pt x="397" y="181"/>
                  </a:lnTo>
                  <a:lnTo>
                    <a:pt x="385" y="193"/>
                  </a:lnTo>
                  <a:lnTo>
                    <a:pt x="376" y="204"/>
                  </a:lnTo>
                  <a:lnTo>
                    <a:pt x="367" y="217"/>
                  </a:lnTo>
                  <a:lnTo>
                    <a:pt x="360" y="231"/>
                  </a:lnTo>
                  <a:lnTo>
                    <a:pt x="354" y="247"/>
                  </a:lnTo>
                  <a:lnTo>
                    <a:pt x="351" y="250"/>
                  </a:lnTo>
                  <a:lnTo>
                    <a:pt x="349" y="254"/>
                  </a:lnTo>
                  <a:lnTo>
                    <a:pt x="347" y="258"/>
                  </a:lnTo>
                  <a:lnTo>
                    <a:pt x="347" y="262"/>
                  </a:lnTo>
                  <a:lnTo>
                    <a:pt x="354" y="258"/>
                  </a:lnTo>
                  <a:lnTo>
                    <a:pt x="362" y="256"/>
                  </a:lnTo>
                  <a:lnTo>
                    <a:pt x="370" y="253"/>
                  </a:lnTo>
                  <a:lnTo>
                    <a:pt x="379" y="249"/>
                  </a:lnTo>
                  <a:lnTo>
                    <a:pt x="387" y="247"/>
                  </a:lnTo>
                  <a:lnTo>
                    <a:pt x="396" y="244"/>
                  </a:lnTo>
                  <a:lnTo>
                    <a:pt x="403" y="241"/>
                  </a:lnTo>
                  <a:lnTo>
                    <a:pt x="412" y="239"/>
                  </a:lnTo>
                  <a:lnTo>
                    <a:pt x="421" y="236"/>
                  </a:lnTo>
                  <a:lnTo>
                    <a:pt x="430" y="235"/>
                  </a:lnTo>
                  <a:lnTo>
                    <a:pt x="439" y="232"/>
                  </a:lnTo>
                  <a:lnTo>
                    <a:pt x="447" y="231"/>
                  </a:lnTo>
                  <a:lnTo>
                    <a:pt x="456" y="230"/>
                  </a:lnTo>
                  <a:lnTo>
                    <a:pt x="465" y="229"/>
                  </a:lnTo>
                  <a:lnTo>
                    <a:pt x="474" y="227"/>
                  </a:lnTo>
                  <a:lnTo>
                    <a:pt x="482" y="227"/>
                  </a:lnTo>
                  <a:lnTo>
                    <a:pt x="470" y="230"/>
                  </a:lnTo>
                  <a:lnTo>
                    <a:pt x="458" y="232"/>
                  </a:lnTo>
                  <a:lnTo>
                    <a:pt x="446" y="235"/>
                  </a:lnTo>
                  <a:lnTo>
                    <a:pt x="434" y="239"/>
                  </a:lnTo>
                  <a:lnTo>
                    <a:pt x="421" y="241"/>
                  </a:lnTo>
                  <a:lnTo>
                    <a:pt x="410" y="247"/>
                  </a:lnTo>
                  <a:lnTo>
                    <a:pt x="398" y="250"/>
                  </a:lnTo>
                  <a:lnTo>
                    <a:pt x="387" y="256"/>
                  </a:lnTo>
                  <a:lnTo>
                    <a:pt x="375" y="261"/>
                  </a:lnTo>
                  <a:lnTo>
                    <a:pt x="365" y="266"/>
                  </a:lnTo>
                  <a:lnTo>
                    <a:pt x="354" y="272"/>
                  </a:lnTo>
                  <a:lnTo>
                    <a:pt x="344" y="279"/>
                  </a:lnTo>
                  <a:lnTo>
                    <a:pt x="335" y="286"/>
                  </a:lnTo>
                  <a:lnTo>
                    <a:pt x="326" y="294"/>
                  </a:lnTo>
                  <a:lnTo>
                    <a:pt x="317" y="302"/>
                  </a:lnTo>
                  <a:lnTo>
                    <a:pt x="310" y="311"/>
                  </a:lnTo>
                  <a:lnTo>
                    <a:pt x="310" y="312"/>
                  </a:lnTo>
                  <a:lnTo>
                    <a:pt x="306" y="316"/>
                  </a:lnTo>
                  <a:lnTo>
                    <a:pt x="302" y="322"/>
                  </a:lnTo>
                  <a:lnTo>
                    <a:pt x="297" y="330"/>
                  </a:lnTo>
                  <a:lnTo>
                    <a:pt x="292" y="339"/>
                  </a:lnTo>
                  <a:lnTo>
                    <a:pt x="288" y="347"/>
                  </a:lnTo>
                  <a:lnTo>
                    <a:pt x="285" y="353"/>
                  </a:lnTo>
                  <a:lnTo>
                    <a:pt x="285" y="356"/>
                  </a:lnTo>
                  <a:lnTo>
                    <a:pt x="298" y="356"/>
                  </a:lnTo>
                  <a:lnTo>
                    <a:pt x="312" y="356"/>
                  </a:lnTo>
                  <a:lnTo>
                    <a:pt x="326" y="356"/>
                  </a:lnTo>
                  <a:lnTo>
                    <a:pt x="342" y="356"/>
                  </a:lnTo>
                  <a:lnTo>
                    <a:pt x="357" y="356"/>
                  </a:lnTo>
                  <a:lnTo>
                    <a:pt x="372" y="356"/>
                  </a:lnTo>
                  <a:lnTo>
                    <a:pt x="389" y="356"/>
                  </a:lnTo>
                  <a:lnTo>
                    <a:pt x="405" y="356"/>
                  </a:lnTo>
                  <a:lnTo>
                    <a:pt x="420" y="358"/>
                  </a:lnTo>
                  <a:lnTo>
                    <a:pt x="435" y="359"/>
                  </a:lnTo>
                  <a:lnTo>
                    <a:pt x="451" y="363"/>
                  </a:lnTo>
                  <a:lnTo>
                    <a:pt x="465" y="367"/>
                  </a:lnTo>
                  <a:lnTo>
                    <a:pt x="479" y="372"/>
                  </a:lnTo>
                  <a:lnTo>
                    <a:pt x="493" y="379"/>
                  </a:lnTo>
                  <a:lnTo>
                    <a:pt x="506" y="388"/>
                  </a:lnTo>
                  <a:lnTo>
                    <a:pt x="518" y="398"/>
                  </a:lnTo>
                  <a:lnTo>
                    <a:pt x="506" y="389"/>
                  </a:lnTo>
                  <a:lnTo>
                    <a:pt x="493" y="381"/>
                  </a:lnTo>
                  <a:lnTo>
                    <a:pt x="482" y="376"/>
                  </a:lnTo>
                  <a:lnTo>
                    <a:pt x="469" y="371"/>
                  </a:lnTo>
                  <a:lnTo>
                    <a:pt x="455" y="367"/>
                  </a:lnTo>
                  <a:lnTo>
                    <a:pt x="440" y="365"/>
                  </a:lnTo>
                  <a:lnTo>
                    <a:pt x="426" y="362"/>
                  </a:lnTo>
                  <a:lnTo>
                    <a:pt x="411" y="362"/>
                  </a:lnTo>
                  <a:lnTo>
                    <a:pt x="394" y="361"/>
                  </a:lnTo>
                  <a:lnTo>
                    <a:pt x="379" y="362"/>
                  </a:lnTo>
                  <a:lnTo>
                    <a:pt x="362" y="363"/>
                  </a:lnTo>
                  <a:lnTo>
                    <a:pt x="344" y="365"/>
                  </a:lnTo>
                  <a:lnTo>
                    <a:pt x="326" y="366"/>
                  </a:lnTo>
                  <a:lnTo>
                    <a:pt x="308" y="368"/>
                  </a:lnTo>
                  <a:lnTo>
                    <a:pt x="289" y="372"/>
                  </a:lnTo>
                  <a:lnTo>
                    <a:pt x="268" y="375"/>
                  </a:lnTo>
                  <a:lnTo>
                    <a:pt x="254" y="393"/>
                  </a:lnTo>
                  <a:lnTo>
                    <a:pt x="239" y="410"/>
                  </a:lnTo>
                  <a:lnTo>
                    <a:pt x="222" y="425"/>
                  </a:lnTo>
                  <a:lnTo>
                    <a:pt x="206" y="439"/>
                  </a:lnTo>
                  <a:lnTo>
                    <a:pt x="189" y="452"/>
                  </a:lnTo>
                  <a:lnTo>
                    <a:pt x="171" y="465"/>
                  </a:lnTo>
                  <a:lnTo>
                    <a:pt x="154" y="475"/>
                  </a:lnTo>
                  <a:lnTo>
                    <a:pt x="136" y="484"/>
                  </a:lnTo>
                  <a:lnTo>
                    <a:pt x="120" y="493"/>
                  </a:lnTo>
                  <a:lnTo>
                    <a:pt x="102" y="499"/>
                  </a:lnTo>
                  <a:lnTo>
                    <a:pt x="86" y="506"/>
                  </a:lnTo>
                  <a:lnTo>
                    <a:pt x="69" y="510"/>
                  </a:lnTo>
                  <a:lnTo>
                    <a:pt x="54" y="513"/>
                  </a:lnTo>
                  <a:lnTo>
                    <a:pt x="40" y="515"/>
                  </a:lnTo>
                  <a:lnTo>
                    <a:pt x="26" y="516"/>
                  </a:lnTo>
                  <a:lnTo>
                    <a:pt x="13" y="516"/>
                  </a:lnTo>
                  <a:lnTo>
                    <a:pt x="0" y="490"/>
                  </a:lnTo>
                  <a:lnTo>
                    <a:pt x="22" y="490"/>
                  </a:lnTo>
                  <a:lnTo>
                    <a:pt x="43" y="490"/>
                  </a:lnTo>
                  <a:lnTo>
                    <a:pt x="62" y="489"/>
                  </a:lnTo>
                  <a:lnTo>
                    <a:pt x="80" y="487"/>
                  </a:lnTo>
                  <a:lnTo>
                    <a:pt x="96" y="483"/>
                  </a:lnTo>
                  <a:lnTo>
                    <a:pt x="113" y="479"/>
                  </a:lnTo>
                  <a:lnTo>
                    <a:pt x="127" y="472"/>
                  </a:lnTo>
                  <a:lnTo>
                    <a:pt x="141" y="467"/>
                  </a:lnTo>
                  <a:lnTo>
                    <a:pt x="155" y="460"/>
                  </a:lnTo>
                  <a:lnTo>
                    <a:pt x="168" y="452"/>
                  </a:lnTo>
                  <a:lnTo>
                    <a:pt x="181" y="444"/>
                  </a:lnTo>
                  <a:lnTo>
                    <a:pt x="193" y="435"/>
                  </a:lnTo>
                  <a:lnTo>
                    <a:pt x="204" y="425"/>
                  </a:lnTo>
                  <a:lnTo>
                    <a:pt x="216" y="415"/>
                  </a:lnTo>
                  <a:lnTo>
                    <a:pt x="227" y="404"/>
                  </a:lnTo>
                  <a:lnTo>
                    <a:pt x="238" y="393"/>
                  </a:lnTo>
                  <a:lnTo>
                    <a:pt x="236" y="380"/>
                  </a:lnTo>
                  <a:lnTo>
                    <a:pt x="233" y="368"/>
                  </a:lnTo>
                  <a:lnTo>
                    <a:pt x="227" y="357"/>
                  </a:lnTo>
                  <a:lnTo>
                    <a:pt x="221" y="347"/>
                  </a:lnTo>
                  <a:lnTo>
                    <a:pt x="213" y="338"/>
                  </a:lnTo>
                  <a:lnTo>
                    <a:pt x="206" y="329"/>
                  </a:lnTo>
                  <a:lnTo>
                    <a:pt x="195" y="320"/>
                  </a:lnTo>
                  <a:lnTo>
                    <a:pt x="185" y="312"/>
                  </a:lnTo>
                  <a:lnTo>
                    <a:pt x="177" y="307"/>
                  </a:lnTo>
                  <a:lnTo>
                    <a:pt x="171" y="302"/>
                  </a:lnTo>
                  <a:lnTo>
                    <a:pt x="163" y="295"/>
                  </a:lnTo>
                  <a:lnTo>
                    <a:pt x="157" y="289"/>
                  </a:lnTo>
                  <a:lnTo>
                    <a:pt x="217" y="322"/>
                  </a:lnTo>
                  <a:lnTo>
                    <a:pt x="179" y="143"/>
                  </a:lnTo>
                  <a:lnTo>
                    <a:pt x="188" y="171"/>
                  </a:lnTo>
                  <a:lnTo>
                    <a:pt x="195" y="200"/>
                  </a:lnTo>
                  <a:lnTo>
                    <a:pt x="204" y="229"/>
                  </a:lnTo>
                  <a:lnTo>
                    <a:pt x="213" y="257"/>
                  </a:lnTo>
                  <a:lnTo>
                    <a:pt x="222" y="285"/>
                  </a:lnTo>
                  <a:lnTo>
                    <a:pt x="230" y="315"/>
                  </a:lnTo>
                  <a:lnTo>
                    <a:pt x="239" y="343"/>
                  </a:lnTo>
                  <a:lnTo>
                    <a:pt x="248" y="371"/>
                  </a:lnTo>
                  <a:lnTo>
                    <a:pt x="258" y="358"/>
                  </a:lnTo>
                  <a:lnTo>
                    <a:pt x="270" y="344"/>
                  </a:lnTo>
                  <a:lnTo>
                    <a:pt x="280" y="330"/>
                  </a:lnTo>
                  <a:lnTo>
                    <a:pt x="289" y="316"/>
                  </a:lnTo>
                  <a:lnTo>
                    <a:pt x="299" y="300"/>
                  </a:lnTo>
                  <a:lnTo>
                    <a:pt x="310" y="285"/>
                  </a:lnTo>
                  <a:lnTo>
                    <a:pt x="319" y="268"/>
                  </a:lnTo>
                  <a:lnTo>
                    <a:pt x="329" y="253"/>
                  </a:lnTo>
                  <a:lnTo>
                    <a:pt x="339" y="208"/>
                  </a:lnTo>
                  <a:lnTo>
                    <a:pt x="348" y="162"/>
                  </a:lnTo>
                  <a:lnTo>
                    <a:pt x="351" y="117"/>
                  </a:lnTo>
                  <a:lnTo>
                    <a:pt x="347" y="73"/>
                  </a:lnTo>
                  <a:lnTo>
                    <a:pt x="353" y="112"/>
                  </a:lnTo>
                  <a:lnTo>
                    <a:pt x="354" y="152"/>
                  </a:lnTo>
                  <a:lnTo>
                    <a:pt x="353" y="190"/>
                  </a:lnTo>
                  <a:lnTo>
                    <a:pt x="348" y="231"/>
                  </a:lnTo>
                  <a:lnTo>
                    <a:pt x="358" y="212"/>
                  </a:lnTo>
                  <a:lnTo>
                    <a:pt x="370" y="194"/>
                  </a:lnTo>
                  <a:lnTo>
                    <a:pt x="380" y="179"/>
                  </a:lnTo>
                  <a:lnTo>
                    <a:pt x="392" y="163"/>
                  </a:lnTo>
                  <a:lnTo>
                    <a:pt x="402" y="150"/>
                  </a:lnTo>
                  <a:lnTo>
                    <a:pt x="412" y="137"/>
                  </a:lnTo>
                  <a:lnTo>
                    <a:pt x="421" y="125"/>
                  </a:lnTo>
                  <a:lnTo>
                    <a:pt x="430" y="113"/>
                  </a:lnTo>
                  <a:lnTo>
                    <a:pt x="439" y="102"/>
                  </a:lnTo>
                  <a:lnTo>
                    <a:pt x="448" y="89"/>
                  </a:lnTo>
                  <a:lnTo>
                    <a:pt x="457" y="77"/>
                  </a:lnTo>
                  <a:lnTo>
                    <a:pt x="466" y="64"/>
                  </a:lnTo>
                  <a:lnTo>
                    <a:pt x="474" y="50"/>
                  </a:lnTo>
                  <a:lnTo>
                    <a:pt x="482" y="35"/>
                  </a:lnTo>
                  <a:lnTo>
                    <a:pt x="488" y="18"/>
                  </a:lnTo>
                  <a:lnTo>
                    <a:pt x="496" y="0"/>
                  </a:lnTo>
                  <a:close/>
                </a:path>
              </a:pathLst>
            </a:custGeom>
            <a:solidFill>
              <a:srgbClr val="99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grpSp>
      <p:grpSp>
        <p:nvGrpSpPr>
          <p:cNvPr id="6" name="Group 16"/>
          <p:cNvGrpSpPr>
            <a:grpSpLocks/>
          </p:cNvGrpSpPr>
          <p:nvPr/>
        </p:nvGrpSpPr>
        <p:grpSpPr bwMode="auto">
          <a:xfrm rot="-1101762">
            <a:off x="0" y="3810001"/>
            <a:ext cx="914400" cy="792163"/>
            <a:chOff x="2736" y="1920"/>
            <a:chExt cx="457" cy="595"/>
          </a:xfrm>
        </p:grpSpPr>
        <p:sp>
          <p:nvSpPr>
            <p:cNvPr id="15377" name="Freeform 17"/>
            <p:cNvSpPr>
              <a:spLocks/>
            </p:cNvSpPr>
            <p:nvPr/>
          </p:nvSpPr>
          <p:spPr bwMode="auto">
            <a:xfrm>
              <a:off x="2736" y="1920"/>
              <a:ext cx="457" cy="595"/>
            </a:xfrm>
            <a:custGeom>
              <a:avLst/>
              <a:gdLst>
                <a:gd name="T0" fmla="*/ 98 w 457"/>
                <a:gd name="T1" fmla="*/ 51 h 595"/>
                <a:gd name="T2" fmla="*/ 148 w 457"/>
                <a:gd name="T3" fmla="*/ 64 h 595"/>
                <a:gd name="T4" fmla="*/ 161 w 457"/>
                <a:gd name="T5" fmla="*/ 18 h 595"/>
                <a:gd name="T6" fmla="*/ 187 w 457"/>
                <a:gd name="T7" fmla="*/ 27 h 595"/>
                <a:gd name="T8" fmla="*/ 217 w 457"/>
                <a:gd name="T9" fmla="*/ 73 h 595"/>
                <a:gd name="T10" fmla="*/ 236 w 457"/>
                <a:gd name="T11" fmla="*/ 126 h 595"/>
                <a:gd name="T12" fmla="*/ 249 w 457"/>
                <a:gd name="T13" fmla="*/ 109 h 595"/>
                <a:gd name="T14" fmla="*/ 284 w 457"/>
                <a:gd name="T15" fmla="*/ 73 h 595"/>
                <a:gd name="T16" fmla="*/ 298 w 457"/>
                <a:gd name="T17" fmla="*/ 74 h 595"/>
                <a:gd name="T18" fmla="*/ 316 w 457"/>
                <a:gd name="T19" fmla="*/ 114 h 595"/>
                <a:gd name="T20" fmla="*/ 325 w 457"/>
                <a:gd name="T21" fmla="*/ 158 h 595"/>
                <a:gd name="T22" fmla="*/ 335 w 457"/>
                <a:gd name="T23" fmla="*/ 166 h 595"/>
                <a:gd name="T24" fmla="*/ 345 w 457"/>
                <a:gd name="T25" fmla="*/ 154 h 595"/>
                <a:gd name="T26" fmla="*/ 360 w 457"/>
                <a:gd name="T27" fmla="*/ 136 h 595"/>
                <a:gd name="T28" fmla="*/ 372 w 457"/>
                <a:gd name="T29" fmla="*/ 169 h 595"/>
                <a:gd name="T30" fmla="*/ 404 w 457"/>
                <a:gd name="T31" fmla="*/ 158 h 595"/>
                <a:gd name="T32" fmla="*/ 438 w 457"/>
                <a:gd name="T33" fmla="*/ 146 h 595"/>
                <a:gd name="T34" fmla="*/ 444 w 457"/>
                <a:gd name="T35" fmla="*/ 184 h 595"/>
                <a:gd name="T36" fmla="*/ 442 w 457"/>
                <a:gd name="T37" fmla="*/ 249 h 595"/>
                <a:gd name="T38" fmla="*/ 417 w 457"/>
                <a:gd name="T39" fmla="*/ 309 h 595"/>
                <a:gd name="T40" fmla="*/ 457 w 457"/>
                <a:gd name="T41" fmla="*/ 318 h 595"/>
                <a:gd name="T42" fmla="*/ 413 w 457"/>
                <a:gd name="T43" fmla="*/ 345 h 595"/>
                <a:gd name="T44" fmla="*/ 376 w 457"/>
                <a:gd name="T45" fmla="*/ 380 h 595"/>
                <a:gd name="T46" fmla="*/ 353 w 457"/>
                <a:gd name="T47" fmla="*/ 413 h 595"/>
                <a:gd name="T48" fmla="*/ 357 w 457"/>
                <a:gd name="T49" fmla="*/ 444 h 595"/>
                <a:gd name="T50" fmla="*/ 369 w 457"/>
                <a:gd name="T51" fmla="*/ 513 h 595"/>
                <a:gd name="T52" fmla="*/ 354 w 457"/>
                <a:gd name="T53" fmla="*/ 589 h 595"/>
                <a:gd name="T54" fmla="*/ 329 w 457"/>
                <a:gd name="T55" fmla="*/ 560 h 595"/>
                <a:gd name="T56" fmla="*/ 339 w 457"/>
                <a:gd name="T57" fmla="*/ 498 h 595"/>
                <a:gd name="T58" fmla="*/ 331 w 457"/>
                <a:gd name="T59" fmla="*/ 439 h 595"/>
                <a:gd name="T60" fmla="*/ 294 w 457"/>
                <a:gd name="T61" fmla="*/ 459 h 595"/>
                <a:gd name="T62" fmla="*/ 262 w 457"/>
                <a:gd name="T63" fmla="*/ 486 h 595"/>
                <a:gd name="T64" fmla="*/ 244 w 457"/>
                <a:gd name="T65" fmla="*/ 502 h 595"/>
                <a:gd name="T66" fmla="*/ 259 w 457"/>
                <a:gd name="T67" fmla="*/ 459 h 595"/>
                <a:gd name="T68" fmla="*/ 220 w 457"/>
                <a:gd name="T69" fmla="*/ 466 h 595"/>
                <a:gd name="T70" fmla="*/ 176 w 457"/>
                <a:gd name="T71" fmla="*/ 479 h 595"/>
                <a:gd name="T72" fmla="*/ 153 w 457"/>
                <a:gd name="T73" fmla="*/ 479 h 595"/>
                <a:gd name="T74" fmla="*/ 167 w 457"/>
                <a:gd name="T75" fmla="*/ 467 h 595"/>
                <a:gd name="T76" fmla="*/ 179 w 457"/>
                <a:gd name="T77" fmla="*/ 454 h 595"/>
                <a:gd name="T78" fmla="*/ 154 w 457"/>
                <a:gd name="T79" fmla="*/ 445 h 595"/>
                <a:gd name="T80" fmla="*/ 113 w 457"/>
                <a:gd name="T81" fmla="*/ 436 h 595"/>
                <a:gd name="T82" fmla="*/ 68 w 457"/>
                <a:gd name="T83" fmla="*/ 416 h 595"/>
                <a:gd name="T84" fmla="*/ 71 w 457"/>
                <a:gd name="T85" fmla="*/ 389 h 595"/>
                <a:gd name="T86" fmla="*/ 33 w 457"/>
                <a:gd name="T87" fmla="*/ 362 h 595"/>
                <a:gd name="T88" fmla="*/ 0 w 457"/>
                <a:gd name="T89" fmla="*/ 327 h 595"/>
                <a:gd name="T90" fmla="*/ 77 w 457"/>
                <a:gd name="T91" fmla="*/ 303 h 595"/>
                <a:gd name="T92" fmla="*/ 107 w 457"/>
                <a:gd name="T93" fmla="*/ 308 h 595"/>
                <a:gd name="T94" fmla="*/ 125 w 457"/>
                <a:gd name="T95" fmla="*/ 312 h 595"/>
                <a:gd name="T96" fmla="*/ 110 w 457"/>
                <a:gd name="T97" fmla="*/ 291 h 595"/>
                <a:gd name="T98" fmla="*/ 75 w 457"/>
                <a:gd name="T99" fmla="*/ 268 h 595"/>
                <a:gd name="T100" fmla="*/ 37 w 457"/>
                <a:gd name="T101" fmla="*/ 241 h 595"/>
                <a:gd name="T102" fmla="*/ 49 w 457"/>
                <a:gd name="T103" fmla="*/ 194 h 595"/>
                <a:gd name="T104" fmla="*/ 84 w 457"/>
                <a:gd name="T105" fmla="*/ 203 h 595"/>
                <a:gd name="T106" fmla="*/ 114 w 457"/>
                <a:gd name="T107" fmla="*/ 199 h 595"/>
                <a:gd name="T108" fmla="*/ 69 w 457"/>
                <a:gd name="T109" fmla="*/ 112 h 595"/>
                <a:gd name="T110" fmla="*/ 48 w 457"/>
                <a:gd name="T111" fmla="*/ 74 h 595"/>
                <a:gd name="T112" fmla="*/ 27 w 457"/>
                <a:gd name="T113" fmla="*/ 51 h 595"/>
                <a:gd name="T114" fmla="*/ 22 w 457"/>
                <a:gd name="T115" fmla="*/ 41 h 595"/>
                <a:gd name="T116" fmla="*/ 58 w 457"/>
                <a:gd name="T117" fmla="*/ 50 h 595"/>
                <a:gd name="T118" fmla="*/ 91 w 457"/>
                <a:gd name="T119" fmla="*/ 63 h 59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57"/>
                <a:gd name="T181" fmla="*/ 0 h 595"/>
                <a:gd name="T182" fmla="*/ 457 w 457"/>
                <a:gd name="T183" fmla="*/ 595 h 59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57" h="595">
                  <a:moveTo>
                    <a:pt x="99" y="64"/>
                  </a:moveTo>
                  <a:lnTo>
                    <a:pt x="99" y="59"/>
                  </a:lnTo>
                  <a:lnTo>
                    <a:pt x="98" y="51"/>
                  </a:lnTo>
                  <a:lnTo>
                    <a:pt x="96" y="42"/>
                  </a:lnTo>
                  <a:lnTo>
                    <a:pt x="94" y="32"/>
                  </a:lnTo>
                  <a:lnTo>
                    <a:pt x="148" y="64"/>
                  </a:lnTo>
                  <a:lnTo>
                    <a:pt x="155" y="50"/>
                  </a:lnTo>
                  <a:lnTo>
                    <a:pt x="159" y="35"/>
                  </a:lnTo>
                  <a:lnTo>
                    <a:pt x="161" y="18"/>
                  </a:lnTo>
                  <a:lnTo>
                    <a:pt x="162" y="0"/>
                  </a:lnTo>
                  <a:lnTo>
                    <a:pt x="175" y="13"/>
                  </a:lnTo>
                  <a:lnTo>
                    <a:pt x="187" y="27"/>
                  </a:lnTo>
                  <a:lnTo>
                    <a:pt x="199" y="41"/>
                  </a:lnTo>
                  <a:lnTo>
                    <a:pt x="208" y="56"/>
                  </a:lnTo>
                  <a:lnTo>
                    <a:pt x="217" y="73"/>
                  </a:lnTo>
                  <a:lnTo>
                    <a:pt x="225" y="90"/>
                  </a:lnTo>
                  <a:lnTo>
                    <a:pt x="231" y="107"/>
                  </a:lnTo>
                  <a:lnTo>
                    <a:pt x="236" y="126"/>
                  </a:lnTo>
                  <a:lnTo>
                    <a:pt x="234" y="124"/>
                  </a:lnTo>
                  <a:lnTo>
                    <a:pt x="240" y="118"/>
                  </a:lnTo>
                  <a:lnTo>
                    <a:pt x="249" y="109"/>
                  </a:lnTo>
                  <a:lnTo>
                    <a:pt x="262" y="96"/>
                  </a:lnTo>
                  <a:lnTo>
                    <a:pt x="274" y="85"/>
                  </a:lnTo>
                  <a:lnTo>
                    <a:pt x="284" y="73"/>
                  </a:lnTo>
                  <a:lnTo>
                    <a:pt x="290" y="65"/>
                  </a:lnTo>
                  <a:lnTo>
                    <a:pt x="289" y="62"/>
                  </a:lnTo>
                  <a:lnTo>
                    <a:pt x="298" y="74"/>
                  </a:lnTo>
                  <a:lnTo>
                    <a:pt x="304" y="87"/>
                  </a:lnTo>
                  <a:lnTo>
                    <a:pt x="311" y="101"/>
                  </a:lnTo>
                  <a:lnTo>
                    <a:pt x="316" y="114"/>
                  </a:lnTo>
                  <a:lnTo>
                    <a:pt x="320" y="128"/>
                  </a:lnTo>
                  <a:lnTo>
                    <a:pt x="322" y="142"/>
                  </a:lnTo>
                  <a:lnTo>
                    <a:pt x="325" y="158"/>
                  </a:lnTo>
                  <a:lnTo>
                    <a:pt x="326" y="172"/>
                  </a:lnTo>
                  <a:lnTo>
                    <a:pt x="331" y="169"/>
                  </a:lnTo>
                  <a:lnTo>
                    <a:pt x="335" y="166"/>
                  </a:lnTo>
                  <a:lnTo>
                    <a:pt x="339" y="163"/>
                  </a:lnTo>
                  <a:lnTo>
                    <a:pt x="343" y="159"/>
                  </a:lnTo>
                  <a:lnTo>
                    <a:pt x="345" y="154"/>
                  </a:lnTo>
                  <a:lnTo>
                    <a:pt x="351" y="149"/>
                  </a:lnTo>
                  <a:lnTo>
                    <a:pt x="354" y="142"/>
                  </a:lnTo>
                  <a:lnTo>
                    <a:pt x="360" y="136"/>
                  </a:lnTo>
                  <a:lnTo>
                    <a:pt x="361" y="157"/>
                  </a:lnTo>
                  <a:lnTo>
                    <a:pt x="361" y="176"/>
                  </a:lnTo>
                  <a:lnTo>
                    <a:pt x="372" y="169"/>
                  </a:lnTo>
                  <a:lnTo>
                    <a:pt x="383" y="164"/>
                  </a:lnTo>
                  <a:lnTo>
                    <a:pt x="393" y="162"/>
                  </a:lnTo>
                  <a:lnTo>
                    <a:pt x="404" y="158"/>
                  </a:lnTo>
                  <a:lnTo>
                    <a:pt x="415" y="155"/>
                  </a:lnTo>
                  <a:lnTo>
                    <a:pt x="426" y="151"/>
                  </a:lnTo>
                  <a:lnTo>
                    <a:pt x="438" y="146"/>
                  </a:lnTo>
                  <a:lnTo>
                    <a:pt x="449" y="141"/>
                  </a:lnTo>
                  <a:lnTo>
                    <a:pt x="446" y="162"/>
                  </a:lnTo>
                  <a:lnTo>
                    <a:pt x="444" y="184"/>
                  </a:lnTo>
                  <a:lnTo>
                    <a:pt x="444" y="205"/>
                  </a:lnTo>
                  <a:lnTo>
                    <a:pt x="444" y="227"/>
                  </a:lnTo>
                  <a:lnTo>
                    <a:pt x="442" y="249"/>
                  </a:lnTo>
                  <a:lnTo>
                    <a:pt x="438" y="271"/>
                  </a:lnTo>
                  <a:lnTo>
                    <a:pt x="430" y="290"/>
                  </a:lnTo>
                  <a:lnTo>
                    <a:pt x="417" y="309"/>
                  </a:lnTo>
                  <a:lnTo>
                    <a:pt x="417" y="311"/>
                  </a:lnTo>
                  <a:lnTo>
                    <a:pt x="417" y="312"/>
                  </a:lnTo>
                  <a:lnTo>
                    <a:pt x="457" y="318"/>
                  </a:lnTo>
                  <a:lnTo>
                    <a:pt x="442" y="327"/>
                  </a:lnTo>
                  <a:lnTo>
                    <a:pt x="428" y="335"/>
                  </a:lnTo>
                  <a:lnTo>
                    <a:pt x="413" y="345"/>
                  </a:lnTo>
                  <a:lnTo>
                    <a:pt x="401" y="355"/>
                  </a:lnTo>
                  <a:lnTo>
                    <a:pt x="388" y="367"/>
                  </a:lnTo>
                  <a:lnTo>
                    <a:pt x="376" y="380"/>
                  </a:lnTo>
                  <a:lnTo>
                    <a:pt x="365" y="394"/>
                  </a:lnTo>
                  <a:lnTo>
                    <a:pt x="356" y="411"/>
                  </a:lnTo>
                  <a:lnTo>
                    <a:pt x="353" y="413"/>
                  </a:lnTo>
                  <a:lnTo>
                    <a:pt x="351" y="417"/>
                  </a:lnTo>
                  <a:lnTo>
                    <a:pt x="353" y="427"/>
                  </a:lnTo>
                  <a:lnTo>
                    <a:pt x="357" y="444"/>
                  </a:lnTo>
                  <a:lnTo>
                    <a:pt x="362" y="465"/>
                  </a:lnTo>
                  <a:lnTo>
                    <a:pt x="366" y="488"/>
                  </a:lnTo>
                  <a:lnTo>
                    <a:pt x="369" y="513"/>
                  </a:lnTo>
                  <a:lnTo>
                    <a:pt x="367" y="539"/>
                  </a:lnTo>
                  <a:lnTo>
                    <a:pt x="363" y="565"/>
                  </a:lnTo>
                  <a:lnTo>
                    <a:pt x="354" y="589"/>
                  </a:lnTo>
                  <a:lnTo>
                    <a:pt x="313" y="595"/>
                  </a:lnTo>
                  <a:lnTo>
                    <a:pt x="321" y="577"/>
                  </a:lnTo>
                  <a:lnTo>
                    <a:pt x="329" y="560"/>
                  </a:lnTo>
                  <a:lnTo>
                    <a:pt x="334" y="539"/>
                  </a:lnTo>
                  <a:lnTo>
                    <a:pt x="338" y="518"/>
                  </a:lnTo>
                  <a:lnTo>
                    <a:pt x="339" y="498"/>
                  </a:lnTo>
                  <a:lnTo>
                    <a:pt x="339" y="477"/>
                  </a:lnTo>
                  <a:lnTo>
                    <a:pt x="336" y="457"/>
                  </a:lnTo>
                  <a:lnTo>
                    <a:pt x="331" y="439"/>
                  </a:lnTo>
                  <a:lnTo>
                    <a:pt x="318" y="445"/>
                  </a:lnTo>
                  <a:lnTo>
                    <a:pt x="306" y="452"/>
                  </a:lnTo>
                  <a:lnTo>
                    <a:pt x="294" y="459"/>
                  </a:lnTo>
                  <a:lnTo>
                    <a:pt x="282" y="467"/>
                  </a:lnTo>
                  <a:lnTo>
                    <a:pt x="272" y="476"/>
                  </a:lnTo>
                  <a:lnTo>
                    <a:pt x="262" y="486"/>
                  </a:lnTo>
                  <a:lnTo>
                    <a:pt x="252" y="497"/>
                  </a:lnTo>
                  <a:lnTo>
                    <a:pt x="243" y="508"/>
                  </a:lnTo>
                  <a:lnTo>
                    <a:pt x="244" y="502"/>
                  </a:lnTo>
                  <a:lnTo>
                    <a:pt x="248" y="493"/>
                  </a:lnTo>
                  <a:lnTo>
                    <a:pt x="252" y="479"/>
                  </a:lnTo>
                  <a:lnTo>
                    <a:pt x="259" y="459"/>
                  </a:lnTo>
                  <a:lnTo>
                    <a:pt x="247" y="461"/>
                  </a:lnTo>
                  <a:lnTo>
                    <a:pt x="234" y="463"/>
                  </a:lnTo>
                  <a:lnTo>
                    <a:pt x="220" y="466"/>
                  </a:lnTo>
                  <a:lnTo>
                    <a:pt x="205" y="471"/>
                  </a:lnTo>
                  <a:lnTo>
                    <a:pt x="190" y="475"/>
                  </a:lnTo>
                  <a:lnTo>
                    <a:pt x="176" y="479"/>
                  </a:lnTo>
                  <a:lnTo>
                    <a:pt x="161" y="480"/>
                  </a:lnTo>
                  <a:lnTo>
                    <a:pt x="146" y="480"/>
                  </a:lnTo>
                  <a:lnTo>
                    <a:pt x="153" y="479"/>
                  </a:lnTo>
                  <a:lnTo>
                    <a:pt x="158" y="475"/>
                  </a:lnTo>
                  <a:lnTo>
                    <a:pt x="163" y="471"/>
                  </a:lnTo>
                  <a:lnTo>
                    <a:pt x="167" y="467"/>
                  </a:lnTo>
                  <a:lnTo>
                    <a:pt x="171" y="463"/>
                  </a:lnTo>
                  <a:lnTo>
                    <a:pt x="175" y="458"/>
                  </a:lnTo>
                  <a:lnTo>
                    <a:pt x="179" y="454"/>
                  </a:lnTo>
                  <a:lnTo>
                    <a:pt x="182" y="450"/>
                  </a:lnTo>
                  <a:lnTo>
                    <a:pt x="168" y="448"/>
                  </a:lnTo>
                  <a:lnTo>
                    <a:pt x="154" y="445"/>
                  </a:lnTo>
                  <a:lnTo>
                    <a:pt x="140" y="444"/>
                  </a:lnTo>
                  <a:lnTo>
                    <a:pt x="127" y="440"/>
                  </a:lnTo>
                  <a:lnTo>
                    <a:pt x="113" y="436"/>
                  </a:lnTo>
                  <a:lnTo>
                    <a:pt x="99" y="431"/>
                  </a:lnTo>
                  <a:lnTo>
                    <a:pt x="84" y="425"/>
                  </a:lnTo>
                  <a:lnTo>
                    <a:pt x="68" y="416"/>
                  </a:lnTo>
                  <a:lnTo>
                    <a:pt x="98" y="403"/>
                  </a:lnTo>
                  <a:lnTo>
                    <a:pt x="85" y="397"/>
                  </a:lnTo>
                  <a:lnTo>
                    <a:pt x="71" y="389"/>
                  </a:lnTo>
                  <a:lnTo>
                    <a:pt x="58" y="380"/>
                  </a:lnTo>
                  <a:lnTo>
                    <a:pt x="46" y="371"/>
                  </a:lnTo>
                  <a:lnTo>
                    <a:pt x="33" y="362"/>
                  </a:lnTo>
                  <a:lnTo>
                    <a:pt x="22" y="350"/>
                  </a:lnTo>
                  <a:lnTo>
                    <a:pt x="10" y="340"/>
                  </a:lnTo>
                  <a:lnTo>
                    <a:pt x="0" y="327"/>
                  </a:lnTo>
                  <a:lnTo>
                    <a:pt x="91" y="341"/>
                  </a:lnTo>
                  <a:lnTo>
                    <a:pt x="69" y="302"/>
                  </a:lnTo>
                  <a:lnTo>
                    <a:pt x="77" y="303"/>
                  </a:lnTo>
                  <a:lnTo>
                    <a:pt x="86" y="304"/>
                  </a:lnTo>
                  <a:lnTo>
                    <a:pt x="96" y="307"/>
                  </a:lnTo>
                  <a:lnTo>
                    <a:pt x="107" y="308"/>
                  </a:lnTo>
                  <a:lnTo>
                    <a:pt x="114" y="309"/>
                  </a:lnTo>
                  <a:lnTo>
                    <a:pt x="122" y="311"/>
                  </a:lnTo>
                  <a:lnTo>
                    <a:pt x="125" y="312"/>
                  </a:lnTo>
                  <a:lnTo>
                    <a:pt x="123" y="312"/>
                  </a:lnTo>
                  <a:lnTo>
                    <a:pt x="118" y="300"/>
                  </a:lnTo>
                  <a:lnTo>
                    <a:pt x="110" y="291"/>
                  </a:lnTo>
                  <a:lnTo>
                    <a:pt x="99" y="282"/>
                  </a:lnTo>
                  <a:lnTo>
                    <a:pt x="87" y="276"/>
                  </a:lnTo>
                  <a:lnTo>
                    <a:pt x="75" y="268"/>
                  </a:lnTo>
                  <a:lnTo>
                    <a:pt x="60" y="261"/>
                  </a:lnTo>
                  <a:lnTo>
                    <a:pt x="48" y="252"/>
                  </a:lnTo>
                  <a:lnTo>
                    <a:pt x="37" y="241"/>
                  </a:lnTo>
                  <a:lnTo>
                    <a:pt x="67" y="230"/>
                  </a:lnTo>
                  <a:lnTo>
                    <a:pt x="36" y="187"/>
                  </a:lnTo>
                  <a:lnTo>
                    <a:pt x="49" y="194"/>
                  </a:lnTo>
                  <a:lnTo>
                    <a:pt x="62" y="198"/>
                  </a:lnTo>
                  <a:lnTo>
                    <a:pt x="72" y="201"/>
                  </a:lnTo>
                  <a:lnTo>
                    <a:pt x="84" y="203"/>
                  </a:lnTo>
                  <a:lnTo>
                    <a:pt x="94" y="204"/>
                  </a:lnTo>
                  <a:lnTo>
                    <a:pt x="104" y="203"/>
                  </a:lnTo>
                  <a:lnTo>
                    <a:pt x="114" y="199"/>
                  </a:lnTo>
                  <a:lnTo>
                    <a:pt x="126" y="194"/>
                  </a:lnTo>
                  <a:lnTo>
                    <a:pt x="39" y="110"/>
                  </a:lnTo>
                  <a:lnTo>
                    <a:pt x="69" y="112"/>
                  </a:lnTo>
                  <a:lnTo>
                    <a:pt x="62" y="98"/>
                  </a:lnTo>
                  <a:lnTo>
                    <a:pt x="55" y="86"/>
                  </a:lnTo>
                  <a:lnTo>
                    <a:pt x="48" y="74"/>
                  </a:lnTo>
                  <a:lnTo>
                    <a:pt x="41" y="65"/>
                  </a:lnTo>
                  <a:lnTo>
                    <a:pt x="33" y="58"/>
                  </a:lnTo>
                  <a:lnTo>
                    <a:pt x="27" y="51"/>
                  </a:lnTo>
                  <a:lnTo>
                    <a:pt x="21" y="45"/>
                  </a:lnTo>
                  <a:lnTo>
                    <a:pt x="14" y="41"/>
                  </a:lnTo>
                  <a:lnTo>
                    <a:pt x="22" y="41"/>
                  </a:lnTo>
                  <a:lnTo>
                    <a:pt x="33" y="42"/>
                  </a:lnTo>
                  <a:lnTo>
                    <a:pt x="45" y="46"/>
                  </a:lnTo>
                  <a:lnTo>
                    <a:pt x="58" y="50"/>
                  </a:lnTo>
                  <a:lnTo>
                    <a:pt x="71" y="54"/>
                  </a:lnTo>
                  <a:lnTo>
                    <a:pt x="82" y="59"/>
                  </a:lnTo>
                  <a:lnTo>
                    <a:pt x="91" y="63"/>
                  </a:lnTo>
                  <a:lnTo>
                    <a:pt x="99" y="64"/>
                  </a:lnTo>
                  <a:close/>
                </a:path>
              </a:pathLst>
            </a:custGeom>
            <a:solidFill>
              <a:srgbClr val="FF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sp>
          <p:nvSpPr>
            <p:cNvPr id="15378" name="Freeform 18"/>
            <p:cNvSpPr>
              <a:spLocks/>
            </p:cNvSpPr>
            <p:nvPr/>
          </p:nvSpPr>
          <p:spPr bwMode="auto">
            <a:xfrm>
              <a:off x="2836" y="2016"/>
              <a:ext cx="284" cy="482"/>
            </a:xfrm>
            <a:custGeom>
              <a:avLst/>
              <a:gdLst>
                <a:gd name="T0" fmla="*/ 25 w 284"/>
                <a:gd name="T1" fmla="*/ 30 h 482"/>
                <a:gd name="T2" fmla="*/ 56 w 284"/>
                <a:gd name="T3" fmla="*/ 62 h 482"/>
                <a:gd name="T4" fmla="*/ 81 w 284"/>
                <a:gd name="T5" fmla="*/ 101 h 482"/>
                <a:gd name="T6" fmla="*/ 84 w 284"/>
                <a:gd name="T7" fmla="*/ 48 h 482"/>
                <a:gd name="T8" fmla="*/ 98 w 284"/>
                <a:gd name="T9" fmla="*/ 118 h 482"/>
                <a:gd name="T10" fmla="*/ 137 w 284"/>
                <a:gd name="T11" fmla="*/ 174 h 482"/>
                <a:gd name="T12" fmla="*/ 143 w 284"/>
                <a:gd name="T13" fmla="*/ 182 h 482"/>
                <a:gd name="T14" fmla="*/ 147 w 284"/>
                <a:gd name="T15" fmla="*/ 132 h 482"/>
                <a:gd name="T16" fmla="*/ 152 w 284"/>
                <a:gd name="T17" fmla="*/ 116 h 482"/>
                <a:gd name="T18" fmla="*/ 170 w 284"/>
                <a:gd name="T19" fmla="*/ 222 h 482"/>
                <a:gd name="T20" fmla="*/ 189 w 284"/>
                <a:gd name="T21" fmla="*/ 246 h 482"/>
                <a:gd name="T22" fmla="*/ 210 w 284"/>
                <a:gd name="T23" fmla="*/ 210 h 482"/>
                <a:gd name="T24" fmla="*/ 237 w 284"/>
                <a:gd name="T25" fmla="*/ 146 h 482"/>
                <a:gd name="T26" fmla="*/ 284 w 284"/>
                <a:gd name="T27" fmla="*/ 98 h 482"/>
                <a:gd name="T28" fmla="*/ 241 w 284"/>
                <a:gd name="T29" fmla="*/ 143 h 482"/>
                <a:gd name="T30" fmla="*/ 216 w 284"/>
                <a:gd name="T31" fmla="*/ 210 h 482"/>
                <a:gd name="T32" fmla="*/ 221 w 284"/>
                <a:gd name="T33" fmla="*/ 296 h 482"/>
                <a:gd name="T34" fmla="*/ 248 w 284"/>
                <a:gd name="T35" fmla="*/ 386 h 482"/>
                <a:gd name="T36" fmla="*/ 244 w 284"/>
                <a:gd name="T37" fmla="*/ 462 h 482"/>
                <a:gd name="T38" fmla="*/ 228 w 284"/>
                <a:gd name="T39" fmla="*/ 453 h 482"/>
                <a:gd name="T40" fmla="*/ 237 w 284"/>
                <a:gd name="T41" fmla="*/ 377 h 482"/>
                <a:gd name="T42" fmla="*/ 220 w 284"/>
                <a:gd name="T43" fmla="*/ 313 h 482"/>
                <a:gd name="T44" fmla="*/ 190 w 284"/>
                <a:gd name="T45" fmla="*/ 288 h 482"/>
                <a:gd name="T46" fmla="*/ 165 w 284"/>
                <a:gd name="T47" fmla="*/ 295 h 482"/>
                <a:gd name="T48" fmla="*/ 139 w 284"/>
                <a:gd name="T49" fmla="*/ 308 h 482"/>
                <a:gd name="T50" fmla="*/ 122 w 284"/>
                <a:gd name="T51" fmla="*/ 319 h 482"/>
                <a:gd name="T52" fmla="*/ 20 w 284"/>
                <a:gd name="T53" fmla="*/ 269 h 482"/>
                <a:gd name="T54" fmla="*/ 53 w 284"/>
                <a:gd name="T55" fmla="*/ 272 h 482"/>
                <a:gd name="T56" fmla="*/ 86 w 284"/>
                <a:gd name="T57" fmla="*/ 274 h 482"/>
                <a:gd name="T58" fmla="*/ 120 w 284"/>
                <a:gd name="T59" fmla="*/ 275 h 482"/>
                <a:gd name="T60" fmla="*/ 152 w 284"/>
                <a:gd name="T61" fmla="*/ 277 h 482"/>
                <a:gd name="T62" fmla="*/ 185 w 284"/>
                <a:gd name="T63" fmla="*/ 279 h 482"/>
                <a:gd name="T64" fmla="*/ 184 w 284"/>
                <a:gd name="T65" fmla="*/ 257 h 482"/>
                <a:gd name="T66" fmla="*/ 161 w 284"/>
                <a:gd name="T67" fmla="*/ 225 h 482"/>
                <a:gd name="T68" fmla="*/ 135 w 284"/>
                <a:gd name="T69" fmla="*/ 193 h 482"/>
                <a:gd name="T70" fmla="*/ 113 w 284"/>
                <a:gd name="T71" fmla="*/ 179 h 482"/>
                <a:gd name="T72" fmla="*/ 90 w 284"/>
                <a:gd name="T73" fmla="*/ 165 h 482"/>
                <a:gd name="T74" fmla="*/ 69 w 284"/>
                <a:gd name="T75" fmla="*/ 154 h 482"/>
                <a:gd name="T76" fmla="*/ 45 w 284"/>
                <a:gd name="T77" fmla="*/ 143 h 482"/>
                <a:gd name="T78" fmla="*/ 22 w 284"/>
                <a:gd name="T79" fmla="*/ 136 h 482"/>
                <a:gd name="T80" fmla="*/ 43 w 284"/>
                <a:gd name="T81" fmla="*/ 141 h 482"/>
                <a:gd name="T82" fmla="*/ 84 w 284"/>
                <a:gd name="T83" fmla="*/ 155 h 482"/>
                <a:gd name="T84" fmla="*/ 124 w 284"/>
                <a:gd name="T85" fmla="*/ 174 h 482"/>
                <a:gd name="T86" fmla="*/ 95 w 284"/>
                <a:gd name="T87" fmla="*/ 138 h 482"/>
                <a:gd name="T88" fmla="*/ 75 w 284"/>
                <a:gd name="T89" fmla="*/ 106 h 482"/>
                <a:gd name="T90" fmla="*/ 57 w 284"/>
                <a:gd name="T91" fmla="*/ 78 h 482"/>
                <a:gd name="T92" fmla="*/ 38 w 284"/>
                <a:gd name="T93" fmla="*/ 50 h 482"/>
                <a:gd name="T94" fmla="*/ 12 w 284"/>
                <a:gd name="T95" fmla="*/ 23 h 48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84"/>
                <a:gd name="T145" fmla="*/ 0 h 482"/>
                <a:gd name="T146" fmla="*/ 284 w 284"/>
                <a:gd name="T147" fmla="*/ 482 h 48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84" h="482">
                  <a:moveTo>
                    <a:pt x="0" y="14"/>
                  </a:moveTo>
                  <a:lnTo>
                    <a:pt x="13" y="21"/>
                  </a:lnTo>
                  <a:lnTo>
                    <a:pt x="25" y="30"/>
                  </a:lnTo>
                  <a:lnTo>
                    <a:pt x="36" y="41"/>
                  </a:lnTo>
                  <a:lnTo>
                    <a:pt x="47" y="51"/>
                  </a:lnTo>
                  <a:lnTo>
                    <a:pt x="56" y="62"/>
                  </a:lnTo>
                  <a:lnTo>
                    <a:pt x="65" y="75"/>
                  </a:lnTo>
                  <a:lnTo>
                    <a:pt x="74" y="87"/>
                  </a:lnTo>
                  <a:lnTo>
                    <a:pt x="81" y="101"/>
                  </a:lnTo>
                  <a:lnTo>
                    <a:pt x="79" y="0"/>
                  </a:lnTo>
                  <a:lnTo>
                    <a:pt x="81" y="24"/>
                  </a:lnTo>
                  <a:lnTo>
                    <a:pt x="84" y="48"/>
                  </a:lnTo>
                  <a:lnTo>
                    <a:pt x="88" y="71"/>
                  </a:lnTo>
                  <a:lnTo>
                    <a:pt x="92" y="96"/>
                  </a:lnTo>
                  <a:lnTo>
                    <a:pt x="98" y="118"/>
                  </a:lnTo>
                  <a:lnTo>
                    <a:pt x="107" y="138"/>
                  </a:lnTo>
                  <a:lnTo>
                    <a:pt x="120" y="157"/>
                  </a:lnTo>
                  <a:lnTo>
                    <a:pt x="137" y="174"/>
                  </a:lnTo>
                  <a:lnTo>
                    <a:pt x="139" y="177"/>
                  </a:lnTo>
                  <a:lnTo>
                    <a:pt x="140" y="179"/>
                  </a:lnTo>
                  <a:lnTo>
                    <a:pt x="143" y="182"/>
                  </a:lnTo>
                  <a:lnTo>
                    <a:pt x="146" y="183"/>
                  </a:lnTo>
                  <a:lnTo>
                    <a:pt x="144" y="157"/>
                  </a:lnTo>
                  <a:lnTo>
                    <a:pt x="147" y="132"/>
                  </a:lnTo>
                  <a:lnTo>
                    <a:pt x="149" y="105"/>
                  </a:lnTo>
                  <a:lnTo>
                    <a:pt x="156" y="80"/>
                  </a:lnTo>
                  <a:lnTo>
                    <a:pt x="152" y="116"/>
                  </a:lnTo>
                  <a:lnTo>
                    <a:pt x="151" y="154"/>
                  </a:lnTo>
                  <a:lnTo>
                    <a:pt x="157" y="189"/>
                  </a:lnTo>
                  <a:lnTo>
                    <a:pt x="170" y="222"/>
                  </a:lnTo>
                  <a:lnTo>
                    <a:pt x="172" y="224"/>
                  </a:lnTo>
                  <a:lnTo>
                    <a:pt x="180" y="234"/>
                  </a:lnTo>
                  <a:lnTo>
                    <a:pt x="189" y="246"/>
                  </a:lnTo>
                  <a:lnTo>
                    <a:pt x="196" y="250"/>
                  </a:lnTo>
                  <a:lnTo>
                    <a:pt x="202" y="231"/>
                  </a:lnTo>
                  <a:lnTo>
                    <a:pt x="210" y="210"/>
                  </a:lnTo>
                  <a:lnTo>
                    <a:pt x="217" y="188"/>
                  </a:lnTo>
                  <a:lnTo>
                    <a:pt x="226" y="166"/>
                  </a:lnTo>
                  <a:lnTo>
                    <a:pt x="237" y="146"/>
                  </a:lnTo>
                  <a:lnTo>
                    <a:pt x="250" y="127"/>
                  </a:lnTo>
                  <a:lnTo>
                    <a:pt x="265" y="111"/>
                  </a:lnTo>
                  <a:lnTo>
                    <a:pt x="284" y="98"/>
                  </a:lnTo>
                  <a:lnTo>
                    <a:pt x="267" y="111"/>
                  </a:lnTo>
                  <a:lnTo>
                    <a:pt x="253" y="127"/>
                  </a:lnTo>
                  <a:lnTo>
                    <a:pt x="241" y="143"/>
                  </a:lnTo>
                  <a:lnTo>
                    <a:pt x="232" y="164"/>
                  </a:lnTo>
                  <a:lnTo>
                    <a:pt x="224" y="186"/>
                  </a:lnTo>
                  <a:lnTo>
                    <a:pt x="216" y="210"/>
                  </a:lnTo>
                  <a:lnTo>
                    <a:pt x="210" y="237"/>
                  </a:lnTo>
                  <a:lnTo>
                    <a:pt x="205" y="265"/>
                  </a:lnTo>
                  <a:lnTo>
                    <a:pt x="221" y="296"/>
                  </a:lnTo>
                  <a:lnTo>
                    <a:pt x="234" y="327"/>
                  </a:lnTo>
                  <a:lnTo>
                    <a:pt x="243" y="356"/>
                  </a:lnTo>
                  <a:lnTo>
                    <a:pt x="248" y="386"/>
                  </a:lnTo>
                  <a:lnTo>
                    <a:pt x="250" y="414"/>
                  </a:lnTo>
                  <a:lnTo>
                    <a:pt x="248" y="438"/>
                  </a:lnTo>
                  <a:lnTo>
                    <a:pt x="244" y="462"/>
                  </a:lnTo>
                  <a:lnTo>
                    <a:pt x="238" y="479"/>
                  </a:lnTo>
                  <a:lnTo>
                    <a:pt x="217" y="482"/>
                  </a:lnTo>
                  <a:lnTo>
                    <a:pt x="228" y="453"/>
                  </a:lnTo>
                  <a:lnTo>
                    <a:pt x="234" y="426"/>
                  </a:lnTo>
                  <a:lnTo>
                    <a:pt x="237" y="401"/>
                  </a:lnTo>
                  <a:lnTo>
                    <a:pt x="237" y="377"/>
                  </a:lnTo>
                  <a:lnTo>
                    <a:pt x="233" y="355"/>
                  </a:lnTo>
                  <a:lnTo>
                    <a:pt x="228" y="334"/>
                  </a:lnTo>
                  <a:lnTo>
                    <a:pt x="220" y="313"/>
                  </a:lnTo>
                  <a:lnTo>
                    <a:pt x="210" y="292"/>
                  </a:lnTo>
                  <a:lnTo>
                    <a:pt x="201" y="290"/>
                  </a:lnTo>
                  <a:lnTo>
                    <a:pt x="190" y="288"/>
                  </a:lnTo>
                  <a:lnTo>
                    <a:pt x="181" y="290"/>
                  </a:lnTo>
                  <a:lnTo>
                    <a:pt x="172" y="292"/>
                  </a:lnTo>
                  <a:lnTo>
                    <a:pt x="165" y="295"/>
                  </a:lnTo>
                  <a:lnTo>
                    <a:pt x="156" y="299"/>
                  </a:lnTo>
                  <a:lnTo>
                    <a:pt x="148" y="302"/>
                  </a:lnTo>
                  <a:lnTo>
                    <a:pt x="139" y="308"/>
                  </a:lnTo>
                  <a:lnTo>
                    <a:pt x="134" y="311"/>
                  </a:lnTo>
                  <a:lnTo>
                    <a:pt x="129" y="315"/>
                  </a:lnTo>
                  <a:lnTo>
                    <a:pt x="122" y="319"/>
                  </a:lnTo>
                  <a:lnTo>
                    <a:pt x="116" y="322"/>
                  </a:lnTo>
                  <a:lnTo>
                    <a:pt x="155" y="288"/>
                  </a:lnTo>
                  <a:lnTo>
                    <a:pt x="20" y="269"/>
                  </a:lnTo>
                  <a:lnTo>
                    <a:pt x="30" y="270"/>
                  </a:lnTo>
                  <a:lnTo>
                    <a:pt x="42" y="272"/>
                  </a:lnTo>
                  <a:lnTo>
                    <a:pt x="53" y="272"/>
                  </a:lnTo>
                  <a:lnTo>
                    <a:pt x="63" y="273"/>
                  </a:lnTo>
                  <a:lnTo>
                    <a:pt x="75" y="273"/>
                  </a:lnTo>
                  <a:lnTo>
                    <a:pt x="86" y="274"/>
                  </a:lnTo>
                  <a:lnTo>
                    <a:pt x="97" y="274"/>
                  </a:lnTo>
                  <a:lnTo>
                    <a:pt x="108" y="275"/>
                  </a:lnTo>
                  <a:lnTo>
                    <a:pt x="120" y="275"/>
                  </a:lnTo>
                  <a:lnTo>
                    <a:pt x="130" y="275"/>
                  </a:lnTo>
                  <a:lnTo>
                    <a:pt x="142" y="277"/>
                  </a:lnTo>
                  <a:lnTo>
                    <a:pt x="152" y="277"/>
                  </a:lnTo>
                  <a:lnTo>
                    <a:pt x="164" y="278"/>
                  </a:lnTo>
                  <a:lnTo>
                    <a:pt x="175" y="278"/>
                  </a:lnTo>
                  <a:lnTo>
                    <a:pt x="185" y="279"/>
                  </a:lnTo>
                  <a:lnTo>
                    <a:pt x="197" y="279"/>
                  </a:lnTo>
                  <a:lnTo>
                    <a:pt x="190" y="269"/>
                  </a:lnTo>
                  <a:lnTo>
                    <a:pt x="184" y="257"/>
                  </a:lnTo>
                  <a:lnTo>
                    <a:pt x="176" y="247"/>
                  </a:lnTo>
                  <a:lnTo>
                    <a:pt x="169" y="236"/>
                  </a:lnTo>
                  <a:lnTo>
                    <a:pt x="161" y="225"/>
                  </a:lnTo>
                  <a:lnTo>
                    <a:pt x="152" y="215"/>
                  </a:lnTo>
                  <a:lnTo>
                    <a:pt x="144" y="204"/>
                  </a:lnTo>
                  <a:lnTo>
                    <a:pt x="135" y="193"/>
                  </a:lnTo>
                  <a:lnTo>
                    <a:pt x="128" y="188"/>
                  </a:lnTo>
                  <a:lnTo>
                    <a:pt x="120" y="183"/>
                  </a:lnTo>
                  <a:lnTo>
                    <a:pt x="113" y="179"/>
                  </a:lnTo>
                  <a:lnTo>
                    <a:pt x="106" y="174"/>
                  </a:lnTo>
                  <a:lnTo>
                    <a:pt x="98" y="170"/>
                  </a:lnTo>
                  <a:lnTo>
                    <a:pt x="90" y="165"/>
                  </a:lnTo>
                  <a:lnTo>
                    <a:pt x="84" y="161"/>
                  </a:lnTo>
                  <a:lnTo>
                    <a:pt x="76" y="157"/>
                  </a:lnTo>
                  <a:lnTo>
                    <a:pt x="69" y="154"/>
                  </a:lnTo>
                  <a:lnTo>
                    <a:pt x="61" y="150"/>
                  </a:lnTo>
                  <a:lnTo>
                    <a:pt x="53" y="146"/>
                  </a:lnTo>
                  <a:lnTo>
                    <a:pt x="45" y="143"/>
                  </a:lnTo>
                  <a:lnTo>
                    <a:pt x="38" y="141"/>
                  </a:lnTo>
                  <a:lnTo>
                    <a:pt x="30" y="138"/>
                  </a:lnTo>
                  <a:lnTo>
                    <a:pt x="22" y="136"/>
                  </a:lnTo>
                  <a:lnTo>
                    <a:pt x="13" y="134"/>
                  </a:lnTo>
                  <a:lnTo>
                    <a:pt x="29" y="137"/>
                  </a:lnTo>
                  <a:lnTo>
                    <a:pt x="43" y="141"/>
                  </a:lnTo>
                  <a:lnTo>
                    <a:pt x="57" y="145"/>
                  </a:lnTo>
                  <a:lnTo>
                    <a:pt x="70" y="148"/>
                  </a:lnTo>
                  <a:lnTo>
                    <a:pt x="84" y="155"/>
                  </a:lnTo>
                  <a:lnTo>
                    <a:pt x="98" y="160"/>
                  </a:lnTo>
                  <a:lnTo>
                    <a:pt x="111" y="168"/>
                  </a:lnTo>
                  <a:lnTo>
                    <a:pt x="124" y="174"/>
                  </a:lnTo>
                  <a:lnTo>
                    <a:pt x="113" y="161"/>
                  </a:lnTo>
                  <a:lnTo>
                    <a:pt x="104" y="150"/>
                  </a:lnTo>
                  <a:lnTo>
                    <a:pt x="95" y="138"/>
                  </a:lnTo>
                  <a:lnTo>
                    <a:pt x="88" y="127"/>
                  </a:lnTo>
                  <a:lnTo>
                    <a:pt x="81" y="116"/>
                  </a:lnTo>
                  <a:lnTo>
                    <a:pt x="75" y="106"/>
                  </a:lnTo>
                  <a:lnTo>
                    <a:pt x="69" y="96"/>
                  </a:lnTo>
                  <a:lnTo>
                    <a:pt x="63" y="87"/>
                  </a:lnTo>
                  <a:lnTo>
                    <a:pt x="57" y="78"/>
                  </a:lnTo>
                  <a:lnTo>
                    <a:pt x="51" y="69"/>
                  </a:lnTo>
                  <a:lnTo>
                    <a:pt x="44" y="59"/>
                  </a:lnTo>
                  <a:lnTo>
                    <a:pt x="38" y="50"/>
                  </a:lnTo>
                  <a:lnTo>
                    <a:pt x="30" y="41"/>
                  </a:lnTo>
                  <a:lnTo>
                    <a:pt x="21" y="32"/>
                  </a:lnTo>
                  <a:lnTo>
                    <a:pt x="12" y="23"/>
                  </a:lnTo>
                  <a:lnTo>
                    <a:pt x="0" y="14"/>
                  </a:lnTo>
                  <a:close/>
                </a:path>
              </a:pathLst>
            </a:custGeom>
            <a:solidFill>
              <a:srgbClr val="8001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grpSp>
      <p:grpSp>
        <p:nvGrpSpPr>
          <p:cNvPr id="7" name="Group 19"/>
          <p:cNvGrpSpPr>
            <a:grpSpLocks/>
          </p:cNvGrpSpPr>
          <p:nvPr/>
        </p:nvGrpSpPr>
        <p:grpSpPr bwMode="auto">
          <a:xfrm>
            <a:off x="0" y="4876800"/>
            <a:ext cx="1449917" cy="1090613"/>
            <a:chOff x="3155" y="2736"/>
            <a:chExt cx="685" cy="687"/>
          </a:xfrm>
        </p:grpSpPr>
        <p:sp>
          <p:nvSpPr>
            <p:cNvPr id="15375" name="Freeform 20"/>
            <p:cNvSpPr>
              <a:spLocks/>
            </p:cNvSpPr>
            <p:nvPr/>
          </p:nvSpPr>
          <p:spPr bwMode="auto">
            <a:xfrm>
              <a:off x="3155" y="2736"/>
              <a:ext cx="685" cy="687"/>
            </a:xfrm>
            <a:custGeom>
              <a:avLst/>
              <a:gdLst>
                <a:gd name="T0" fmla="*/ 587 w 685"/>
                <a:gd name="T1" fmla="*/ 113 h 687"/>
                <a:gd name="T2" fmla="*/ 608 w 685"/>
                <a:gd name="T3" fmla="*/ 100 h 687"/>
                <a:gd name="T4" fmla="*/ 619 w 685"/>
                <a:gd name="T5" fmla="*/ 182 h 687"/>
                <a:gd name="T6" fmla="*/ 663 w 685"/>
                <a:gd name="T7" fmla="*/ 175 h 687"/>
                <a:gd name="T8" fmla="*/ 676 w 685"/>
                <a:gd name="T9" fmla="*/ 191 h 687"/>
                <a:gd name="T10" fmla="*/ 650 w 685"/>
                <a:gd name="T11" fmla="*/ 234 h 687"/>
                <a:gd name="T12" fmla="*/ 619 w 685"/>
                <a:gd name="T13" fmla="*/ 271 h 687"/>
                <a:gd name="T14" fmla="*/ 582 w 685"/>
                <a:gd name="T15" fmla="*/ 304 h 687"/>
                <a:gd name="T16" fmla="*/ 561 w 685"/>
                <a:gd name="T17" fmla="*/ 316 h 687"/>
                <a:gd name="T18" fmla="*/ 588 w 685"/>
                <a:gd name="T19" fmla="*/ 329 h 687"/>
                <a:gd name="T20" fmla="*/ 630 w 685"/>
                <a:gd name="T21" fmla="*/ 348 h 687"/>
                <a:gd name="T22" fmla="*/ 662 w 685"/>
                <a:gd name="T23" fmla="*/ 360 h 687"/>
                <a:gd name="T24" fmla="*/ 654 w 685"/>
                <a:gd name="T25" fmla="*/ 374 h 687"/>
                <a:gd name="T26" fmla="*/ 627 w 685"/>
                <a:gd name="T27" fmla="*/ 403 h 687"/>
                <a:gd name="T28" fmla="*/ 596 w 685"/>
                <a:gd name="T29" fmla="*/ 426 h 687"/>
                <a:gd name="T30" fmla="*/ 561 w 685"/>
                <a:gd name="T31" fmla="*/ 445 h 687"/>
                <a:gd name="T32" fmla="*/ 555 w 685"/>
                <a:gd name="T33" fmla="*/ 462 h 687"/>
                <a:gd name="T34" fmla="*/ 583 w 685"/>
                <a:gd name="T35" fmla="*/ 474 h 687"/>
                <a:gd name="T36" fmla="*/ 596 w 685"/>
                <a:gd name="T37" fmla="*/ 484 h 687"/>
                <a:gd name="T38" fmla="*/ 561 w 685"/>
                <a:gd name="T39" fmla="*/ 497 h 687"/>
                <a:gd name="T40" fmla="*/ 578 w 685"/>
                <a:gd name="T41" fmla="*/ 522 h 687"/>
                <a:gd name="T42" fmla="*/ 615 w 685"/>
                <a:gd name="T43" fmla="*/ 573 h 687"/>
                <a:gd name="T44" fmla="*/ 612 w 685"/>
                <a:gd name="T45" fmla="*/ 601 h 687"/>
                <a:gd name="T46" fmla="*/ 555 w 685"/>
                <a:gd name="T47" fmla="*/ 619 h 687"/>
                <a:gd name="T48" fmla="*/ 500 w 685"/>
                <a:gd name="T49" fmla="*/ 637 h 687"/>
                <a:gd name="T50" fmla="*/ 442 w 685"/>
                <a:gd name="T51" fmla="*/ 641 h 687"/>
                <a:gd name="T52" fmla="*/ 407 w 685"/>
                <a:gd name="T53" fmla="*/ 634 h 687"/>
                <a:gd name="T54" fmla="*/ 392 w 685"/>
                <a:gd name="T55" fmla="*/ 665 h 687"/>
                <a:gd name="T56" fmla="*/ 355 w 685"/>
                <a:gd name="T57" fmla="*/ 638 h 687"/>
                <a:gd name="T58" fmla="*/ 314 w 685"/>
                <a:gd name="T59" fmla="*/ 617 h 687"/>
                <a:gd name="T60" fmla="*/ 268 w 685"/>
                <a:gd name="T61" fmla="*/ 603 h 687"/>
                <a:gd name="T62" fmla="*/ 247 w 685"/>
                <a:gd name="T63" fmla="*/ 598 h 687"/>
                <a:gd name="T64" fmla="*/ 223 w 685"/>
                <a:gd name="T65" fmla="*/ 612 h 687"/>
                <a:gd name="T66" fmla="*/ 176 w 685"/>
                <a:gd name="T67" fmla="*/ 643 h 687"/>
                <a:gd name="T68" fmla="*/ 113 w 685"/>
                <a:gd name="T69" fmla="*/ 671 h 687"/>
                <a:gd name="T70" fmla="*/ 44 w 685"/>
                <a:gd name="T71" fmla="*/ 684 h 687"/>
                <a:gd name="T72" fmla="*/ 26 w 685"/>
                <a:gd name="T73" fmla="*/ 635 h 687"/>
                <a:gd name="T74" fmla="*/ 81 w 685"/>
                <a:gd name="T75" fmla="*/ 633 h 687"/>
                <a:gd name="T76" fmla="*/ 137 w 685"/>
                <a:gd name="T77" fmla="*/ 621 h 687"/>
                <a:gd name="T78" fmla="*/ 187 w 685"/>
                <a:gd name="T79" fmla="*/ 599 h 687"/>
                <a:gd name="T80" fmla="*/ 193 w 685"/>
                <a:gd name="T81" fmla="*/ 570 h 687"/>
                <a:gd name="T82" fmla="*/ 165 w 685"/>
                <a:gd name="T83" fmla="*/ 546 h 687"/>
                <a:gd name="T84" fmla="*/ 133 w 685"/>
                <a:gd name="T85" fmla="*/ 526 h 687"/>
                <a:gd name="T86" fmla="*/ 97 w 685"/>
                <a:gd name="T87" fmla="*/ 511 h 687"/>
                <a:gd name="T88" fmla="*/ 88 w 685"/>
                <a:gd name="T89" fmla="*/ 503 h 687"/>
                <a:gd name="T90" fmla="*/ 120 w 685"/>
                <a:gd name="T91" fmla="*/ 503 h 687"/>
                <a:gd name="T92" fmla="*/ 131 w 685"/>
                <a:gd name="T93" fmla="*/ 471 h 687"/>
                <a:gd name="T94" fmla="*/ 85 w 685"/>
                <a:gd name="T95" fmla="*/ 406 h 687"/>
                <a:gd name="T96" fmla="*/ 81 w 685"/>
                <a:gd name="T97" fmla="*/ 383 h 687"/>
                <a:gd name="T98" fmla="*/ 111 w 685"/>
                <a:gd name="T99" fmla="*/ 395 h 687"/>
                <a:gd name="T100" fmla="*/ 111 w 685"/>
                <a:gd name="T101" fmla="*/ 326 h 687"/>
                <a:gd name="T102" fmla="*/ 148 w 685"/>
                <a:gd name="T103" fmla="*/ 252 h 687"/>
                <a:gd name="T104" fmla="*/ 169 w 685"/>
                <a:gd name="T105" fmla="*/ 172 h 687"/>
                <a:gd name="T106" fmla="*/ 220 w 685"/>
                <a:gd name="T107" fmla="*/ 235 h 687"/>
                <a:gd name="T108" fmla="*/ 273 w 685"/>
                <a:gd name="T109" fmla="*/ 259 h 687"/>
                <a:gd name="T110" fmla="*/ 298 w 685"/>
                <a:gd name="T111" fmla="*/ 218 h 687"/>
                <a:gd name="T112" fmla="*/ 314 w 685"/>
                <a:gd name="T113" fmla="*/ 140 h 687"/>
                <a:gd name="T114" fmla="*/ 388 w 685"/>
                <a:gd name="T115" fmla="*/ 114 h 687"/>
                <a:gd name="T116" fmla="*/ 396 w 685"/>
                <a:gd name="T117" fmla="*/ 175 h 687"/>
                <a:gd name="T118" fmla="*/ 490 w 685"/>
                <a:gd name="T119" fmla="*/ 63 h 687"/>
                <a:gd name="T120" fmla="*/ 538 w 685"/>
                <a:gd name="T121" fmla="*/ 58 h 687"/>
                <a:gd name="T122" fmla="*/ 563 w 685"/>
                <a:gd name="T123" fmla="*/ 10 h 687"/>
                <a:gd name="T124" fmla="*/ 574 w 685"/>
                <a:gd name="T125" fmla="*/ 94 h 6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85"/>
                <a:gd name="T190" fmla="*/ 0 h 687"/>
                <a:gd name="T191" fmla="*/ 685 w 685"/>
                <a:gd name="T192" fmla="*/ 687 h 68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85" h="687">
                  <a:moveTo>
                    <a:pt x="574" y="117"/>
                  </a:moveTo>
                  <a:lnTo>
                    <a:pt x="578" y="116"/>
                  </a:lnTo>
                  <a:lnTo>
                    <a:pt x="582" y="114"/>
                  </a:lnTo>
                  <a:lnTo>
                    <a:pt x="587" y="113"/>
                  </a:lnTo>
                  <a:lnTo>
                    <a:pt x="592" y="111"/>
                  </a:lnTo>
                  <a:lnTo>
                    <a:pt x="597" y="108"/>
                  </a:lnTo>
                  <a:lnTo>
                    <a:pt x="603" y="104"/>
                  </a:lnTo>
                  <a:lnTo>
                    <a:pt x="608" y="100"/>
                  </a:lnTo>
                  <a:lnTo>
                    <a:pt x="614" y="96"/>
                  </a:lnTo>
                  <a:lnTo>
                    <a:pt x="599" y="179"/>
                  </a:lnTo>
                  <a:lnTo>
                    <a:pt x="609" y="181"/>
                  </a:lnTo>
                  <a:lnTo>
                    <a:pt x="619" y="182"/>
                  </a:lnTo>
                  <a:lnTo>
                    <a:pt x="630" y="182"/>
                  </a:lnTo>
                  <a:lnTo>
                    <a:pt x="640" y="180"/>
                  </a:lnTo>
                  <a:lnTo>
                    <a:pt x="651" y="179"/>
                  </a:lnTo>
                  <a:lnTo>
                    <a:pt x="663" y="175"/>
                  </a:lnTo>
                  <a:lnTo>
                    <a:pt x="674" y="171"/>
                  </a:lnTo>
                  <a:lnTo>
                    <a:pt x="685" y="167"/>
                  </a:lnTo>
                  <a:lnTo>
                    <a:pt x="681" y="180"/>
                  </a:lnTo>
                  <a:lnTo>
                    <a:pt x="676" y="191"/>
                  </a:lnTo>
                  <a:lnTo>
                    <a:pt x="669" y="202"/>
                  </a:lnTo>
                  <a:lnTo>
                    <a:pt x="664" y="213"/>
                  </a:lnTo>
                  <a:lnTo>
                    <a:pt x="658" y="223"/>
                  </a:lnTo>
                  <a:lnTo>
                    <a:pt x="650" y="234"/>
                  </a:lnTo>
                  <a:lnTo>
                    <a:pt x="644" y="244"/>
                  </a:lnTo>
                  <a:lnTo>
                    <a:pt x="636" y="253"/>
                  </a:lnTo>
                  <a:lnTo>
                    <a:pt x="628" y="262"/>
                  </a:lnTo>
                  <a:lnTo>
                    <a:pt x="619" y="271"/>
                  </a:lnTo>
                  <a:lnTo>
                    <a:pt x="610" y="280"/>
                  </a:lnTo>
                  <a:lnTo>
                    <a:pt x="601" y="288"/>
                  </a:lnTo>
                  <a:lnTo>
                    <a:pt x="592" y="297"/>
                  </a:lnTo>
                  <a:lnTo>
                    <a:pt x="582" y="304"/>
                  </a:lnTo>
                  <a:lnTo>
                    <a:pt x="572" y="312"/>
                  </a:lnTo>
                  <a:lnTo>
                    <a:pt x="561" y="318"/>
                  </a:lnTo>
                  <a:lnTo>
                    <a:pt x="560" y="317"/>
                  </a:lnTo>
                  <a:lnTo>
                    <a:pt x="561" y="316"/>
                  </a:lnTo>
                  <a:lnTo>
                    <a:pt x="565" y="317"/>
                  </a:lnTo>
                  <a:lnTo>
                    <a:pt x="572" y="321"/>
                  </a:lnTo>
                  <a:lnTo>
                    <a:pt x="579" y="324"/>
                  </a:lnTo>
                  <a:lnTo>
                    <a:pt x="588" y="329"/>
                  </a:lnTo>
                  <a:lnTo>
                    <a:pt x="599" y="334"/>
                  </a:lnTo>
                  <a:lnTo>
                    <a:pt x="609" y="339"/>
                  </a:lnTo>
                  <a:lnTo>
                    <a:pt x="619" y="344"/>
                  </a:lnTo>
                  <a:lnTo>
                    <a:pt x="630" y="348"/>
                  </a:lnTo>
                  <a:lnTo>
                    <a:pt x="640" y="353"/>
                  </a:lnTo>
                  <a:lnTo>
                    <a:pt x="649" y="357"/>
                  </a:lnTo>
                  <a:lnTo>
                    <a:pt x="656" y="358"/>
                  </a:lnTo>
                  <a:lnTo>
                    <a:pt x="662" y="360"/>
                  </a:lnTo>
                  <a:lnTo>
                    <a:pt x="665" y="360"/>
                  </a:lnTo>
                  <a:lnTo>
                    <a:pt x="665" y="357"/>
                  </a:lnTo>
                  <a:lnTo>
                    <a:pt x="660" y="366"/>
                  </a:lnTo>
                  <a:lnTo>
                    <a:pt x="654" y="374"/>
                  </a:lnTo>
                  <a:lnTo>
                    <a:pt x="647" y="381"/>
                  </a:lnTo>
                  <a:lnTo>
                    <a:pt x="641" y="389"/>
                  </a:lnTo>
                  <a:lnTo>
                    <a:pt x="633" y="397"/>
                  </a:lnTo>
                  <a:lnTo>
                    <a:pt x="627" y="403"/>
                  </a:lnTo>
                  <a:lnTo>
                    <a:pt x="619" y="410"/>
                  </a:lnTo>
                  <a:lnTo>
                    <a:pt x="612" y="415"/>
                  </a:lnTo>
                  <a:lnTo>
                    <a:pt x="604" y="421"/>
                  </a:lnTo>
                  <a:lnTo>
                    <a:pt x="596" y="426"/>
                  </a:lnTo>
                  <a:lnTo>
                    <a:pt x="587" y="431"/>
                  </a:lnTo>
                  <a:lnTo>
                    <a:pt x="578" y="436"/>
                  </a:lnTo>
                  <a:lnTo>
                    <a:pt x="570" y="440"/>
                  </a:lnTo>
                  <a:lnTo>
                    <a:pt x="561" y="445"/>
                  </a:lnTo>
                  <a:lnTo>
                    <a:pt x="552" y="451"/>
                  </a:lnTo>
                  <a:lnTo>
                    <a:pt x="542" y="456"/>
                  </a:lnTo>
                  <a:lnTo>
                    <a:pt x="549" y="460"/>
                  </a:lnTo>
                  <a:lnTo>
                    <a:pt x="555" y="462"/>
                  </a:lnTo>
                  <a:lnTo>
                    <a:pt x="561" y="466"/>
                  </a:lnTo>
                  <a:lnTo>
                    <a:pt x="568" y="469"/>
                  </a:lnTo>
                  <a:lnTo>
                    <a:pt x="576" y="471"/>
                  </a:lnTo>
                  <a:lnTo>
                    <a:pt x="583" y="474"/>
                  </a:lnTo>
                  <a:lnTo>
                    <a:pt x="594" y="478"/>
                  </a:lnTo>
                  <a:lnTo>
                    <a:pt x="604" y="480"/>
                  </a:lnTo>
                  <a:lnTo>
                    <a:pt x="601" y="483"/>
                  </a:lnTo>
                  <a:lnTo>
                    <a:pt x="596" y="484"/>
                  </a:lnTo>
                  <a:lnTo>
                    <a:pt x="588" y="488"/>
                  </a:lnTo>
                  <a:lnTo>
                    <a:pt x="578" y="490"/>
                  </a:lnTo>
                  <a:lnTo>
                    <a:pt x="569" y="494"/>
                  </a:lnTo>
                  <a:lnTo>
                    <a:pt x="561" y="497"/>
                  </a:lnTo>
                  <a:lnTo>
                    <a:pt x="556" y="499"/>
                  </a:lnTo>
                  <a:lnTo>
                    <a:pt x="555" y="501"/>
                  </a:lnTo>
                  <a:lnTo>
                    <a:pt x="568" y="511"/>
                  </a:lnTo>
                  <a:lnTo>
                    <a:pt x="578" y="522"/>
                  </a:lnTo>
                  <a:lnTo>
                    <a:pt x="588" y="535"/>
                  </a:lnTo>
                  <a:lnTo>
                    <a:pt x="597" y="547"/>
                  </a:lnTo>
                  <a:lnTo>
                    <a:pt x="606" y="560"/>
                  </a:lnTo>
                  <a:lnTo>
                    <a:pt x="615" y="573"/>
                  </a:lnTo>
                  <a:lnTo>
                    <a:pt x="627" y="584"/>
                  </a:lnTo>
                  <a:lnTo>
                    <a:pt x="640" y="596"/>
                  </a:lnTo>
                  <a:lnTo>
                    <a:pt x="626" y="597"/>
                  </a:lnTo>
                  <a:lnTo>
                    <a:pt x="612" y="601"/>
                  </a:lnTo>
                  <a:lnTo>
                    <a:pt x="597" y="605"/>
                  </a:lnTo>
                  <a:lnTo>
                    <a:pt x="583" y="608"/>
                  </a:lnTo>
                  <a:lnTo>
                    <a:pt x="569" y="614"/>
                  </a:lnTo>
                  <a:lnTo>
                    <a:pt x="555" y="619"/>
                  </a:lnTo>
                  <a:lnTo>
                    <a:pt x="541" y="624"/>
                  </a:lnTo>
                  <a:lnTo>
                    <a:pt x="528" y="629"/>
                  </a:lnTo>
                  <a:lnTo>
                    <a:pt x="514" y="633"/>
                  </a:lnTo>
                  <a:lnTo>
                    <a:pt x="500" y="637"/>
                  </a:lnTo>
                  <a:lnTo>
                    <a:pt x="484" y="639"/>
                  </a:lnTo>
                  <a:lnTo>
                    <a:pt x="470" y="642"/>
                  </a:lnTo>
                  <a:lnTo>
                    <a:pt x="456" y="642"/>
                  </a:lnTo>
                  <a:lnTo>
                    <a:pt x="442" y="641"/>
                  </a:lnTo>
                  <a:lnTo>
                    <a:pt x="427" y="638"/>
                  </a:lnTo>
                  <a:lnTo>
                    <a:pt x="413" y="633"/>
                  </a:lnTo>
                  <a:lnTo>
                    <a:pt x="409" y="634"/>
                  </a:lnTo>
                  <a:lnTo>
                    <a:pt x="407" y="634"/>
                  </a:lnTo>
                  <a:lnTo>
                    <a:pt x="418" y="687"/>
                  </a:lnTo>
                  <a:lnTo>
                    <a:pt x="410" y="679"/>
                  </a:lnTo>
                  <a:lnTo>
                    <a:pt x="401" y="671"/>
                  </a:lnTo>
                  <a:lnTo>
                    <a:pt x="392" y="665"/>
                  </a:lnTo>
                  <a:lnTo>
                    <a:pt x="383" y="657"/>
                  </a:lnTo>
                  <a:lnTo>
                    <a:pt x="374" y="651"/>
                  </a:lnTo>
                  <a:lnTo>
                    <a:pt x="364" y="644"/>
                  </a:lnTo>
                  <a:lnTo>
                    <a:pt x="355" y="638"/>
                  </a:lnTo>
                  <a:lnTo>
                    <a:pt x="345" y="633"/>
                  </a:lnTo>
                  <a:lnTo>
                    <a:pt x="334" y="628"/>
                  </a:lnTo>
                  <a:lnTo>
                    <a:pt x="324" y="623"/>
                  </a:lnTo>
                  <a:lnTo>
                    <a:pt x="314" y="617"/>
                  </a:lnTo>
                  <a:lnTo>
                    <a:pt x="302" y="614"/>
                  </a:lnTo>
                  <a:lnTo>
                    <a:pt x="292" y="610"/>
                  </a:lnTo>
                  <a:lnTo>
                    <a:pt x="279" y="606"/>
                  </a:lnTo>
                  <a:lnTo>
                    <a:pt x="268" y="603"/>
                  </a:lnTo>
                  <a:lnTo>
                    <a:pt x="255" y="601"/>
                  </a:lnTo>
                  <a:lnTo>
                    <a:pt x="252" y="601"/>
                  </a:lnTo>
                  <a:lnTo>
                    <a:pt x="250" y="599"/>
                  </a:lnTo>
                  <a:lnTo>
                    <a:pt x="247" y="598"/>
                  </a:lnTo>
                  <a:lnTo>
                    <a:pt x="243" y="598"/>
                  </a:lnTo>
                  <a:lnTo>
                    <a:pt x="238" y="602"/>
                  </a:lnTo>
                  <a:lnTo>
                    <a:pt x="232" y="606"/>
                  </a:lnTo>
                  <a:lnTo>
                    <a:pt x="223" y="612"/>
                  </a:lnTo>
                  <a:lnTo>
                    <a:pt x="214" y="620"/>
                  </a:lnTo>
                  <a:lnTo>
                    <a:pt x="202" y="626"/>
                  </a:lnTo>
                  <a:lnTo>
                    <a:pt x="189" y="634"/>
                  </a:lnTo>
                  <a:lnTo>
                    <a:pt x="176" y="643"/>
                  </a:lnTo>
                  <a:lnTo>
                    <a:pt x="161" y="651"/>
                  </a:lnTo>
                  <a:lnTo>
                    <a:pt x="146" y="659"/>
                  </a:lnTo>
                  <a:lnTo>
                    <a:pt x="130" y="665"/>
                  </a:lnTo>
                  <a:lnTo>
                    <a:pt x="113" y="671"/>
                  </a:lnTo>
                  <a:lnTo>
                    <a:pt x="97" y="676"/>
                  </a:lnTo>
                  <a:lnTo>
                    <a:pt x="80" y="680"/>
                  </a:lnTo>
                  <a:lnTo>
                    <a:pt x="62" y="683"/>
                  </a:lnTo>
                  <a:lnTo>
                    <a:pt x="44" y="684"/>
                  </a:lnTo>
                  <a:lnTo>
                    <a:pt x="27" y="683"/>
                  </a:lnTo>
                  <a:lnTo>
                    <a:pt x="0" y="633"/>
                  </a:lnTo>
                  <a:lnTo>
                    <a:pt x="13" y="634"/>
                  </a:lnTo>
                  <a:lnTo>
                    <a:pt x="26" y="635"/>
                  </a:lnTo>
                  <a:lnTo>
                    <a:pt x="40" y="637"/>
                  </a:lnTo>
                  <a:lnTo>
                    <a:pt x="53" y="635"/>
                  </a:lnTo>
                  <a:lnTo>
                    <a:pt x="67" y="635"/>
                  </a:lnTo>
                  <a:lnTo>
                    <a:pt x="81" y="633"/>
                  </a:lnTo>
                  <a:lnTo>
                    <a:pt x="95" y="632"/>
                  </a:lnTo>
                  <a:lnTo>
                    <a:pt x="110" y="629"/>
                  </a:lnTo>
                  <a:lnTo>
                    <a:pt x="124" y="625"/>
                  </a:lnTo>
                  <a:lnTo>
                    <a:pt x="137" y="621"/>
                  </a:lnTo>
                  <a:lnTo>
                    <a:pt x="149" y="616"/>
                  </a:lnTo>
                  <a:lnTo>
                    <a:pt x="162" y="611"/>
                  </a:lnTo>
                  <a:lnTo>
                    <a:pt x="175" y="606"/>
                  </a:lnTo>
                  <a:lnTo>
                    <a:pt x="187" y="599"/>
                  </a:lnTo>
                  <a:lnTo>
                    <a:pt x="197" y="592"/>
                  </a:lnTo>
                  <a:lnTo>
                    <a:pt x="207" y="584"/>
                  </a:lnTo>
                  <a:lnTo>
                    <a:pt x="201" y="578"/>
                  </a:lnTo>
                  <a:lnTo>
                    <a:pt x="193" y="570"/>
                  </a:lnTo>
                  <a:lnTo>
                    <a:pt x="187" y="564"/>
                  </a:lnTo>
                  <a:lnTo>
                    <a:pt x="179" y="557"/>
                  </a:lnTo>
                  <a:lnTo>
                    <a:pt x="173" y="552"/>
                  </a:lnTo>
                  <a:lnTo>
                    <a:pt x="165" y="546"/>
                  </a:lnTo>
                  <a:lnTo>
                    <a:pt x="157" y="540"/>
                  </a:lnTo>
                  <a:lnTo>
                    <a:pt x="148" y="535"/>
                  </a:lnTo>
                  <a:lnTo>
                    <a:pt x="140" y="530"/>
                  </a:lnTo>
                  <a:lnTo>
                    <a:pt x="133" y="526"/>
                  </a:lnTo>
                  <a:lnTo>
                    <a:pt x="124" y="522"/>
                  </a:lnTo>
                  <a:lnTo>
                    <a:pt x="115" y="519"/>
                  </a:lnTo>
                  <a:lnTo>
                    <a:pt x="106" y="515"/>
                  </a:lnTo>
                  <a:lnTo>
                    <a:pt x="97" y="511"/>
                  </a:lnTo>
                  <a:lnTo>
                    <a:pt x="88" y="507"/>
                  </a:lnTo>
                  <a:lnTo>
                    <a:pt x="78" y="505"/>
                  </a:lnTo>
                  <a:lnTo>
                    <a:pt x="83" y="503"/>
                  </a:lnTo>
                  <a:lnTo>
                    <a:pt x="88" y="503"/>
                  </a:lnTo>
                  <a:lnTo>
                    <a:pt x="94" y="503"/>
                  </a:lnTo>
                  <a:lnTo>
                    <a:pt x="101" y="502"/>
                  </a:lnTo>
                  <a:lnTo>
                    <a:pt x="110" y="502"/>
                  </a:lnTo>
                  <a:lnTo>
                    <a:pt x="120" y="503"/>
                  </a:lnTo>
                  <a:lnTo>
                    <a:pt x="133" y="503"/>
                  </a:lnTo>
                  <a:lnTo>
                    <a:pt x="148" y="505"/>
                  </a:lnTo>
                  <a:lnTo>
                    <a:pt x="140" y="488"/>
                  </a:lnTo>
                  <a:lnTo>
                    <a:pt x="131" y="471"/>
                  </a:lnTo>
                  <a:lnTo>
                    <a:pt x="121" y="456"/>
                  </a:lnTo>
                  <a:lnTo>
                    <a:pt x="108" y="439"/>
                  </a:lnTo>
                  <a:lnTo>
                    <a:pt x="97" y="422"/>
                  </a:lnTo>
                  <a:lnTo>
                    <a:pt x="85" y="406"/>
                  </a:lnTo>
                  <a:lnTo>
                    <a:pt x="76" y="388"/>
                  </a:lnTo>
                  <a:lnTo>
                    <a:pt x="70" y="370"/>
                  </a:lnTo>
                  <a:lnTo>
                    <a:pt x="75" y="376"/>
                  </a:lnTo>
                  <a:lnTo>
                    <a:pt x="81" y="383"/>
                  </a:lnTo>
                  <a:lnTo>
                    <a:pt x="88" y="386"/>
                  </a:lnTo>
                  <a:lnTo>
                    <a:pt x="95" y="390"/>
                  </a:lnTo>
                  <a:lnTo>
                    <a:pt x="103" y="393"/>
                  </a:lnTo>
                  <a:lnTo>
                    <a:pt x="111" y="395"/>
                  </a:lnTo>
                  <a:lnTo>
                    <a:pt x="117" y="398"/>
                  </a:lnTo>
                  <a:lnTo>
                    <a:pt x="124" y="401"/>
                  </a:lnTo>
                  <a:lnTo>
                    <a:pt x="116" y="363"/>
                  </a:lnTo>
                  <a:lnTo>
                    <a:pt x="111" y="326"/>
                  </a:lnTo>
                  <a:lnTo>
                    <a:pt x="110" y="286"/>
                  </a:lnTo>
                  <a:lnTo>
                    <a:pt x="115" y="241"/>
                  </a:lnTo>
                  <a:lnTo>
                    <a:pt x="144" y="272"/>
                  </a:lnTo>
                  <a:lnTo>
                    <a:pt x="148" y="252"/>
                  </a:lnTo>
                  <a:lnTo>
                    <a:pt x="152" y="232"/>
                  </a:lnTo>
                  <a:lnTo>
                    <a:pt x="156" y="212"/>
                  </a:lnTo>
                  <a:lnTo>
                    <a:pt x="162" y="191"/>
                  </a:lnTo>
                  <a:lnTo>
                    <a:pt x="169" y="172"/>
                  </a:lnTo>
                  <a:lnTo>
                    <a:pt x="176" y="153"/>
                  </a:lnTo>
                  <a:lnTo>
                    <a:pt x="185" y="132"/>
                  </a:lnTo>
                  <a:lnTo>
                    <a:pt x="196" y="114"/>
                  </a:lnTo>
                  <a:lnTo>
                    <a:pt x="220" y="235"/>
                  </a:lnTo>
                  <a:lnTo>
                    <a:pt x="261" y="190"/>
                  </a:lnTo>
                  <a:lnTo>
                    <a:pt x="265" y="212"/>
                  </a:lnTo>
                  <a:lnTo>
                    <a:pt x="269" y="239"/>
                  </a:lnTo>
                  <a:lnTo>
                    <a:pt x="273" y="259"/>
                  </a:lnTo>
                  <a:lnTo>
                    <a:pt x="273" y="263"/>
                  </a:lnTo>
                  <a:lnTo>
                    <a:pt x="284" y="252"/>
                  </a:lnTo>
                  <a:lnTo>
                    <a:pt x="293" y="236"/>
                  </a:lnTo>
                  <a:lnTo>
                    <a:pt x="298" y="218"/>
                  </a:lnTo>
                  <a:lnTo>
                    <a:pt x="302" y="200"/>
                  </a:lnTo>
                  <a:lnTo>
                    <a:pt x="305" y="180"/>
                  </a:lnTo>
                  <a:lnTo>
                    <a:pt x="309" y="161"/>
                  </a:lnTo>
                  <a:lnTo>
                    <a:pt x="314" y="140"/>
                  </a:lnTo>
                  <a:lnTo>
                    <a:pt x="321" y="121"/>
                  </a:lnTo>
                  <a:lnTo>
                    <a:pt x="351" y="154"/>
                  </a:lnTo>
                  <a:lnTo>
                    <a:pt x="389" y="95"/>
                  </a:lnTo>
                  <a:lnTo>
                    <a:pt x="388" y="114"/>
                  </a:lnTo>
                  <a:lnTo>
                    <a:pt x="388" y="131"/>
                  </a:lnTo>
                  <a:lnTo>
                    <a:pt x="389" y="148"/>
                  </a:lnTo>
                  <a:lnTo>
                    <a:pt x="392" y="162"/>
                  </a:lnTo>
                  <a:lnTo>
                    <a:pt x="396" y="175"/>
                  </a:lnTo>
                  <a:lnTo>
                    <a:pt x="402" y="188"/>
                  </a:lnTo>
                  <a:lnTo>
                    <a:pt x="413" y="200"/>
                  </a:lnTo>
                  <a:lnTo>
                    <a:pt x="424" y="211"/>
                  </a:lnTo>
                  <a:lnTo>
                    <a:pt x="490" y="63"/>
                  </a:lnTo>
                  <a:lnTo>
                    <a:pt x="501" y="102"/>
                  </a:lnTo>
                  <a:lnTo>
                    <a:pt x="515" y="86"/>
                  </a:lnTo>
                  <a:lnTo>
                    <a:pt x="528" y="72"/>
                  </a:lnTo>
                  <a:lnTo>
                    <a:pt x="538" y="58"/>
                  </a:lnTo>
                  <a:lnTo>
                    <a:pt x="547" y="45"/>
                  </a:lnTo>
                  <a:lnTo>
                    <a:pt x="554" y="32"/>
                  </a:lnTo>
                  <a:lnTo>
                    <a:pt x="559" y="21"/>
                  </a:lnTo>
                  <a:lnTo>
                    <a:pt x="563" y="10"/>
                  </a:lnTo>
                  <a:lnTo>
                    <a:pt x="565" y="0"/>
                  </a:lnTo>
                  <a:lnTo>
                    <a:pt x="573" y="25"/>
                  </a:lnTo>
                  <a:lnTo>
                    <a:pt x="574" y="59"/>
                  </a:lnTo>
                  <a:lnTo>
                    <a:pt x="574" y="94"/>
                  </a:lnTo>
                  <a:lnTo>
                    <a:pt x="574" y="117"/>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sp>
          <p:nvSpPr>
            <p:cNvPr id="15376" name="Freeform 21"/>
            <p:cNvSpPr>
              <a:spLocks/>
            </p:cNvSpPr>
            <p:nvPr/>
          </p:nvSpPr>
          <p:spPr bwMode="auto">
            <a:xfrm>
              <a:off x="3216" y="2880"/>
              <a:ext cx="550" cy="516"/>
            </a:xfrm>
            <a:custGeom>
              <a:avLst/>
              <a:gdLst>
                <a:gd name="T0" fmla="*/ 484 w 550"/>
                <a:gd name="T1" fmla="*/ 40 h 516"/>
                <a:gd name="T2" fmla="*/ 458 w 550"/>
                <a:gd name="T3" fmla="*/ 93 h 516"/>
                <a:gd name="T4" fmla="*/ 423 w 550"/>
                <a:gd name="T5" fmla="*/ 144 h 516"/>
                <a:gd name="T6" fmla="*/ 520 w 550"/>
                <a:gd name="T7" fmla="*/ 108 h 516"/>
                <a:gd name="T8" fmla="*/ 475 w 550"/>
                <a:gd name="T9" fmla="*/ 130 h 516"/>
                <a:gd name="T10" fmla="*/ 433 w 550"/>
                <a:gd name="T11" fmla="*/ 153 h 516"/>
                <a:gd name="T12" fmla="*/ 397 w 550"/>
                <a:gd name="T13" fmla="*/ 181 h 516"/>
                <a:gd name="T14" fmla="*/ 367 w 550"/>
                <a:gd name="T15" fmla="*/ 217 h 516"/>
                <a:gd name="T16" fmla="*/ 351 w 550"/>
                <a:gd name="T17" fmla="*/ 250 h 516"/>
                <a:gd name="T18" fmla="*/ 347 w 550"/>
                <a:gd name="T19" fmla="*/ 262 h 516"/>
                <a:gd name="T20" fmla="*/ 370 w 550"/>
                <a:gd name="T21" fmla="*/ 253 h 516"/>
                <a:gd name="T22" fmla="*/ 396 w 550"/>
                <a:gd name="T23" fmla="*/ 244 h 516"/>
                <a:gd name="T24" fmla="*/ 421 w 550"/>
                <a:gd name="T25" fmla="*/ 236 h 516"/>
                <a:gd name="T26" fmla="*/ 447 w 550"/>
                <a:gd name="T27" fmla="*/ 231 h 516"/>
                <a:gd name="T28" fmla="*/ 474 w 550"/>
                <a:gd name="T29" fmla="*/ 227 h 516"/>
                <a:gd name="T30" fmla="*/ 458 w 550"/>
                <a:gd name="T31" fmla="*/ 232 h 516"/>
                <a:gd name="T32" fmla="*/ 421 w 550"/>
                <a:gd name="T33" fmla="*/ 241 h 516"/>
                <a:gd name="T34" fmla="*/ 387 w 550"/>
                <a:gd name="T35" fmla="*/ 256 h 516"/>
                <a:gd name="T36" fmla="*/ 354 w 550"/>
                <a:gd name="T37" fmla="*/ 272 h 516"/>
                <a:gd name="T38" fmla="*/ 326 w 550"/>
                <a:gd name="T39" fmla="*/ 294 h 516"/>
                <a:gd name="T40" fmla="*/ 310 w 550"/>
                <a:gd name="T41" fmla="*/ 312 h 516"/>
                <a:gd name="T42" fmla="*/ 297 w 550"/>
                <a:gd name="T43" fmla="*/ 330 h 516"/>
                <a:gd name="T44" fmla="*/ 285 w 550"/>
                <a:gd name="T45" fmla="*/ 353 h 516"/>
                <a:gd name="T46" fmla="*/ 312 w 550"/>
                <a:gd name="T47" fmla="*/ 356 h 516"/>
                <a:gd name="T48" fmla="*/ 357 w 550"/>
                <a:gd name="T49" fmla="*/ 356 h 516"/>
                <a:gd name="T50" fmla="*/ 405 w 550"/>
                <a:gd name="T51" fmla="*/ 356 h 516"/>
                <a:gd name="T52" fmla="*/ 451 w 550"/>
                <a:gd name="T53" fmla="*/ 363 h 516"/>
                <a:gd name="T54" fmla="*/ 493 w 550"/>
                <a:gd name="T55" fmla="*/ 379 h 516"/>
                <a:gd name="T56" fmla="*/ 506 w 550"/>
                <a:gd name="T57" fmla="*/ 389 h 516"/>
                <a:gd name="T58" fmla="*/ 469 w 550"/>
                <a:gd name="T59" fmla="*/ 371 h 516"/>
                <a:gd name="T60" fmla="*/ 426 w 550"/>
                <a:gd name="T61" fmla="*/ 362 h 516"/>
                <a:gd name="T62" fmla="*/ 379 w 550"/>
                <a:gd name="T63" fmla="*/ 362 h 516"/>
                <a:gd name="T64" fmla="*/ 326 w 550"/>
                <a:gd name="T65" fmla="*/ 366 h 516"/>
                <a:gd name="T66" fmla="*/ 268 w 550"/>
                <a:gd name="T67" fmla="*/ 375 h 516"/>
                <a:gd name="T68" fmla="*/ 222 w 550"/>
                <a:gd name="T69" fmla="*/ 425 h 516"/>
                <a:gd name="T70" fmla="*/ 171 w 550"/>
                <a:gd name="T71" fmla="*/ 465 h 516"/>
                <a:gd name="T72" fmla="*/ 120 w 550"/>
                <a:gd name="T73" fmla="*/ 493 h 516"/>
                <a:gd name="T74" fmla="*/ 69 w 550"/>
                <a:gd name="T75" fmla="*/ 510 h 516"/>
                <a:gd name="T76" fmla="*/ 26 w 550"/>
                <a:gd name="T77" fmla="*/ 516 h 516"/>
                <a:gd name="T78" fmla="*/ 22 w 550"/>
                <a:gd name="T79" fmla="*/ 490 h 516"/>
                <a:gd name="T80" fmla="*/ 80 w 550"/>
                <a:gd name="T81" fmla="*/ 487 h 516"/>
                <a:gd name="T82" fmla="*/ 127 w 550"/>
                <a:gd name="T83" fmla="*/ 472 h 516"/>
                <a:gd name="T84" fmla="*/ 168 w 550"/>
                <a:gd name="T85" fmla="*/ 452 h 516"/>
                <a:gd name="T86" fmla="*/ 204 w 550"/>
                <a:gd name="T87" fmla="*/ 425 h 516"/>
                <a:gd name="T88" fmla="*/ 238 w 550"/>
                <a:gd name="T89" fmla="*/ 393 h 516"/>
                <a:gd name="T90" fmla="*/ 227 w 550"/>
                <a:gd name="T91" fmla="*/ 357 h 516"/>
                <a:gd name="T92" fmla="*/ 206 w 550"/>
                <a:gd name="T93" fmla="*/ 329 h 516"/>
                <a:gd name="T94" fmla="*/ 177 w 550"/>
                <a:gd name="T95" fmla="*/ 307 h 516"/>
                <a:gd name="T96" fmla="*/ 157 w 550"/>
                <a:gd name="T97" fmla="*/ 289 h 516"/>
                <a:gd name="T98" fmla="*/ 188 w 550"/>
                <a:gd name="T99" fmla="*/ 171 h 516"/>
                <a:gd name="T100" fmla="*/ 213 w 550"/>
                <a:gd name="T101" fmla="*/ 257 h 516"/>
                <a:gd name="T102" fmla="*/ 239 w 550"/>
                <a:gd name="T103" fmla="*/ 343 h 516"/>
                <a:gd name="T104" fmla="*/ 270 w 550"/>
                <a:gd name="T105" fmla="*/ 344 h 516"/>
                <a:gd name="T106" fmla="*/ 299 w 550"/>
                <a:gd name="T107" fmla="*/ 300 h 516"/>
                <a:gd name="T108" fmla="*/ 329 w 550"/>
                <a:gd name="T109" fmla="*/ 253 h 516"/>
                <a:gd name="T110" fmla="*/ 351 w 550"/>
                <a:gd name="T111" fmla="*/ 117 h 516"/>
                <a:gd name="T112" fmla="*/ 354 w 550"/>
                <a:gd name="T113" fmla="*/ 152 h 516"/>
                <a:gd name="T114" fmla="*/ 358 w 550"/>
                <a:gd name="T115" fmla="*/ 212 h 516"/>
                <a:gd name="T116" fmla="*/ 392 w 550"/>
                <a:gd name="T117" fmla="*/ 163 h 516"/>
                <a:gd name="T118" fmla="*/ 421 w 550"/>
                <a:gd name="T119" fmla="*/ 125 h 516"/>
                <a:gd name="T120" fmla="*/ 448 w 550"/>
                <a:gd name="T121" fmla="*/ 89 h 516"/>
                <a:gd name="T122" fmla="*/ 474 w 550"/>
                <a:gd name="T123" fmla="*/ 50 h 516"/>
                <a:gd name="T124" fmla="*/ 496 w 550"/>
                <a:gd name="T125" fmla="*/ 0 h 5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0"/>
                <a:gd name="T190" fmla="*/ 0 h 516"/>
                <a:gd name="T191" fmla="*/ 550 w 550"/>
                <a:gd name="T192" fmla="*/ 516 h 5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0" h="516">
                  <a:moveTo>
                    <a:pt x="496" y="0"/>
                  </a:moveTo>
                  <a:lnTo>
                    <a:pt x="491" y="21"/>
                  </a:lnTo>
                  <a:lnTo>
                    <a:pt x="484" y="40"/>
                  </a:lnTo>
                  <a:lnTo>
                    <a:pt x="478" y="58"/>
                  </a:lnTo>
                  <a:lnTo>
                    <a:pt x="469" y="76"/>
                  </a:lnTo>
                  <a:lnTo>
                    <a:pt x="458" y="93"/>
                  </a:lnTo>
                  <a:lnTo>
                    <a:pt x="447" y="111"/>
                  </a:lnTo>
                  <a:lnTo>
                    <a:pt x="435" y="127"/>
                  </a:lnTo>
                  <a:lnTo>
                    <a:pt x="423" y="144"/>
                  </a:lnTo>
                  <a:lnTo>
                    <a:pt x="550" y="94"/>
                  </a:lnTo>
                  <a:lnTo>
                    <a:pt x="534" y="100"/>
                  </a:lnTo>
                  <a:lnTo>
                    <a:pt x="520" y="108"/>
                  </a:lnTo>
                  <a:lnTo>
                    <a:pt x="505" y="114"/>
                  </a:lnTo>
                  <a:lnTo>
                    <a:pt x="489" y="122"/>
                  </a:lnTo>
                  <a:lnTo>
                    <a:pt x="475" y="130"/>
                  </a:lnTo>
                  <a:lnTo>
                    <a:pt x="461" y="137"/>
                  </a:lnTo>
                  <a:lnTo>
                    <a:pt x="447" y="145"/>
                  </a:lnTo>
                  <a:lnTo>
                    <a:pt x="433" y="153"/>
                  </a:lnTo>
                  <a:lnTo>
                    <a:pt x="420" y="162"/>
                  </a:lnTo>
                  <a:lnTo>
                    <a:pt x="407" y="171"/>
                  </a:lnTo>
                  <a:lnTo>
                    <a:pt x="397" y="181"/>
                  </a:lnTo>
                  <a:lnTo>
                    <a:pt x="385" y="193"/>
                  </a:lnTo>
                  <a:lnTo>
                    <a:pt x="376" y="204"/>
                  </a:lnTo>
                  <a:lnTo>
                    <a:pt x="367" y="217"/>
                  </a:lnTo>
                  <a:lnTo>
                    <a:pt x="360" y="231"/>
                  </a:lnTo>
                  <a:lnTo>
                    <a:pt x="354" y="247"/>
                  </a:lnTo>
                  <a:lnTo>
                    <a:pt x="351" y="250"/>
                  </a:lnTo>
                  <a:lnTo>
                    <a:pt x="349" y="254"/>
                  </a:lnTo>
                  <a:lnTo>
                    <a:pt x="347" y="258"/>
                  </a:lnTo>
                  <a:lnTo>
                    <a:pt x="347" y="262"/>
                  </a:lnTo>
                  <a:lnTo>
                    <a:pt x="354" y="258"/>
                  </a:lnTo>
                  <a:lnTo>
                    <a:pt x="362" y="256"/>
                  </a:lnTo>
                  <a:lnTo>
                    <a:pt x="370" y="253"/>
                  </a:lnTo>
                  <a:lnTo>
                    <a:pt x="379" y="249"/>
                  </a:lnTo>
                  <a:lnTo>
                    <a:pt x="387" y="247"/>
                  </a:lnTo>
                  <a:lnTo>
                    <a:pt x="396" y="244"/>
                  </a:lnTo>
                  <a:lnTo>
                    <a:pt x="403" y="241"/>
                  </a:lnTo>
                  <a:lnTo>
                    <a:pt x="412" y="239"/>
                  </a:lnTo>
                  <a:lnTo>
                    <a:pt x="421" y="236"/>
                  </a:lnTo>
                  <a:lnTo>
                    <a:pt x="430" y="235"/>
                  </a:lnTo>
                  <a:lnTo>
                    <a:pt x="439" y="232"/>
                  </a:lnTo>
                  <a:lnTo>
                    <a:pt x="447" y="231"/>
                  </a:lnTo>
                  <a:lnTo>
                    <a:pt x="456" y="230"/>
                  </a:lnTo>
                  <a:lnTo>
                    <a:pt x="465" y="229"/>
                  </a:lnTo>
                  <a:lnTo>
                    <a:pt x="474" y="227"/>
                  </a:lnTo>
                  <a:lnTo>
                    <a:pt x="482" y="227"/>
                  </a:lnTo>
                  <a:lnTo>
                    <a:pt x="470" y="230"/>
                  </a:lnTo>
                  <a:lnTo>
                    <a:pt x="458" y="232"/>
                  </a:lnTo>
                  <a:lnTo>
                    <a:pt x="446" y="235"/>
                  </a:lnTo>
                  <a:lnTo>
                    <a:pt x="434" y="239"/>
                  </a:lnTo>
                  <a:lnTo>
                    <a:pt x="421" y="241"/>
                  </a:lnTo>
                  <a:lnTo>
                    <a:pt x="410" y="247"/>
                  </a:lnTo>
                  <a:lnTo>
                    <a:pt x="398" y="250"/>
                  </a:lnTo>
                  <a:lnTo>
                    <a:pt x="387" y="256"/>
                  </a:lnTo>
                  <a:lnTo>
                    <a:pt x="375" y="261"/>
                  </a:lnTo>
                  <a:lnTo>
                    <a:pt x="365" y="266"/>
                  </a:lnTo>
                  <a:lnTo>
                    <a:pt x="354" y="272"/>
                  </a:lnTo>
                  <a:lnTo>
                    <a:pt x="344" y="279"/>
                  </a:lnTo>
                  <a:lnTo>
                    <a:pt x="335" y="286"/>
                  </a:lnTo>
                  <a:lnTo>
                    <a:pt x="326" y="294"/>
                  </a:lnTo>
                  <a:lnTo>
                    <a:pt x="317" y="302"/>
                  </a:lnTo>
                  <a:lnTo>
                    <a:pt x="310" y="311"/>
                  </a:lnTo>
                  <a:lnTo>
                    <a:pt x="310" y="312"/>
                  </a:lnTo>
                  <a:lnTo>
                    <a:pt x="306" y="316"/>
                  </a:lnTo>
                  <a:lnTo>
                    <a:pt x="302" y="322"/>
                  </a:lnTo>
                  <a:lnTo>
                    <a:pt x="297" y="330"/>
                  </a:lnTo>
                  <a:lnTo>
                    <a:pt x="292" y="339"/>
                  </a:lnTo>
                  <a:lnTo>
                    <a:pt x="288" y="347"/>
                  </a:lnTo>
                  <a:lnTo>
                    <a:pt x="285" y="353"/>
                  </a:lnTo>
                  <a:lnTo>
                    <a:pt x="285" y="356"/>
                  </a:lnTo>
                  <a:lnTo>
                    <a:pt x="298" y="356"/>
                  </a:lnTo>
                  <a:lnTo>
                    <a:pt x="312" y="356"/>
                  </a:lnTo>
                  <a:lnTo>
                    <a:pt x="326" y="356"/>
                  </a:lnTo>
                  <a:lnTo>
                    <a:pt x="342" y="356"/>
                  </a:lnTo>
                  <a:lnTo>
                    <a:pt x="357" y="356"/>
                  </a:lnTo>
                  <a:lnTo>
                    <a:pt x="372" y="356"/>
                  </a:lnTo>
                  <a:lnTo>
                    <a:pt x="389" y="356"/>
                  </a:lnTo>
                  <a:lnTo>
                    <a:pt x="405" y="356"/>
                  </a:lnTo>
                  <a:lnTo>
                    <a:pt x="420" y="358"/>
                  </a:lnTo>
                  <a:lnTo>
                    <a:pt x="435" y="359"/>
                  </a:lnTo>
                  <a:lnTo>
                    <a:pt x="451" y="363"/>
                  </a:lnTo>
                  <a:lnTo>
                    <a:pt x="465" y="367"/>
                  </a:lnTo>
                  <a:lnTo>
                    <a:pt x="479" y="372"/>
                  </a:lnTo>
                  <a:lnTo>
                    <a:pt x="493" y="379"/>
                  </a:lnTo>
                  <a:lnTo>
                    <a:pt x="506" y="388"/>
                  </a:lnTo>
                  <a:lnTo>
                    <a:pt x="518" y="398"/>
                  </a:lnTo>
                  <a:lnTo>
                    <a:pt x="506" y="389"/>
                  </a:lnTo>
                  <a:lnTo>
                    <a:pt x="493" y="381"/>
                  </a:lnTo>
                  <a:lnTo>
                    <a:pt x="482" y="376"/>
                  </a:lnTo>
                  <a:lnTo>
                    <a:pt x="469" y="371"/>
                  </a:lnTo>
                  <a:lnTo>
                    <a:pt x="455" y="367"/>
                  </a:lnTo>
                  <a:lnTo>
                    <a:pt x="440" y="365"/>
                  </a:lnTo>
                  <a:lnTo>
                    <a:pt x="426" y="362"/>
                  </a:lnTo>
                  <a:lnTo>
                    <a:pt x="411" y="362"/>
                  </a:lnTo>
                  <a:lnTo>
                    <a:pt x="394" y="361"/>
                  </a:lnTo>
                  <a:lnTo>
                    <a:pt x="379" y="362"/>
                  </a:lnTo>
                  <a:lnTo>
                    <a:pt x="362" y="363"/>
                  </a:lnTo>
                  <a:lnTo>
                    <a:pt x="344" y="365"/>
                  </a:lnTo>
                  <a:lnTo>
                    <a:pt x="326" y="366"/>
                  </a:lnTo>
                  <a:lnTo>
                    <a:pt x="308" y="368"/>
                  </a:lnTo>
                  <a:lnTo>
                    <a:pt x="289" y="372"/>
                  </a:lnTo>
                  <a:lnTo>
                    <a:pt x="268" y="375"/>
                  </a:lnTo>
                  <a:lnTo>
                    <a:pt x="254" y="393"/>
                  </a:lnTo>
                  <a:lnTo>
                    <a:pt x="239" y="410"/>
                  </a:lnTo>
                  <a:lnTo>
                    <a:pt x="222" y="425"/>
                  </a:lnTo>
                  <a:lnTo>
                    <a:pt x="206" y="439"/>
                  </a:lnTo>
                  <a:lnTo>
                    <a:pt x="189" y="452"/>
                  </a:lnTo>
                  <a:lnTo>
                    <a:pt x="171" y="465"/>
                  </a:lnTo>
                  <a:lnTo>
                    <a:pt x="154" y="475"/>
                  </a:lnTo>
                  <a:lnTo>
                    <a:pt x="136" y="484"/>
                  </a:lnTo>
                  <a:lnTo>
                    <a:pt x="120" y="493"/>
                  </a:lnTo>
                  <a:lnTo>
                    <a:pt x="102" y="499"/>
                  </a:lnTo>
                  <a:lnTo>
                    <a:pt x="86" y="506"/>
                  </a:lnTo>
                  <a:lnTo>
                    <a:pt x="69" y="510"/>
                  </a:lnTo>
                  <a:lnTo>
                    <a:pt x="54" y="513"/>
                  </a:lnTo>
                  <a:lnTo>
                    <a:pt x="40" y="515"/>
                  </a:lnTo>
                  <a:lnTo>
                    <a:pt x="26" y="516"/>
                  </a:lnTo>
                  <a:lnTo>
                    <a:pt x="13" y="516"/>
                  </a:lnTo>
                  <a:lnTo>
                    <a:pt x="0" y="490"/>
                  </a:lnTo>
                  <a:lnTo>
                    <a:pt x="22" y="490"/>
                  </a:lnTo>
                  <a:lnTo>
                    <a:pt x="43" y="490"/>
                  </a:lnTo>
                  <a:lnTo>
                    <a:pt x="62" y="489"/>
                  </a:lnTo>
                  <a:lnTo>
                    <a:pt x="80" y="487"/>
                  </a:lnTo>
                  <a:lnTo>
                    <a:pt x="96" y="483"/>
                  </a:lnTo>
                  <a:lnTo>
                    <a:pt x="113" y="479"/>
                  </a:lnTo>
                  <a:lnTo>
                    <a:pt x="127" y="472"/>
                  </a:lnTo>
                  <a:lnTo>
                    <a:pt x="141" y="467"/>
                  </a:lnTo>
                  <a:lnTo>
                    <a:pt x="155" y="460"/>
                  </a:lnTo>
                  <a:lnTo>
                    <a:pt x="168" y="452"/>
                  </a:lnTo>
                  <a:lnTo>
                    <a:pt x="181" y="444"/>
                  </a:lnTo>
                  <a:lnTo>
                    <a:pt x="193" y="435"/>
                  </a:lnTo>
                  <a:lnTo>
                    <a:pt x="204" y="425"/>
                  </a:lnTo>
                  <a:lnTo>
                    <a:pt x="216" y="415"/>
                  </a:lnTo>
                  <a:lnTo>
                    <a:pt x="227" y="404"/>
                  </a:lnTo>
                  <a:lnTo>
                    <a:pt x="238" y="393"/>
                  </a:lnTo>
                  <a:lnTo>
                    <a:pt x="236" y="380"/>
                  </a:lnTo>
                  <a:lnTo>
                    <a:pt x="233" y="368"/>
                  </a:lnTo>
                  <a:lnTo>
                    <a:pt x="227" y="357"/>
                  </a:lnTo>
                  <a:lnTo>
                    <a:pt x="221" y="347"/>
                  </a:lnTo>
                  <a:lnTo>
                    <a:pt x="213" y="338"/>
                  </a:lnTo>
                  <a:lnTo>
                    <a:pt x="206" y="329"/>
                  </a:lnTo>
                  <a:lnTo>
                    <a:pt x="195" y="320"/>
                  </a:lnTo>
                  <a:lnTo>
                    <a:pt x="185" y="312"/>
                  </a:lnTo>
                  <a:lnTo>
                    <a:pt x="177" y="307"/>
                  </a:lnTo>
                  <a:lnTo>
                    <a:pt x="171" y="302"/>
                  </a:lnTo>
                  <a:lnTo>
                    <a:pt x="163" y="295"/>
                  </a:lnTo>
                  <a:lnTo>
                    <a:pt x="157" y="289"/>
                  </a:lnTo>
                  <a:lnTo>
                    <a:pt x="217" y="322"/>
                  </a:lnTo>
                  <a:lnTo>
                    <a:pt x="179" y="143"/>
                  </a:lnTo>
                  <a:lnTo>
                    <a:pt x="188" y="171"/>
                  </a:lnTo>
                  <a:lnTo>
                    <a:pt x="195" y="200"/>
                  </a:lnTo>
                  <a:lnTo>
                    <a:pt x="204" y="229"/>
                  </a:lnTo>
                  <a:lnTo>
                    <a:pt x="213" y="257"/>
                  </a:lnTo>
                  <a:lnTo>
                    <a:pt x="222" y="285"/>
                  </a:lnTo>
                  <a:lnTo>
                    <a:pt x="230" y="315"/>
                  </a:lnTo>
                  <a:lnTo>
                    <a:pt x="239" y="343"/>
                  </a:lnTo>
                  <a:lnTo>
                    <a:pt x="248" y="371"/>
                  </a:lnTo>
                  <a:lnTo>
                    <a:pt x="258" y="358"/>
                  </a:lnTo>
                  <a:lnTo>
                    <a:pt x="270" y="344"/>
                  </a:lnTo>
                  <a:lnTo>
                    <a:pt x="280" y="330"/>
                  </a:lnTo>
                  <a:lnTo>
                    <a:pt x="289" y="316"/>
                  </a:lnTo>
                  <a:lnTo>
                    <a:pt x="299" y="300"/>
                  </a:lnTo>
                  <a:lnTo>
                    <a:pt x="310" y="285"/>
                  </a:lnTo>
                  <a:lnTo>
                    <a:pt x="319" y="268"/>
                  </a:lnTo>
                  <a:lnTo>
                    <a:pt x="329" y="253"/>
                  </a:lnTo>
                  <a:lnTo>
                    <a:pt x="339" y="208"/>
                  </a:lnTo>
                  <a:lnTo>
                    <a:pt x="348" y="162"/>
                  </a:lnTo>
                  <a:lnTo>
                    <a:pt x="351" y="117"/>
                  </a:lnTo>
                  <a:lnTo>
                    <a:pt x="347" y="73"/>
                  </a:lnTo>
                  <a:lnTo>
                    <a:pt x="353" y="112"/>
                  </a:lnTo>
                  <a:lnTo>
                    <a:pt x="354" y="152"/>
                  </a:lnTo>
                  <a:lnTo>
                    <a:pt x="353" y="190"/>
                  </a:lnTo>
                  <a:lnTo>
                    <a:pt x="348" y="231"/>
                  </a:lnTo>
                  <a:lnTo>
                    <a:pt x="358" y="212"/>
                  </a:lnTo>
                  <a:lnTo>
                    <a:pt x="370" y="194"/>
                  </a:lnTo>
                  <a:lnTo>
                    <a:pt x="380" y="179"/>
                  </a:lnTo>
                  <a:lnTo>
                    <a:pt x="392" y="163"/>
                  </a:lnTo>
                  <a:lnTo>
                    <a:pt x="402" y="150"/>
                  </a:lnTo>
                  <a:lnTo>
                    <a:pt x="412" y="137"/>
                  </a:lnTo>
                  <a:lnTo>
                    <a:pt x="421" y="125"/>
                  </a:lnTo>
                  <a:lnTo>
                    <a:pt x="430" y="113"/>
                  </a:lnTo>
                  <a:lnTo>
                    <a:pt x="439" y="102"/>
                  </a:lnTo>
                  <a:lnTo>
                    <a:pt x="448" y="89"/>
                  </a:lnTo>
                  <a:lnTo>
                    <a:pt x="457" y="77"/>
                  </a:lnTo>
                  <a:lnTo>
                    <a:pt x="466" y="64"/>
                  </a:lnTo>
                  <a:lnTo>
                    <a:pt x="474" y="50"/>
                  </a:lnTo>
                  <a:lnTo>
                    <a:pt x="482" y="35"/>
                  </a:lnTo>
                  <a:lnTo>
                    <a:pt x="488" y="18"/>
                  </a:lnTo>
                  <a:lnTo>
                    <a:pt x="496" y="0"/>
                  </a:lnTo>
                  <a:close/>
                </a:path>
              </a:pathLst>
            </a:custGeom>
            <a:solidFill>
              <a:srgbClr val="80410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grpSp>
      <p:grpSp>
        <p:nvGrpSpPr>
          <p:cNvPr id="8" name="Group 22"/>
          <p:cNvGrpSpPr>
            <a:grpSpLocks/>
          </p:cNvGrpSpPr>
          <p:nvPr/>
        </p:nvGrpSpPr>
        <p:grpSpPr bwMode="auto">
          <a:xfrm>
            <a:off x="3759200" y="6019802"/>
            <a:ext cx="1016000" cy="544513"/>
            <a:chOff x="3155" y="2736"/>
            <a:chExt cx="685" cy="687"/>
          </a:xfrm>
        </p:grpSpPr>
        <p:sp>
          <p:nvSpPr>
            <p:cNvPr id="15373" name="Freeform 23"/>
            <p:cNvSpPr>
              <a:spLocks/>
            </p:cNvSpPr>
            <p:nvPr/>
          </p:nvSpPr>
          <p:spPr bwMode="auto">
            <a:xfrm>
              <a:off x="3155" y="2736"/>
              <a:ext cx="685" cy="687"/>
            </a:xfrm>
            <a:custGeom>
              <a:avLst/>
              <a:gdLst>
                <a:gd name="T0" fmla="*/ 587 w 685"/>
                <a:gd name="T1" fmla="*/ 113 h 687"/>
                <a:gd name="T2" fmla="*/ 608 w 685"/>
                <a:gd name="T3" fmla="*/ 100 h 687"/>
                <a:gd name="T4" fmla="*/ 619 w 685"/>
                <a:gd name="T5" fmla="*/ 182 h 687"/>
                <a:gd name="T6" fmla="*/ 663 w 685"/>
                <a:gd name="T7" fmla="*/ 175 h 687"/>
                <a:gd name="T8" fmla="*/ 676 w 685"/>
                <a:gd name="T9" fmla="*/ 191 h 687"/>
                <a:gd name="T10" fmla="*/ 650 w 685"/>
                <a:gd name="T11" fmla="*/ 234 h 687"/>
                <a:gd name="T12" fmla="*/ 619 w 685"/>
                <a:gd name="T13" fmla="*/ 271 h 687"/>
                <a:gd name="T14" fmla="*/ 582 w 685"/>
                <a:gd name="T15" fmla="*/ 304 h 687"/>
                <a:gd name="T16" fmla="*/ 561 w 685"/>
                <a:gd name="T17" fmla="*/ 316 h 687"/>
                <a:gd name="T18" fmla="*/ 588 w 685"/>
                <a:gd name="T19" fmla="*/ 329 h 687"/>
                <a:gd name="T20" fmla="*/ 630 w 685"/>
                <a:gd name="T21" fmla="*/ 348 h 687"/>
                <a:gd name="T22" fmla="*/ 662 w 685"/>
                <a:gd name="T23" fmla="*/ 360 h 687"/>
                <a:gd name="T24" fmla="*/ 654 w 685"/>
                <a:gd name="T25" fmla="*/ 374 h 687"/>
                <a:gd name="T26" fmla="*/ 627 w 685"/>
                <a:gd name="T27" fmla="*/ 403 h 687"/>
                <a:gd name="T28" fmla="*/ 596 w 685"/>
                <a:gd name="T29" fmla="*/ 426 h 687"/>
                <a:gd name="T30" fmla="*/ 561 w 685"/>
                <a:gd name="T31" fmla="*/ 445 h 687"/>
                <a:gd name="T32" fmla="*/ 555 w 685"/>
                <a:gd name="T33" fmla="*/ 462 h 687"/>
                <a:gd name="T34" fmla="*/ 583 w 685"/>
                <a:gd name="T35" fmla="*/ 474 h 687"/>
                <a:gd name="T36" fmla="*/ 596 w 685"/>
                <a:gd name="T37" fmla="*/ 484 h 687"/>
                <a:gd name="T38" fmla="*/ 561 w 685"/>
                <a:gd name="T39" fmla="*/ 497 h 687"/>
                <a:gd name="T40" fmla="*/ 578 w 685"/>
                <a:gd name="T41" fmla="*/ 522 h 687"/>
                <a:gd name="T42" fmla="*/ 615 w 685"/>
                <a:gd name="T43" fmla="*/ 573 h 687"/>
                <a:gd name="T44" fmla="*/ 612 w 685"/>
                <a:gd name="T45" fmla="*/ 601 h 687"/>
                <a:gd name="T46" fmla="*/ 555 w 685"/>
                <a:gd name="T47" fmla="*/ 619 h 687"/>
                <a:gd name="T48" fmla="*/ 500 w 685"/>
                <a:gd name="T49" fmla="*/ 637 h 687"/>
                <a:gd name="T50" fmla="*/ 442 w 685"/>
                <a:gd name="T51" fmla="*/ 641 h 687"/>
                <a:gd name="T52" fmla="*/ 407 w 685"/>
                <a:gd name="T53" fmla="*/ 634 h 687"/>
                <a:gd name="T54" fmla="*/ 392 w 685"/>
                <a:gd name="T55" fmla="*/ 665 h 687"/>
                <a:gd name="T56" fmla="*/ 355 w 685"/>
                <a:gd name="T57" fmla="*/ 638 h 687"/>
                <a:gd name="T58" fmla="*/ 314 w 685"/>
                <a:gd name="T59" fmla="*/ 617 h 687"/>
                <a:gd name="T60" fmla="*/ 268 w 685"/>
                <a:gd name="T61" fmla="*/ 603 h 687"/>
                <a:gd name="T62" fmla="*/ 247 w 685"/>
                <a:gd name="T63" fmla="*/ 598 h 687"/>
                <a:gd name="T64" fmla="*/ 223 w 685"/>
                <a:gd name="T65" fmla="*/ 612 h 687"/>
                <a:gd name="T66" fmla="*/ 176 w 685"/>
                <a:gd name="T67" fmla="*/ 643 h 687"/>
                <a:gd name="T68" fmla="*/ 113 w 685"/>
                <a:gd name="T69" fmla="*/ 671 h 687"/>
                <a:gd name="T70" fmla="*/ 44 w 685"/>
                <a:gd name="T71" fmla="*/ 684 h 687"/>
                <a:gd name="T72" fmla="*/ 26 w 685"/>
                <a:gd name="T73" fmla="*/ 635 h 687"/>
                <a:gd name="T74" fmla="*/ 81 w 685"/>
                <a:gd name="T75" fmla="*/ 633 h 687"/>
                <a:gd name="T76" fmla="*/ 137 w 685"/>
                <a:gd name="T77" fmla="*/ 621 h 687"/>
                <a:gd name="T78" fmla="*/ 187 w 685"/>
                <a:gd name="T79" fmla="*/ 599 h 687"/>
                <a:gd name="T80" fmla="*/ 193 w 685"/>
                <a:gd name="T81" fmla="*/ 570 h 687"/>
                <a:gd name="T82" fmla="*/ 165 w 685"/>
                <a:gd name="T83" fmla="*/ 546 h 687"/>
                <a:gd name="T84" fmla="*/ 133 w 685"/>
                <a:gd name="T85" fmla="*/ 526 h 687"/>
                <a:gd name="T86" fmla="*/ 97 w 685"/>
                <a:gd name="T87" fmla="*/ 511 h 687"/>
                <a:gd name="T88" fmla="*/ 88 w 685"/>
                <a:gd name="T89" fmla="*/ 503 h 687"/>
                <a:gd name="T90" fmla="*/ 120 w 685"/>
                <a:gd name="T91" fmla="*/ 503 h 687"/>
                <a:gd name="T92" fmla="*/ 131 w 685"/>
                <a:gd name="T93" fmla="*/ 471 h 687"/>
                <a:gd name="T94" fmla="*/ 85 w 685"/>
                <a:gd name="T95" fmla="*/ 406 h 687"/>
                <a:gd name="T96" fmla="*/ 81 w 685"/>
                <a:gd name="T97" fmla="*/ 383 h 687"/>
                <a:gd name="T98" fmla="*/ 111 w 685"/>
                <a:gd name="T99" fmla="*/ 395 h 687"/>
                <a:gd name="T100" fmla="*/ 111 w 685"/>
                <a:gd name="T101" fmla="*/ 326 h 687"/>
                <a:gd name="T102" fmla="*/ 148 w 685"/>
                <a:gd name="T103" fmla="*/ 252 h 687"/>
                <a:gd name="T104" fmla="*/ 169 w 685"/>
                <a:gd name="T105" fmla="*/ 172 h 687"/>
                <a:gd name="T106" fmla="*/ 220 w 685"/>
                <a:gd name="T107" fmla="*/ 235 h 687"/>
                <a:gd name="T108" fmla="*/ 273 w 685"/>
                <a:gd name="T109" fmla="*/ 259 h 687"/>
                <a:gd name="T110" fmla="*/ 298 w 685"/>
                <a:gd name="T111" fmla="*/ 218 h 687"/>
                <a:gd name="T112" fmla="*/ 314 w 685"/>
                <a:gd name="T113" fmla="*/ 140 h 687"/>
                <a:gd name="T114" fmla="*/ 388 w 685"/>
                <a:gd name="T115" fmla="*/ 114 h 687"/>
                <a:gd name="T116" fmla="*/ 396 w 685"/>
                <a:gd name="T117" fmla="*/ 175 h 687"/>
                <a:gd name="T118" fmla="*/ 490 w 685"/>
                <a:gd name="T119" fmla="*/ 63 h 687"/>
                <a:gd name="T120" fmla="*/ 538 w 685"/>
                <a:gd name="T121" fmla="*/ 58 h 687"/>
                <a:gd name="T122" fmla="*/ 563 w 685"/>
                <a:gd name="T123" fmla="*/ 10 h 687"/>
                <a:gd name="T124" fmla="*/ 574 w 685"/>
                <a:gd name="T125" fmla="*/ 94 h 6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85"/>
                <a:gd name="T190" fmla="*/ 0 h 687"/>
                <a:gd name="T191" fmla="*/ 685 w 685"/>
                <a:gd name="T192" fmla="*/ 687 h 68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85" h="687">
                  <a:moveTo>
                    <a:pt x="574" y="117"/>
                  </a:moveTo>
                  <a:lnTo>
                    <a:pt x="578" y="116"/>
                  </a:lnTo>
                  <a:lnTo>
                    <a:pt x="582" y="114"/>
                  </a:lnTo>
                  <a:lnTo>
                    <a:pt x="587" y="113"/>
                  </a:lnTo>
                  <a:lnTo>
                    <a:pt x="592" y="111"/>
                  </a:lnTo>
                  <a:lnTo>
                    <a:pt x="597" y="108"/>
                  </a:lnTo>
                  <a:lnTo>
                    <a:pt x="603" y="104"/>
                  </a:lnTo>
                  <a:lnTo>
                    <a:pt x="608" y="100"/>
                  </a:lnTo>
                  <a:lnTo>
                    <a:pt x="614" y="96"/>
                  </a:lnTo>
                  <a:lnTo>
                    <a:pt x="599" y="179"/>
                  </a:lnTo>
                  <a:lnTo>
                    <a:pt x="609" y="181"/>
                  </a:lnTo>
                  <a:lnTo>
                    <a:pt x="619" y="182"/>
                  </a:lnTo>
                  <a:lnTo>
                    <a:pt x="630" y="182"/>
                  </a:lnTo>
                  <a:lnTo>
                    <a:pt x="640" y="180"/>
                  </a:lnTo>
                  <a:lnTo>
                    <a:pt x="651" y="179"/>
                  </a:lnTo>
                  <a:lnTo>
                    <a:pt x="663" y="175"/>
                  </a:lnTo>
                  <a:lnTo>
                    <a:pt x="674" y="171"/>
                  </a:lnTo>
                  <a:lnTo>
                    <a:pt x="685" y="167"/>
                  </a:lnTo>
                  <a:lnTo>
                    <a:pt x="681" y="180"/>
                  </a:lnTo>
                  <a:lnTo>
                    <a:pt x="676" y="191"/>
                  </a:lnTo>
                  <a:lnTo>
                    <a:pt x="669" y="202"/>
                  </a:lnTo>
                  <a:lnTo>
                    <a:pt x="664" y="213"/>
                  </a:lnTo>
                  <a:lnTo>
                    <a:pt x="658" y="223"/>
                  </a:lnTo>
                  <a:lnTo>
                    <a:pt x="650" y="234"/>
                  </a:lnTo>
                  <a:lnTo>
                    <a:pt x="644" y="244"/>
                  </a:lnTo>
                  <a:lnTo>
                    <a:pt x="636" y="253"/>
                  </a:lnTo>
                  <a:lnTo>
                    <a:pt x="628" y="262"/>
                  </a:lnTo>
                  <a:lnTo>
                    <a:pt x="619" y="271"/>
                  </a:lnTo>
                  <a:lnTo>
                    <a:pt x="610" y="280"/>
                  </a:lnTo>
                  <a:lnTo>
                    <a:pt x="601" y="288"/>
                  </a:lnTo>
                  <a:lnTo>
                    <a:pt x="592" y="297"/>
                  </a:lnTo>
                  <a:lnTo>
                    <a:pt x="582" y="304"/>
                  </a:lnTo>
                  <a:lnTo>
                    <a:pt x="572" y="312"/>
                  </a:lnTo>
                  <a:lnTo>
                    <a:pt x="561" y="318"/>
                  </a:lnTo>
                  <a:lnTo>
                    <a:pt x="560" y="317"/>
                  </a:lnTo>
                  <a:lnTo>
                    <a:pt x="561" y="316"/>
                  </a:lnTo>
                  <a:lnTo>
                    <a:pt x="565" y="317"/>
                  </a:lnTo>
                  <a:lnTo>
                    <a:pt x="572" y="321"/>
                  </a:lnTo>
                  <a:lnTo>
                    <a:pt x="579" y="324"/>
                  </a:lnTo>
                  <a:lnTo>
                    <a:pt x="588" y="329"/>
                  </a:lnTo>
                  <a:lnTo>
                    <a:pt x="599" y="334"/>
                  </a:lnTo>
                  <a:lnTo>
                    <a:pt x="609" y="339"/>
                  </a:lnTo>
                  <a:lnTo>
                    <a:pt x="619" y="344"/>
                  </a:lnTo>
                  <a:lnTo>
                    <a:pt x="630" y="348"/>
                  </a:lnTo>
                  <a:lnTo>
                    <a:pt x="640" y="353"/>
                  </a:lnTo>
                  <a:lnTo>
                    <a:pt x="649" y="357"/>
                  </a:lnTo>
                  <a:lnTo>
                    <a:pt x="656" y="358"/>
                  </a:lnTo>
                  <a:lnTo>
                    <a:pt x="662" y="360"/>
                  </a:lnTo>
                  <a:lnTo>
                    <a:pt x="665" y="360"/>
                  </a:lnTo>
                  <a:lnTo>
                    <a:pt x="665" y="357"/>
                  </a:lnTo>
                  <a:lnTo>
                    <a:pt x="660" y="366"/>
                  </a:lnTo>
                  <a:lnTo>
                    <a:pt x="654" y="374"/>
                  </a:lnTo>
                  <a:lnTo>
                    <a:pt x="647" y="381"/>
                  </a:lnTo>
                  <a:lnTo>
                    <a:pt x="641" y="389"/>
                  </a:lnTo>
                  <a:lnTo>
                    <a:pt x="633" y="397"/>
                  </a:lnTo>
                  <a:lnTo>
                    <a:pt x="627" y="403"/>
                  </a:lnTo>
                  <a:lnTo>
                    <a:pt x="619" y="410"/>
                  </a:lnTo>
                  <a:lnTo>
                    <a:pt x="612" y="415"/>
                  </a:lnTo>
                  <a:lnTo>
                    <a:pt x="604" y="421"/>
                  </a:lnTo>
                  <a:lnTo>
                    <a:pt x="596" y="426"/>
                  </a:lnTo>
                  <a:lnTo>
                    <a:pt x="587" y="431"/>
                  </a:lnTo>
                  <a:lnTo>
                    <a:pt x="578" y="436"/>
                  </a:lnTo>
                  <a:lnTo>
                    <a:pt x="570" y="440"/>
                  </a:lnTo>
                  <a:lnTo>
                    <a:pt x="561" y="445"/>
                  </a:lnTo>
                  <a:lnTo>
                    <a:pt x="552" y="451"/>
                  </a:lnTo>
                  <a:lnTo>
                    <a:pt x="542" y="456"/>
                  </a:lnTo>
                  <a:lnTo>
                    <a:pt x="549" y="460"/>
                  </a:lnTo>
                  <a:lnTo>
                    <a:pt x="555" y="462"/>
                  </a:lnTo>
                  <a:lnTo>
                    <a:pt x="561" y="466"/>
                  </a:lnTo>
                  <a:lnTo>
                    <a:pt x="568" y="469"/>
                  </a:lnTo>
                  <a:lnTo>
                    <a:pt x="576" y="471"/>
                  </a:lnTo>
                  <a:lnTo>
                    <a:pt x="583" y="474"/>
                  </a:lnTo>
                  <a:lnTo>
                    <a:pt x="594" y="478"/>
                  </a:lnTo>
                  <a:lnTo>
                    <a:pt x="604" y="480"/>
                  </a:lnTo>
                  <a:lnTo>
                    <a:pt x="601" y="483"/>
                  </a:lnTo>
                  <a:lnTo>
                    <a:pt x="596" y="484"/>
                  </a:lnTo>
                  <a:lnTo>
                    <a:pt x="588" y="488"/>
                  </a:lnTo>
                  <a:lnTo>
                    <a:pt x="578" y="490"/>
                  </a:lnTo>
                  <a:lnTo>
                    <a:pt x="569" y="494"/>
                  </a:lnTo>
                  <a:lnTo>
                    <a:pt x="561" y="497"/>
                  </a:lnTo>
                  <a:lnTo>
                    <a:pt x="556" y="499"/>
                  </a:lnTo>
                  <a:lnTo>
                    <a:pt x="555" y="501"/>
                  </a:lnTo>
                  <a:lnTo>
                    <a:pt x="568" y="511"/>
                  </a:lnTo>
                  <a:lnTo>
                    <a:pt x="578" y="522"/>
                  </a:lnTo>
                  <a:lnTo>
                    <a:pt x="588" y="535"/>
                  </a:lnTo>
                  <a:lnTo>
                    <a:pt x="597" y="547"/>
                  </a:lnTo>
                  <a:lnTo>
                    <a:pt x="606" y="560"/>
                  </a:lnTo>
                  <a:lnTo>
                    <a:pt x="615" y="573"/>
                  </a:lnTo>
                  <a:lnTo>
                    <a:pt x="627" y="584"/>
                  </a:lnTo>
                  <a:lnTo>
                    <a:pt x="640" y="596"/>
                  </a:lnTo>
                  <a:lnTo>
                    <a:pt x="626" y="597"/>
                  </a:lnTo>
                  <a:lnTo>
                    <a:pt x="612" y="601"/>
                  </a:lnTo>
                  <a:lnTo>
                    <a:pt x="597" y="605"/>
                  </a:lnTo>
                  <a:lnTo>
                    <a:pt x="583" y="608"/>
                  </a:lnTo>
                  <a:lnTo>
                    <a:pt x="569" y="614"/>
                  </a:lnTo>
                  <a:lnTo>
                    <a:pt x="555" y="619"/>
                  </a:lnTo>
                  <a:lnTo>
                    <a:pt x="541" y="624"/>
                  </a:lnTo>
                  <a:lnTo>
                    <a:pt x="528" y="629"/>
                  </a:lnTo>
                  <a:lnTo>
                    <a:pt x="514" y="633"/>
                  </a:lnTo>
                  <a:lnTo>
                    <a:pt x="500" y="637"/>
                  </a:lnTo>
                  <a:lnTo>
                    <a:pt x="484" y="639"/>
                  </a:lnTo>
                  <a:lnTo>
                    <a:pt x="470" y="642"/>
                  </a:lnTo>
                  <a:lnTo>
                    <a:pt x="456" y="642"/>
                  </a:lnTo>
                  <a:lnTo>
                    <a:pt x="442" y="641"/>
                  </a:lnTo>
                  <a:lnTo>
                    <a:pt x="427" y="638"/>
                  </a:lnTo>
                  <a:lnTo>
                    <a:pt x="413" y="633"/>
                  </a:lnTo>
                  <a:lnTo>
                    <a:pt x="409" y="634"/>
                  </a:lnTo>
                  <a:lnTo>
                    <a:pt x="407" y="634"/>
                  </a:lnTo>
                  <a:lnTo>
                    <a:pt x="418" y="687"/>
                  </a:lnTo>
                  <a:lnTo>
                    <a:pt x="410" y="679"/>
                  </a:lnTo>
                  <a:lnTo>
                    <a:pt x="401" y="671"/>
                  </a:lnTo>
                  <a:lnTo>
                    <a:pt x="392" y="665"/>
                  </a:lnTo>
                  <a:lnTo>
                    <a:pt x="383" y="657"/>
                  </a:lnTo>
                  <a:lnTo>
                    <a:pt x="374" y="651"/>
                  </a:lnTo>
                  <a:lnTo>
                    <a:pt x="364" y="644"/>
                  </a:lnTo>
                  <a:lnTo>
                    <a:pt x="355" y="638"/>
                  </a:lnTo>
                  <a:lnTo>
                    <a:pt x="345" y="633"/>
                  </a:lnTo>
                  <a:lnTo>
                    <a:pt x="334" y="628"/>
                  </a:lnTo>
                  <a:lnTo>
                    <a:pt x="324" y="623"/>
                  </a:lnTo>
                  <a:lnTo>
                    <a:pt x="314" y="617"/>
                  </a:lnTo>
                  <a:lnTo>
                    <a:pt x="302" y="614"/>
                  </a:lnTo>
                  <a:lnTo>
                    <a:pt x="292" y="610"/>
                  </a:lnTo>
                  <a:lnTo>
                    <a:pt x="279" y="606"/>
                  </a:lnTo>
                  <a:lnTo>
                    <a:pt x="268" y="603"/>
                  </a:lnTo>
                  <a:lnTo>
                    <a:pt x="255" y="601"/>
                  </a:lnTo>
                  <a:lnTo>
                    <a:pt x="252" y="601"/>
                  </a:lnTo>
                  <a:lnTo>
                    <a:pt x="250" y="599"/>
                  </a:lnTo>
                  <a:lnTo>
                    <a:pt x="247" y="598"/>
                  </a:lnTo>
                  <a:lnTo>
                    <a:pt x="243" y="598"/>
                  </a:lnTo>
                  <a:lnTo>
                    <a:pt x="238" y="602"/>
                  </a:lnTo>
                  <a:lnTo>
                    <a:pt x="232" y="606"/>
                  </a:lnTo>
                  <a:lnTo>
                    <a:pt x="223" y="612"/>
                  </a:lnTo>
                  <a:lnTo>
                    <a:pt x="214" y="620"/>
                  </a:lnTo>
                  <a:lnTo>
                    <a:pt x="202" y="626"/>
                  </a:lnTo>
                  <a:lnTo>
                    <a:pt x="189" y="634"/>
                  </a:lnTo>
                  <a:lnTo>
                    <a:pt x="176" y="643"/>
                  </a:lnTo>
                  <a:lnTo>
                    <a:pt x="161" y="651"/>
                  </a:lnTo>
                  <a:lnTo>
                    <a:pt x="146" y="659"/>
                  </a:lnTo>
                  <a:lnTo>
                    <a:pt x="130" y="665"/>
                  </a:lnTo>
                  <a:lnTo>
                    <a:pt x="113" y="671"/>
                  </a:lnTo>
                  <a:lnTo>
                    <a:pt x="97" y="676"/>
                  </a:lnTo>
                  <a:lnTo>
                    <a:pt x="80" y="680"/>
                  </a:lnTo>
                  <a:lnTo>
                    <a:pt x="62" y="683"/>
                  </a:lnTo>
                  <a:lnTo>
                    <a:pt x="44" y="684"/>
                  </a:lnTo>
                  <a:lnTo>
                    <a:pt x="27" y="683"/>
                  </a:lnTo>
                  <a:lnTo>
                    <a:pt x="0" y="633"/>
                  </a:lnTo>
                  <a:lnTo>
                    <a:pt x="13" y="634"/>
                  </a:lnTo>
                  <a:lnTo>
                    <a:pt x="26" y="635"/>
                  </a:lnTo>
                  <a:lnTo>
                    <a:pt x="40" y="637"/>
                  </a:lnTo>
                  <a:lnTo>
                    <a:pt x="53" y="635"/>
                  </a:lnTo>
                  <a:lnTo>
                    <a:pt x="67" y="635"/>
                  </a:lnTo>
                  <a:lnTo>
                    <a:pt x="81" y="633"/>
                  </a:lnTo>
                  <a:lnTo>
                    <a:pt x="95" y="632"/>
                  </a:lnTo>
                  <a:lnTo>
                    <a:pt x="110" y="629"/>
                  </a:lnTo>
                  <a:lnTo>
                    <a:pt x="124" y="625"/>
                  </a:lnTo>
                  <a:lnTo>
                    <a:pt x="137" y="621"/>
                  </a:lnTo>
                  <a:lnTo>
                    <a:pt x="149" y="616"/>
                  </a:lnTo>
                  <a:lnTo>
                    <a:pt x="162" y="611"/>
                  </a:lnTo>
                  <a:lnTo>
                    <a:pt x="175" y="606"/>
                  </a:lnTo>
                  <a:lnTo>
                    <a:pt x="187" y="599"/>
                  </a:lnTo>
                  <a:lnTo>
                    <a:pt x="197" y="592"/>
                  </a:lnTo>
                  <a:lnTo>
                    <a:pt x="207" y="584"/>
                  </a:lnTo>
                  <a:lnTo>
                    <a:pt x="201" y="578"/>
                  </a:lnTo>
                  <a:lnTo>
                    <a:pt x="193" y="570"/>
                  </a:lnTo>
                  <a:lnTo>
                    <a:pt x="187" y="564"/>
                  </a:lnTo>
                  <a:lnTo>
                    <a:pt x="179" y="557"/>
                  </a:lnTo>
                  <a:lnTo>
                    <a:pt x="173" y="552"/>
                  </a:lnTo>
                  <a:lnTo>
                    <a:pt x="165" y="546"/>
                  </a:lnTo>
                  <a:lnTo>
                    <a:pt x="157" y="540"/>
                  </a:lnTo>
                  <a:lnTo>
                    <a:pt x="148" y="535"/>
                  </a:lnTo>
                  <a:lnTo>
                    <a:pt x="140" y="530"/>
                  </a:lnTo>
                  <a:lnTo>
                    <a:pt x="133" y="526"/>
                  </a:lnTo>
                  <a:lnTo>
                    <a:pt x="124" y="522"/>
                  </a:lnTo>
                  <a:lnTo>
                    <a:pt x="115" y="519"/>
                  </a:lnTo>
                  <a:lnTo>
                    <a:pt x="106" y="515"/>
                  </a:lnTo>
                  <a:lnTo>
                    <a:pt x="97" y="511"/>
                  </a:lnTo>
                  <a:lnTo>
                    <a:pt x="88" y="507"/>
                  </a:lnTo>
                  <a:lnTo>
                    <a:pt x="78" y="505"/>
                  </a:lnTo>
                  <a:lnTo>
                    <a:pt x="83" y="503"/>
                  </a:lnTo>
                  <a:lnTo>
                    <a:pt x="88" y="503"/>
                  </a:lnTo>
                  <a:lnTo>
                    <a:pt x="94" y="503"/>
                  </a:lnTo>
                  <a:lnTo>
                    <a:pt x="101" y="502"/>
                  </a:lnTo>
                  <a:lnTo>
                    <a:pt x="110" y="502"/>
                  </a:lnTo>
                  <a:lnTo>
                    <a:pt x="120" y="503"/>
                  </a:lnTo>
                  <a:lnTo>
                    <a:pt x="133" y="503"/>
                  </a:lnTo>
                  <a:lnTo>
                    <a:pt x="148" y="505"/>
                  </a:lnTo>
                  <a:lnTo>
                    <a:pt x="140" y="488"/>
                  </a:lnTo>
                  <a:lnTo>
                    <a:pt x="131" y="471"/>
                  </a:lnTo>
                  <a:lnTo>
                    <a:pt x="121" y="456"/>
                  </a:lnTo>
                  <a:lnTo>
                    <a:pt x="108" y="439"/>
                  </a:lnTo>
                  <a:lnTo>
                    <a:pt x="97" y="422"/>
                  </a:lnTo>
                  <a:lnTo>
                    <a:pt x="85" y="406"/>
                  </a:lnTo>
                  <a:lnTo>
                    <a:pt x="76" y="388"/>
                  </a:lnTo>
                  <a:lnTo>
                    <a:pt x="70" y="370"/>
                  </a:lnTo>
                  <a:lnTo>
                    <a:pt x="75" y="376"/>
                  </a:lnTo>
                  <a:lnTo>
                    <a:pt x="81" y="383"/>
                  </a:lnTo>
                  <a:lnTo>
                    <a:pt x="88" y="386"/>
                  </a:lnTo>
                  <a:lnTo>
                    <a:pt x="95" y="390"/>
                  </a:lnTo>
                  <a:lnTo>
                    <a:pt x="103" y="393"/>
                  </a:lnTo>
                  <a:lnTo>
                    <a:pt x="111" y="395"/>
                  </a:lnTo>
                  <a:lnTo>
                    <a:pt x="117" y="398"/>
                  </a:lnTo>
                  <a:lnTo>
                    <a:pt x="124" y="401"/>
                  </a:lnTo>
                  <a:lnTo>
                    <a:pt x="116" y="363"/>
                  </a:lnTo>
                  <a:lnTo>
                    <a:pt x="111" y="326"/>
                  </a:lnTo>
                  <a:lnTo>
                    <a:pt x="110" y="286"/>
                  </a:lnTo>
                  <a:lnTo>
                    <a:pt x="115" y="241"/>
                  </a:lnTo>
                  <a:lnTo>
                    <a:pt x="144" y="272"/>
                  </a:lnTo>
                  <a:lnTo>
                    <a:pt x="148" y="252"/>
                  </a:lnTo>
                  <a:lnTo>
                    <a:pt x="152" y="232"/>
                  </a:lnTo>
                  <a:lnTo>
                    <a:pt x="156" y="212"/>
                  </a:lnTo>
                  <a:lnTo>
                    <a:pt x="162" y="191"/>
                  </a:lnTo>
                  <a:lnTo>
                    <a:pt x="169" y="172"/>
                  </a:lnTo>
                  <a:lnTo>
                    <a:pt x="176" y="153"/>
                  </a:lnTo>
                  <a:lnTo>
                    <a:pt x="185" y="132"/>
                  </a:lnTo>
                  <a:lnTo>
                    <a:pt x="196" y="114"/>
                  </a:lnTo>
                  <a:lnTo>
                    <a:pt x="220" y="235"/>
                  </a:lnTo>
                  <a:lnTo>
                    <a:pt x="261" y="190"/>
                  </a:lnTo>
                  <a:lnTo>
                    <a:pt x="265" y="212"/>
                  </a:lnTo>
                  <a:lnTo>
                    <a:pt x="269" y="239"/>
                  </a:lnTo>
                  <a:lnTo>
                    <a:pt x="273" y="259"/>
                  </a:lnTo>
                  <a:lnTo>
                    <a:pt x="273" y="263"/>
                  </a:lnTo>
                  <a:lnTo>
                    <a:pt x="284" y="252"/>
                  </a:lnTo>
                  <a:lnTo>
                    <a:pt x="293" y="236"/>
                  </a:lnTo>
                  <a:lnTo>
                    <a:pt x="298" y="218"/>
                  </a:lnTo>
                  <a:lnTo>
                    <a:pt x="302" y="200"/>
                  </a:lnTo>
                  <a:lnTo>
                    <a:pt x="305" y="180"/>
                  </a:lnTo>
                  <a:lnTo>
                    <a:pt x="309" y="161"/>
                  </a:lnTo>
                  <a:lnTo>
                    <a:pt x="314" y="140"/>
                  </a:lnTo>
                  <a:lnTo>
                    <a:pt x="321" y="121"/>
                  </a:lnTo>
                  <a:lnTo>
                    <a:pt x="351" y="154"/>
                  </a:lnTo>
                  <a:lnTo>
                    <a:pt x="389" y="95"/>
                  </a:lnTo>
                  <a:lnTo>
                    <a:pt x="388" y="114"/>
                  </a:lnTo>
                  <a:lnTo>
                    <a:pt x="388" y="131"/>
                  </a:lnTo>
                  <a:lnTo>
                    <a:pt x="389" y="148"/>
                  </a:lnTo>
                  <a:lnTo>
                    <a:pt x="392" y="162"/>
                  </a:lnTo>
                  <a:lnTo>
                    <a:pt x="396" y="175"/>
                  </a:lnTo>
                  <a:lnTo>
                    <a:pt x="402" y="188"/>
                  </a:lnTo>
                  <a:lnTo>
                    <a:pt x="413" y="200"/>
                  </a:lnTo>
                  <a:lnTo>
                    <a:pt x="424" y="211"/>
                  </a:lnTo>
                  <a:lnTo>
                    <a:pt x="490" y="63"/>
                  </a:lnTo>
                  <a:lnTo>
                    <a:pt x="501" y="102"/>
                  </a:lnTo>
                  <a:lnTo>
                    <a:pt x="515" y="86"/>
                  </a:lnTo>
                  <a:lnTo>
                    <a:pt x="528" y="72"/>
                  </a:lnTo>
                  <a:lnTo>
                    <a:pt x="538" y="58"/>
                  </a:lnTo>
                  <a:lnTo>
                    <a:pt x="547" y="45"/>
                  </a:lnTo>
                  <a:lnTo>
                    <a:pt x="554" y="32"/>
                  </a:lnTo>
                  <a:lnTo>
                    <a:pt x="559" y="21"/>
                  </a:lnTo>
                  <a:lnTo>
                    <a:pt x="563" y="10"/>
                  </a:lnTo>
                  <a:lnTo>
                    <a:pt x="565" y="0"/>
                  </a:lnTo>
                  <a:lnTo>
                    <a:pt x="573" y="25"/>
                  </a:lnTo>
                  <a:lnTo>
                    <a:pt x="574" y="59"/>
                  </a:lnTo>
                  <a:lnTo>
                    <a:pt x="574" y="94"/>
                  </a:lnTo>
                  <a:lnTo>
                    <a:pt x="574" y="117"/>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sp>
          <p:nvSpPr>
            <p:cNvPr id="15374" name="Freeform 24"/>
            <p:cNvSpPr>
              <a:spLocks/>
            </p:cNvSpPr>
            <p:nvPr/>
          </p:nvSpPr>
          <p:spPr bwMode="auto">
            <a:xfrm>
              <a:off x="3216" y="2880"/>
              <a:ext cx="550" cy="516"/>
            </a:xfrm>
            <a:custGeom>
              <a:avLst/>
              <a:gdLst>
                <a:gd name="T0" fmla="*/ 484 w 550"/>
                <a:gd name="T1" fmla="*/ 40 h 516"/>
                <a:gd name="T2" fmla="*/ 458 w 550"/>
                <a:gd name="T3" fmla="*/ 93 h 516"/>
                <a:gd name="T4" fmla="*/ 423 w 550"/>
                <a:gd name="T5" fmla="*/ 144 h 516"/>
                <a:gd name="T6" fmla="*/ 520 w 550"/>
                <a:gd name="T7" fmla="*/ 108 h 516"/>
                <a:gd name="T8" fmla="*/ 475 w 550"/>
                <a:gd name="T9" fmla="*/ 130 h 516"/>
                <a:gd name="T10" fmla="*/ 433 w 550"/>
                <a:gd name="T11" fmla="*/ 153 h 516"/>
                <a:gd name="T12" fmla="*/ 397 w 550"/>
                <a:gd name="T13" fmla="*/ 181 h 516"/>
                <a:gd name="T14" fmla="*/ 367 w 550"/>
                <a:gd name="T15" fmla="*/ 217 h 516"/>
                <a:gd name="T16" fmla="*/ 351 w 550"/>
                <a:gd name="T17" fmla="*/ 250 h 516"/>
                <a:gd name="T18" fmla="*/ 347 w 550"/>
                <a:gd name="T19" fmla="*/ 262 h 516"/>
                <a:gd name="T20" fmla="*/ 370 w 550"/>
                <a:gd name="T21" fmla="*/ 253 h 516"/>
                <a:gd name="T22" fmla="*/ 396 w 550"/>
                <a:gd name="T23" fmla="*/ 244 h 516"/>
                <a:gd name="T24" fmla="*/ 421 w 550"/>
                <a:gd name="T25" fmla="*/ 236 h 516"/>
                <a:gd name="T26" fmla="*/ 447 w 550"/>
                <a:gd name="T27" fmla="*/ 231 h 516"/>
                <a:gd name="T28" fmla="*/ 474 w 550"/>
                <a:gd name="T29" fmla="*/ 227 h 516"/>
                <a:gd name="T30" fmla="*/ 458 w 550"/>
                <a:gd name="T31" fmla="*/ 232 h 516"/>
                <a:gd name="T32" fmla="*/ 421 w 550"/>
                <a:gd name="T33" fmla="*/ 241 h 516"/>
                <a:gd name="T34" fmla="*/ 387 w 550"/>
                <a:gd name="T35" fmla="*/ 256 h 516"/>
                <a:gd name="T36" fmla="*/ 354 w 550"/>
                <a:gd name="T37" fmla="*/ 272 h 516"/>
                <a:gd name="T38" fmla="*/ 326 w 550"/>
                <a:gd name="T39" fmla="*/ 294 h 516"/>
                <a:gd name="T40" fmla="*/ 310 w 550"/>
                <a:gd name="T41" fmla="*/ 312 h 516"/>
                <a:gd name="T42" fmla="*/ 297 w 550"/>
                <a:gd name="T43" fmla="*/ 330 h 516"/>
                <a:gd name="T44" fmla="*/ 285 w 550"/>
                <a:gd name="T45" fmla="*/ 353 h 516"/>
                <a:gd name="T46" fmla="*/ 312 w 550"/>
                <a:gd name="T47" fmla="*/ 356 h 516"/>
                <a:gd name="T48" fmla="*/ 357 w 550"/>
                <a:gd name="T49" fmla="*/ 356 h 516"/>
                <a:gd name="T50" fmla="*/ 405 w 550"/>
                <a:gd name="T51" fmla="*/ 356 h 516"/>
                <a:gd name="T52" fmla="*/ 451 w 550"/>
                <a:gd name="T53" fmla="*/ 363 h 516"/>
                <a:gd name="T54" fmla="*/ 493 w 550"/>
                <a:gd name="T55" fmla="*/ 379 h 516"/>
                <a:gd name="T56" fmla="*/ 506 w 550"/>
                <a:gd name="T57" fmla="*/ 389 h 516"/>
                <a:gd name="T58" fmla="*/ 469 w 550"/>
                <a:gd name="T59" fmla="*/ 371 h 516"/>
                <a:gd name="T60" fmla="*/ 426 w 550"/>
                <a:gd name="T61" fmla="*/ 362 h 516"/>
                <a:gd name="T62" fmla="*/ 379 w 550"/>
                <a:gd name="T63" fmla="*/ 362 h 516"/>
                <a:gd name="T64" fmla="*/ 326 w 550"/>
                <a:gd name="T65" fmla="*/ 366 h 516"/>
                <a:gd name="T66" fmla="*/ 268 w 550"/>
                <a:gd name="T67" fmla="*/ 375 h 516"/>
                <a:gd name="T68" fmla="*/ 222 w 550"/>
                <a:gd name="T69" fmla="*/ 425 h 516"/>
                <a:gd name="T70" fmla="*/ 171 w 550"/>
                <a:gd name="T71" fmla="*/ 465 h 516"/>
                <a:gd name="T72" fmla="*/ 120 w 550"/>
                <a:gd name="T73" fmla="*/ 493 h 516"/>
                <a:gd name="T74" fmla="*/ 69 w 550"/>
                <a:gd name="T75" fmla="*/ 510 h 516"/>
                <a:gd name="T76" fmla="*/ 26 w 550"/>
                <a:gd name="T77" fmla="*/ 516 h 516"/>
                <a:gd name="T78" fmla="*/ 22 w 550"/>
                <a:gd name="T79" fmla="*/ 490 h 516"/>
                <a:gd name="T80" fmla="*/ 80 w 550"/>
                <a:gd name="T81" fmla="*/ 487 h 516"/>
                <a:gd name="T82" fmla="*/ 127 w 550"/>
                <a:gd name="T83" fmla="*/ 472 h 516"/>
                <a:gd name="T84" fmla="*/ 168 w 550"/>
                <a:gd name="T85" fmla="*/ 452 h 516"/>
                <a:gd name="T86" fmla="*/ 204 w 550"/>
                <a:gd name="T87" fmla="*/ 425 h 516"/>
                <a:gd name="T88" fmla="*/ 238 w 550"/>
                <a:gd name="T89" fmla="*/ 393 h 516"/>
                <a:gd name="T90" fmla="*/ 227 w 550"/>
                <a:gd name="T91" fmla="*/ 357 h 516"/>
                <a:gd name="T92" fmla="*/ 206 w 550"/>
                <a:gd name="T93" fmla="*/ 329 h 516"/>
                <a:gd name="T94" fmla="*/ 177 w 550"/>
                <a:gd name="T95" fmla="*/ 307 h 516"/>
                <a:gd name="T96" fmla="*/ 157 w 550"/>
                <a:gd name="T97" fmla="*/ 289 h 516"/>
                <a:gd name="T98" fmla="*/ 188 w 550"/>
                <a:gd name="T99" fmla="*/ 171 h 516"/>
                <a:gd name="T100" fmla="*/ 213 w 550"/>
                <a:gd name="T101" fmla="*/ 257 h 516"/>
                <a:gd name="T102" fmla="*/ 239 w 550"/>
                <a:gd name="T103" fmla="*/ 343 h 516"/>
                <a:gd name="T104" fmla="*/ 270 w 550"/>
                <a:gd name="T105" fmla="*/ 344 h 516"/>
                <a:gd name="T106" fmla="*/ 299 w 550"/>
                <a:gd name="T107" fmla="*/ 300 h 516"/>
                <a:gd name="T108" fmla="*/ 329 w 550"/>
                <a:gd name="T109" fmla="*/ 253 h 516"/>
                <a:gd name="T110" fmla="*/ 351 w 550"/>
                <a:gd name="T111" fmla="*/ 117 h 516"/>
                <a:gd name="T112" fmla="*/ 354 w 550"/>
                <a:gd name="T113" fmla="*/ 152 h 516"/>
                <a:gd name="T114" fmla="*/ 358 w 550"/>
                <a:gd name="T115" fmla="*/ 212 h 516"/>
                <a:gd name="T116" fmla="*/ 392 w 550"/>
                <a:gd name="T117" fmla="*/ 163 h 516"/>
                <a:gd name="T118" fmla="*/ 421 w 550"/>
                <a:gd name="T119" fmla="*/ 125 h 516"/>
                <a:gd name="T120" fmla="*/ 448 w 550"/>
                <a:gd name="T121" fmla="*/ 89 h 516"/>
                <a:gd name="T122" fmla="*/ 474 w 550"/>
                <a:gd name="T123" fmla="*/ 50 h 516"/>
                <a:gd name="T124" fmla="*/ 496 w 550"/>
                <a:gd name="T125" fmla="*/ 0 h 5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0"/>
                <a:gd name="T190" fmla="*/ 0 h 516"/>
                <a:gd name="T191" fmla="*/ 550 w 550"/>
                <a:gd name="T192" fmla="*/ 516 h 5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0" h="516">
                  <a:moveTo>
                    <a:pt x="496" y="0"/>
                  </a:moveTo>
                  <a:lnTo>
                    <a:pt x="491" y="21"/>
                  </a:lnTo>
                  <a:lnTo>
                    <a:pt x="484" y="40"/>
                  </a:lnTo>
                  <a:lnTo>
                    <a:pt x="478" y="58"/>
                  </a:lnTo>
                  <a:lnTo>
                    <a:pt x="469" y="76"/>
                  </a:lnTo>
                  <a:lnTo>
                    <a:pt x="458" y="93"/>
                  </a:lnTo>
                  <a:lnTo>
                    <a:pt x="447" y="111"/>
                  </a:lnTo>
                  <a:lnTo>
                    <a:pt x="435" y="127"/>
                  </a:lnTo>
                  <a:lnTo>
                    <a:pt x="423" y="144"/>
                  </a:lnTo>
                  <a:lnTo>
                    <a:pt x="550" y="94"/>
                  </a:lnTo>
                  <a:lnTo>
                    <a:pt x="534" y="100"/>
                  </a:lnTo>
                  <a:lnTo>
                    <a:pt x="520" y="108"/>
                  </a:lnTo>
                  <a:lnTo>
                    <a:pt x="505" y="114"/>
                  </a:lnTo>
                  <a:lnTo>
                    <a:pt x="489" y="122"/>
                  </a:lnTo>
                  <a:lnTo>
                    <a:pt x="475" y="130"/>
                  </a:lnTo>
                  <a:lnTo>
                    <a:pt x="461" y="137"/>
                  </a:lnTo>
                  <a:lnTo>
                    <a:pt x="447" y="145"/>
                  </a:lnTo>
                  <a:lnTo>
                    <a:pt x="433" y="153"/>
                  </a:lnTo>
                  <a:lnTo>
                    <a:pt x="420" y="162"/>
                  </a:lnTo>
                  <a:lnTo>
                    <a:pt x="407" y="171"/>
                  </a:lnTo>
                  <a:lnTo>
                    <a:pt x="397" y="181"/>
                  </a:lnTo>
                  <a:lnTo>
                    <a:pt x="385" y="193"/>
                  </a:lnTo>
                  <a:lnTo>
                    <a:pt x="376" y="204"/>
                  </a:lnTo>
                  <a:lnTo>
                    <a:pt x="367" y="217"/>
                  </a:lnTo>
                  <a:lnTo>
                    <a:pt x="360" y="231"/>
                  </a:lnTo>
                  <a:lnTo>
                    <a:pt x="354" y="247"/>
                  </a:lnTo>
                  <a:lnTo>
                    <a:pt x="351" y="250"/>
                  </a:lnTo>
                  <a:lnTo>
                    <a:pt x="349" y="254"/>
                  </a:lnTo>
                  <a:lnTo>
                    <a:pt x="347" y="258"/>
                  </a:lnTo>
                  <a:lnTo>
                    <a:pt x="347" y="262"/>
                  </a:lnTo>
                  <a:lnTo>
                    <a:pt x="354" y="258"/>
                  </a:lnTo>
                  <a:lnTo>
                    <a:pt x="362" y="256"/>
                  </a:lnTo>
                  <a:lnTo>
                    <a:pt x="370" y="253"/>
                  </a:lnTo>
                  <a:lnTo>
                    <a:pt x="379" y="249"/>
                  </a:lnTo>
                  <a:lnTo>
                    <a:pt x="387" y="247"/>
                  </a:lnTo>
                  <a:lnTo>
                    <a:pt x="396" y="244"/>
                  </a:lnTo>
                  <a:lnTo>
                    <a:pt x="403" y="241"/>
                  </a:lnTo>
                  <a:lnTo>
                    <a:pt x="412" y="239"/>
                  </a:lnTo>
                  <a:lnTo>
                    <a:pt x="421" y="236"/>
                  </a:lnTo>
                  <a:lnTo>
                    <a:pt x="430" y="235"/>
                  </a:lnTo>
                  <a:lnTo>
                    <a:pt x="439" y="232"/>
                  </a:lnTo>
                  <a:lnTo>
                    <a:pt x="447" y="231"/>
                  </a:lnTo>
                  <a:lnTo>
                    <a:pt x="456" y="230"/>
                  </a:lnTo>
                  <a:lnTo>
                    <a:pt x="465" y="229"/>
                  </a:lnTo>
                  <a:lnTo>
                    <a:pt x="474" y="227"/>
                  </a:lnTo>
                  <a:lnTo>
                    <a:pt x="482" y="227"/>
                  </a:lnTo>
                  <a:lnTo>
                    <a:pt x="470" y="230"/>
                  </a:lnTo>
                  <a:lnTo>
                    <a:pt x="458" y="232"/>
                  </a:lnTo>
                  <a:lnTo>
                    <a:pt x="446" y="235"/>
                  </a:lnTo>
                  <a:lnTo>
                    <a:pt x="434" y="239"/>
                  </a:lnTo>
                  <a:lnTo>
                    <a:pt x="421" y="241"/>
                  </a:lnTo>
                  <a:lnTo>
                    <a:pt x="410" y="247"/>
                  </a:lnTo>
                  <a:lnTo>
                    <a:pt x="398" y="250"/>
                  </a:lnTo>
                  <a:lnTo>
                    <a:pt x="387" y="256"/>
                  </a:lnTo>
                  <a:lnTo>
                    <a:pt x="375" y="261"/>
                  </a:lnTo>
                  <a:lnTo>
                    <a:pt x="365" y="266"/>
                  </a:lnTo>
                  <a:lnTo>
                    <a:pt x="354" y="272"/>
                  </a:lnTo>
                  <a:lnTo>
                    <a:pt x="344" y="279"/>
                  </a:lnTo>
                  <a:lnTo>
                    <a:pt x="335" y="286"/>
                  </a:lnTo>
                  <a:lnTo>
                    <a:pt x="326" y="294"/>
                  </a:lnTo>
                  <a:lnTo>
                    <a:pt x="317" y="302"/>
                  </a:lnTo>
                  <a:lnTo>
                    <a:pt x="310" y="311"/>
                  </a:lnTo>
                  <a:lnTo>
                    <a:pt x="310" y="312"/>
                  </a:lnTo>
                  <a:lnTo>
                    <a:pt x="306" y="316"/>
                  </a:lnTo>
                  <a:lnTo>
                    <a:pt x="302" y="322"/>
                  </a:lnTo>
                  <a:lnTo>
                    <a:pt x="297" y="330"/>
                  </a:lnTo>
                  <a:lnTo>
                    <a:pt x="292" y="339"/>
                  </a:lnTo>
                  <a:lnTo>
                    <a:pt x="288" y="347"/>
                  </a:lnTo>
                  <a:lnTo>
                    <a:pt x="285" y="353"/>
                  </a:lnTo>
                  <a:lnTo>
                    <a:pt x="285" y="356"/>
                  </a:lnTo>
                  <a:lnTo>
                    <a:pt x="298" y="356"/>
                  </a:lnTo>
                  <a:lnTo>
                    <a:pt x="312" y="356"/>
                  </a:lnTo>
                  <a:lnTo>
                    <a:pt x="326" y="356"/>
                  </a:lnTo>
                  <a:lnTo>
                    <a:pt x="342" y="356"/>
                  </a:lnTo>
                  <a:lnTo>
                    <a:pt x="357" y="356"/>
                  </a:lnTo>
                  <a:lnTo>
                    <a:pt x="372" y="356"/>
                  </a:lnTo>
                  <a:lnTo>
                    <a:pt x="389" y="356"/>
                  </a:lnTo>
                  <a:lnTo>
                    <a:pt x="405" y="356"/>
                  </a:lnTo>
                  <a:lnTo>
                    <a:pt x="420" y="358"/>
                  </a:lnTo>
                  <a:lnTo>
                    <a:pt x="435" y="359"/>
                  </a:lnTo>
                  <a:lnTo>
                    <a:pt x="451" y="363"/>
                  </a:lnTo>
                  <a:lnTo>
                    <a:pt x="465" y="367"/>
                  </a:lnTo>
                  <a:lnTo>
                    <a:pt x="479" y="372"/>
                  </a:lnTo>
                  <a:lnTo>
                    <a:pt x="493" y="379"/>
                  </a:lnTo>
                  <a:lnTo>
                    <a:pt x="506" y="388"/>
                  </a:lnTo>
                  <a:lnTo>
                    <a:pt x="518" y="398"/>
                  </a:lnTo>
                  <a:lnTo>
                    <a:pt x="506" y="389"/>
                  </a:lnTo>
                  <a:lnTo>
                    <a:pt x="493" y="381"/>
                  </a:lnTo>
                  <a:lnTo>
                    <a:pt x="482" y="376"/>
                  </a:lnTo>
                  <a:lnTo>
                    <a:pt x="469" y="371"/>
                  </a:lnTo>
                  <a:lnTo>
                    <a:pt x="455" y="367"/>
                  </a:lnTo>
                  <a:lnTo>
                    <a:pt x="440" y="365"/>
                  </a:lnTo>
                  <a:lnTo>
                    <a:pt x="426" y="362"/>
                  </a:lnTo>
                  <a:lnTo>
                    <a:pt x="411" y="362"/>
                  </a:lnTo>
                  <a:lnTo>
                    <a:pt x="394" y="361"/>
                  </a:lnTo>
                  <a:lnTo>
                    <a:pt x="379" y="362"/>
                  </a:lnTo>
                  <a:lnTo>
                    <a:pt x="362" y="363"/>
                  </a:lnTo>
                  <a:lnTo>
                    <a:pt x="344" y="365"/>
                  </a:lnTo>
                  <a:lnTo>
                    <a:pt x="326" y="366"/>
                  </a:lnTo>
                  <a:lnTo>
                    <a:pt x="308" y="368"/>
                  </a:lnTo>
                  <a:lnTo>
                    <a:pt x="289" y="372"/>
                  </a:lnTo>
                  <a:lnTo>
                    <a:pt x="268" y="375"/>
                  </a:lnTo>
                  <a:lnTo>
                    <a:pt x="254" y="393"/>
                  </a:lnTo>
                  <a:lnTo>
                    <a:pt x="239" y="410"/>
                  </a:lnTo>
                  <a:lnTo>
                    <a:pt x="222" y="425"/>
                  </a:lnTo>
                  <a:lnTo>
                    <a:pt x="206" y="439"/>
                  </a:lnTo>
                  <a:lnTo>
                    <a:pt x="189" y="452"/>
                  </a:lnTo>
                  <a:lnTo>
                    <a:pt x="171" y="465"/>
                  </a:lnTo>
                  <a:lnTo>
                    <a:pt x="154" y="475"/>
                  </a:lnTo>
                  <a:lnTo>
                    <a:pt x="136" y="484"/>
                  </a:lnTo>
                  <a:lnTo>
                    <a:pt x="120" y="493"/>
                  </a:lnTo>
                  <a:lnTo>
                    <a:pt x="102" y="499"/>
                  </a:lnTo>
                  <a:lnTo>
                    <a:pt x="86" y="506"/>
                  </a:lnTo>
                  <a:lnTo>
                    <a:pt x="69" y="510"/>
                  </a:lnTo>
                  <a:lnTo>
                    <a:pt x="54" y="513"/>
                  </a:lnTo>
                  <a:lnTo>
                    <a:pt x="40" y="515"/>
                  </a:lnTo>
                  <a:lnTo>
                    <a:pt x="26" y="516"/>
                  </a:lnTo>
                  <a:lnTo>
                    <a:pt x="13" y="516"/>
                  </a:lnTo>
                  <a:lnTo>
                    <a:pt x="0" y="490"/>
                  </a:lnTo>
                  <a:lnTo>
                    <a:pt x="22" y="490"/>
                  </a:lnTo>
                  <a:lnTo>
                    <a:pt x="43" y="490"/>
                  </a:lnTo>
                  <a:lnTo>
                    <a:pt x="62" y="489"/>
                  </a:lnTo>
                  <a:lnTo>
                    <a:pt x="80" y="487"/>
                  </a:lnTo>
                  <a:lnTo>
                    <a:pt x="96" y="483"/>
                  </a:lnTo>
                  <a:lnTo>
                    <a:pt x="113" y="479"/>
                  </a:lnTo>
                  <a:lnTo>
                    <a:pt x="127" y="472"/>
                  </a:lnTo>
                  <a:lnTo>
                    <a:pt x="141" y="467"/>
                  </a:lnTo>
                  <a:lnTo>
                    <a:pt x="155" y="460"/>
                  </a:lnTo>
                  <a:lnTo>
                    <a:pt x="168" y="452"/>
                  </a:lnTo>
                  <a:lnTo>
                    <a:pt x="181" y="444"/>
                  </a:lnTo>
                  <a:lnTo>
                    <a:pt x="193" y="435"/>
                  </a:lnTo>
                  <a:lnTo>
                    <a:pt x="204" y="425"/>
                  </a:lnTo>
                  <a:lnTo>
                    <a:pt x="216" y="415"/>
                  </a:lnTo>
                  <a:lnTo>
                    <a:pt x="227" y="404"/>
                  </a:lnTo>
                  <a:lnTo>
                    <a:pt x="238" y="393"/>
                  </a:lnTo>
                  <a:lnTo>
                    <a:pt x="236" y="380"/>
                  </a:lnTo>
                  <a:lnTo>
                    <a:pt x="233" y="368"/>
                  </a:lnTo>
                  <a:lnTo>
                    <a:pt x="227" y="357"/>
                  </a:lnTo>
                  <a:lnTo>
                    <a:pt x="221" y="347"/>
                  </a:lnTo>
                  <a:lnTo>
                    <a:pt x="213" y="338"/>
                  </a:lnTo>
                  <a:lnTo>
                    <a:pt x="206" y="329"/>
                  </a:lnTo>
                  <a:lnTo>
                    <a:pt x="195" y="320"/>
                  </a:lnTo>
                  <a:lnTo>
                    <a:pt x="185" y="312"/>
                  </a:lnTo>
                  <a:lnTo>
                    <a:pt x="177" y="307"/>
                  </a:lnTo>
                  <a:lnTo>
                    <a:pt x="171" y="302"/>
                  </a:lnTo>
                  <a:lnTo>
                    <a:pt x="163" y="295"/>
                  </a:lnTo>
                  <a:lnTo>
                    <a:pt x="157" y="289"/>
                  </a:lnTo>
                  <a:lnTo>
                    <a:pt x="217" y="322"/>
                  </a:lnTo>
                  <a:lnTo>
                    <a:pt x="179" y="143"/>
                  </a:lnTo>
                  <a:lnTo>
                    <a:pt x="188" y="171"/>
                  </a:lnTo>
                  <a:lnTo>
                    <a:pt x="195" y="200"/>
                  </a:lnTo>
                  <a:lnTo>
                    <a:pt x="204" y="229"/>
                  </a:lnTo>
                  <a:lnTo>
                    <a:pt x="213" y="257"/>
                  </a:lnTo>
                  <a:lnTo>
                    <a:pt x="222" y="285"/>
                  </a:lnTo>
                  <a:lnTo>
                    <a:pt x="230" y="315"/>
                  </a:lnTo>
                  <a:lnTo>
                    <a:pt x="239" y="343"/>
                  </a:lnTo>
                  <a:lnTo>
                    <a:pt x="248" y="371"/>
                  </a:lnTo>
                  <a:lnTo>
                    <a:pt x="258" y="358"/>
                  </a:lnTo>
                  <a:lnTo>
                    <a:pt x="270" y="344"/>
                  </a:lnTo>
                  <a:lnTo>
                    <a:pt x="280" y="330"/>
                  </a:lnTo>
                  <a:lnTo>
                    <a:pt x="289" y="316"/>
                  </a:lnTo>
                  <a:lnTo>
                    <a:pt x="299" y="300"/>
                  </a:lnTo>
                  <a:lnTo>
                    <a:pt x="310" y="285"/>
                  </a:lnTo>
                  <a:lnTo>
                    <a:pt x="319" y="268"/>
                  </a:lnTo>
                  <a:lnTo>
                    <a:pt x="329" y="253"/>
                  </a:lnTo>
                  <a:lnTo>
                    <a:pt x="339" y="208"/>
                  </a:lnTo>
                  <a:lnTo>
                    <a:pt x="348" y="162"/>
                  </a:lnTo>
                  <a:lnTo>
                    <a:pt x="351" y="117"/>
                  </a:lnTo>
                  <a:lnTo>
                    <a:pt x="347" y="73"/>
                  </a:lnTo>
                  <a:lnTo>
                    <a:pt x="353" y="112"/>
                  </a:lnTo>
                  <a:lnTo>
                    <a:pt x="354" y="152"/>
                  </a:lnTo>
                  <a:lnTo>
                    <a:pt x="353" y="190"/>
                  </a:lnTo>
                  <a:lnTo>
                    <a:pt x="348" y="231"/>
                  </a:lnTo>
                  <a:lnTo>
                    <a:pt x="358" y="212"/>
                  </a:lnTo>
                  <a:lnTo>
                    <a:pt x="370" y="194"/>
                  </a:lnTo>
                  <a:lnTo>
                    <a:pt x="380" y="179"/>
                  </a:lnTo>
                  <a:lnTo>
                    <a:pt x="392" y="163"/>
                  </a:lnTo>
                  <a:lnTo>
                    <a:pt x="402" y="150"/>
                  </a:lnTo>
                  <a:lnTo>
                    <a:pt x="412" y="137"/>
                  </a:lnTo>
                  <a:lnTo>
                    <a:pt x="421" y="125"/>
                  </a:lnTo>
                  <a:lnTo>
                    <a:pt x="430" y="113"/>
                  </a:lnTo>
                  <a:lnTo>
                    <a:pt x="439" y="102"/>
                  </a:lnTo>
                  <a:lnTo>
                    <a:pt x="448" y="89"/>
                  </a:lnTo>
                  <a:lnTo>
                    <a:pt x="457" y="77"/>
                  </a:lnTo>
                  <a:lnTo>
                    <a:pt x="466" y="64"/>
                  </a:lnTo>
                  <a:lnTo>
                    <a:pt x="474" y="50"/>
                  </a:lnTo>
                  <a:lnTo>
                    <a:pt x="482" y="35"/>
                  </a:lnTo>
                  <a:lnTo>
                    <a:pt x="488" y="18"/>
                  </a:lnTo>
                  <a:lnTo>
                    <a:pt x="496" y="0"/>
                  </a:lnTo>
                  <a:close/>
                </a:path>
              </a:pathLst>
            </a:custGeom>
            <a:solidFill>
              <a:srgbClr val="80410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grpSp>
      <p:sp>
        <p:nvSpPr>
          <p:cNvPr id="261145" name="WordArt 25"/>
          <p:cNvSpPr>
            <a:spLocks noChangeArrowheads="1" noChangeShapeType="1" noTextEdit="1"/>
          </p:cNvSpPr>
          <p:nvPr/>
        </p:nvSpPr>
        <p:spPr bwMode="auto">
          <a:xfrm>
            <a:off x="2032000" y="762000"/>
            <a:ext cx="8839200" cy="1600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lIns="121904" tIns="60953" rIns="121904" bIns="60953" numCol="1" fromWordArt="1">
            <a:prstTxWarp prst="textWave1">
              <a:avLst>
                <a:gd name="adj1" fmla="val 13005"/>
                <a:gd name="adj2" fmla="val 0"/>
              </a:avLst>
            </a:prstTxWarp>
          </a:bodyPr>
          <a:lstStyle/>
          <a:p>
            <a:pPr algn="ctr"/>
            <a:r>
              <a:rPr lang="en-US" sz="4800" b="1" kern="10" dirty="0">
                <a:solidFill>
                  <a:srgbClr val="0070C0"/>
                </a:solidFill>
                <a:effectLst>
                  <a:outerShdw dist="53882" dir="2700000" algn="ctr" rotWithShape="0">
                    <a:srgbClr val="C0C0C0">
                      <a:alpha val="79999"/>
                    </a:srgbClr>
                  </a:outerShdw>
                </a:effectLst>
                <a:latin typeface="Times New Roman"/>
                <a:cs typeface="Times New Roman"/>
              </a:rPr>
              <a:t>Thanks for your </a:t>
            </a:r>
            <a:r>
              <a:rPr lang="en-US" sz="4800" b="1" kern="10" dirty="0" err="1">
                <a:solidFill>
                  <a:srgbClr val="0070C0"/>
                </a:solidFill>
                <a:effectLst>
                  <a:outerShdw dist="53882" dir="2700000" algn="ctr" rotWithShape="0">
                    <a:srgbClr val="C0C0C0">
                      <a:alpha val="79999"/>
                    </a:srgbClr>
                  </a:outerShdw>
                </a:effectLst>
                <a:latin typeface="Times New Roman"/>
                <a:cs typeface="Times New Roman"/>
              </a:rPr>
              <a:t>atendance</a:t>
            </a:r>
            <a:r>
              <a:rPr lang="en-US" sz="4800" b="1" kern="10" dirty="0">
                <a:solidFill>
                  <a:srgbClr val="0070C0"/>
                </a:solidFill>
                <a:effectLst>
                  <a:outerShdw dist="53882" dir="2700000" algn="ctr" rotWithShape="0">
                    <a:srgbClr val="C0C0C0">
                      <a:alpha val="79999"/>
                    </a:srgbClr>
                  </a:outerShdw>
                </a:effectLst>
                <a:latin typeface="Times New Roman"/>
                <a:cs typeface="Times New Roman"/>
              </a:rPr>
              <a:t>!</a:t>
            </a:r>
          </a:p>
        </p:txBody>
      </p:sp>
      <p:pic>
        <p:nvPicPr>
          <p:cNvPr id="261146" name="proud_of_you.wma">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0" y="6096000"/>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9468985"/>
      </p:ext>
    </p:extLst>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247565" fill="hold"/>
                                        <p:tgtEl>
                                          <p:spTgt spid="261146"/>
                                        </p:tgtEl>
                                      </p:cBhvr>
                                    </p:cmd>
                                  </p:childTnLst>
                                </p:cTn>
                              </p:par>
                              <p:par>
                                <p:cTn id="7" presetID="19" presetClass="entr" presetSubtype="5" repeatCount="indefinite"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p:cTn id="9" dur="8000" fill="hold"/>
                                        <p:tgtEl>
                                          <p:spTgt spid="8"/>
                                        </p:tgtEl>
                                        <p:attrNameLst>
                                          <p:attrName>ppt_w</p:attrName>
                                        </p:attrNameLst>
                                      </p:cBhvr>
                                      <p:tavLst>
                                        <p:tav tm="0">
                                          <p:val>
                                            <p:strVal val="#ppt_w"/>
                                          </p:val>
                                        </p:tav>
                                        <p:tav tm="100000">
                                          <p:val>
                                            <p:strVal val="#ppt_w"/>
                                          </p:val>
                                        </p:tav>
                                      </p:tavLst>
                                    </p:anim>
                                    <p:anim calcmode="lin" valueType="num">
                                      <p:cBhvr>
                                        <p:cTn id="10" dur="8000" fill="hold"/>
                                        <p:tgtEl>
                                          <p:spTgt spid="8"/>
                                        </p:tgtEl>
                                        <p:attrNameLst>
                                          <p:attrName>ppt_h</p:attrName>
                                        </p:attrNameLst>
                                      </p:cBhvr>
                                      <p:tavLst>
                                        <p:tav tm="0" fmla="#ppt_h*sin(2.5*pi*$)">
                                          <p:val>
                                            <p:fltVal val="0"/>
                                          </p:val>
                                        </p:tav>
                                        <p:tav tm="100000">
                                          <p:val>
                                            <p:fltVal val="1"/>
                                          </p:val>
                                        </p:tav>
                                      </p:tavLst>
                                    </p:anim>
                                  </p:childTnLst>
                                </p:cTn>
                              </p:par>
                              <p:par>
                                <p:cTn id="11" presetID="7" presetClass="entr" presetSubtype="1" repeatCount="indefinite"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8000" fill="hold"/>
                                        <p:tgtEl>
                                          <p:spTgt spid="8"/>
                                        </p:tgtEl>
                                        <p:attrNameLst>
                                          <p:attrName>ppt_x</p:attrName>
                                        </p:attrNameLst>
                                      </p:cBhvr>
                                      <p:tavLst>
                                        <p:tav tm="0">
                                          <p:val>
                                            <p:strVal val="#ppt_x"/>
                                          </p:val>
                                        </p:tav>
                                        <p:tav tm="100000">
                                          <p:val>
                                            <p:strVal val="#ppt_x"/>
                                          </p:val>
                                        </p:tav>
                                      </p:tavLst>
                                    </p:anim>
                                    <p:anim calcmode="lin" valueType="num">
                                      <p:cBhvr additive="base">
                                        <p:cTn id="14" dur="8000" fill="hold"/>
                                        <p:tgtEl>
                                          <p:spTgt spid="8"/>
                                        </p:tgtEl>
                                        <p:attrNameLst>
                                          <p:attrName>ppt_y</p:attrName>
                                        </p:attrNameLst>
                                      </p:cBhvr>
                                      <p:tavLst>
                                        <p:tav tm="0">
                                          <p:val>
                                            <p:strVal val="0-#ppt_h/2"/>
                                          </p:val>
                                        </p:tav>
                                        <p:tav tm="100000">
                                          <p:val>
                                            <p:strVal val="#ppt_y"/>
                                          </p:val>
                                        </p:tav>
                                      </p:tavLst>
                                    </p:anim>
                                  </p:childTnLst>
                                </p:cTn>
                              </p:par>
                              <p:par>
                                <p:cTn id="15" presetID="7" presetClass="entr" presetSubtype="1" repeatCount="indefinite"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0" fill="hold"/>
                                        <p:tgtEl>
                                          <p:spTgt spid="2"/>
                                        </p:tgtEl>
                                        <p:attrNameLst>
                                          <p:attrName>ppt_x</p:attrName>
                                        </p:attrNameLst>
                                      </p:cBhvr>
                                      <p:tavLst>
                                        <p:tav tm="0">
                                          <p:val>
                                            <p:strVal val="#ppt_x"/>
                                          </p:val>
                                        </p:tav>
                                        <p:tav tm="100000">
                                          <p:val>
                                            <p:strVal val="#ppt_x"/>
                                          </p:val>
                                        </p:tav>
                                      </p:tavLst>
                                    </p:anim>
                                    <p:anim calcmode="lin" valueType="num">
                                      <p:cBhvr additive="base">
                                        <p:cTn id="18" dur="5000" fill="hold"/>
                                        <p:tgtEl>
                                          <p:spTgt spid="2"/>
                                        </p:tgtEl>
                                        <p:attrNameLst>
                                          <p:attrName>ppt_y</p:attrName>
                                        </p:attrNameLst>
                                      </p:cBhvr>
                                      <p:tavLst>
                                        <p:tav tm="0">
                                          <p:val>
                                            <p:strVal val="0-#ppt_h/2"/>
                                          </p:val>
                                        </p:tav>
                                        <p:tav tm="100000">
                                          <p:val>
                                            <p:strVal val="#ppt_y"/>
                                          </p:val>
                                        </p:tav>
                                      </p:tavLst>
                                    </p:anim>
                                  </p:childTnLst>
                                </p:cTn>
                              </p:par>
                              <p:par>
                                <p:cTn id="19" presetID="19" presetClass="entr" presetSubtype="5" repeatCount="indefinite"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0" fill="hold"/>
                                        <p:tgtEl>
                                          <p:spTgt spid="2"/>
                                        </p:tgtEl>
                                        <p:attrNameLst>
                                          <p:attrName>ppt_w</p:attrName>
                                        </p:attrNameLst>
                                      </p:cBhvr>
                                      <p:tavLst>
                                        <p:tav tm="0">
                                          <p:val>
                                            <p:strVal val="#ppt_w"/>
                                          </p:val>
                                        </p:tav>
                                        <p:tav tm="100000">
                                          <p:val>
                                            <p:strVal val="#ppt_w"/>
                                          </p:val>
                                        </p:tav>
                                      </p:tavLst>
                                    </p:anim>
                                    <p:anim calcmode="lin" valueType="num">
                                      <p:cBhvr>
                                        <p:cTn id="22" dur="5000" fill="hold"/>
                                        <p:tgtEl>
                                          <p:spTgt spid="2"/>
                                        </p:tgtEl>
                                        <p:attrNameLst>
                                          <p:attrName>ppt_h</p:attrName>
                                        </p:attrNameLst>
                                      </p:cBhvr>
                                      <p:tavLst>
                                        <p:tav tm="0" fmla="#ppt_h*sin(2.5*pi*$)">
                                          <p:val>
                                            <p:fltVal val="0"/>
                                          </p:val>
                                        </p:tav>
                                        <p:tav tm="100000">
                                          <p:val>
                                            <p:fltVal val="1"/>
                                          </p:val>
                                        </p:tav>
                                      </p:tavLst>
                                    </p:anim>
                                  </p:childTnLst>
                                </p:cTn>
                              </p:par>
                              <p:par>
                                <p:cTn id="23" presetID="19" presetClass="entr" presetSubtype="5" repeatCount="indefinite"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5000" fill="hold"/>
                                        <p:tgtEl>
                                          <p:spTgt spid="3"/>
                                        </p:tgtEl>
                                        <p:attrNameLst>
                                          <p:attrName>ppt_w</p:attrName>
                                        </p:attrNameLst>
                                      </p:cBhvr>
                                      <p:tavLst>
                                        <p:tav tm="0">
                                          <p:val>
                                            <p:strVal val="#ppt_w"/>
                                          </p:val>
                                        </p:tav>
                                        <p:tav tm="100000">
                                          <p:val>
                                            <p:strVal val="#ppt_w"/>
                                          </p:val>
                                        </p:tav>
                                      </p:tavLst>
                                    </p:anim>
                                    <p:anim calcmode="lin" valueType="num">
                                      <p:cBhvr>
                                        <p:cTn id="26" dur="15000" fill="hold"/>
                                        <p:tgtEl>
                                          <p:spTgt spid="3"/>
                                        </p:tgtEl>
                                        <p:attrNameLst>
                                          <p:attrName>ppt_h</p:attrName>
                                        </p:attrNameLst>
                                      </p:cBhvr>
                                      <p:tavLst>
                                        <p:tav tm="0" fmla="#ppt_h*sin(2.5*pi*$)">
                                          <p:val>
                                            <p:fltVal val="0"/>
                                          </p:val>
                                        </p:tav>
                                        <p:tav tm="100000">
                                          <p:val>
                                            <p:fltVal val="1"/>
                                          </p:val>
                                        </p:tav>
                                      </p:tavLst>
                                    </p:anim>
                                  </p:childTnLst>
                                </p:cTn>
                              </p:par>
                              <p:par>
                                <p:cTn id="27" presetID="7" presetClass="entr" presetSubtype="1" repeatCount="indefinite"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15000" fill="hold"/>
                                        <p:tgtEl>
                                          <p:spTgt spid="3"/>
                                        </p:tgtEl>
                                        <p:attrNameLst>
                                          <p:attrName>ppt_x</p:attrName>
                                        </p:attrNameLst>
                                      </p:cBhvr>
                                      <p:tavLst>
                                        <p:tav tm="0">
                                          <p:val>
                                            <p:strVal val="#ppt_x"/>
                                          </p:val>
                                        </p:tav>
                                        <p:tav tm="100000">
                                          <p:val>
                                            <p:strVal val="#ppt_x"/>
                                          </p:val>
                                        </p:tav>
                                      </p:tavLst>
                                    </p:anim>
                                    <p:anim calcmode="lin" valueType="num">
                                      <p:cBhvr additive="base">
                                        <p:cTn id="30" dur="15000" fill="hold"/>
                                        <p:tgtEl>
                                          <p:spTgt spid="3"/>
                                        </p:tgtEl>
                                        <p:attrNameLst>
                                          <p:attrName>ppt_y</p:attrName>
                                        </p:attrNameLst>
                                      </p:cBhvr>
                                      <p:tavLst>
                                        <p:tav tm="0">
                                          <p:val>
                                            <p:strVal val="0-#ppt_h/2"/>
                                          </p:val>
                                        </p:tav>
                                        <p:tav tm="100000">
                                          <p:val>
                                            <p:strVal val="#ppt_y"/>
                                          </p:val>
                                        </p:tav>
                                      </p:tavLst>
                                    </p:anim>
                                  </p:childTnLst>
                                </p:cTn>
                              </p:par>
                              <p:par>
                                <p:cTn id="31" presetID="35" presetClass="emph" presetSubtype="0" repeatCount="indefinite" fill="hold" nodeType="withEffect">
                                  <p:stCondLst>
                                    <p:cond delay="0"/>
                                  </p:stCondLst>
                                  <p:childTnLst>
                                    <p:anim calcmode="discrete" valueType="str">
                                      <p:cBhvr>
                                        <p:cTn id="32" dur="15000" fill="hold"/>
                                        <p:tgtEl>
                                          <p:spTgt spid="3"/>
                                        </p:tgtEl>
                                        <p:attrNameLst>
                                          <p:attrName>style.visibility</p:attrName>
                                        </p:attrNameLst>
                                      </p:cBhvr>
                                      <p:tavLst>
                                        <p:tav tm="0">
                                          <p:val>
                                            <p:strVal val="hidden"/>
                                          </p:val>
                                        </p:tav>
                                        <p:tav tm="50000">
                                          <p:val>
                                            <p:strVal val="visible"/>
                                          </p:val>
                                        </p:tav>
                                      </p:tavLst>
                                    </p:anim>
                                  </p:childTnLst>
                                </p:cTn>
                              </p:par>
                              <p:par>
                                <p:cTn id="33" presetID="19" presetClass="entr" presetSubtype="5" repeatCount="indefinite"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5000" fill="hold"/>
                                        <p:tgtEl>
                                          <p:spTgt spid="4"/>
                                        </p:tgtEl>
                                        <p:attrNameLst>
                                          <p:attrName>ppt_w</p:attrName>
                                        </p:attrNameLst>
                                      </p:cBhvr>
                                      <p:tavLst>
                                        <p:tav tm="0">
                                          <p:val>
                                            <p:strVal val="#ppt_w"/>
                                          </p:val>
                                        </p:tav>
                                        <p:tav tm="100000">
                                          <p:val>
                                            <p:strVal val="#ppt_w"/>
                                          </p:val>
                                        </p:tav>
                                      </p:tavLst>
                                    </p:anim>
                                    <p:anim calcmode="lin" valueType="num">
                                      <p:cBhvr>
                                        <p:cTn id="36" dur="5000" fill="hold"/>
                                        <p:tgtEl>
                                          <p:spTgt spid="4"/>
                                        </p:tgtEl>
                                        <p:attrNameLst>
                                          <p:attrName>ppt_h</p:attrName>
                                        </p:attrNameLst>
                                      </p:cBhvr>
                                      <p:tavLst>
                                        <p:tav tm="0" fmla="#ppt_h*sin(2.5*pi*$)">
                                          <p:val>
                                            <p:fltVal val="0"/>
                                          </p:val>
                                        </p:tav>
                                        <p:tav tm="100000">
                                          <p:val>
                                            <p:fltVal val="1"/>
                                          </p:val>
                                        </p:tav>
                                      </p:tavLst>
                                    </p:anim>
                                  </p:childTnLst>
                                </p:cTn>
                              </p:par>
                              <p:par>
                                <p:cTn id="37" presetID="7" presetClass="entr" presetSubtype="1" repeatCount="indefinite" fill="hold"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0" fill="hold"/>
                                        <p:tgtEl>
                                          <p:spTgt spid="4"/>
                                        </p:tgtEl>
                                        <p:attrNameLst>
                                          <p:attrName>ppt_x</p:attrName>
                                        </p:attrNameLst>
                                      </p:cBhvr>
                                      <p:tavLst>
                                        <p:tav tm="0">
                                          <p:val>
                                            <p:strVal val="#ppt_x"/>
                                          </p:val>
                                        </p:tav>
                                        <p:tav tm="100000">
                                          <p:val>
                                            <p:strVal val="#ppt_x"/>
                                          </p:val>
                                        </p:tav>
                                      </p:tavLst>
                                    </p:anim>
                                    <p:anim calcmode="lin" valueType="num">
                                      <p:cBhvr additive="base">
                                        <p:cTn id="40" dur="5000" fill="hold"/>
                                        <p:tgtEl>
                                          <p:spTgt spid="4"/>
                                        </p:tgtEl>
                                        <p:attrNameLst>
                                          <p:attrName>ppt_y</p:attrName>
                                        </p:attrNameLst>
                                      </p:cBhvr>
                                      <p:tavLst>
                                        <p:tav tm="0">
                                          <p:val>
                                            <p:strVal val="0-#ppt_h/2"/>
                                          </p:val>
                                        </p:tav>
                                        <p:tav tm="100000">
                                          <p:val>
                                            <p:strVal val="#ppt_y"/>
                                          </p:val>
                                        </p:tav>
                                      </p:tavLst>
                                    </p:anim>
                                  </p:childTnLst>
                                </p:cTn>
                              </p:par>
                              <p:par>
                                <p:cTn id="41" presetID="0" presetClass="path" presetSubtype="0" repeatCount="indefinite" accel="50000" decel="50000" fill="hold" nodeType="withEffect">
                                  <p:stCondLst>
                                    <p:cond delay="0"/>
                                  </p:stCondLst>
                                  <p:childTnLst>
                                    <p:animMotion origin="layout" path="M -0.05486 -0.83492 C -0.05399 -0.75215 -0.0533 -0.74797 -0.05712 -0.68978 C -0.05382 -0.65314 -0.0599 -0.64966 -0.04375 -0.63483 C -0.03368 -0.62694 -0.03229 -0.62903 -0.0224 -0.62462 C -0.01771 -0.62231 -0.00833 -0.6179 -0.00833 -0.61813 C 0.00729 -0.5815 0.00087 -0.53953 -0.01163 -0.50545 C -0.01372 -0.49942 -0.01511 -0.49316 -0.01806 -0.48899 C -0.02101 -0.48481 -0.02448 -0.48018 -0.02708 -0.47647 L -0.04445 -0.43891 C -0.04445 -0.43914 -0.04445 -0.43891 -0.04445 -0.43914 C -0.05174 -0.42847 -0.06129 -0.4192 -0.06667 -0.40575 C -0.06997 -0.3981 -0.07518 -0.38117 -0.07518 -0.38141 C -0.06649 -0.34176 -0.04358 -0.35474 -0.02309 -0.35219 C -0.01684 -0.35219 -0.01077 -0.35057 -0.00434 -0.34918 C 0.01545 -0.34083 0.0217 -0.34199 0.03646 -0.31139 C 0.04149 -0.30142 0.05121 -0.28055 0.05139 -0.28078 C 0.05642 -0.25829 0.0559 -0.22166 0.04444 -0.20427 C 0.04184 -0.20056 0.0276 -0.19546 0.02621 -0.19499 C 0.00312 -0.18479 -0.01719 -0.17297 -0.04045 -0.16717 C -0.04774 -0.1579 -0.0559 -0.15117 -0.06302 -0.14213 C -0.07292 -0.12822 -0.08143 -0.0895 -0.08386 -0.0684 C -0.08281 -0.05936 -0.08386 -0.04823 -0.08056 -0.04058 C -0.07153 -0.01878 -0.04809 -0.02087 -0.03559 -0.0153 C -0.03073 -0.01322 -0.02604 -0.00997 -0.02136 -0.00788 C -0.01268 -0.00487 -0.0033 -0.00464 0.00451 0.00232 C 0.00955 0.00603 0.01892 0.01762 0.01892 0.01716 C 0.02153 0.02365 0.02656 0.03223 0.02673 0.04127 C 0.02743 0.05843 0.01545 0.06608 0.00903 0.07466 C -0.00434 0.09274 -0.01945 0.10735 -0.03108 0.12891 C -0.0316 0.13285 -0.03386 0.13703 -0.03299 0.13981 C -0.03195 0.14445 -0.01667 0.15557 -0.01615 0.15488 C 0.00278 0.16392 0.02014 0.1616 0.03976 0.16021 " pathEditMode="relative" rAng="10656418" ptsTypes="fffffffFfffffffffffffffffffffffA">
                                      <p:cBhvr>
                                        <p:cTn id="42" dur="6000" fill="hold"/>
                                        <p:tgtEl>
                                          <p:spTgt spid="4"/>
                                        </p:tgtEl>
                                        <p:attrNameLst>
                                          <p:attrName>ppt_x</p:attrName>
                                          <p:attrName>ppt_y</p:attrName>
                                        </p:attrNameLst>
                                      </p:cBhvr>
                                      <p:rCtr x="3542" y="49919"/>
                                    </p:animMotion>
                                  </p:childTnLst>
                                </p:cTn>
                              </p:par>
                              <p:par>
                                <p:cTn id="43" presetID="19" presetClass="entr" presetSubtype="5" repeatCount="indefinite" fill="hold" nodeType="with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15000" fill="hold"/>
                                        <p:tgtEl>
                                          <p:spTgt spid="5"/>
                                        </p:tgtEl>
                                        <p:attrNameLst>
                                          <p:attrName>ppt_w</p:attrName>
                                        </p:attrNameLst>
                                      </p:cBhvr>
                                      <p:tavLst>
                                        <p:tav tm="0">
                                          <p:val>
                                            <p:strVal val="#ppt_w"/>
                                          </p:val>
                                        </p:tav>
                                        <p:tav tm="100000">
                                          <p:val>
                                            <p:strVal val="#ppt_w"/>
                                          </p:val>
                                        </p:tav>
                                      </p:tavLst>
                                    </p:anim>
                                    <p:anim calcmode="lin" valueType="num">
                                      <p:cBhvr>
                                        <p:cTn id="46" dur="15000" fill="hold"/>
                                        <p:tgtEl>
                                          <p:spTgt spid="5"/>
                                        </p:tgtEl>
                                        <p:attrNameLst>
                                          <p:attrName>ppt_h</p:attrName>
                                        </p:attrNameLst>
                                      </p:cBhvr>
                                      <p:tavLst>
                                        <p:tav tm="0" fmla="#ppt_h*sin(2.5*pi*$)">
                                          <p:val>
                                            <p:fltVal val="0"/>
                                          </p:val>
                                        </p:tav>
                                        <p:tav tm="100000">
                                          <p:val>
                                            <p:fltVal val="1"/>
                                          </p:val>
                                        </p:tav>
                                      </p:tavLst>
                                    </p:anim>
                                  </p:childTnLst>
                                </p:cTn>
                              </p:par>
                              <p:par>
                                <p:cTn id="47" presetID="7" presetClass="entr" presetSubtype="1" repeatCount="indefinite" fill="hold" nodeType="with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15000" fill="hold"/>
                                        <p:tgtEl>
                                          <p:spTgt spid="5"/>
                                        </p:tgtEl>
                                        <p:attrNameLst>
                                          <p:attrName>ppt_x</p:attrName>
                                        </p:attrNameLst>
                                      </p:cBhvr>
                                      <p:tavLst>
                                        <p:tav tm="0">
                                          <p:val>
                                            <p:strVal val="#ppt_x"/>
                                          </p:val>
                                        </p:tav>
                                        <p:tav tm="100000">
                                          <p:val>
                                            <p:strVal val="#ppt_x"/>
                                          </p:val>
                                        </p:tav>
                                      </p:tavLst>
                                    </p:anim>
                                    <p:anim calcmode="lin" valueType="num">
                                      <p:cBhvr additive="base">
                                        <p:cTn id="50" dur="15000" fill="hold"/>
                                        <p:tgtEl>
                                          <p:spTgt spid="5"/>
                                        </p:tgtEl>
                                        <p:attrNameLst>
                                          <p:attrName>ppt_y</p:attrName>
                                        </p:attrNameLst>
                                      </p:cBhvr>
                                      <p:tavLst>
                                        <p:tav tm="0">
                                          <p:val>
                                            <p:strVal val="0-#ppt_h/2"/>
                                          </p:val>
                                        </p:tav>
                                        <p:tav tm="100000">
                                          <p:val>
                                            <p:strVal val="#ppt_y"/>
                                          </p:val>
                                        </p:tav>
                                      </p:tavLst>
                                    </p:anim>
                                  </p:childTnLst>
                                </p:cTn>
                              </p:par>
                              <p:par>
                                <p:cTn id="51" presetID="0" presetClass="path" presetSubtype="0" repeatCount="indefinite" accel="50000" decel="50000" fill="hold" nodeType="withEffect">
                                  <p:stCondLst>
                                    <p:cond delay="0"/>
                                  </p:stCondLst>
                                  <p:childTnLst>
                                    <p:animMotion origin="layout" path="M 0.18854 -0.97315 C 0.17222 -0.9588 0.16822 -0.93796 0.15763 -0.91019 C 0.14982 -0.86528 0.14375 -0.85787 0.14739 -0.82824 C 0.14843 -0.82199 0.14913 -0.81505 0.15104 -0.80972 C 0.15364 -0.8007 0.16024 -0.78357 0.16076 -0.78426 C 0.1592 -0.76621 0.15954 -0.75185 0.14791 -0.7375 C 0.1434 -0.73148 0.1342 -0.71991 0.13437 -0.72014 C 0.1276 -0.70278 0.12569 -0.7007 0.12517 -0.67732 C 0.12482 -0.64653 0.13229 -0.62917 0.12274 -0.65463 C 0.1118 -0.65255 0.11024 -0.64491 0.10052 -0.63009 C 0.075 -0.59259 0.10347 -0.64028 0.08194 -0.60255 C 0.07725 -0.56644 0.0776 -0.56945 0.08437 -0.54491 C 0.09513 -0.50533 0.07604 -0.56227 0.09131 -0.51968 C 0.08958 -0.48773 0.08472 -0.45324 0.07326 -0.42384 C 0.071 -0.41759 0.05954 -0.40903 0.05711 -0.40695 C 0.05451 -0.40208 0.05208 -0.39722 0.04947 -0.39306 C 0.04704 -0.38866 0.04427 -0.3882 0.04236 -0.38403 C 0.03802 -0.37431 0.03125 -0.35394 0.03142 -0.3544 C 0.03298 -0.34375 0.03663 -0.33472 0.03732 -0.32384 C 0.0375 -0.31783 0.0375 -0.31204 0.03819 -0.30533 C 0.03871 -0.29908 0.0434 -0.29468 0.04166 -0.28796 C 0.04045 -0.28264 0.03802 -0.29329 0.03611 -0.29583 C 0.02239 -0.29074 0.01371 -0.2706 0.00173 -0.25162 C -0.00035 -0.24491 -0.00973 -0.22153 -0.01077 -0.21644 C -0.01337 -0.20116 -0.01285 -0.17477 -0.0125 -0.16088 C -0.01441 -0.14908 -0.01875 -0.13611 -0.01737 -0.12755 C -0.01598 -0.11829 -0.00973 -0.11736 -0.00573 -0.11158 C -0.00122 -0.10602 0.00173 -0.09607 0.00347 -0.08565 C 0.0059 -0.07361 0.00798 -0.06065 0.01024 -0.04908 C 0.01128 -0.04445 0.0125 -0.03634 0.01267 -0.03681 C 0.00104 -0.03218 -0.00157 -0.0331 -0.01025 -0.01111 C -0.01702 0.01667 -0.03316 0.08055 -0.04532 0.10671 C -0.05139 0.11967 -0.06112 0.12153 -0.06823 0.13264 C -0.07101 0.13727 -0.07605 0.14583 -0.07587 0.1456 " pathEditMode="relative" rAng="11756402" ptsTypes="fffffffffffffffffffffffffffffffffA">
                                      <p:cBhvr>
                                        <p:cTn id="52" dur="15000" fill="hold"/>
                                        <p:tgtEl>
                                          <p:spTgt spid="5"/>
                                        </p:tgtEl>
                                        <p:attrNameLst>
                                          <p:attrName>ppt_x</p:attrName>
                                          <p:attrName>ppt_y</p:attrName>
                                        </p:attrNameLst>
                                      </p:cBhvr>
                                      <p:rCtr x="-12656" y="56181"/>
                                    </p:animMotion>
                                  </p:childTnLst>
                                </p:cTn>
                              </p:par>
                              <p:par>
                                <p:cTn id="53" presetID="19" presetClass="entr" presetSubtype="5" repeatCount="indefinite" fill="hold" nodeType="with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p:cTn id="55" dur="8000" fill="hold"/>
                                        <p:tgtEl>
                                          <p:spTgt spid="7"/>
                                        </p:tgtEl>
                                        <p:attrNameLst>
                                          <p:attrName>ppt_w</p:attrName>
                                        </p:attrNameLst>
                                      </p:cBhvr>
                                      <p:tavLst>
                                        <p:tav tm="0">
                                          <p:val>
                                            <p:strVal val="#ppt_w"/>
                                          </p:val>
                                        </p:tav>
                                        <p:tav tm="100000">
                                          <p:val>
                                            <p:strVal val="#ppt_w"/>
                                          </p:val>
                                        </p:tav>
                                      </p:tavLst>
                                    </p:anim>
                                    <p:anim calcmode="lin" valueType="num">
                                      <p:cBhvr>
                                        <p:cTn id="56" dur="8000" fill="hold"/>
                                        <p:tgtEl>
                                          <p:spTgt spid="7"/>
                                        </p:tgtEl>
                                        <p:attrNameLst>
                                          <p:attrName>ppt_h</p:attrName>
                                        </p:attrNameLst>
                                      </p:cBhvr>
                                      <p:tavLst>
                                        <p:tav tm="0" fmla="#ppt_h*sin(2.5*pi*$)">
                                          <p:val>
                                            <p:fltVal val="0"/>
                                          </p:val>
                                        </p:tav>
                                        <p:tav tm="100000">
                                          <p:val>
                                            <p:fltVal val="1"/>
                                          </p:val>
                                        </p:tav>
                                      </p:tavLst>
                                    </p:anim>
                                  </p:childTnLst>
                                </p:cTn>
                              </p:par>
                              <p:par>
                                <p:cTn id="57" presetID="7" presetClass="entr" presetSubtype="1" repeatCount="indefinite" fill="hold" nodeType="with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additive="base">
                                        <p:cTn id="59" dur="8000" fill="hold"/>
                                        <p:tgtEl>
                                          <p:spTgt spid="7"/>
                                        </p:tgtEl>
                                        <p:attrNameLst>
                                          <p:attrName>ppt_x</p:attrName>
                                        </p:attrNameLst>
                                      </p:cBhvr>
                                      <p:tavLst>
                                        <p:tav tm="0">
                                          <p:val>
                                            <p:strVal val="#ppt_x"/>
                                          </p:val>
                                        </p:tav>
                                        <p:tav tm="100000">
                                          <p:val>
                                            <p:strVal val="#ppt_x"/>
                                          </p:val>
                                        </p:tav>
                                      </p:tavLst>
                                    </p:anim>
                                    <p:anim calcmode="lin" valueType="num">
                                      <p:cBhvr additive="base">
                                        <p:cTn id="60" dur="8000" fill="hold"/>
                                        <p:tgtEl>
                                          <p:spTgt spid="7"/>
                                        </p:tgtEl>
                                        <p:attrNameLst>
                                          <p:attrName>ppt_y</p:attrName>
                                        </p:attrNameLst>
                                      </p:cBhvr>
                                      <p:tavLst>
                                        <p:tav tm="0">
                                          <p:val>
                                            <p:strVal val="0-#ppt_h/2"/>
                                          </p:val>
                                        </p:tav>
                                        <p:tav tm="100000">
                                          <p:val>
                                            <p:strVal val="#ppt_y"/>
                                          </p:val>
                                        </p:tav>
                                      </p:tavLst>
                                    </p:anim>
                                  </p:childTnLst>
                                </p:cTn>
                              </p:par>
                              <p:par>
                                <p:cTn id="61" presetID="7" presetClass="entr" presetSubtype="1" repeatCount="indefinite" fill="hold" nodeType="with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additive="base">
                                        <p:cTn id="63" dur="5000" fill="hold"/>
                                        <p:tgtEl>
                                          <p:spTgt spid="6"/>
                                        </p:tgtEl>
                                        <p:attrNameLst>
                                          <p:attrName>ppt_x</p:attrName>
                                        </p:attrNameLst>
                                      </p:cBhvr>
                                      <p:tavLst>
                                        <p:tav tm="0">
                                          <p:val>
                                            <p:strVal val="#ppt_x"/>
                                          </p:val>
                                        </p:tav>
                                        <p:tav tm="100000">
                                          <p:val>
                                            <p:strVal val="#ppt_x"/>
                                          </p:val>
                                        </p:tav>
                                      </p:tavLst>
                                    </p:anim>
                                    <p:anim calcmode="lin" valueType="num">
                                      <p:cBhvr additive="base">
                                        <p:cTn id="64" dur="5000" fill="hold"/>
                                        <p:tgtEl>
                                          <p:spTgt spid="6"/>
                                        </p:tgtEl>
                                        <p:attrNameLst>
                                          <p:attrName>ppt_y</p:attrName>
                                        </p:attrNameLst>
                                      </p:cBhvr>
                                      <p:tavLst>
                                        <p:tav tm="0">
                                          <p:val>
                                            <p:strVal val="0-#ppt_h/2"/>
                                          </p:val>
                                        </p:tav>
                                        <p:tav tm="100000">
                                          <p:val>
                                            <p:strVal val="#ppt_y"/>
                                          </p:val>
                                        </p:tav>
                                      </p:tavLst>
                                    </p:anim>
                                  </p:childTnLst>
                                </p:cTn>
                              </p:par>
                              <p:par>
                                <p:cTn id="65" presetID="19" presetClass="entr" presetSubtype="5" repeatCount="indefinite" fill="hold" nodeType="withEffect">
                                  <p:stCondLst>
                                    <p:cond delay="0"/>
                                  </p:stCondLst>
                                  <p:childTnLst>
                                    <p:set>
                                      <p:cBhvr>
                                        <p:cTn id="66" dur="1" fill="hold">
                                          <p:stCondLst>
                                            <p:cond delay="0"/>
                                          </p:stCondLst>
                                        </p:cTn>
                                        <p:tgtEl>
                                          <p:spTgt spid="6"/>
                                        </p:tgtEl>
                                        <p:attrNameLst>
                                          <p:attrName>style.visibility</p:attrName>
                                        </p:attrNameLst>
                                      </p:cBhvr>
                                      <p:to>
                                        <p:strVal val="visible"/>
                                      </p:to>
                                    </p:set>
                                    <p:anim calcmode="lin" valueType="num">
                                      <p:cBhvr>
                                        <p:cTn id="67" dur="5000" fill="hold"/>
                                        <p:tgtEl>
                                          <p:spTgt spid="6"/>
                                        </p:tgtEl>
                                        <p:attrNameLst>
                                          <p:attrName>ppt_w</p:attrName>
                                        </p:attrNameLst>
                                      </p:cBhvr>
                                      <p:tavLst>
                                        <p:tav tm="0">
                                          <p:val>
                                            <p:strVal val="#ppt_w"/>
                                          </p:val>
                                        </p:tav>
                                        <p:tav tm="100000">
                                          <p:val>
                                            <p:strVal val="#ppt_w"/>
                                          </p:val>
                                        </p:tav>
                                      </p:tavLst>
                                    </p:anim>
                                    <p:anim calcmode="lin" valueType="num">
                                      <p:cBhvr>
                                        <p:cTn id="68" dur="5000" fill="hold"/>
                                        <p:tgtEl>
                                          <p:spTgt spid="6"/>
                                        </p:tgtEl>
                                        <p:attrNameLst>
                                          <p:attrName>ppt_h</p:attrName>
                                        </p:attrNameLst>
                                      </p:cBhvr>
                                      <p:tavLst>
                                        <p:tav tm="0" fmla="#ppt_h*sin(2.5*pi*$)">
                                          <p:val>
                                            <p:fltVal val="0"/>
                                          </p:val>
                                        </p:tav>
                                        <p:tav tm="100000">
                                          <p:val>
                                            <p:fltVal val="1"/>
                                          </p:val>
                                        </p:tav>
                                      </p:tavLst>
                                    </p:anim>
                                  </p:childTnLst>
                                </p:cTn>
                              </p:par>
                              <p:par>
                                <p:cTn id="69" presetID="3" presetClass="path" presetSubtype="0" repeatCount="5000" accel="50000" decel="50000" autoRev="1" fill="hold" grpId="0" nodeType="withEffect">
                                  <p:stCondLst>
                                    <p:cond delay="0"/>
                                  </p:stCondLst>
                                  <p:childTnLst>
                                    <p:animMotion origin="layout" path="M 0.0 0.0  C 0.069 0.0  0.125 0.07458  0.125 0.16647  C 0.125 0.25837  0.069 0.33295  0.0 0.33295  C -0.069 0.33295  -0.125 0.25837  -0.125 0.16647  C -0.125 0.07458  -0.069 0.0  0.0 0.0  Z" pathEditMode="relative" ptsTypes="">
                                      <p:cBhvr>
                                        <p:cTn id="70" dur="5000" spd="-100000" fill="hold"/>
                                        <p:tgtEl>
                                          <p:spTgt spid="261145"/>
                                        </p:tgtEl>
                                        <p:attrNameLst>
                                          <p:attrName>ppt_x</p:attrName>
                                          <p:attrName>ppt_y</p:attrName>
                                        </p:attrNameLst>
                                      </p:cBhvr>
                                    </p:animMotion>
                                  </p:childTnLst>
                                </p:cTn>
                              </p:par>
                              <p:par>
                                <p:cTn id="71" presetID="6" presetClass="emph" presetSubtype="0" repeatCount="indefinite" fill="hold" grpId="0" nodeType="withEffect">
                                  <p:stCondLst>
                                    <p:cond delay="0"/>
                                  </p:stCondLst>
                                  <p:childTnLst>
                                    <p:animScale>
                                      <p:cBhvr>
                                        <p:cTn id="72" dur="3000" fill="hold"/>
                                        <p:tgtEl>
                                          <p:spTgt spid="261123"/>
                                        </p:tgtEl>
                                      </p:cBhvr>
                                      <p:by x="150000" y="100000"/>
                                    </p:animScale>
                                  </p:childTnLst>
                                </p:cTn>
                              </p:par>
                            </p:childTnLst>
                          </p:cTn>
                        </p:par>
                      </p:childTnLst>
                    </p:cTn>
                  </p:par>
                </p:childTnLst>
              </p:cTn>
              <p:prevCondLst>
                <p:cond evt="onPrev" delay="0">
                  <p:tgtEl>
                    <p:sldTgt/>
                  </p:tgtEl>
                </p:cond>
              </p:prevCondLst>
              <p:nextCondLst>
                <p:cond evt="onNext" delay="0">
                  <p:tgtEl>
                    <p:sldTgt/>
                  </p:tgtEl>
                </p:cond>
              </p:nextCondLst>
            </p:seq>
            <p:audio>
              <p:cMediaNode>
                <p:cTn id="73" fill="hold" display="0">
                  <p:stCondLst>
                    <p:cond delay="indefinite"/>
                  </p:stCondLst>
                  <p:endCondLst>
                    <p:cond evt="onNext" delay="0">
                      <p:tgtEl>
                        <p:sldTgt/>
                      </p:tgtEl>
                    </p:cond>
                    <p:cond evt="onPrev" delay="0">
                      <p:tgtEl>
                        <p:sldTgt/>
                      </p:tgtEl>
                    </p:cond>
                    <p:cond evt="onStopAudio" delay="0">
                      <p:tgtEl>
                        <p:sldTgt/>
                      </p:tgtEl>
                    </p:cond>
                  </p:endCondLst>
                </p:cTn>
                <p:tgtEl>
                  <p:spTgt spid="261146"/>
                </p:tgtEl>
              </p:cMediaNode>
            </p:audio>
          </p:childTnLst>
        </p:cTn>
      </p:par>
    </p:tnLst>
    <p:bldLst>
      <p:bldP spid="261123" grpId="0" animBg="1"/>
      <p:bldP spid="26114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3620506D-D0FB-4364-9BF0-303257236434}"/>
              </a:ext>
            </a:extLst>
          </p:cNvPr>
          <p:cNvSpPr txBox="1"/>
          <p:nvPr/>
        </p:nvSpPr>
        <p:spPr>
          <a:xfrm>
            <a:off x="1109236" y="114166"/>
            <a:ext cx="3235533" cy="646331"/>
          </a:xfrm>
          <a:prstGeom prst="rect">
            <a:avLst/>
          </a:prstGeom>
          <a:noFill/>
          <a:effectLst/>
        </p:spPr>
        <p:txBody>
          <a:bodyPr wrap="square" rtlCol="0">
            <a:spAutoFit/>
          </a:bodyPr>
          <a:lstStyle/>
          <a:p>
            <a:r>
              <a:rPr lang="en-US" sz="3600" b="1" dirty="0">
                <a:solidFill>
                  <a:srgbClr val="002060"/>
                </a:solidFill>
                <a:effectLst>
                  <a:glow rad="88900">
                    <a:schemeClr val="bg1"/>
                  </a:glow>
                </a:effectLst>
                <a:latin typeface="Arial" panose="020B0604020202020204" pitchFamily="34" charset="0"/>
                <a:cs typeface="Arial" panose="020B0604020202020204" pitchFamily="34" charset="0"/>
              </a:rPr>
              <a:t>* WARM-UP</a:t>
            </a:r>
          </a:p>
        </p:txBody>
      </p:sp>
      <p:sp>
        <p:nvSpPr>
          <p:cNvPr id="21" name="TextBox 20">
            <a:extLst>
              <a:ext uri="{FF2B5EF4-FFF2-40B4-BE49-F238E27FC236}">
                <a16:creationId xmlns:a16="http://schemas.microsoft.com/office/drawing/2014/main" id="{A982B3A6-EACF-42EF-B0CF-D6FC910459A8}"/>
              </a:ext>
            </a:extLst>
          </p:cNvPr>
          <p:cNvSpPr txBox="1"/>
          <p:nvPr/>
        </p:nvSpPr>
        <p:spPr>
          <a:xfrm>
            <a:off x="2381108" y="967623"/>
            <a:ext cx="6803523" cy="646331"/>
          </a:xfrm>
          <a:prstGeom prst="rect">
            <a:avLst/>
          </a:prstGeom>
          <a:noFill/>
        </p:spPr>
        <p:txBody>
          <a:bodyPr wrap="square">
            <a:spAutoFit/>
          </a:bodyPr>
          <a:lstStyle/>
          <a:p>
            <a:r>
              <a:rPr lang="en-US" sz="3600" b="1" dirty="0"/>
              <a:t>Name the activities in the picture:</a:t>
            </a:r>
          </a:p>
        </p:txBody>
      </p:sp>
      <p:sp>
        <p:nvSpPr>
          <p:cNvPr id="4" name="TextBox 3">
            <a:extLst>
              <a:ext uri="{FF2B5EF4-FFF2-40B4-BE49-F238E27FC236}">
                <a16:creationId xmlns:a16="http://schemas.microsoft.com/office/drawing/2014/main" id="{90A3E95A-3D5D-4E3E-A00D-CA3CAC576081}"/>
              </a:ext>
            </a:extLst>
          </p:cNvPr>
          <p:cNvSpPr txBox="1"/>
          <p:nvPr/>
        </p:nvSpPr>
        <p:spPr>
          <a:xfrm>
            <a:off x="4543988" y="114166"/>
            <a:ext cx="4235398" cy="646331"/>
          </a:xfrm>
          <a:prstGeom prst="rect">
            <a:avLst/>
          </a:prstGeom>
          <a:noFill/>
        </p:spPr>
        <p:txBody>
          <a:bodyPr wrap="square" rtlCol="0">
            <a:spAutoFit/>
          </a:bodyPr>
          <a:lstStyle/>
          <a:p>
            <a:r>
              <a:rPr lang="en-US" sz="3600" b="1" dirty="0">
                <a:solidFill>
                  <a:srgbClr val="0070C0"/>
                </a:solidFill>
              </a:rPr>
              <a:t>Who knows more?</a:t>
            </a:r>
          </a:p>
        </p:txBody>
      </p:sp>
      <p:sp>
        <p:nvSpPr>
          <p:cNvPr id="5" name="TextBox 4">
            <a:extLst>
              <a:ext uri="{FF2B5EF4-FFF2-40B4-BE49-F238E27FC236}">
                <a16:creationId xmlns:a16="http://schemas.microsoft.com/office/drawing/2014/main" id="{337A5E1E-3CA0-4464-8CDD-31E8FAFCE4DB}"/>
              </a:ext>
            </a:extLst>
          </p:cNvPr>
          <p:cNvSpPr txBox="1"/>
          <p:nvPr/>
        </p:nvSpPr>
        <p:spPr>
          <a:xfrm>
            <a:off x="0" y="2786786"/>
            <a:ext cx="3325276" cy="1200329"/>
          </a:xfrm>
          <a:prstGeom prst="rect">
            <a:avLst/>
          </a:prstGeom>
          <a:noFill/>
        </p:spPr>
        <p:txBody>
          <a:bodyPr wrap="square" rtlCol="0">
            <a:spAutoFit/>
          </a:bodyPr>
          <a:lstStyle/>
          <a:p>
            <a:pPr algn="ctr"/>
            <a:r>
              <a:rPr lang="en-US" sz="3600" b="1" dirty="0">
                <a:solidFill>
                  <a:srgbClr val="A40000"/>
                </a:solidFill>
                <a:effectLst>
                  <a:outerShdw blurRad="38100" dist="38100" dir="2700000" algn="tl">
                    <a:srgbClr val="000000">
                      <a:alpha val="43137"/>
                    </a:srgbClr>
                  </a:outerShdw>
                </a:effectLst>
              </a:rPr>
              <a:t>LEISURE ACTIVITIES</a:t>
            </a:r>
          </a:p>
        </p:txBody>
      </p:sp>
      <p:pic>
        <p:nvPicPr>
          <p:cNvPr id="2" name="Picture 2" descr="1.Free Time Activity - Free Time Activity">
            <a:extLst>
              <a:ext uri="{FF2B5EF4-FFF2-40B4-BE49-F238E27FC236}">
                <a16:creationId xmlns:a16="http://schemas.microsoft.com/office/drawing/2014/main" id="{09808AAA-849F-B9F8-F984-0CA1646342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5127" y="1876671"/>
            <a:ext cx="5969822" cy="422088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285671" y="967623"/>
            <a:ext cx="2711777" cy="5170646"/>
          </a:xfrm>
          <a:prstGeom prst="rect">
            <a:avLst/>
          </a:prstGeom>
        </p:spPr>
        <p:txBody>
          <a:bodyPr wrap="square">
            <a:spAutoFit/>
          </a:bodyPr>
          <a:lstStyle/>
          <a:p>
            <a:pPr marL="285750" indent="-285750">
              <a:lnSpc>
                <a:spcPct val="150000"/>
              </a:lnSpc>
              <a:buFontTx/>
              <a:buChar char="-"/>
            </a:pPr>
            <a:r>
              <a:rPr lang="vi-VN" sz="2000" b="1" i="1" dirty="0"/>
              <a:t>Go fishing</a:t>
            </a:r>
            <a:endParaRPr lang="en-US" sz="2000" b="1" i="1" dirty="0"/>
          </a:p>
          <a:p>
            <a:pPr marL="285750" indent="-285750">
              <a:lnSpc>
                <a:spcPct val="150000"/>
              </a:lnSpc>
              <a:buFontTx/>
              <a:buChar char="-"/>
            </a:pPr>
            <a:r>
              <a:rPr lang="vi-VN" sz="2000" b="1" i="1" dirty="0"/>
              <a:t> Play a sport</a:t>
            </a:r>
            <a:endParaRPr lang="en-US" sz="2000" b="1" i="1" dirty="0"/>
          </a:p>
          <a:p>
            <a:pPr marL="285750" indent="-285750">
              <a:lnSpc>
                <a:spcPct val="150000"/>
              </a:lnSpc>
              <a:buFontTx/>
              <a:buChar char="-"/>
            </a:pPr>
            <a:r>
              <a:rPr lang="en-US" sz="2000" b="1" i="1" dirty="0"/>
              <a:t>Go to the park</a:t>
            </a:r>
          </a:p>
          <a:p>
            <a:pPr marL="285750" indent="-285750">
              <a:lnSpc>
                <a:spcPct val="150000"/>
              </a:lnSpc>
              <a:buFontTx/>
              <a:buChar char="-"/>
            </a:pPr>
            <a:r>
              <a:rPr lang="en-US" sz="2000" b="1" i="1" dirty="0"/>
              <a:t>Fly the kites</a:t>
            </a:r>
          </a:p>
          <a:p>
            <a:pPr marL="285750" indent="-285750">
              <a:lnSpc>
                <a:spcPct val="150000"/>
              </a:lnSpc>
              <a:buFontTx/>
              <a:buChar char="-"/>
            </a:pPr>
            <a:r>
              <a:rPr lang="en-US" sz="2000" b="1" i="1" dirty="0"/>
              <a:t>Listen to music</a:t>
            </a:r>
          </a:p>
          <a:p>
            <a:pPr marL="285750" indent="-285750">
              <a:lnSpc>
                <a:spcPct val="150000"/>
              </a:lnSpc>
              <a:buFontTx/>
              <a:buChar char="-"/>
            </a:pPr>
            <a:r>
              <a:rPr lang="en-US" sz="2000" b="1" i="1" dirty="0"/>
              <a:t>Go out with friends </a:t>
            </a:r>
          </a:p>
          <a:p>
            <a:pPr marL="285750" indent="-285750">
              <a:lnSpc>
                <a:spcPct val="150000"/>
              </a:lnSpc>
              <a:buFontTx/>
              <a:buChar char="-"/>
            </a:pPr>
            <a:r>
              <a:rPr lang="en-US" sz="2000" b="1" i="1" dirty="0"/>
              <a:t>Sailing</a:t>
            </a:r>
          </a:p>
          <a:p>
            <a:pPr marL="285750" indent="-285750">
              <a:lnSpc>
                <a:spcPct val="150000"/>
              </a:lnSpc>
              <a:buFontTx/>
              <a:buChar char="-"/>
            </a:pPr>
            <a:r>
              <a:rPr lang="en-US" sz="2000" b="1" i="1" dirty="0"/>
              <a:t>Go swimming</a:t>
            </a:r>
          </a:p>
          <a:p>
            <a:pPr marL="285750" indent="-285750">
              <a:lnSpc>
                <a:spcPct val="150000"/>
              </a:lnSpc>
              <a:buFontTx/>
              <a:buChar char="-"/>
            </a:pPr>
            <a:r>
              <a:rPr lang="vi-VN" sz="2000" b="1" i="1" dirty="0"/>
              <a:t>go on a picnic</a:t>
            </a:r>
            <a:endParaRPr lang="en-US" sz="2000" b="1" i="1" dirty="0"/>
          </a:p>
          <a:p>
            <a:pPr marL="285750" indent="-285750">
              <a:lnSpc>
                <a:spcPct val="150000"/>
              </a:lnSpc>
              <a:buFontTx/>
              <a:buChar char="-"/>
            </a:pPr>
            <a:r>
              <a:rPr lang="vi-VN" sz="2000" b="1" i="1" dirty="0"/>
              <a:t>Jogging</a:t>
            </a:r>
            <a:endParaRPr lang="en-US" sz="2000" b="1" i="1" dirty="0"/>
          </a:p>
          <a:p>
            <a:pPr marL="285750" indent="-285750">
              <a:lnSpc>
                <a:spcPct val="150000"/>
              </a:lnSpc>
              <a:buFontTx/>
              <a:buChar char="-"/>
            </a:pPr>
            <a:r>
              <a:rPr lang="vi-VN" sz="2000" b="1" i="1" dirty="0"/>
              <a:t>climb tree</a:t>
            </a:r>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15930" t="18036" r="15012" b="18522"/>
          <a:stretch/>
        </p:blipFill>
        <p:spPr>
          <a:xfrm>
            <a:off x="88457" y="5833771"/>
            <a:ext cx="1020780" cy="928434"/>
          </a:xfrm>
          <a:prstGeom prst="rect">
            <a:avLst/>
          </a:prstGeom>
        </p:spPr>
      </p:pic>
    </p:spTree>
    <p:extLst>
      <p:ext uri="{BB962C8B-B14F-4D97-AF65-F5344CB8AC3E}">
        <p14:creationId xmlns:p14="http://schemas.microsoft.com/office/powerpoint/2010/main" val="340484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barn(inVertical)">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3768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4717" t="5498" r="5361" b="13402"/>
          <a:stretch/>
        </p:blipFill>
        <p:spPr>
          <a:xfrm>
            <a:off x="575034" y="282804"/>
            <a:ext cx="11076495" cy="6353666"/>
          </a:xfrm>
          <a:prstGeom prst="rect">
            <a:avLst/>
          </a:prstGeom>
        </p:spPr>
      </p:pic>
    </p:spTree>
    <p:extLst>
      <p:ext uri="{BB962C8B-B14F-4D97-AF65-F5344CB8AC3E}">
        <p14:creationId xmlns:p14="http://schemas.microsoft.com/office/powerpoint/2010/main" val="3120357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7620" y="-7620"/>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014200" cy="914401"/>
            </a:xfrm>
            <a:prstGeom prst="round1Rect">
              <a:avLst/>
            </a:prstGeom>
            <a:solidFill>
              <a:srgbClr val="3B87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p:cNvGrpSpPr/>
          <p:nvPr/>
        </p:nvGrpSpPr>
        <p:grpSpPr>
          <a:xfrm>
            <a:off x="2261781" y="112190"/>
            <a:ext cx="712319" cy="709214"/>
            <a:chOff x="2180974" y="148629"/>
            <a:chExt cx="712319" cy="709214"/>
          </a:xfrm>
        </p:grpSpPr>
        <p:sp>
          <p:nvSpPr>
            <p:cNvPr id="30" name="Oval 29"/>
            <p:cNvSpPr/>
            <p:nvPr/>
          </p:nvSpPr>
          <p:spPr>
            <a:xfrm>
              <a:off x="2180974" y="148629"/>
              <a:ext cx="712319" cy="709214"/>
            </a:xfrm>
            <a:prstGeom prst="ellipse">
              <a:avLst/>
            </a:prstGeom>
            <a:solidFill>
              <a:srgbClr val="F7A5A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Chord 30"/>
            <p:cNvSpPr/>
            <p:nvPr/>
          </p:nvSpPr>
          <p:spPr>
            <a:xfrm rot="4088942">
              <a:off x="2197459" y="160739"/>
              <a:ext cx="676824" cy="685834"/>
            </a:xfrm>
            <a:prstGeom prst="chord">
              <a:avLst>
                <a:gd name="adj1" fmla="val 2761841"/>
                <a:gd name="adj2" fmla="val 16200000"/>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3865601" y="1456093"/>
            <a:ext cx="3948886" cy="625641"/>
          </a:xfrm>
          <a:prstGeom prst="roundRect">
            <a:avLst>
              <a:gd name="adj" fmla="val 4266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7000"/>
                    </a14:imgEffect>
                  </a14:imgLayer>
                </a14:imgProps>
              </a:ext>
              <a:ext uri="{28A0092B-C50C-407E-A947-70E740481C1C}">
                <a14:useLocalDpi xmlns:a14="http://schemas.microsoft.com/office/drawing/2010/main" val="0"/>
              </a:ext>
            </a:extLst>
          </a:blip>
          <a:stretch>
            <a:fillRect/>
          </a:stretch>
        </p:blipFill>
        <p:spPr>
          <a:xfrm>
            <a:off x="3268505" y="1287697"/>
            <a:ext cx="964452" cy="916490"/>
          </a:xfrm>
          <a:prstGeom prst="rect">
            <a:avLst/>
          </a:prstGeom>
        </p:spPr>
      </p:pic>
      <p:sp>
        <p:nvSpPr>
          <p:cNvPr id="36" name="TextBox 35"/>
          <p:cNvSpPr txBox="1"/>
          <p:nvPr/>
        </p:nvSpPr>
        <p:spPr>
          <a:xfrm>
            <a:off x="4232957" y="1568858"/>
            <a:ext cx="3226438" cy="400110"/>
          </a:xfrm>
          <a:prstGeom prst="rect">
            <a:avLst/>
          </a:prstGeom>
          <a:noFill/>
        </p:spPr>
        <p:txBody>
          <a:bodyPr wrap="square" rtlCol="0">
            <a:spAutoFit/>
          </a:bodyPr>
          <a:lstStyle/>
          <a:p>
            <a:r>
              <a:rPr lang="en-US" sz="2000" b="1" dirty="0">
                <a:solidFill>
                  <a:srgbClr val="FFFF00"/>
                </a:solidFill>
              </a:rPr>
              <a:t>LESSON 1: GETTING STARTED</a:t>
            </a:r>
          </a:p>
        </p:txBody>
      </p:sp>
      <p:sp>
        <p:nvSpPr>
          <p:cNvPr id="40" name="TextBox 39"/>
          <p:cNvSpPr txBox="1"/>
          <p:nvPr/>
        </p:nvSpPr>
        <p:spPr>
          <a:xfrm>
            <a:off x="928438" y="132929"/>
            <a:ext cx="1252347" cy="707886"/>
          </a:xfrm>
          <a:prstGeom prst="rect">
            <a:avLst/>
          </a:prstGeom>
          <a:noFill/>
        </p:spPr>
        <p:txBody>
          <a:bodyPr wrap="square" rtlCol="0">
            <a:spAutoFit/>
          </a:bodyPr>
          <a:lstStyle/>
          <a:p>
            <a:pPr algn="ctr"/>
            <a:r>
              <a:rPr lang="en-US" sz="4000" b="1" dirty="0">
                <a:solidFill>
                  <a:srgbClr val="FFFF00"/>
                </a:solidFill>
                <a:latin typeface="Myriad Pro" pitchFamily="34" charset="0"/>
              </a:rPr>
              <a:t>Unit</a:t>
            </a:r>
          </a:p>
        </p:txBody>
      </p:sp>
      <p:sp>
        <p:nvSpPr>
          <p:cNvPr id="41" name="TextBox 40"/>
          <p:cNvSpPr txBox="1"/>
          <p:nvPr/>
        </p:nvSpPr>
        <p:spPr>
          <a:xfrm>
            <a:off x="3150251" y="88279"/>
            <a:ext cx="6521108" cy="707886"/>
          </a:xfrm>
          <a:prstGeom prst="rect">
            <a:avLst/>
          </a:prstGeom>
          <a:noFill/>
        </p:spPr>
        <p:txBody>
          <a:bodyPr wrap="square" rtlCol="0">
            <a:spAutoFit/>
          </a:bodyPr>
          <a:lstStyle/>
          <a:p>
            <a:r>
              <a:rPr lang="en-US" sz="4000" b="1" dirty="0">
                <a:solidFill>
                  <a:srgbClr val="FFFF00"/>
                </a:solidFill>
                <a:latin typeface="Myriad Pro" pitchFamily="34" charset="0"/>
              </a:rPr>
              <a:t>LEISURE TIME</a:t>
            </a:r>
          </a:p>
        </p:txBody>
      </p:sp>
      <p:sp>
        <p:nvSpPr>
          <p:cNvPr id="43" name="TextBox 42">
            <a:extLst>
              <a:ext uri="{FF2B5EF4-FFF2-40B4-BE49-F238E27FC236}">
                <a16:creationId xmlns:a16="http://schemas.microsoft.com/office/drawing/2014/main" id="{607B7897-B16D-44E3-91AE-9D0FF2697117}"/>
              </a:ext>
            </a:extLst>
          </p:cNvPr>
          <p:cNvSpPr txBox="1"/>
          <p:nvPr/>
        </p:nvSpPr>
        <p:spPr>
          <a:xfrm>
            <a:off x="2380853" y="2396549"/>
            <a:ext cx="6516963" cy="584775"/>
          </a:xfrm>
          <a:prstGeom prst="rect">
            <a:avLst/>
          </a:prstGeom>
          <a:noFill/>
        </p:spPr>
        <p:txBody>
          <a:bodyPr wrap="square" rtlCol="0">
            <a:spAutoFit/>
          </a:bodyPr>
          <a:lstStyle/>
          <a:p>
            <a:pPr algn="ctr"/>
            <a:r>
              <a:rPr lang="en-US" sz="3200" b="1" dirty="0">
                <a:solidFill>
                  <a:srgbClr val="0070C0"/>
                </a:solidFill>
              </a:rPr>
              <a:t>I’m keen on DIY (do-it-yourself).</a:t>
            </a:r>
          </a:p>
        </p:txBody>
      </p:sp>
      <p:sp>
        <p:nvSpPr>
          <p:cNvPr id="17" name="TextBox 16"/>
          <p:cNvSpPr txBox="1"/>
          <p:nvPr/>
        </p:nvSpPr>
        <p:spPr>
          <a:xfrm>
            <a:off x="2243706" y="109060"/>
            <a:ext cx="730394" cy="707886"/>
          </a:xfrm>
          <a:prstGeom prst="rect">
            <a:avLst/>
          </a:prstGeom>
          <a:noFill/>
          <a:ln>
            <a:solidFill>
              <a:srgbClr val="FFFF00"/>
            </a:solidFill>
          </a:ln>
        </p:spPr>
        <p:txBody>
          <a:bodyPr wrap="square" rtlCol="0">
            <a:spAutoFit/>
          </a:bodyPr>
          <a:lstStyle/>
          <a:p>
            <a:pPr algn="ctr"/>
            <a:r>
              <a:rPr lang="en-US" sz="4000" b="1" dirty="0">
                <a:solidFill>
                  <a:schemeClr val="bg1"/>
                </a:solidFill>
                <a:latin typeface="Myriad Pro" pitchFamily="34" charset="0"/>
              </a:rPr>
              <a:t>1</a:t>
            </a:r>
          </a:p>
        </p:txBody>
      </p:sp>
      <p:pic>
        <p:nvPicPr>
          <p:cNvPr id="2" name="Picture 4" descr="5 lý do khiến mô hình DIY trở nên quan trọng với trẻ - Thiết bị giáo dục  STEM">
            <a:extLst>
              <a:ext uri="{FF2B5EF4-FFF2-40B4-BE49-F238E27FC236}">
                <a16:creationId xmlns:a16="http://schemas.microsoft.com/office/drawing/2014/main" id="{FF468C11-B434-9E94-07B2-B16C838AB2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9262" y="3173686"/>
            <a:ext cx="3864668" cy="3151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21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881;p31">
            <a:extLst>
              <a:ext uri="{FF2B5EF4-FFF2-40B4-BE49-F238E27FC236}">
                <a16:creationId xmlns:a16="http://schemas.microsoft.com/office/drawing/2014/main" id="{AC835552-578E-AA6A-8D04-ABE445C48CD6}"/>
              </a:ext>
            </a:extLst>
          </p:cNvPr>
          <p:cNvSpPr txBox="1">
            <a:spLocks/>
          </p:cNvSpPr>
          <p:nvPr/>
        </p:nvSpPr>
        <p:spPr>
          <a:xfrm>
            <a:off x="1179203" y="5129864"/>
            <a:ext cx="5153503"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solidFill>
                  <a:srgbClr val="002060"/>
                </a:solidFill>
              </a:rPr>
              <a:t>- DIY (n) = </a:t>
            </a:r>
            <a:r>
              <a:rPr lang="en-US" sz="3600" b="1" dirty="0">
                <a:solidFill>
                  <a:srgbClr val="002060"/>
                </a:solidFill>
                <a:cs typeface="Calibri" panose="020F0502020204030204" pitchFamily="34" charset="0"/>
              </a:rPr>
              <a:t>(do-it-yourself):</a:t>
            </a:r>
          </a:p>
        </p:txBody>
      </p:sp>
      <p:sp>
        <p:nvSpPr>
          <p:cNvPr id="5" name="Rectangle 4">
            <a:extLst>
              <a:ext uri="{FF2B5EF4-FFF2-40B4-BE49-F238E27FC236}">
                <a16:creationId xmlns:a16="http://schemas.microsoft.com/office/drawing/2014/main" id="{092A3042-938C-08D7-EE9E-F60A54B5B7BC}"/>
              </a:ext>
            </a:extLst>
          </p:cNvPr>
          <p:cNvSpPr/>
          <p:nvPr/>
        </p:nvSpPr>
        <p:spPr>
          <a:xfrm>
            <a:off x="6222354" y="5261075"/>
            <a:ext cx="5001623" cy="646331"/>
          </a:xfrm>
          <a:prstGeom prst="rect">
            <a:avLst/>
          </a:prstGeom>
        </p:spPr>
        <p:txBody>
          <a:bodyPr wrap="square">
            <a:spAutoFit/>
          </a:bodyPr>
          <a:lstStyle/>
          <a:p>
            <a:pPr lvl="0"/>
            <a:r>
              <a:rPr lang="en-US" sz="3600" b="1" dirty="0" err="1">
                <a:solidFill>
                  <a:srgbClr val="0070C0"/>
                </a:solidFill>
              </a:rPr>
              <a:t>tự</a:t>
            </a:r>
            <a:r>
              <a:rPr lang="en-US" sz="3600" b="1" dirty="0">
                <a:solidFill>
                  <a:srgbClr val="0070C0"/>
                </a:solidFill>
              </a:rPr>
              <a:t> </a:t>
            </a:r>
            <a:r>
              <a:rPr lang="en-US" sz="3600" b="1" dirty="0" err="1">
                <a:solidFill>
                  <a:srgbClr val="0070C0"/>
                </a:solidFill>
              </a:rPr>
              <a:t>tay</a:t>
            </a:r>
            <a:r>
              <a:rPr lang="en-US" sz="3600" b="1" dirty="0">
                <a:solidFill>
                  <a:srgbClr val="0070C0"/>
                </a:solidFill>
              </a:rPr>
              <a:t> </a:t>
            </a:r>
            <a:r>
              <a:rPr lang="en-US" sz="3600" b="1" dirty="0" err="1">
                <a:solidFill>
                  <a:srgbClr val="0070C0"/>
                </a:solidFill>
              </a:rPr>
              <a:t>làm</a:t>
            </a:r>
            <a:endParaRPr lang="en-US" sz="3600" b="1" dirty="0">
              <a:solidFill>
                <a:srgbClr val="0070C0"/>
              </a:solidFill>
            </a:endParaRPr>
          </a:p>
        </p:txBody>
      </p:sp>
      <p:sp>
        <p:nvSpPr>
          <p:cNvPr id="6" name="Rectangle 5">
            <a:extLst>
              <a:ext uri="{FF2B5EF4-FFF2-40B4-BE49-F238E27FC236}">
                <a16:creationId xmlns:a16="http://schemas.microsoft.com/office/drawing/2014/main" id="{188EC76A-130E-019C-6AE0-3F420839E35B}"/>
              </a:ext>
            </a:extLst>
          </p:cNvPr>
          <p:cNvSpPr/>
          <p:nvPr/>
        </p:nvSpPr>
        <p:spPr>
          <a:xfrm>
            <a:off x="1331083" y="5696029"/>
            <a:ext cx="2137929" cy="461665"/>
          </a:xfrm>
          <a:prstGeom prst="rect">
            <a:avLst/>
          </a:prstGeom>
        </p:spPr>
        <p:txBody>
          <a:bodyPr wrap="square">
            <a:spAutoFit/>
          </a:bodyPr>
          <a:lstStyle/>
          <a:p>
            <a:r>
              <a:rPr lang="en-US" sz="2400" b="1" dirty="0">
                <a:solidFill>
                  <a:srgbClr val="0070C0"/>
                </a:solidFill>
              </a:rPr>
              <a:t>/ˌ</a:t>
            </a:r>
            <a:r>
              <a:rPr lang="en-US" sz="2400" b="1" dirty="0" err="1">
                <a:solidFill>
                  <a:srgbClr val="0070C0"/>
                </a:solidFill>
              </a:rPr>
              <a:t>diːaɪˈwaɪ</a:t>
            </a:r>
            <a:r>
              <a:rPr lang="en-US" sz="2400" b="1" dirty="0">
                <a:solidFill>
                  <a:srgbClr val="0070C0"/>
                </a:solidFill>
              </a:rPr>
              <a:t>/</a:t>
            </a:r>
          </a:p>
        </p:txBody>
      </p:sp>
      <p:pic>
        <p:nvPicPr>
          <p:cNvPr id="8" name="Picture 2" descr="Pin on trabajos en foamy">
            <a:extLst>
              <a:ext uri="{FF2B5EF4-FFF2-40B4-BE49-F238E27FC236}">
                <a16:creationId xmlns:a16="http://schemas.microsoft.com/office/drawing/2014/main" id="{D61C3924-D88A-C4FF-9FAA-D449E70C5D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3653" y="499326"/>
            <a:ext cx="5132721" cy="449098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81913" y="81410"/>
            <a:ext cx="2634285" cy="584775"/>
          </a:xfrm>
          <a:prstGeom prst="rect">
            <a:avLst/>
          </a:prstGeom>
          <a:solidFill>
            <a:schemeClr val="accent4">
              <a:lumMod val="60000"/>
              <a:lumOff val="40000"/>
            </a:schemeClr>
          </a:solidFill>
        </p:spPr>
        <p:txBody>
          <a:bodyPr wrap="square" rtlCol="0">
            <a:spAutoFit/>
          </a:bodyPr>
          <a:lstStyle/>
          <a:p>
            <a:r>
              <a:rPr lang="en-US" sz="2800" b="1" dirty="0">
                <a:solidFill>
                  <a:srgbClr val="0070C0"/>
                </a:solidFill>
              </a:rPr>
              <a:t>* </a:t>
            </a:r>
            <a:r>
              <a:rPr lang="en-US" sz="3200" b="1" dirty="0">
                <a:solidFill>
                  <a:srgbClr val="0070C0"/>
                </a:solidFill>
              </a:rPr>
              <a:t>Vocabulary</a:t>
            </a:r>
          </a:p>
        </p:txBody>
      </p:sp>
      <p:pic>
        <p:nvPicPr>
          <p:cNvPr id="3" name="ukdiver02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89258" y="6225440"/>
            <a:ext cx="487363" cy="487363"/>
          </a:xfrm>
          <a:prstGeom prst="rect">
            <a:avLst/>
          </a:prstGeom>
        </p:spPr>
      </p:pic>
    </p:spTree>
    <p:extLst>
      <p:ext uri="{BB962C8B-B14F-4D97-AF65-F5344CB8AC3E}">
        <p14:creationId xmlns:p14="http://schemas.microsoft.com/office/powerpoint/2010/main" val="281797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3"/>
                    </p:tgtEl>
                  </p:cond>
                </p:stCondLst>
                <p:endSync evt="end" delay="0">
                  <p:rtn val="all"/>
                </p:endSync>
                <p:childTnLst>
                  <p:par>
                    <p:cTn id="19" fill="hold">
                      <p:stCondLst>
                        <p:cond delay="0"/>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1200" fill="hold"/>
                                        <p:tgtEl>
                                          <p:spTgt spid="3"/>
                                        </p:tgtEl>
                                      </p:cBhvr>
                                    </p:cmd>
                                  </p:childTnLst>
                                </p:cTn>
                              </p:par>
                            </p:childTnLst>
                          </p:cTn>
                        </p:par>
                      </p:childTnLst>
                    </p:cTn>
                  </p:par>
                </p:childTnLst>
              </p:cTn>
              <p:nextCondLst>
                <p:cond evt="onClick" delay="0">
                  <p:tgtEl>
                    <p:spTgt spid="3"/>
                  </p:tgtEl>
                </p:cond>
              </p:nextCondLst>
            </p:seq>
            <p:audio>
              <p:cMediaNode vol="80000">
                <p:cTn id="23" fill="hold" display="0">
                  <p:stCondLst>
                    <p:cond delay="indefinite"/>
                  </p:stCondLst>
                  <p:endCondLst>
                    <p:cond evt="onStopAudio" delay="0">
                      <p:tgtEl>
                        <p:sldTgt/>
                      </p:tgtEl>
                    </p:cond>
                  </p:endCondLst>
                </p:cTn>
                <p:tgtEl>
                  <p:spTgt spid="3"/>
                </p:tgtEl>
              </p:cMediaNode>
            </p:audio>
          </p:childTnLst>
        </p:cTn>
      </p:par>
    </p:tnLst>
    <p:bldLst>
      <p:bldP spid="4"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1881;p31">
            <a:extLst>
              <a:ext uri="{FF2B5EF4-FFF2-40B4-BE49-F238E27FC236}">
                <a16:creationId xmlns:a16="http://schemas.microsoft.com/office/drawing/2014/main" id="{D416C306-6932-4695-A232-0456608B6375}"/>
              </a:ext>
            </a:extLst>
          </p:cNvPr>
          <p:cNvSpPr txBox="1">
            <a:spLocks/>
          </p:cNvSpPr>
          <p:nvPr/>
        </p:nvSpPr>
        <p:spPr>
          <a:xfrm>
            <a:off x="744224" y="4291968"/>
            <a:ext cx="3395634"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solidFill>
                  <a:srgbClr val="002060"/>
                </a:solidFill>
              </a:rPr>
              <a:t>- knitting kit (n):</a:t>
            </a:r>
          </a:p>
        </p:txBody>
      </p:sp>
      <p:sp>
        <p:nvSpPr>
          <p:cNvPr id="9" name="Rectangle 8">
            <a:extLst>
              <a:ext uri="{FF2B5EF4-FFF2-40B4-BE49-F238E27FC236}">
                <a16:creationId xmlns:a16="http://schemas.microsoft.com/office/drawing/2014/main" id="{DD02061A-2E82-661A-C9B0-6D306EBC4757}"/>
              </a:ext>
            </a:extLst>
          </p:cNvPr>
          <p:cNvSpPr/>
          <p:nvPr/>
        </p:nvSpPr>
        <p:spPr>
          <a:xfrm>
            <a:off x="3850942" y="4444480"/>
            <a:ext cx="5327450" cy="646331"/>
          </a:xfrm>
          <a:prstGeom prst="rect">
            <a:avLst/>
          </a:prstGeom>
        </p:spPr>
        <p:txBody>
          <a:bodyPr wrap="square">
            <a:spAutoFit/>
          </a:bodyPr>
          <a:lstStyle/>
          <a:p>
            <a:pPr lvl="0"/>
            <a:r>
              <a:rPr lang="en-US" sz="3600" b="1" dirty="0" err="1"/>
              <a:t>bộ</a:t>
            </a:r>
            <a:r>
              <a:rPr lang="en-US" sz="3600" b="1" dirty="0"/>
              <a:t> </a:t>
            </a:r>
            <a:r>
              <a:rPr lang="en-US" sz="3600" b="1" dirty="0" err="1"/>
              <a:t>dụng</a:t>
            </a:r>
            <a:r>
              <a:rPr lang="en-US" sz="3600" b="1" dirty="0"/>
              <a:t> </a:t>
            </a:r>
            <a:r>
              <a:rPr lang="en-US" sz="3600" b="1" dirty="0" err="1"/>
              <a:t>cụ</a:t>
            </a:r>
            <a:r>
              <a:rPr lang="en-US" sz="3600" b="1" dirty="0"/>
              <a:t> </a:t>
            </a:r>
            <a:r>
              <a:rPr lang="en-US" sz="3600" b="1" dirty="0" err="1"/>
              <a:t>đan</a:t>
            </a:r>
            <a:r>
              <a:rPr lang="en-US" sz="3600" b="1" dirty="0"/>
              <a:t> </a:t>
            </a:r>
            <a:r>
              <a:rPr lang="en-US" sz="3600" b="1" dirty="0" err="1"/>
              <a:t>len</a:t>
            </a:r>
            <a:endParaRPr lang="en-US" sz="3600" b="1" dirty="0"/>
          </a:p>
        </p:txBody>
      </p:sp>
      <p:sp>
        <p:nvSpPr>
          <p:cNvPr id="10" name="Rectangle 9">
            <a:extLst>
              <a:ext uri="{FF2B5EF4-FFF2-40B4-BE49-F238E27FC236}">
                <a16:creationId xmlns:a16="http://schemas.microsoft.com/office/drawing/2014/main" id="{C3C5FE9C-D4A9-DEE7-3063-3EF394BDCE9A}"/>
              </a:ext>
            </a:extLst>
          </p:cNvPr>
          <p:cNvSpPr/>
          <p:nvPr/>
        </p:nvSpPr>
        <p:spPr>
          <a:xfrm>
            <a:off x="1161577" y="5018075"/>
            <a:ext cx="1837362" cy="523220"/>
          </a:xfrm>
          <a:prstGeom prst="rect">
            <a:avLst/>
          </a:prstGeom>
        </p:spPr>
        <p:txBody>
          <a:bodyPr wrap="none">
            <a:spAutoFit/>
          </a:bodyPr>
          <a:lstStyle/>
          <a:p>
            <a:pPr algn="ctr"/>
            <a:r>
              <a:rPr lang="en-US" sz="2800" b="1" dirty="0">
                <a:solidFill>
                  <a:srgbClr val="0070C0"/>
                </a:solidFill>
              </a:rPr>
              <a:t>/ˈ</a:t>
            </a:r>
            <a:r>
              <a:rPr lang="en-US" sz="2800" b="1" dirty="0" err="1">
                <a:solidFill>
                  <a:srgbClr val="0070C0"/>
                </a:solidFill>
              </a:rPr>
              <a:t>nɪtɪŋ</a:t>
            </a:r>
            <a:r>
              <a:rPr lang="en-US" sz="2800" b="1" dirty="0">
                <a:solidFill>
                  <a:srgbClr val="0070C0"/>
                </a:solidFill>
              </a:rPr>
              <a:t> </a:t>
            </a:r>
            <a:r>
              <a:rPr lang="en-US" sz="2800" b="1" dirty="0" err="1">
                <a:solidFill>
                  <a:srgbClr val="0070C0"/>
                </a:solidFill>
              </a:rPr>
              <a:t>kɪt</a:t>
            </a:r>
            <a:r>
              <a:rPr lang="en-US" sz="2800" b="1" dirty="0">
                <a:solidFill>
                  <a:srgbClr val="0070C0"/>
                </a:solidFill>
              </a:rPr>
              <a:t>/</a:t>
            </a:r>
          </a:p>
        </p:txBody>
      </p:sp>
      <p:pic>
        <p:nvPicPr>
          <p:cNvPr id="11" name="Picture 2" descr="Basket With Knitting Balls Bright Decorative Home Hobby Stock Illustration  - Download Image Now - iStock">
            <a:extLst>
              <a:ext uri="{FF2B5EF4-FFF2-40B4-BE49-F238E27FC236}">
                <a16:creationId xmlns:a16="http://schemas.microsoft.com/office/drawing/2014/main" id="{51788A2A-1777-E7E3-A249-044BB60E45E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247" t="12749" r="6760" b="6894"/>
          <a:stretch/>
        </p:blipFill>
        <p:spPr bwMode="auto">
          <a:xfrm>
            <a:off x="4066990" y="215308"/>
            <a:ext cx="4633949" cy="430955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881913" y="81410"/>
            <a:ext cx="2634285" cy="584775"/>
          </a:xfrm>
          <a:prstGeom prst="rect">
            <a:avLst/>
          </a:prstGeom>
          <a:solidFill>
            <a:schemeClr val="accent4">
              <a:lumMod val="60000"/>
              <a:lumOff val="40000"/>
            </a:schemeClr>
          </a:solidFill>
        </p:spPr>
        <p:txBody>
          <a:bodyPr wrap="square" rtlCol="0">
            <a:spAutoFit/>
          </a:bodyPr>
          <a:lstStyle/>
          <a:p>
            <a:r>
              <a:rPr lang="en-US" sz="2800" b="1" dirty="0">
                <a:solidFill>
                  <a:srgbClr val="0070C0"/>
                </a:solidFill>
              </a:rPr>
              <a:t>* </a:t>
            </a:r>
            <a:r>
              <a:rPr lang="en-US" sz="3200" b="1" dirty="0">
                <a:solidFill>
                  <a:srgbClr val="0070C0"/>
                </a:solidFill>
              </a:rPr>
              <a:t>Vocabulary</a:t>
            </a:r>
          </a:p>
        </p:txBody>
      </p:sp>
      <p:pic>
        <p:nvPicPr>
          <p:cNvPr id="2" name="knitting kit ">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00542" y="5398244"/>
            <a:ext cx="487363" cy="487363"/>
          </a:xfrm>
          <a:prstGeom prst="rect">
            <a:avLst/>
          </a:prstGeom>
        </p:spPr>
      </p:pic>
    </p:spTree>
    <p:extLst>
      <p:ext uri="{BB962C8B-B14F-4D97-AF65-F5344CB8AC3E}">
        <p14:creationId xmlns:p14="http://schemas.microsoft.com/office/powerpoint/2010/main" val="3014149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2"/>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200" fill="hold"/>
                                        <p:tgtEl>
                                          <p:spTgt spid="2"/>
                                        </p:tgtEl>
                                      </p:cBhvr>
                                    </p:cmd>
                                  </p:childTnLst>
                                </p:cTn>
                              </p:par>
                            </p:childTnLst>
                          </p:cTn>
                        </p:par>
                      </p:childTnLst>
                    </p:cTn>
                  </p:par>
                </p:childTnLst>
              </p:cTn>
              <p:nextCondLst>
                <p:cond evt="onClick" delay="0">
                  <p:tgtEl>
                    <p:spTgt spid="2"/>
                  </p:tgtEl>
                </p:cond>
              </p:nextCondLst>
            </p:seq>
            <p:audio>
              <p:cMediaNode vol="80000">
                <p:cTn id="25" fill="hold" display="0">
                  <p:stCondLst>
                    <p:cond delay="indefinite"/>
                  </p:stCondLst>
                  <p:endCondLst>
                    <p:cond evt="onStopAudio" delay="0">
                      <p:tgtEl>
                        <p:sldTgt/>
                      </p:tgtEl>
                    </p:cond>
                  </p:endCondLst>
                </p:cTn>
                <p:tgtEl>
                  <p:spTgt spid="2"/>
                </p:tgtEl>
              </p:cMediaNode>
            </p:audio>
          </p:childTnLst>
        </p:cTn>
      </p:par>
    </p:tnLst>
    <p:bldLst>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1789531" y="4977870"/>
            <a:ext cx="3291515"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solidFill>
                  <a:srgbClr val="002060"/>
                </a:solidFill>
              </a:rPr>
              <a:t>- dollhouse (n): </a:t>
            </a:r>
          </a:p>
        </p:txBody>
      </p:sp>
      <p:sp>
        <p:nvSpPr>
          <p:cNvPr id="12" name="Rectangle 11"/>
          <p:cNvSpPr/>
          <p:nvPr/>
        </p:nvSpPr>
        <p:spPr>
          <a:xfrm>
            <a:off x="4906035" y="5093892"/>
            <a:ext cx="4050892" cy="646331"/>
          </a:xfrm>
          <a:prstGeom prst="rect">
            <a:avLst/>
          </a:prstGeom>
        </p:spPr>
        <p:txBody>
          <a:bodyPr wrap="square">
            <a:spAutoFit/>
          </a:bodyPr>
          <a:lstStyle/>
          <a:p>
            <a:pPr lvl="0"/>
            <a:r>
              <a:rPr lang="en-US" sz="3600" b="1" dirty="0" err="1"/>
              <a:t>nhà</a:t>
            </a:r>
            <a:r>
              <a:rPr lang="en-US" sz="3600" b="1" dirty="0"/>
              <a:t> </a:t>
            </a:r>
            <a:r>
              <a:rPr lang="en-US" sz="3600" b="1" dirty="0" err="1"/>
              <a:t>búp</a:t>
            </a:r>
            <a:r>
              <a:rPr lang="en-US" sz="3600" b="1" dirty="0"/>
              <a:t> </a:t>
            </a:r>
            <a:r>
              <a:rPr lang="en-US" sz="3600" b="1" dirty="0" err="1"/>
              <a:t>bê</a:t>
            </a:r>
            <a:endParaRPr lang="en-US" sz="3600" b="1" dirty="0"/>
          </a:p>
        </p:txBody>
      </p:sp>
      <p:sp>
        <p:nvSpPr>
          <p:cNvPr id="2" name="Rectangle 1"/>
          <p:cNvSpPr/>
          <p:nvPr/>
        </p:nvSpPr>
        <p:spPr>
          <a:xfrm>
            <a:off x="1954514" y="5730796"/>
            <a:ext cx="1874231" cy="523220"/>
          </a:xfrm>
          <a:prstGeom prst="rect">
            <a:avLst/>
          </a:prstGeom>
        </p:spPr>
        <p:txBody>
          <a:bodyPr wrap="none">
            <a:spAutoFit/>
          </a:bodyPr>
          <a:lstStyle/>
          <a:p>
            <a:pPr algn="ctr"/>
            <a:r>
              <a:rPr lang="en-US" sz="2800" b="1" dirty="0">
                <a:solidFill>
                  <a:srgbClr val="0070C0"/>
                </a:solidFill>
              </a:rPr>
              <a:t>/ˈ</a:t>
            </a:r>
            <a:r>
              <a:rPr lang="en-US" sz="2800" b="1" dirty="0" err="1">
                <a:solidFill>
                  <a:srgbClr val="0070C0"/>
                </a:solidFill>
              </a:rPr>
              <a:t>dɒlhaʊs</a:t>
            </a:r>
            <a:r>
              <a:rPr lang="en-US" sz="2800" b="1" dirty="0">
                <a:solidFill>
                  <a:srgbClr val="0070C0"/>
                </a:solidFill>
              </a:rPr>
              <a:t>/ </a:t>
            </a:r>
          </a:p>
        </p:txBody>
      </p:sp>
      <p:pic>
        <p:nvPicPr>
          <p:cNvPr id="5122" name="Picture 2" descr="Robotime Wooden Dollhouse With Furniture, Pretend Play Doll House Toys For  Kids, Gift For Girls &amp; Reviews | Wayfair">
            <a:extLst>
              <a:ext uri="{FF2B5EF4-FFF2-40B4-BE49-F238E27FC236}">
                <a16:creationId xmlns:a16="http://schemas.microsoft.com/office/drawing/2014/main" id="{8CC97BDF-3A12-4AB5-9C23-61C7AC6DA425}"/>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808" t="5780" r="8057" b="3881"/>
          <a:stretch/>
        </p:blipFill>
        <p:spPr bwMode="auto">
          <a:xfrm>
            <a:off x="3591611" y="369786"/>
            <a:ext cx="4600281" cy="466626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66198" y="241666"/>
            <a:ext cx="2634285" cy="584775"/>
          </a:xfrm>
          <a:prstGeom prst="rect">
            <a:avLst/>
          </a:prstGeom>
          <a:solidFill>
            <a:schemeClr val="accent4">
              <a:lumMod val="60000"/>
              <a:lumOff val="40000"/>
            </a:schemeClr>
          </a:solidFill>
        </p:spPr>
        <p:txBody>
          <a:bodyPr wrap="square" rtlCol="0">
            <a:spAutoFit/>
          </a:bodyPr>
          <a:lstStyle/>
          <a:p>
            <a:r>
              <a:rPr lang="en-US" sz="2800" b="1" dirty="0">
                <a:solidFill>
                  <a:srgbClr val="0070C0"/>
                </a:solidFill>
              </a:rPr>
              <a:t>* </a:t>
            </a:r>
            <a:r>
              <a:rPr lang="en-US" sz="3200" b="1" dirty="0">
                <a:solidFill>
                  <a:srgbClr val="0070C0"/>
                </a:solidFill>
              </a:rPr>
              <a:t>Vocabulary</a:t>
            </a:r>
          </a:p>
        </p:txBody>
      </p:sp>
      <p:pic>
        <p:nvPicPr>
          <p:cNvPr id="3" name="cdo0216dolluk057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28506" y="5252860"/>
            <a:ext cx="487363" cy="487363"/>
          </a:xfrm>
          <a:prstGeom prst="rect">
            <a:avLst/>
          </a:prstGeom>
        </p:spPr>
      </p:pic>
    </p:spTree>
    <p:extLst>
      <p:ext uri="{BB962C8B-B14F-4D97-AF65-F5344CB8AC3E}">
        <p14:creationId xmlns:p14="http://schemas.microsoft.com/office/powerpoint/2010/main" val="593426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3"/>
                    </p:tgtEl>
                  </p:cond>
                </p:stCondLst>
                <p:endSync evt="end" delay="0">
                  <p:rtn val="all"/>
                </p:endSync>
                <p:childTnLst>
                  <p:par>
                    <p:cTn id="19" fill="hold">
                      <p:stCondLst>
                        <p:cond delay="0"/>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1296" fill="hold"/>
                                        <p:tgtEl>
                                          <p:spTgt spid="3"/>
                                        </p:tgtEl>
                                      </p:cBhvr>
                                    </p:cmd>
                                  </p:childTnLst>
                                </p:cTn>
                              </p:par>
                            </p:childTnLst>
                          </p:cTn>
                        </p:par>
                      </p:childTnLst>
                    </p:cTn>
                  </p:par>
                </p:childTnLst>
              </p:cTn>
              <p:nextCondLst>
                <p:cond evt="onClick" delay="0">
                  <p:tgtEl>
                    <p:spTgt spid="3"/>
                  </p:tgtEl>
                </p:cond>
              </p:nextCondLst>
            </p:seq>
            <p:audio>
              <p:cMediaNode vol="80000">
                <p:cTn id="23" fill="hold" display="0">
                  <p:stCondLst>
                    <p:cond delay="indefinite"/>
                  </p:stCondLst>
                  <p:endCondLst>
                    <p:cond evt="onStopAudio" delay="0">
                      <p:tgtEl>
                        <p:sldTgt/>
                      </p:tgtEl>
                    </p:cond>
                  </p:endCondLst>
                </p:cTn>
                <p:tgtEl>
                  <p:spTgt spid="3"/>
                </p:tgtEl>
              </p:cMediaNode>
            </p:audio>
          </p:childTnLst>
        </p:cTn>
      </p:par>
    </p:tnLst>
    <p:bldLst>
      <p:bldP spid="7" grpId="0"/>
      <p:bldP spid="12"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86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Google Shape;1881;p31">
            <a:extLst>
              <a:ext uri="{FF2B5EF4-FFF2-40B4-BE49-F238E27FC236}">
                <a16:creationId xmlns:a16="http://schemas.microsoft.com/office/drawing/2014/main" id="{65318A2B-D2F2-01C3-EC8B-3C6C8F6C8A28}"/>
              </a:ext>
            </a:extLst>
          </p:cNvPr>
          <p:cNvSpPr txBox="1">
            <a:spLocks/>
          </p:cNvSpPr>
          <p:nvPr/>
        </p:nvSpPr>
        <p:spPr>
          <a:xfrm>
            <a:off x="623390" y="4858696"/>
            <a:ext cx="5911968"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solidFill>
                  <a:srgbClr val="002060"/>
                </a:solidFill>
              </a:rPr>
              <a:t>- make paper flowers (</a:t>
            </a:r>
            <a:r>
              <a:rPr lang="en-US" sz="3600" b="1" dirty="0" err="1">
                <a:solidFill>
                  <a:srgbClr val="002060"/>
                </a:solidFill>
              </a:rPr>
              <a:t>v.phr</a:t>
            </a:r>
            <a:r>
              <a:rPr lang="en-US" sz="3600" b="1" dirty="0">
                <a:solidFill>
                  <a:srgbClr val="002060"/>
                </a:solidFill>
              </a:rPr>
              <a:t>):</a:t>
            </a:r>
          </a:p>
        </p:txBody>
      </p:sp>
      <p:sp>
        <p:nvSpPr>
          <p:cNvPr id="5" name="Rectangle 4">
            <a:extLst>
              <a:ext uri="{FF2B5EF4-FFF2-40B4-BE49-F238E27FC236}">
                <a16:creationId xmlns:a16="http://schemas.microsoft.com/office/drawing/2014/main" id="{857FEA5C-64E1-D242-1D04-0C6CF6CF270C}"/>
              </a:ext>
            </a:extLst>
          </p:cNvPr>
          <p:cNvSpPr/>
          <p:nvPr/>
        </p:nvSpPr>
        <p:spPr>
          <a:xfrm>
            <a:off x="5586981" y="4972358"/>
            <a:ext cx="4050892" cy="646331"/>
          </a:xfrm>
          <a:prstGeom prst="rect">
            <a:avLst/>
          </a:prstGeom>
        </p:spPr>
        <p:txBody>
          <a:bodyPr wrap="square">
            <a:spAutoFit/>
          </a:bodyPr>
          <a:lstStyle/>
          <a:p>
            <a:pPr lvl="0" algn="ctr"/>
            <a:r>
              <a:rPr lang="en-US" sz="3600" b="1" dirty="0" err="1"/>
              <a:t>làm</a:t>
            </a:r>
            <a:r>
              <a:rPr lang="en-US" sz="3600" b="1" dirty="0"/>
              <a:t> </a:t>
            </a:r>
            <a:r>
              <a:rPr lang="en-US" sz="3600" b="1" dirty="0" err="1"/>
              <a:t>hoa</a:t>
            </a:r>
            <a:r>
              <a:rPr lang="en-US" sz="3600" b="1" dirty="0"/>
              <a:t> </a:t>
            </a:r>
            <a:r>
              <a:rPr lang="en-US" sz="3600" b="1" dirty="0" err="1"/>
              <a:t>giấy</a:t>
            </a:r>
            <a:endParaRPr lang="en-US" sz="3600" b="1" dirty="0"/>
          </a:p>
        </p:txBody>
      </p:sp>
      <p:sp>
        <p:nvSpPr>
          <p:cNvPr id="6" name="Rectangle 5">
            <a:extLst>
              <a:ext uri="{FF2B5EF4-FFF2-40B4-BE49-F238E27FC236}">
                <a16:creationId xmlns:a16="http://schemas.microsoft.com/office/drawing/2014/main" id="{BF7FD1D7-3182-7685-10AF-7293F86F18E8}"/>
              </a:ext>
            </a:extLst>
          </p:cNvPr>
          <p:cNvSpPr/>
          <p:nvPr/>
        </p:nvSpPr>
        <p:spPr>
          <a:xfrm>
            <a:off x="1281143" y="5614797"/>
            <a:ext cx="3377848" cy="492443"/>
          </a:xfrm>
          <a:prstGeom prst="rect">
            <a:avLst/>
          </a:prstGeom>
        </p:spPr>
        <p:txBody>
          <a:bodyPr wrap="none">
            <a:spAutoFit/>
          </a:bodyPr>
          <a:lstStyle/>
          <a:p>
            <a:pPr algn="ctr"/>
            <a:r>
              <a:rPr lang="en-US" sz="2600" b="1" dirty="0">
                <a:solidFill>
                  <a:srgbClr val="00B0F0"/>
                </a:solidFill>
              </a:rPr>
              <a:t>/</a:t>
            </a:r>
            <a:r>
              <a:rPr lang="en-US" sz="2600" b="1" dirty="0" err="1">
                <a:solidFill>
                  <a:srgbClr val="00B0F0"/>
                </a:solidFill>
              </a:rPr>
              <a:t>meɪk</a:t>
            </a:r>
            <a:r>
              <a:rPr lang="en-US" sz="2600" b="1" dirty="0">
                <a:solidFill>
                  <a:srgbClr val="00B0F0"/>
                </a:solidFill>
              </a:rPr>
              <a:t> '</a:t>
            </a:r>
            <a:r>
              <a:rPr lang="en-US" sz="2600" b="1" dirty="0" err="1">
                <a:solidFill>
                  <a:srgbClr val="00B0F0"/>
                </a:solidFill>
              </a:rPr>
              <a:t>peɪpər</a:t>
            </a:r>
            <a:r>
              <a:rPr lang="en-US" sz="2600" b="1" dirty="0">
                <a:solidFill>
                  <a:srgbClr val="00B0F0"/>
                </a:solidFill>
              </a:rPr>
              <a:t> '</a:t>
            </a:r>
            <a:r>
              <a:rPr lang="en-US" sz="2600" b="1" dirty="0" err="1">
                <a:solidFill>
                  <a:srgbClr val="00B0F0"/>
                </a:solidFill>
              </a:rPr>
              <a:t>flaʊərz</a:t>
            </a:r>
            <a:r>
              <a:rPr lang="en-US" sz="2600" b="1" dirty="0">
                <a:solidFill>
                  <a:srgbClr val="00B0F0"/>
                </a:solidFill>
              </a:rPr>
              <a:t>/</a:t>
            </a:r>
          </a:p>
        </p:txBody>
      </p:sp>
      <p:pic>
        <p:nvPicPr>
          <p:cNvPr id="8" name="Picture 2" descr="9,109 Paper Flower Stock Photos, Pictures &amp; Royalty-Free Images - iStock">
            <a:extLst>
              <a:ext uri="{FF2B5EF4-FFF2-40B4-BE49-F238E27FC236}">
                <a16:creationId xmlns:a16="http://schemas.microsoft.com/office/drawing/2014/main" id="{678DF3C8-604E-5455-2051-724C090CA1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03788" y="235670"/>
            <a:ext cx="4463140" cy="456297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881913" y="81410"/>
            <a:ext cx="2634285" cy="584775"/>
          </a:xfrm>
          <a:prstGeom prst="rect">
            <a:avLst/>
          </a:prstGeom>
          <a:solidFill>
            <a:schemeClr val="accent4">
              <a:lumMod val="60000"/>
              <a:lumOff val="40000"/>
            </a:schemeClr>
          </a:solidFill>
        </p:spPr>
        <p:txBody>
          <a:bodyPr wrap="square" rtlCol="0">
            <a:spAutoFit/>
          </a:bodyPr>
          <a:lstStyle/>
          <a:p>
            <a:r>
              <a:rPr lang="en-US" sz="2800" b="1" dirty="0">
                <a:solidFill>
                  <a:srgbClr val="0070C0"/>
                </a:solidFill>
              </a:rPr>
              <a:t>* </a:t>
            </a:r>
            <a:r>
              <a:rPr lang="en-US" sz="3200" b="1" dirty="0">
                <a:solidFill>
                  <a:srgbClr val="0070C0"/>
                </a:solidFill>
              </a:rPr>
              <a:t>Vocabulary</a:t>
            </a:r>
          </a:p>
        </p:txBody>
      </p:sp>
      <p:pic>
        <p:nvPicPr>
          <p:cNvPr id="2" name="translate_tt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23390" y="6040936"/>
            <a:ext cx="487363" cy="487363"/>
          </a:xfrm>
          <a:prstGeom prst="rect">
            <a:avLst/>
          </a:prstGeom>
        </p:spPr>
      </p:pic>
    </p:spTree>
    <p:extLst>
      <p:ext uri="{BB962C8B-B14F-4D97-AF65-F5344CB8AC3E}">
        <p14:creationId xmlns:p14="http://schemas.microsoft.com/office/powerpoint/2010/main" val="2503767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2"/>
                    </p:tgtEl>
                  </p:cond>
                </p:stCondLst>
                <p:endSync evt="end" delay="0">
                  <p:rtn val="all"/>
                </p:endSync>
                <p:childTnLst>
                  <p:par>
                    <p:cTn id="19" fill="hold">
                      <p:stCondLst>
                        <p:cond delay="0"/>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1800" fill="hold"/>
                                        <p:tgtEl>
                                          <p:spTgt spid="2"/>
                                        </p:tgtEl>
                                      </p:cBhvr>
                                    </p:cmd>
                                  </p:childTnLst>
                                </p:cTn>
                              </p:par>
                            </p:childTnLst>
                          </p:cTn>
                        </p:par>
                      </p:childTnLst>
                    </p:cTn>
                  </p:par>
                </p:childTnLst>
              </p:cTn>
              <p:nextCondLst>
                <p:cond evt="onClick" delay="0">
                  <p:tgtEl>
                    <p:spTgt spid="2"/>
                  </p:tgtEl>
                </p:cond>
              </p:nextCondLst>
            </p:seq>
            <p:audio>
              <p:cMediaNode vol="80000">
                <p:cTn id="23" fill="hold" display="0">
                  <p:stCondLst>
                    <p:cond delay="indefinite"/>
                  </p:stCondLst>
                  <p:endCondLst>
                    <p:cond evt="onStopAudio" delay="0">
                      <p:tgtEl>
                        <p:sldTgt/>
                      </p:tgtEl>
                    </p:cond>
                  </p:endCondLst>
                </p:cTn>
                <p:tgtEl>
                  <p:spTgt spid="2"/>
                </p:tgtEl>
              </p:cMediaNode>
            </p:audio>
          </p:childTnLst>
        </p:cTn>
      </p:par>
    </p:tnLst>
    <p:bldLst>
      <p:bldP spid="3"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881;p31">
            <a:extLst>
              <a:ext uri="{FF2B5EF4-FFF2-40B4-BE49-F238E27FC236}">
                <a16:creationId xmlns:a16="http://schemas.microsoft.com/office/drawing/2014/main" id="{A55D47A0-C26B-DEB9-2874-5AF14FEE5F9D}"/>
              </a:ext>
            </a:extLst>
          </p:cNvPr>
          <p:cNvSpPr txBox="1">
            <a:spLocks/>
          </p:cNvSpPr>
          <p:nvPr/>
        </p:nvSpPr>
        <p:spPr>
          <a:xfrm>
            <a:off x="1972458" y="4819932"/>
            <a:ext cx="3076620"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solidFill>
                  <a:srgbClr val="002060"/>
                </a:solidFill>
              </a:rPr>
              <a:t>- hang out (v):</a:t>
            </a:r>
          </a:p>
        </p:txBody>
      </p:sp>
      <p:sp>
        <p:nvSpPr>
          <p:cNvPr id="4" name="Rectangle 3">
            <a:extLst>
              <a:ext uri="{FF2B5EF4-FFF2-40B4-BE49-F238E27FC236}">
                <a16:creationId xmlns:a16="http://schemas.microsoft.com/office/drawing/2014/main" id="{700AD810-20FE-C656-F294-1A27385AD04C}"/>
              </a:ext>
            </a:extLst>
          </p:cNvPr>
          <p:cNvSpPr/>
          <p:nvPr/>
        </p:nvSpPr>
        <p:spPr>
          <a:xfrm>
            <a:off x="4812744" y="4955040"/>
            <a:ext cx="4050892" cy="646331"/>
          </a:xfrm>
          <a:prstGeom prst="rect">
            <a:avLst/>
          </a:prstGeom>
        </p:spPr>
        <p:txBody>
          <a:bodyPr wrap="square">
            <a:spAutoFit/>
          </a:bodyPr>
          <a:lstStyle/>
          <a:p>
            <a:pPr lvl="0"/>
            <a:r>
              <a:rPr lang="en-US" sz="3600" b="1" dirty="0" err="1"/>
              <a:t>đi</a:t>
            </a:r>
            <a:r>
              <a:rPr lang="en-US" sz="3600" b="1" dirty="0"/>
              <a:t> </a:t>
            </a:r>
            <a:r>
              <a:rPr lang="en-US" sz="3600" b="1" dirty="0" err="1"/>
              <a:t>chơi</a:t>
            </a:r>
            <a:endParaRPr lang="en-US" sz="3600" b="1" dirty="0"/>
          </a:p>
        </p:txBody>
      </p:sp>
      <p:sp>
        <p:nvSpPr>
          <p:cNvPr id="7" name="Rectangle 6">
            <a:extLst>
              <a:ext uri="{FF2B5EF4-FFF2-40B4-BE49-F238E27FC236}">
                <a16:creationId xmlns:a16="http://schemas.microsoft.com/office/drawing/2014/main" id="{119AFD3D-4FBB-0281-B553-D5B8C60A9552}"/>
              </a:ext>
            </a:extLst>
          </p:cNvPr>
          <p:cNvSpPr/>
          <p:nvPr/>
        </p:nvSpPr>
        <p:spPr>
          <a:xfrm>
            <a:off x="2462536" y="5477373"/>
            <a:ext cx="1750799" cy="523220"/>
          </a:xfrm>
          <a:prstGeom prst="rect">
            <a:avLst/>
          </a:prstGeom>
        </p:spPr>
        <p:txBody>
          <a:bodyPr wrap="none">
            <a:spAutoFit/>
          </a:bodyPr>
          <a:lstStyle/>
          <a:p>
            <a:pPr algn="ctr"/>
            <a:r>
              <a:rPr lang="en-US" sz="2800" b="1" dirty="0">
                <a:solidFill>
                  <a:srgbClr val="00B0F0"/>
                </a:solidFill>
              </a:rPr>
              <a:t>/</a:t>
            </a:r>
            <a:r>
              <a:rPr lang="en-US" sz="2800" b="1" dirty="0" err="1">
                <a:solidFill>
                  <a:srgbClr val="00B0F0"/>
                </a:solidFill>
              </a:rPr>
              <a:t>hæŋ</a:t>
            </a:r>
            <a:r>
              <a:rPr lang="en-US" sz="2800" b="1" dirty="0">
                <a:solidFill>
                  <a:srgbClr val="00B0F0"/>
                </a:solidFill>
              </a:rPr>
              <a:t> </a:t>
            </a:r>
            <a:r>
              <a:rPr lang="en-US" sz="2800" b="1" dirty="0" err="1">
                <a:solidFill>
                  <a:srgbClr val="00B0F0"/>
                </a:solidFill>
              </a:rPr>
              <a:t>aʊt</a:t>
            </a:r>
            <a:r>
              <a:rPr lang="en-US" sz="2800" b="1" dirty="0">
                <a:solidFill>
                  <a:srgbClr val="00B0F0"/>
                </a:solidFill>
              </a:rPr>
              <a:t>/</a:t>
            </a:r>
          </a:p>
        </p:txBody>
      </p:sp>
      <p:sp>
        <p:nvSpPr>
          <p:cNvPr id="11" name="TextBox 10"/>
          <p:cNvSpPr txBox="1"/>
          <p:nvPr/>
        </p:nvSpPr>
        <p:spPr>
          <a:xfrm>
            <a:off x="881913" y="81410"/>
            <a:ext cx="2634285" cy="584775"/>
          </a:xfrm>
          <a:prstGeom prst="rect">
            <a:avLst/>
          </a:prstGeom>
          <a:solidFill>
            <a:schemeClr val="accent4">
              <a:lumMod val="60000"/>
              <a:lumOff val="40000"/>
            </a:schemeClr>
          </a:solidFill>
        </p:spPr>
        <p:txBody>
          <a:bodyPr wrap="square" rtlCol="0">
            <a:spAutoFit/>
          </a:bodyPr>
          <a:lstStyle/>
          <a:p>
            <a:r>
              <a:rPr lang="en-US" sz="2800" b="1" dirty="0">
                <a:solidFill>
                  <a:srgbClr val="0070C0"/>
                </a:solidFill>
              </a:rPr>
              <a:t>* </a:t>
            </a:r>
            <a:r>
              <a:rPr lang="en-US" sz="3200" b="1" dirty="0">
                <a:solidFill>
                  <a:srgbClr val="0070C0"/>
                </a:solidFill>
              </a:rPr>
              <a:t>Vocabulary</a:t>
            </a:r>
          </a:p>
        </p:txBody>
      </p:sp>
      <p:pic>
        <p:nvPicPr>
          <p:cNvPr id="3" name="Picture 2"/>
          <p:cNvPicPr>
            <a:picLocks noChangeAspect="1"/>
          </p:cNvPicPr>
          <p:nvPr/>
        </p:nvPicPr>
        <p:blipFill>
          <a:blip r:embed="rId5"/>
          <a:stretch>
            <a:fillRect/>
          </a:stretch>
        </p:blipFill>
        <p:spPr>
          <a:xfrm>
            <a:off x="3510768" y="666185"/>
            <a:ext cx="6179884" cy="4032758"/>
          </a:xfrm>
          <a:prstGeom prst="rect">
            <a:avLst/>
          </a:prstGeom>
        </p:spPr>
      </p:pic>
      <p:pic>
        <p:nvPicPr>
          <p:cNvPr id="5" name="hang out ">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57308" y="5756911"/>
            <a:ext cx="487363" cy="487363"/>
          </a:xfrm>
          <a:prstGeom prst="rect">
            <a:avLst/>
          </a:prstGeom>
        </p:spPr>
      </p:pic>
    </p:spTree>
    <p:extLst>
      <p:ext uri="{BB962C8B-B14F-4D97-AF65-F5344CB8AC3E}">
        <p14:creationId xmlns:p14="http://schemas.microsoft.com/office/powerpoint/2010/main" val="2701423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5"/>
                    </p:tgtEl>
                  </p:cond>
                </p:stCondLst>
                <p:endSync evt="end" delay="0">
                  <p:rtn val="all"/>
                </p:endSync>
                <p:childTnLst>
                  <p:par>
                    <p:cTn id="19" fill="hold">
                      <p:stCondLst>
                        <p:cond delay="0"/>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864" fill="hold"/>
                                        <p:tgtEl>
                                          <p:spTgt spid="5"/>
                                        </p:tgtEl>
                                      </p:cBhvr>
                                    </p:cmd>
                                  </p:childTnLst>
                                </p:cTn>
                              </p:par>
                            </p:childTnLst>
                          </p:cTn>
                        </p:par>
                      </p:childTnLst>
                    </p:cTn>
                  </p:par>
                </p:childTnLst>
              </p:cTn>
              <p:nextCondLst>
                <p:cond evt="onClick" delay="0">
                  <p:tgtEl>
                    <p:spTgt spid="5"/>
                  </p:tgtEl>
                </p:cond>
              </p:nextCondLst>
            </p:seq>
            <p:audio>
              <p:cMediaNode vol="80000">
                <p:cTn id="23" fill="hold" display="0">
                  <p:stCondLst>
                    <p:cond delay="indefinite"/>
                  </p:stCondLst>
                  <p:endCondLst>
                    <p:cond evt="onStopAudio" delay="0">
                      <p:tgtEl>
                        <p:sldTgt/>
                      </p:tgtEl>
                    </p:cond>
                  </p:endCondLst>
                </p:cTn>
                <p:tgtEl>
                  <p:spTgt spid="5"/>
                </p:tgtEl>
              </p:cMediaNode>
            </p:audio>
          </p:childTnLst>
        </p:cTn>
      </p:par>
    </p:tnLst>
    <p:bldLst>
      <p:bldP spid="2" grpId="0"/>
      <p:bldP spid="4"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3861</TotalTime>
  <Words>1254</Words>
  <Application>Microsoft Office PowerPoint</Application>
  <PresentationFormat>Widescreen</PresentationFormat>
  <Paragraphs>212</Paragraphs>
  <Slides>31</Slides>
  <Notes>23</Notes>
  <HiddenSlides>0</HiddenSlides>
  <MMClips>8</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Calibri Light</vt:lpstr>
      <vt:lpstr>Comic Sans MS</vt:lpstr>
      <vt:lpstr>Myriad Pro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MyPC</cp:lastModifiedBy>
  <cp:revision>239</cp:revision>
  <dcterms:created xsi:type="dcterms:W3CDTF">2020-12-09T02:04:09Z</dcterms:created>
  <dcterms:modified xsi:type="dcterms:W3CDTF">2023-08-26T10:35:29Z</dcterms:modified>
</cp:coreProperties>
</file>