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45" r:id="rId2"/>
    <p:sldId id="348" r:id="rId3"/>
    <p:sldId id="347" r:id="rId4"/>
    <p:sldId id="256" r:id="rId5"/>
    <p:sldId id="281" r:id="rId6"/>
    <p:sldId id="331" r:id="rId7"/>
    <p:sldId id="356" r:id="rId8"/>
    <p:sldId id="349" r:id="rId9"/>
    <p:sldId id="351" r:id="rId10"/>
    <p:sldId id="352" r:id="rId11"/>
    <p:sldId id="353" r:id="rId12"/>
    <p:sldId id="350" r:id="rId13"/>
    <p:sldId id="357" r:id="rId14"/>
    <p:sldId id="354" r:id="rId15"/>
    <p:sldId id="355" r:id="rId16"/>
    <p:sldId id="358" r:id="rId17"/>
    <p:sldId id="276" r:id="rId18"/>
    <p:sldId id="341" r:id="rId19"/>
    <p:sldId id="335" r:id="rId20"/>
    <p:sldId id="313" r:id="rId21"/>
    <p:sldId id="340" r:id="rId22"/>
    <p:sldId id="314" r:id="rId23"/>
    <p:sldId id="343" r:id="rId24"/>
    <p:sldId id="34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F66FF"/>
    <a:srgbClr val="00B2A5"/>
    <a:srgbClr val="00A9A5"/>
    <a:srgbClr val="FFDAAB"/>
    <a:srgbClr val="F7941E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F5E24-8B27-4718-A1B7-A66C282E720E}" v="202" dt="2022-03-24T08:42:54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8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8CAF5E24-8B27-4718-A1B7-A66C282E720E}"/>
    <pc:docChg chg="undo custSel addSld delSld modSld sldOrd">
      <pc:chgData name="Thuy Linh Do" userId="f60f9f76584ec879" providerId="LiveId" clId="{8CAF5E24-8B27-4718-A1B7-A66C282E720E}" dt="2022-03-24T08:43:01.777" v="582" actId="20577"/>
      <pc:docMkLst>
        <pc:docMk/>
      </pc:docMkLst>
      <pc:sldChg chg="modSp mod">
        <pc:chgData name="Thuy Linh Do" userId="f60f9f76584ec879" providerId="LiveId" clId="{8CAF5E24-8B27-4718-A1B7-A66C282E720E}" dt="2022-03-24T08:42:41.166" v="577" actId="113"/>
        <pc:sldMkLst>
          <pc:docMk/>
          <pc:sldMk cId="252621157" sldId="256"/>
        </pc:sldMkLst>
        <pc:spChg chg="mod">
          <ac:chgData name="Thuy Linh Do" userId="f60f9f76584ec879" providerId="LiveId" clId="{8CAF5E24-8B27-4718-A1B7-A66C282E720E}" dt="2022-03-24T08:07:06.707" v="34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6:46.093" v="5" actId="1076"/>
          <ac:spMkLst>
            <pc:docMk/>
            <pc:sldMk cId="252621157" sldId="256"/>
            <ac:spMk id="18" creationId="{00000000-0000-0000-0000-000000000000}"/>
          </ac:spMkLst>
        </pc:spChg>
        <pc:graphicFrameChg chg="mod modGraphic">
          <ac:chgData name="Thuy Linh Do" userId="f60f9f76584ec879" providerId="LiveId" clId="{8CAF5E24-8B27-4718-A1B7-A66C282E720E}" dt="2022-03-24T08:42:41.166" v="577" actId="113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8CAF5E24-8B27-4718-A1B7-A66C282E720E}" dt="2022-03-24T08:08:08.054" v="43" actId="20577"/>
        <pc:sldMkLst>
          <pc:docMk/>
          <pc:sldMk cId="2021924275" sldId="275"/>
        </pc:sldMkLst>
        <pc:spChg chg="mod">
          <ac:chgData name="Thuy Linh Do" userId="f60f9f76584ec879" providerId="LiveId" clId="{8CAF5E24-8B27-4718-A1B7-A66C282E720E}" dt="2022-03-24T08:08:08.054" v="43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8CAF5E24-8B27-4718-A1B7-A66C282E720E}" dt="2022-03-24T08:30:15.501" v="369" actId="1076"/>
        <pc:sldMkLst>
          <pc:docMk/>
          <pc:sldMk cId="1529224504" sldId="276"/>
        </pc:sldMkLst>
        <pc:spChg chg="mod">
          <ac:chgData name="Thuy Linh Do" userId="f60f9f76584ec879" providerId="LiveId" clId="{8CAF5E24-8B27-4718-A1B7-A66C282E720E}" dt="2022-03-24T08:30:12.017" v="367" actId="107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22:45.309" v="336"/>
          <ac:spMkLst>
            <pc:docMk/>
            <pc:sldMk cId="1529224504" sldId="276"/>
            <ac:spMk id="12" creationId="{00000000-0000-0000-0000-000000000000}"/>
          </ac:spMkLst>
        </pc:spChg>
        <pc:picChg chg="add del mod">
          <ac:chgData name="Thuy Linh Do" userId="f60f9f76584ec879" providerId="LiveId" clId="{8CAF5E24-8B27-4718-A1B7-A66C282E720E}" dt="2022-03-24T08:30:08.170" v="366" actId="478"/>
          <ac:picMkLst>
            <pc:docMk/>
            <pc:sldMk cId="1529224504" sldId="276"/>
            <ac:picMk id="3" creationId="{EB3C9B18-C716-43A3-A5AA-AE4195212E95}"/>
          </ac:picMkLst>
        </pc:picChg>
        <pc:picChg chg="add mod">
          <ac:chgData name="Thuy Linh Do" userId="f60f9f76584ec879" providerId="LiveId" clId="{8CAF5E24-8B27-4718-A1B7-A66C282E720E}" dt="2022-03-24T08:30:15.501" v="369" actId="1076"/>
          <ac:picMkLst>
            <pc:docMk/>
            <pc:sldMk cId="1529224504" sldId="276"/>
            <ac:picMk id="4" creationId="{A806883E-4F8F-4822-9524-19891ABF121A}"/>
          </ac:picMkLst>
        </pc:picChg>
        <pc:picChg chg="del">
          <ac:chgData name="Thuy Linh Do" userId="f60f9f76584ec879" providerId="LiveId" clId="{8CAF5E24-8B27-4718-A1B7-A66C282E720E}" dt="2022-03-24T08:22:52.623" v="337" actId="478"/>
          <ac:picMkLst>
            <pc:docMk/>
            <pc:sldMk cId="1529224504" sldId="276"/>
            <ac:picMk id="3074" creationId="{7B9A7A49-4110-465D-831E-C9AF8CFE0027}"/>
          </ac:picMkLst>
        </pc:picChg>
      </pc:sldChg>
      <pc:sldChg chg="addSp delSp modSp mod delAnim modAnim">
        <pc:chgData name="Thuy Linh Do" userId="f60f9f76584ec879" providerId="LiveId" clId="{8CAF5E24-8B27-4718-A1B7-A66C282E720E}" dt="2022-03-24T08:14:21.172" v="111"/>
        <pc:sldMkLst>
          <pc:docMk/>
          <pc:sldMk cId="3563799751" sldId="281"/>
        </pc:sldMkLst>
        <pc:spChg chg="del">
          <ac:chgData name="Thuy Linh Do" userId="f60f9f76584ec879" providerId="LiveId" clId="{8CAF5E24-8B27-4718-A1B7-A66C282E720E}" dt="2022-03-24T08:10:53.708" v="77" actId="478"/>
          <ac:spMkLst>
            <pc:docMk/>
            <pc:sldMk cId="3563799751" sldId="281"/>
            <ac:spMk id="4" creationId="{FDBD4588-C294-4015-A280-AA9E7CBE8EB6}"/>
          </ac:spMkLst>
        </pc:spChg>
        <pc:spChg chg="mod">
          <ac:chgData name="Thuy Linh Do" userId="f60f9f76584ec879" providerId="LiveId" clId="{8CAF5E24-8B27-4718-A1B7-A66C282E720E}" dt="2022-03-24T08:10:49.247" v="75"/>
          <ac:spMkLst>
            <pc:docMk/>
            <pc:sldMk cId="3563799751" sldId="281"/>
            <ac:spMk id="9" creationId="{00000000-0000-0000-0000-000000000000}"/>
          </ac:spMkLst>
        </pc:spChg>
        <pc:spChg chg="add mod">
          <ac:chgData name="Thuy Linh Do" userId="f60f9f76584ec879" providerId="LiveId" clId="{8CAF5E24-8B27-4718-A1B7-A66C282E720E}" dt="2022-03-24T08:14:09.376" v="110" actId="255"/>
          <ac:spMkLst>
            <pc:docMk/>
            <pc:sldMk cId="3563799751" sldId="281"/>
            <ac:spMk id="14" creationId="{5CD85EE2-B127-4418-A0C6-8C7951D2D7B8}"/>
          </ac:spMkLst>
        </pc:spChg>
        <pc:picChg chg="del">
          <ac:chgData name="Thuy Linh Do" userId="f60f9f76584ec879" providerId="LiveId" clId="{8CAF5E24-8B27-4718-A1B7-A66C282E720E}" dt="2022-03-24T08:10:50.972" v="76" actId="478"/>
          <ac:picMkLst>
            <pc:docMk/>
            <pc:sldMk cId="3563799751" sldId="281"/>
            <ac:picMk id="3" creationId="{CB3388A7-F4AA-4B8A-8BF8-CD382833DB33}"/>
          </ac:picMkLst>
        </pc:picChg>
        <pc:picChg chg="add mod">
          <ac:chgData name="Thuy Linh Do" userId="f60f9f76584ec879" providerId="LiveId" clId="{8CAF5E24-8B27-4718-A1B7-A66C282E720E}" dt="2022-03-24T08:12:47.989" v="85" actId="1076"/>
          <ac:picMkLst>
            <pc:docMk/>
            <pc:sldMk cId="3563799751" sldId="281"/>
            <ac:picMk id="5" creationId="{CCB02833-C537-49E8-92BB-281DB049FFDE}"/>
          </ac:picMkLst>
        </pc:picChg>
        <pc:picChg chg="add mod">
          <ac:chgData name="Thuy Linh Do" userId="f60f9f76584ec879" providerId="LiveId" clId="{8CAF5E24-8B27-4718-A1B7-A66C282E720E}" dt="2022-03-24T08:12:47.989" v="85" actId="1076"/>
          <ac:picMkLst>
            <pc:docMk/>
            <pc:sldMk cId="3563799751" sldId="281"/>
            <ac:picMk id="7" creationId="{4A7C6A2B-CD0F-4BE2-96B5-69D494A3DEDA}"/>
          </ac:picMkLst>
        </pc:picChg>
        <pc:picChg chg="add mod">
          <ac:chgData name="Thuy Linh Do" userId="f60f9f76584ec879" providerId="LiveId" clId="{8CAF5E24-8B27-4718-A1B7-A66C282E720E}" dt="2022-03-24T08:13:02.238" v="89" actId="1035"/>
          <ac:picMkLst>
            <pc:docMk/>
            <pc:sldMk cId="3563799751" sldId="281"/>
            <ac:picMk id="12" creationId="{FCEA3943-93CD-4929-A593-C7C267584FC1}"/>
          </ac:picMkLst>
        </pc:picChg>
      </pc:sldChg>
      <pc:sldChg chg="modSp mod">
        <pc:chgData name="Thuy Linh Do" userId="f60f9f76584ec879" providerId="LiveId" clId="{8CAF5E24-8B27-4718-A1B7-A66C282E720E}" dt="2022-03-24T08:09:46.035" v="64" actId="20577"/>
        <pc:sldMkLst>
          <pc:docMk/>
          <pc:sldMk cId="658201877" sldId="302"/>
        </pc:sldMkLst>
        <pc:spChg chg="mod">
          <ac:chgData name="Thuy Linh Do" userId="f60f9f76584ec879" providerId="LiveId" clId="{8CAF5E24-8B27-4718-A1B7-A66C282E720E}" dt="2022-03-24T08:08:23.520" v="56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9:09.544" v="59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9:30.613" v="62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09:46.035" v="64" actId="20577"/>
          <ac:spMkLst>
            <pc:docMk/>
            <pc:sldMk cId="658201877" sldId="30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8CAF5E24-8B27-4718-A1B7-A66C282E720E}" dt="2022-03-24T08:10:31.610" v="74" actId="1076"/>
        <pc:sldMkLst>
          <pc:docMk/>
          <pc:sldMk cId="3326368629" sldId="309"/>
        </pc:sldMkLst>
        <pc:spChg chg="add mod">
          <ac:chgData name="Thuy Linh Do" userId="f60f9f76584ec879" providerId="LiveId" clId="{8CAF5E24-8B27-4718-A1B7-A66C282E720E}" dt="2022-03-24T08:10:31.610" v="74" actId="1076"/>
          <ac:spMkLst>
            <pc:docMk/>
            <pc:sldMk cId="3326368629" sldId="309"/>
            <ac:spMk id="13" creationId="{50214D7A-0E4B-41DC-9F76-76D4284A66A9}"/>
          </ac:spMkLst>
        </pc:spChg>
        <pc:spChg chg="mod">
          <ac:chgData name="Thuy Linh Do" userId="f60f9f76584ec879" providerId="LiveId" clId="{8CAF5E24-8B27-4718-A1B7-A66C282E720E}" dt="2022-03-24T08:10:07.826" v="71" actId="20577"/>
          <ac:spMkLst>
            <pc:docMk/>
            <pc:sldMk cId="3326368629" sldId="309"/>
            <ac:spMk id="17" creationId="{9D05A18D-24DB-4B51-95E7-0D2DA1763752}"/>
          </ac:spMkLst>
        </pc:spChg>
        <pc:spChg chg="del">
          <ac:chgData name="Thuy Linh Do" userId="f60f9f76584ec879" providerId="LiveId" clId="{8CAF5E24-8B27-4718-A1B7-A66C282E720E}" dt="2022-03-24T08:10:22.149" v="72" actId="478"/>
          <ac:spMkLst>
            <pc:docMk/>
            <pc:sldMk cId="3326368629" sldId="309"/>
            <ac:spMk id="18" creationId="{FC89DE41-5316-4F0C-B78A-B5749841CEDF}"/>
          </ac:spMkLst>
        </pc:spChg>
      </pc:sldChg>
      <pc:sldChg chg="addSp delSp modSp mod">
        <pc:chgData name="Thuy Linh Do" userId="f60f9f76584ec879" providerId="LiveId" clId="{8CAF5E24-8B27-4718-A1B7-A66C282E720E}" dt="2022-03-24T08:21:45.687" v="321" actId="1035"/>
        <pc:sldMkLst>
          <pc:docMk/>
          <pc:sldMk cId="2954983036" sldId="310"/>
        </pc:sldMkLst>
        <pc:spChg chg="add mod">
          <ac:chgData name="Thuy Linh Do" userId="f60f9f76584ec879" providerId="LiveId" clId="{8CAF5E24-8B27-4718-A1B7-A66C282E720E}" dt="2022-03-24T08:21:40.928" v="316"/>
          <ac:spMkLst>
            <pc:docMk/>
            <pc:sldMk cId="2954983036" sldId="310"/>
            <ac:spMk id="13" creationId="{AB6DB622-2E35-4C0B-ABAA-DFC5564CEC37}"/>
          </ac:spMkLst>
        </pc:spChg>
        <pc:spChg chg="add mod">
          <ac:chgData name="Thuy Linh Do" userId="f60f9f76584ec879" providerId="LiveId" clId="{8CAF5E24-8B27-4718-A1B7-A66C282E720E}" dt="2022-03-24T08:21:45.687" v="321" actId="1035"/>
          <ac:spMkLst>
            <pc:docMk/>
            <pc:sldMk cId="2954983036" sldId="310"/>
            <ac:spMk id="14" creationId="{CDA9ABC9-250C-4C7A-8C62-BC95C1072042}"/>
          </ac:spMkLst>
        </pc:spChg>
        <pc:spChg chg="add mod">
          <ac:chgData name="Thuy Linh Do" userId="f60f9f76584ec879" providerId="LiveId" clId="{8CAF5E24-8B27-4718-A1B7-A66C282E720E}" dt="2022-03-24T08:21:40.928" v="316"/>
          <ac:spMkLst>
            <pc:docMk/>
            <pc:sldMk cId="2954983036" sldId="310"/>
            <ac:spMk id="15" creationId="{78FB3544-30FA-4912-AC23-207832572790}"/>
          </ac:spMkLst>
        </pc:spChg>
        <pc:spChg chg="del">
          <ac:chgData name="Thuy Linh Do" userId="f60f9f76584ec879" providerId="LiveId" clId="{8CAF5E24-8B27-4718-A1B7-A66C282E720E}" dt="2022-03-24T08:21:35.351" v="313" actId="478"/>
          <ac:spMkLst>
            <pc:docMk/>
            <pc:sldMk cId="2954983036" sldId="310"/>
            <ac:spMk id="19" creationId="{86829EDD-6252-46D9-9EA0-67C0C0F6895F}"/>
          </ac:spMkLst>
        </pc:spChg>
        <pc:spChg chg="del">
          <ac:chgData name="Thuy Linh Do" userId="f60f9f76584ec879" providerId="LiveId" clId="{8CAF5E24-8B27-4718-A1B7-A66C282E720E}" dt="2022-03-24T08:21:37.329" v="314" actId="478"/>
          <ac:spMkLst>
            <pc:docMk/>
            <pc:sldMk cId="2954983036" sldId="310"/>
            <ac:spMk id="23" creationId="{DDEEC0F9-5509-427A-9052-A4212BA751B2}"/>
          </ac:spMkLst>
        </pc:spChg>
        <pc:spChg chg="del">
          <ac:chgData name="Thuy Linh Do" userId="f60f9f76584ec879" providerId="LiveId" clId="{8CAF5E24-8B27-4718-A1B7-A66C282E720E}" dt="2022-03-24T08:21:38.816" v="315" actId="478"/>
          <ac:spMkLst>
            <pc:docMk/>
            <pc:sldMk cId="2954983036" sldId="310"/>
            <ac:spMk id="24" creationId="{84B9AC1A-48D9-4B82-A3B9-7786FB44E89F}"/>
          </ac:spMkLst>
        </pc:spChg>
      </pc:sldChg>
      <pc:sldChg chg="addSp delSp modSp mod">
        <pc:chgData name="Thuy Linh Do" userId="f60f9f76584ec879" providerId="LiveId" clId="{8CAF5E24-8B27-4718-A1B7-A66C282E720E}" dt="2022-03-24T08:41:26.566" v="567" actId="113"/>
        <pc:sldMkLst>
          <pc:docMk/>
          <pc:sldMk cId="626516812" sldId="313"/>
        </pc:sldMkLst>
        <pc:spChg chg="add mod">
          <ac:chgData name="Thuy Linh Do" userId="f60f9f76584ec879" providerId="LiveId" clId="{8CAF5E24-8B27-4718-A1B7-A66C282E720E}" dt="2022-03-24T08:40:15.798" v="563" actId="1076"/>
          <ac:spMkLst>
            <pc:docMk/>
            <pc:sldMk cId="626516812" sldId="313"/>
            <ac:spMk id="5" creationId="{53B9C012-E419-4E76-9BB8-8991A10D6B92}"/>
          </ac:spMkLst>
        </pc:spChg>
        <pc:spChg chg="mod">
          <ac:chgData name="Thuy Linh Do" userId="f60f9f76584ec879" providerId="LiveId" clId="{8CAF5E24-8B27-4718-A1B7-A66C282E720E}" dt="2022-03-24T08:41:26.566" v="567" actId="113"/>
          <ac:spMkLst>
            <pc:docMk/>
            <pc:sldMk cId="626516812" sldId="313"/>
            <ac:spMk id="6" creationId="{00000000-0000-0000-0000-000000000000}"/>
          </ac:spMkLst>
        </pc:spChg>
        <pc:graphicFrameChg chg="del mod">
          <ac:chgData name="Thuy Linh Do" userId="f60f9f76584ec879" providerId="LiveId" clId="{8CAF5E24-8B27-4718-A1B7-A66C282E720E}" dt="2022-03-24T08:40:04.049" v="559" actId="478"/>
          <ac:graphicFrameMkLst>
            <pc:docMk/>
            <pc:sldMk cId="626516812" sldId="313"/>
            <ac:graphicFrameMk id="4" creationId="{B64BF7C9-3DC0-4B96-A3B7-3F028226FBCB}"/>
          </ac:graphicFrameMkLst>
        </pc:graphicFrameChg>
        <pc:graphicFrameChg chg="add mod">
          <ac:chgData name="Thuy Linh Do" userId="f60f9f76584ec879" providerId="LiveId" clId="{8CAF5E24-8B27-4718-A1B7-A66C282E720E}" dt="2022-03-24T08:40:15.798" v="563" actId="1076"/>
          <ac:graphicFrameMkLst>
            <pc:docMk/>
            <pc:sldMk cId="626516812" sldId="313"/>
            <ac:graphicFrameMk id="7" creationId="{60C6578A-5BFF-4A98-92C0-3AB74A2F9F1D}"/>
          </ac:graphicFrameMkLst>
        </pc:graphicFrameChg>
      </pc:sldChg>
      <pc:sldChg chg="addSp delSp modSp mod">
        <pc:chgData name="Thuy Linh Do" userId="f60f9f76584ec879" providerId="LiveId" clId="{8CAF5E24-8B27-4718-A1B7-A66C282E720E}" dt="2022-03-24T08:42:54.010" v="579"/>
        <pc:sldMkLst>
          <pc:docMk/>
          <pc:sldMk cId="2275727840" sldId="314"/>
        </pc:sldMkLst>
        <pc:graphicFrameChg chg="del">
          <ac:chgData name="Thuy Linh Do" userId="f60f9f76584ec879" providerId="LiveId" clId="{8CAF5E24-8B27-4718-A1B7-A66C282E720E}" dt="2022-03-24T08:42:52.284" v="578" actId="478"/>
          <ac:graphicFrameMkLst>
            <pc:docMk/>
            <pc:sldMk cId="2275727840" sldId="314"/>
            <ac:graphicFrameMk id="3" creationId="{00000000-0000-0000-0000-000000000000}"/>
          </ac:graphicFrameMkLst>
        </pc:graphicFrameChg>
        <pc:graphicFrameChg chg="add mod">
          <ac:chgData name="Thuy Linh Do" userId="f60f9f76584ec879" providerId="LiveId" clId="{8CAF5E24-8B27-4718-A1B7-A66C282E720E}" dt="2022-03-24T08:42:54.010" v="579"/>
          <ac:graphicFrameMkLst>
            <pc:docMk/>
            <pc:sldMk cId="2275727840" sldId="314"/>
            <ac:graphicFrameMk id="9" creationId="{B9E2D72E-C713-490D-8A22-58DAF3532C0D}"/>
          </ac:graphicFrameMkLst>
        </pc:graphicFrameChg>
      </pc:sldChg>
      <pc:sldChg chg="modSp mod">
        <pc:chgData name="Thuy Linh Do" userId="f60f9f76584ec879" providerId="LiveId" clId="{8CAF5E24-8B27-4718-A1B7-A66C282E720E}" dt="2022-03-24T08:43:01.777" v="582" actId="20577"/>
        <pc:sldMkLst>
          <pc:docMk/>
          <pc:sldMk cId="387957963" sldId="330"/>
        </pc:sldMkLst>
        <pc:spChg chg="mod">
          <ac:chgData name="Thuy Linh Do" userId="f60f9f76584ec879" providerId="LiveId" clId="{8CAF5E24-8B27-4718-A1B7-A66C282E720E}" dt="2022-03-24T08:43:01.777" v="582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y Linh Do" userId="f60f9f76584ec879" providerId="LiveId" clId="{8CAF5E24-8B27-4718-A1B7-A66C282E720E}" dt="2022-03-24T08:21:10.864" v="312" actId="1076"/>
        <pc:sldMkLst>
          <pc:docMk/>
          <pc:sldMk cId="2649557584" sldId="331"/>
        </pc:sldMkLst>
        <pc:spChg chg="add mod">
          <ac:chgData name="Thuy Linh Do" userId="f60f9f76584ec879" providerId="LiveId" clId="{8CAF5E24-8B27-4718-A1B7-A66C282E720E}" dt="2022-03-24T08:20:55.859" v="309" actId="20577"/>
          <ac:spMkLst>
            <pc:docMk/>
            <pc:sldMk cId="2649557584" sldId="331"/>
            <ac:spMk id="2" creationId="{E5E2861C-9084-493B-A00D-640DC6B4C1B9}"/>
          </ac:spMkLst>
        </pc:spChg>
        <pc:spChg chg="mod">
          <ac:chgData name="Thuy Linh Do" userId="f60f9f76584ec879" providerId="LiveId" clId="{8CAF5E24-8B27-4718-A1B7-A66C282E720E}" dt="2022-03-24T08:14:41.739" v="112"/>
          <ac:spMkLst>
            <pc:docMk/>
            <pc:sldMk cId="2649557584" sldId="331"/>
            <ac:spMk id="9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15:40.940" v="154" actId="20577"/>
          <ac:spMkLst>
            <pc:docMk/>
            <pc:sldMk cId="2649557584" sldId="331"/>
            <ac:spMk id="14" creationId="{ABE9374F-B067-440A-B319-6A191F63CB3C}"/>
          </ac:spMkLst>
        </pc:spChg>
        <pc:spChg chg="mod">
          <ac:chgData name="Thuy Linh Do" userId="f60f9f76584ec879" providerId="LiveId" clId="{8CAF5E24-8B27-4718-A1B7-A66C282E720E}" dt="2022-03-24T08:20:27.509" v="296" actId="1076"/>
          <ac:spMkLst>
            <pc:docMk/>
            <pc:sldMk cId="2649557584" sldId="331"/>
            <ac:spMk id="16" creationId="{28773700-FC1C-4E53-A832-7D85D24E2B58}"/>
          </ac:spMkLst>
        </pc:spChg>
        <pc:spChg chg="add mod">
          <ac:chgData name="Thuy Linh Do" userId="f60f9f76584ec879" providerId="LiveId" clId="{8CAF5E24-8B27-4718-A1B7-A66C282E720E}" dt="2022-03-24T08:20:34.463" v="297" actId="1076"/>
          <ac:spMkLst>
            <pc:docMk/>
            <pc:sldMk cId="2649557584" sldId="331"/>
            <ac:spMk id="17" creationId="{872FEFF8-A0BD-4544-89F0-B2775D0229DD}"/>
          </ac:spMkLst>
        </pc:spChg>
        <pc:spChg chg="del">
          <ac:chgData name="Thuy Linh Do" userId="f60f9f76584ec879" providerId="LiveId" clId="{8CAF5E24-8B27-4718-A1B7-A66C282E720E}" dt="2022-03-24T08:15:59.026" v="157" actId="478"/>
          <ac:spMkLst>
            <pc:docMk/>
            <pc:sldMk cId="2649557584" sldId="331"/>
            <ac:spMk id="18" creationId="{298666C5-69E4-490F-901A-5B953A1F6E89}"/>
          </ac:spMkLst>
        </pc:spChg>
        <pc:spChg chg="del">
          <ac:chgData name="Thuy Linh Do" userId="f60f9f76584ec879" providerId="LiveId" clId="{8CAF5E24-8B27-4718-A1B7-A66C282E720E}" dt="2022-03-24T08:16:01.676" v="158" actId="478"/>
          <ac:spMkLst>
            <pc:docMk/>
            <pc:sldMk cId="2649557584" sldId="331"/>
            <ac:spMk id="19" creationId="{A8CFF918-E6EA-43C7-93A7-3F2D1B638B9C}"/>
          </ac:spMkLst>
        </pc:spChg>
        <pc:spChg chg="del mod">
          <ac:chgData name="Thuy Linh Do" userId="f60f9f76584ec879" providerId="LiveId" clId="{8CAF5E24-8B27-4718-A1B7-A66C282E720E}" dt="2022-03-24T08:16:05.271" v="160" actId="478"/>
          <ac:spMkLst>
            <pc:docMk/>
            <pc:sldMk cId="2649557584" sldId="331"/>
            <ac:spMk id="20" creationId="{70501C9D-3FCB-497C-906E-156F44170FDA}"/>
          </ac:spMkLst>
        </pc:spChg>
        <pc:spChg chg="del">
          <ac:chgData name="Thuy Linh Do" userId="f60f9f76584ec879" providerId="LiveId" clId="{8CAF5E24-8B27-4718-A1B7-A66C282E720E}" dt="2022-03-24T08:16:03.354" v="159" actId="478"/>
          <ac:spMkLst>
            <pc:docMk/>
            <pc:sldMk cId="2649557584" sldId="331"/>
            <ac:spMk id="21" creationId="{92436EAC-FA10-4A9D-9B40-145B9FD64A34}"/>
          </ac:spMkLst>
        </pc:spChg>
        <pc:spChg chg="add mod">
          <ac:chgData name="Thuy Linh Do" userId="f60f9f76584ec879" providerId="LiveId" clId="{8CAF5E24-8B27-4718-A1B7-A66C282E720E}" dt="2022-03-24T08:20:59.981" v="310" actId="1076"/>
          <ac:spMkLst>
            <pc:docMk/>
            <pc:sldMk cId="2649557584" sldId="331"/>
            <ac:spMk id="22" creationId="{8EC9BFC6-31FB-48DC-B7B0-96445C020E2F}"/>
          </ac:spMkLst>
        </pc:spChg>
        <pc:spChg chg="add mod">
          <ac:chgData name="Thuy Linh Do" userId="f60f9f76584ec879" providerId="LiveId" clId="{8CAF5E24-8B27-4718-A1B7-A66C282E720E}" dt="2022-03-24T08:21:06.279" v="311" actId="1076"/>
          <ac:spMkLst>
            <pc:docMk/>
            <pc:sldMk cId="2649557584" sldId="331"/>
            <ac:spMk id="23" creationId="{76DF7D47-BE4E-4D49-B241-272449229C46}"/>
          </ac:spMkLst>
        </pc:spChg>
        <pc:spChg chg="add mod">
          <ac:chgData name="Thuy Linh Do" userId="f60f9f76584ec879" providerId="LiveId" clId="{8CAF5E24-8B27-4718-A1B7-A66C282E720E}" dt="2022-03-24T08:21:10.864" v="312" actId="1076"/>
          <ac:spMkLst>
            <pc:docMk/>
            <pc:sldMk cId="2649557584" sldId="331"/>
            <ac:spMk id="24" creationId="{3689AE47-50BF-4123-A1F6-E0AC4A6A5F34}"/>
          </ac:spMkLst>
        </pc:spChg>
        <pc:picChg chg="del">
          <ac:chgData name="Thuy Linh Do" userId="f60f9f76584ec879" providerId="LiveId" clId="{8CAF5E24-8B27-4718-A1B7-A66C282E720E}" dt="2022-03-24T08:15:44.355" v="155" actId="478"/>
          <ac:picMkLst>
            <pc:docMk/>
            <pc:sldMk cId="2649557584" sldId="331"/>
            <ac:picMk id="4" creationId="{463BA65A-E7ED-48C4-99D8-3A8D756B028F}"/>
          </ac:picMkLst>
        </pc:picChg>
      </pc:sldChg>
      <pc:sldChg chg="addSp delSp modSp mod delAnim modAnim">
        <pc:chgData name="Thuy Linh Do" userId="f60f9f76584ec879" providerId="LiveId" clId="{8CAF5E24-8B27-4718-A1B7-A66C282E720E}" dt="2022-03-24T08:39:29.973" v="555" actId="1076"/>
        <pc:sldMkLst>
          <pc:docMk/>
          <pc:sldMk cId="477199827" sldId="335"/>
        </pc:sldMkLst>
        <pc:spChg chg="del">
          <ac:chgData name="Thuy Linh Do" userId="f60f9f76584ec879" providerId="LiveId" clId="{8CAF5E24-8B27-4718-A1B7-A66C282E720E}" dt="2022-03-24T08:35:39.149" v="435" actId="478"/>
          <ac:spMkLst>
            <pc:docMk/>
            <pc:sldMk cId="477199827" sldId="335"/>
            <ac:spMk id="2" creationId="{3D45423A-F1B7-40CB-972F-687D05CE8C87}"/>
          </ac:spMkLst>
        </pc:spChg>
        <pc:spChg chg="add mod">
          <ac:chgData name="Thuy Linh Do" userId="f60f9f76584ec879" providerId="LiveId" clId="{8CAF5E24-8B27-4718-A1B7-A66C282E720E}" dt="2022-03-24T08:37:22.564" v="493" actId="20577"/>
          <ac:spMkLst>
            <pc:docMk/>
            <pc:sldMk cId="477199827" sldId="335"/>
            <ac:spMk id="3" creationId="{B34A1592-A22A-441C-AE0C-871590D7ED39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4" creationId="{044BF432-0B5B-4867-9E93-D3F77A0EAF46}"/>
          </ac:spMkLst>
        </pc:spChg>
        <pc:spChg chg="mod">
          <ac:chgData name="Thuy Linh Do" userId="f60f9f76584ec879" providerId="LiveId" clId="{8CAF5E24-8B27-4718-A1B7-A66C282E720E}" dt="2022-03-24T08:35:13.610" v="433" actId="1076"/>
          <ac:spMkLst>
            <pc:docMk/>
            <pc:sldMk cId="477199827" sldId="335"/>
            <ac:spMk id="10" creationId="{00000000-0000-0000-0000-000000000000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11" creationId="{7EA102B1-AAC2-430C-B9A9-5D005432A3BA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12" creationId="{B4C4DEDB-B751-4279-A2BF-3417652A89FA}"/>
          </ac:spMkLst>
        </pc:spChg>
        <pc:spChg chg="del">
          <ac:chgData name="Thuy Linh Do" userId="f60f9f76584ec879" providerId="LiveId" clId="{8CAF5E24-8B27-4718-A1B7-A66C282E720E}" dt="2022-03-24T08:35:36.353" v="434" actId="478"/>
          <ac:spMkLst>
            <pc:docMk/>
            <pc:sldMk cId="477199827" sldId="335"/>
            <ac:spMk id="13" creationId="{779A9680-8605-4FA5-81C3-F8B128BBC9B5}"/>
          </ac:spMkLst>
        </pc:spChg>
        <pc:spChg chg="del">
          <ac:chgData name="Thuy Linh Do" userId="f60f9f76584ec879" providerId="LiveId" clId="{8CAF5E24-8B27-4718-A1B7-A66C282E720E}" dt="2022-03-24T08:35:43.258" v="436" actId="478"/>
          <ac:spMkLst>
            <pc:docMk/>
            <pc:sldMk cId="477199827" sldId="335"/>
            <ac:spMk id="14" creationId="{EAEF5ED5-7133-483B-8705-8528D86EC81C}"/>
          </ac:spMkLst>
        </pc:spChg>
        <pc:spChg chg="add mod">
          <ac:chgData name="Thuy Linh Do" userId="f60f9f76584ec879" providerId="LiveId" clId="{8CAF5E24-8B27-4718-A1B7-A66C282E720E}" dt="2022-03-24T08:38:12.935" v="499" actId="1076"/>
          <ac:spMkLst>
            <pc:docMk/>
            <pc:sldMk cId="477199827" sldId="335"/>
            <ac:spMk id="15" creationId="{F4EAF423-1830-4CB9-BB75-E848EEDA3EB7}"/>
          </ac:spMkLst>
        </pc:spChg>
        <pc:spChg chg="add mod">
          <ac:chgData name="Thuy Linh Do" userId="f60f9f76584ec879" providerId="LiveId" clId="{8CAF5E24-8B27-4718-A1B7-A66C282E720E}" dt="2022-03-24T08:38:28.299" v="512" actId="1076"/>
          <ac:spMkLst>
            <pc:docMk/>
            <pc:sldMk cId="477199827" sldId="335"/>
            <ac:spMk id="18" creationId="{D2E4A0D5-EB29-4C23-9C16-F82E9D26BCA5}"/>
          </ac:spMkLst>
        </pc:spChg>
        <pc:spChg chg="add mod">
          <ac:chgData name="Thuy Linh Do" userId="f60f9f76584ec879" providerId="LiveId" clId="{8CAF5E24-8B27-4718-A1B7-A66C282E720E}" dt="2022-03-24T08:38:41.618" v="518" actId="1076"/>
          <ac:spMkLst>
            <pc:docMk/>
            <pc:sldMk cId="477199827" sldId="335"/>
            <ac:spMk id="19" creationId="{CEED1FA7-76A3-4895-9561-EE107AA9BB92}"/>
          </ac:spMkLst>
        </pc:spChg>
        <pc:spChg chg="add mod">
          <ac:chgData name="Thuy Linh Do" userId="f60f9f76584ec879" providerId="LiveId" clId="{8CAF5E24-8B27-4718-A1B7-A66C282E720E}" dt="2022-03-24T08:39:01.085" v="544" actId="1076"/>
          <ac:spMkLst>
            <pc:docMk/>
            <pc:sldMk cId="477199827" sldId="335"/>
            <ac:spMk id="20" creationId="{66BBF80A-2910-4E21-B21B-79C129E20C9B}"/>
          </ac:spMkLst>
        </pc:spChg>
        <pc:spChg chg="add mod">
          <ac:chgData name="Thuy Linh Do" userId="f60f9f76584ec879" providerId="LiveId" clId="{8CAF5E24-8B27-4718-A1B7-A66C282E720E}" dt="2022-03-24T08:39:16.822" v="549" actId="1076"/>
          <ac:spMkLst>
            <pc:docMk/>
            <pc:sldMk cId="477199827" sldId="335"/>
            <ac:spMk id="21" creationId="{AD7AF2A3-F37C-4B0F-9F06-6592D21A262D}"/>
          </ac:spMkLst>
        </pc:spChg>
        <pc:spChg chg="add mod">
          <ac:chgData name="Thuy Linh Do" userId="f60f9f76584ec879" providerId="LiveId" clId="{8CAF5E24-8B27-4718-A1B7-A66C282E720E}" dt="2022-03-24T08:39:29.973" v="555" actId="1076"/>
          <ac:spMkLst>
            <pc:docMk/>
            <pc:sldMk cId="477199827" sldId="335"/>
            <ac:spMk id="22" creationId="{147DB608-BD9D-474E-A31B-8C06C1268DC4}"/>
          </ac:spMkLst>
        </pc:spChg>
      </pc:sldChg>
      <pc:sldChg chg="addSp delSp modSp mod">
        <pc:chgData name="Thuy Linh Do" userId="f60f9f76584ec879" providerId="LiveId" clId="{8CAF5E24-8B27-4718-A1B7-A66C282E720E}" dt="2022-03-24T08:39:50.295" v="557"/>
        <pc:sldMkLst>
          <pc:docMk/>
          <pc:sldMk cId="1356789381" sldId="336"/>
        </pc:sldMkLst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20" creationId="{44C3A9EA-8994-4BD6-A90A-B135D68B1A3D}"/>
          </ac:spMkLst>
        </pc:spChg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22" creationId="{515CD28F-665A-44DB-814C-408B7EAC8EFB}"/>
          </ac:spMkLst>
        </pc:spChg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23" creationId="{368ECBF5-4088-44A8-88BD-DD36BC3A04CA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27" creationId="{69F09B99-664A-40AC-9194-303EAD1A3B9D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28" creationId="{DB75192B-DDB6-45BB-950C-914CDE0ACA6C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29" creationId="{166174A5-45DD-4E77-A253-F9C36BCAEB96}"/>
          </ac:spMkLst>
        </pc:spChg>
        <pc:spChg chg="del">
          <ac:chgData name="Thuy Linh Do" userId="f60f9f76584ec879" providerId="LiveId" clId="{8CAF5E24-8B27-4718-A1B7-A66C282E720E}" dt="2022-03-24T08:39:48.572" v="556" actId="478"/>
          <ac:spMkLst>
            <pc:docMk/>
            <pc:sldMk cId="1356789381" sldId="336"/>
            <ac:spMk id="30" creationId="{FC7BBE91-55E1-4DBB-AB32-18D6C0AE8BBC}"/>
          </ac:spMkLst>
        </pc:spChg>
        <pc:spChg chg="add mod">
          <ac:chgData name="Thuy Linh Do" userId="f60f9f76584ec879" providerId="LiveId" clId="{8CAF5E24-8B27-4718-A1B7-A66C282E720E}" dt="2022-03-24T08:39:50.295" v="557"/>
          <ac:spMkLst>
            <pc:docMk/>
            <pc:sldMk cId="1356789381" sldId="336"/>
            <ac:spMk id="33" creationId="{CB244090-76F9-4990-B225-F81932682D1C}"/>
          </ac:spMkLst>
        </pc:spChg>
      </pc:sldChg>
      <pc:sldChg chg="del">
        <pc:chgData name="Thuy Linh Do" userId="f60f9f76584ec879" providerId="LiveId" clId="{8CAF5E24-8B27-4718-A1B7-A66C282E720E}" dt="2022-03-24T08:42:00.915" v="574" actId="2696"/>
        <pc:sldMkLst>
          <pc:docMk/>
          <pc:sldMk cId="367960700" sldId="338"/>
        </pc:sldMkLst>
      </pc:sldChg>
      <pc:sldChg chg="addSp delSp modSp mod delAnim modAnim">
        <pc:chgData name="Thuy Linh Do" userId="f60f9f76584ec879" providerId="LiveId" clId="{8CAF5E24-8B27-4718-A1B7-A66C282E720E}" dt="2022-03-24T08:34:40.440" v="431"/>
        <pc:sldMkLst>
          <pc:docMk/>
          <pc:sldMk cId="3210256851" sldId="339"/>
        </pc:sldMkLst>
        <pc:spChg chg="mod">
          <ac:chgData name="Thuy Linh Do" userId="f60f9f76584ec879" providerId="LiveId" clId="{8CAF5E24-8B27-4718-A1B7-A66C282E720E}" dt="2022-03-24T08:30:35.277" v="370"/>
          <ac:spMkLst>
            <pc:docMk/>
            <pc:sldMk cId="3210256851" sldId="339"/>
            <ac:spMk id="12" creationId="{00000000-0000-0000-0000-000000000000}"/>
          </ac:spMkLst>
        </pc:spChg>
        <pc:spChg chg="mod ord">
          <ac:chgData name="Thuy Linh Do" userId="f60f9f76584ec879" providerId="LiveId" clId="{8CAF5E24-8B27-4718-A1B7-A66C282E720E}" dt="2022-03-24T08:32:45.325" v="406" actId="1076"/>
          <ac:spMkLst>
            <pc:docMk/>
            <pc:sldMk cId="3210256851" sldId="339"/>
            <ac:spMk id="18" creationId="{AA6AF1BC-40F6-44BA-9B74-CEA43214116E}"/>
          </ac:spMkLst>
        </pc:spChg>
        <pc:spChg chg="del mod">
          <ac:chgData name="Thuy Linh Do" userId="f60f9f76584ec879" providerId="LiveId" clId="{8CAF5E24-8B27-4718-A1B7-A66C282E720E}" dt="2022-03-24T08:31:18.960" v="381" actId="478"/>
          <ac:spMkLst>
            <pc:docMk/>
            <pc:sldMk cId="3210256851" sldId="339"/>
            <ac:spMk id="19" creationId="{4830ABC3-5FD6-441C-9442-FD4879B1715C}"/>
          </ac:spMkLst>
        </pc:spChg>
        <pc:spChg chg="del">
          <ac:chgData name="Thuy Linh Do" userId="f60f9f76584ec879" providerId="LiveId" clId="{8CAF5E24-8B27-4718-A1B7-A66C282E720E}" dt="2022-03-24T08:31:14.196" v="379" actId="478"/>
          <ac:spMkLst>
            <pc:docMk/>
            <pc:sldMk cId="3210256851" sldId="339"/>
            <ac:spMk id="20" creationId="{9EB64EB5-8377-4711-9346-63E7B0E461E8}"/>
          </ac:spMkLst>
        </pc:spChg>
        <pc:spChg chg="del">
          <ac:chgData name="Thuy Linh Do" userId="f60f9f76584ec879" providerId="LiveId" clId="{8CAF5E24-8B27-4718-A1B7-A66C282E720E}" dt="2022-03-24T08:31:20.196" v="382" actId="478"/>
          <ac:spMkLst>
            <pc:docMk/>
            <pc:sldMk cId="3210256851" sldId="339"/>
            <ac:spMk id="21" creationId="{11F97032-E36E-40CB-BA41-7E2E58035DFD}"/>
          </ac:spMkLst>
        </pc:spChg>
        <pc:spChg chg="del">
          <ac:chgData name="Thuy Linh Do" userId="f60f9f76584ec879" providerId="LiveId" clId="{8CAF5E24-8B27-4718-A1B7-A66C282E720E}" dt="2022-03-24T08:31:14.196" v="379" actId="478"/>
          <ac:spMkLst>
            <pc:docMk/>
            <pc:sldMk cId="3210256851" sldId="339"/>
            <ac:spMk id="22" creationId="{3BCC7485-7894-419A-BFCD-D26DDCE1BBF8}"/>
          </ac:spMkLst>
        </pc:spChg>
        <pc:spChg chg="add mod">
          <ac:chgData name="Thuy Linh Do" userId="f60f9f76584ec879" providerId="LiveId" clId="{8CAF5E24-8B27-4718-A1B7-A66C282E720E}" dt="2022-03-24T08:33:16.276" v="413" actId="20577"/>
          <ac:spMkLst>
            <pc:docMk/>
            <pc:sldMk cId="3210256851" sldId="339"/>
            <ac:spMk id="23" creationId="{AF6E9804-98C7-46EE-B0B9-9B0EE1E283BE}"/>
          </ac:spMkLst>
        </pc:spChg>
        <pc:spChg chg="add del">
          <ac:chgData name="Thuy Linh Do" userId="f60f9f76584ec879" providerId="LiveId" clId="{8CAF5E24-8B27-4718-A1B7-A66C282E720E}" dt="2022-03-24T08:33:23.735" v="415" actId="478"/>
          <ac:spMkLst>
            <pc:docMk/>
            <pc:sldMk cId="3210256851" sldId="339"/>
            <ac:spMk id="24" creationId="{BBAFB2B5-C1CC-4C75-8E3F-367550775AFD}"/>
          </ac:spMkLst>
        </pc:spChg>
        <pc:spChg chg="add mod">
          <ac:chgData name="Thuy Linh Do" userId="f60f9f76584ec879" providerId="LiveId" clId="{8CAF5E24-8B27-4718-A1B7-A66C282E720E}" dt="2022-03-24T08:33:48.662" v="419" actId="1076"/>
          <ac:spMkLst>
            <pc:docMk/>
            <pc:sldMk cId="3210256851" sldId="339"/>
            <ac:spMk id="25" creationId="{0B4A1D21-C44B-466D-8216-72621873B857}"/>
          </ac:spMkLst>
        </pc:spChg>
        <pc:spChg chg="add del">
          <ac:chgData name="Thuy Linh Do" userId="f60f9f76584ec879" providerId="LiveId" clId="{8CAF5E24-8B27-4718-A1B7-A66C282E720E}" dt="2022-03-24T08:33:53.234" v="421" actId="478"/>
          <ac:spMkLst>
            <pc:docMk/>
            <pc:sldMk cId="3210256851" sldId="339"/>
            <ac:spMk id="26" creationId="{3896CD08-D82F-4358-A18D-AF5F13AFFE2E}"/>
          </ac:spMkLst>
        </pc:spChg>
        <pc:spChg chg="add del">
          <ac:chgData name="Thuy Linh Do" userId="f60f9f76584ec879" providerId="LiveId" clId="{8CAF5E24-8B27-4718-A1B7-A66C282E720E}" dt="2022-03-24T08:33:59.798" v="423" actId="478"/>
          <ac:spMkLst>
            <pc:docMk/>
            <pc:sldMk cId="3210256851" sldId="339"/>
            <ac:spMk id="27" creationId="{C47EB083-F297-49D6-A3C2-94373C694E1F}"/>
          </ac:spMkLst>
        </pc:spChg>
        <pc:spChg chg="add del">
          <ac:chgData name="Thuy Linh Do" userId="f60f9f76584ec879" providerId="LiveId" clId="{8CAF5E24-8B27-4718-A1B7-A66C282E720E}" dt="2022-03-24T08:34:03.409" v="425" actId="478"/>
          <ac:spMkLst>
            <pc:docMk/>
            <pc:sldMk cId="3210256851" sldId="339"/>
            <ac:spMk id="28" creationId="{D9767904-44BC-4DC5-AD67-C79EFADB9531}"/>
          </ac:spMkLst>
        </pc:spChg>
        <pc:spChg chg="add mod">
          <ac:chgData name="Thuy Linh Do" userId="f60f9f76584ec879" providerId="LiveId" clId="{8CAF5E24-8B27-4718-A1B7-A66C282E720E}" dt="2022-03-24T08:34:28.339" v="430"/>
          <ac:spMkLst>
            <pc:docMk/>
            <pc:sldMk cId="3210256851" sldId="339"/>
            <ac:spMk id="29" creationId="{844B7379-0554-4185-AA0F-12730E1CE6EB}"/>
          </ac:spMkLst>
        </pc:spChg>
        <pc:spChg chg="add mod">
          <ac:chgData name="Thuy Linh Do" userId="f60f9f76584ec879" providerId="LiveId" clId="{8CAF5E24-8B27-4718-A1B7-A66C282E720E}" dt="2022-03-24T08:34:40.440" v="431"/>
          <ac:spMkLst>
            <pc:docMk/>
            <pc:sldMk cId="3210256851" sldId="339"/>
            <ac:spMk id="30" creationId="{C0BA29B7-74D4-41D2-BD5D-842877640EEA}"/>
          </ac:spMkLst>
        </pc:spChg>
        <pc:picChg chg="del">
          <ac:chgData name="Thuy Linh Do" userId="f60f9f76584ec879" providerId="LiveId" clId="{8CAF5E24-8B27-4718-A1B7-A66C282E720E}" dt="2022-03-24T08:31:11.181" v="378" actId="478"/>
          <ac:picMkLst>
            <pc:docMk/>
            <pc:sldMk cId="3210256851" sldId="339"/>
            <ac:picMk id="3" creationId="{D35C4FC3-464E-4D7E-820A-76D735FB5A20}"/>
          </ac:picMkLst>
        </pc:picChg>
        <pc:picChg chg="add mod">
          <ac:chgData name="Thuy Linh Do" userId="f60f9f76584ec879" providerId="LiveId" clId="{8CAF5E24-8B27-4718-A1B7-A66C282E720E}" dt="2022-03-24T08:32:00.409" v="386" actId="14100"/>
          <ac:picMkLst>
            <pc:docMk/>
            <pc:sldMk cId="3210256851" sldId="339"/>
            <ac:picMk id="4" creationId="{9EF0DC76-C5FB-40C6-9654-744C33D1F29E}"/>
          </ac:picMkLst>
        </pc:picChg>
        <pc:picChg chg="add del">
          <ac:chgData name="Thuy Linh Do" userId="f60f9f76584ec879" providerId="LiveId" clId="{8CAF5E24-8B27-4718-A1B7-A66C282E720E}" dt="2022-03-24T08:32:35.690" v="404" actId="478"/>
          <ac:picMkLst>
            <pc:docMk/>
            <pc:sldMk cId="3210256851" sldId="339"/>
            <ac:picMk id="6" creationId="{EAD96A78-FBEA-4C7B-8C6A-1D76FF9902E5}"/>
          </ac:picMkLst>
        </pc:picChg>
        <pc:picChg chg="add mod">
          <ac:chgData name="Thuy Linh Do" userId="f60f9f76584ec879" providerId="LiveId" clId="{8CAF5E24-8B27-4718-A1B7-A66C282E720E}" dt="2022-03-24T08:31:03.473" v="377" actId="1076"/>
          <ac:picMkLst>
            <pc:docMk/>
            <pc:sldMk cId="3210256851" sldId="339"/>
            <ac:picMk id="14" creationId="{4417EB69-A056-44D8-8994-5CB0C0CDE326}"/>
          </ac:picMkLst>
        </pc:picChg>
        <pc:picChg chg="del">
          <ac:chgData name="Thuy Linh Do" userId="f60f9f76584ec879" providerId="LiveId" clId="{8CAF5E24-8B27-4718-A1B7-A66C282E720E}" dt="2022-03-24T08:30:47.245" v="371" actId="478"/>
          <ac:picMkLst>
            <pc:docMk/>
            <pc:sldMk cId="3210256851" sldId="339"/>
            <ac:picMk id="15" creationId="{01833A48-C17C-4266-BB3F-FF7027D434EE}"/>
          </ac:picMkLst>
        </pc:picChg>
      </pc:sldChg>
      <pc:sldChg chg="addSp delSp modSp mod">
        <pc:chgData name="Thuy Linh Do" userId="f60f9f76584ec879" providerId="LiveId" clId="{8CAF5E24-8B27-4718-A1B7-A66C282E720E}" dt="2022-03-24T08:41:47.289" v="570" actId="1076"/>
        <pc:sldMkLst>
          <pc:docMk/>
          <pc:sldMk cId="2375855426" sldId="340"/>
        </pc:sldMkLst>
        <pc:graphicFrameChg chg="del">
          <ac:chgData name="Thuy Linh Do" userId="f60f9f76584ec879" providerId="LiveId" clId="{8CAF5E24-8B27-4718-A1B7-A66C282E720E}" dt="2022-03-24T08:41:43.446" v="568" actId="478"/>
          <ac:graphicFrameMkLst>
            <pc:docMk/>
            <pc:sldMk cId="2375855426" sldId="340"/>
            <ac:graphicFrameMk id="10" creationId="{260ABC63-DD69-4FAE-A717-66AA482D8B2A}"/>
          </ac:graphicFrameMkLst>
        </pc:graphicFrameChg>
        <pc:picChg chg="add mod">
          <ac:chgData name="Thuy Linh Do" userId="f60f9f76584ec879" providerId="LiveId" clId="{8CAF5E24-8B27-4718-A1B7-A66C282E720E}" dt="2022-03-24T08:41:47.289" v="570" actId="1076"/>
          <ac:picMkLst>
            <pc:docMk/>
            <pc:sldMk cId="2375855426" sldId="340"/>
            <ac:picMk id="3" creationId="{5441EE1A-0D65-4C22-8964-25A46B23844C}"/>
          </ac:picMkLst>
        </pc:picChg>
      </pc:sldChg>
      <pc:sldChg chg="delSp modSp add mod ord">
        <pc:chgData name="Thuy Linh Do" userId="f60f9f76584ec879" providerId="LiveId" clId="{8CAF5E24-8B27-4718-A1B7-A66C282E720E}" dt="2022-03-24T08:30:03.031" v="365" actId="1076"/>
        <pc:sldMkLst>
          <pc:docMk/>
          <pc:sldMk cId="863501350" sldId="341"/>
        </pc:sldMkLst>
        <pc:spChg chg="mod">
          <ac:chgData name="Thuy Linh Do" userId="f60f9f76584ec879" providerId="LiveId" clId="{8CAF5E24-8B27-4718-A1B7-A66C282E720E}" dt="2022-03-24T08:29:58.576" v="362" actId="1076"/>
          <ac:spMkLst>
            <pc:docMk/>
            <pc:sldMk cId="863501350" sldId="341"/>
            <ac:spMk id="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29:35.849" v="357"/>
          <ac:spMkLst>
            <pc:docMk/>
            <pc:sldMk cId="863501350" sldId="341"/>
            <ac:spMk id="12" creationId="{00000000-0000-0000-0000-000000000000}"/>
          </ac:spMkLst>
        </pc:spChg>
        <pc:spChg chg="mod">
          <ac:chgData name="Thuy Linh Do" userId="f60f9f76584ec879" providerId="LiveId" clId="{8CAF5E24-8B27-4718-A1B7-A66C282E720E}" dt="2022-03-24T08:29:39.159" v="359" actId="20577"/>
          <ac:spMkLst>
            <pc:docMk/>
            <pc:sldMk cId="863501350" sldId="341"/>
            <ac:spMk id="17" creationId="{00000000-0000-0000-0000-000000000000}"/>
          </ac:spMkLst>
        </pc:spChg>
        <pc:picChg chg="mod">
          <ac:chgData name="Thuy Linh Do" userId="f60f9f76584ec879" providerId="LiveId" clId="{8CAF5E24-8B27-4718-A1B7-A66C282E720E}" dt="2022-03-24T08:30:03.031" v="365" actId="1076"/>
          <ac:picMkLst>
            <pc:docMk/>
            <pc:sldMk cId="863501350" sldId="341"/>
            <ac:picMk id="3" creationId="{EB3C9B18-C716-43A3-A5AA-AE4195212E95}"/>
          </ac:picMkLst>
        </pc:picChg>
        <pc:picChg chg="del">
          <ac:chgData name="Thuy Linh Do" userId="f60f9f76584ec879" providerId="LiveId" clId="{8CAF5E24-8B27-4718-A1B7-A66C282E720E}" dt="2022-03-24T08:29:53.915" v="361" actId="478"/>
          <ac:picMkLst>
            <pc:docMk/>
            <pc:sldMk cId="863501350" sldId="341"/>
            <ac:picMk id="4" creationId="{A806883E-4F8F-4822-9524-19891ABF121A}"/>
          </ac:picMkLst>
        </pc:picChg>
      </pc:sldChg>
      <pc:sldChg chg="add ord">
        <pc:chgData name="Thuy Linh Do" userId="f60f9f76584ec879" providerId="LiveId" clId="{8CAF5E24-8B27-4718-A1B7-A66C282E720E}" dt="2022-03-24T08:41:56.400" v="573"/>
        <pc:sldMkLst>
          <pc:docMk/>
          <pc:sldMk cId="2260005474" sldId="34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Project: </a:t>
          </a:r>
          <a:r>
            <a:rPr lang="en-US" sz="2400" b="1" dirty="0"/>
            <a:t>Our future means of transport</a:t>
          </a:r>
          <a:endParaRPr lang="en-US" sz="2200" b="1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Project: </a:t>
          </a:r>
          <a:r>
            <a:rPr lang="en-US" sz="2400" b="1" dirty="0"/>
            <a:t>Our future means of transport</a:t>
          </a:r>
          <a:endParaRPr lang="en-US" sz="2200" b="1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Project: </a:t>
          </a:r>
          <a:r>
            <a:rPr lang="en-US" sz="2400" b="1" kern="1200" dirty="0"/>
            <a:t>Our future means of transport</a:t>
          </a:r>
          <a:endParaRPr lang="en-US" sz="2200" b="1" kern="1200" dirty="0"/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Project: </a:t>
          </a:r>
          <a:r>
            <a:rPr lang="en-US" sz="2400" b="1" kern="1200" dirty="0"/>
            <a:t>Our future means of transport</a:t>
          </a:r>
          <a:endParaRPr lang="en-US" sz="2200" b="1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46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4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79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16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6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8.png"/><Relationship Id="rId5" Type="http://schemas.openxmlformats.org/officeDocument/2006/relationships/slide" Target="slide11.xml"/><Relationship Id="rId10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0"/>
            <a:ext cx="12016509" cy="676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4573" y="134292"/>
            <a:ext cx="371186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7030A0"/>
                </a:solidFill>
              </a:rPr>
              <a:t>Long Bien</a:t>
            </a:r>
            <a:r>
              <a:rPr lang="en-US" sz="2400" b="1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secondary school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037" y="2067544"/>
            <a:ext cx="99290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 smtClean="0">
                <a:solidFill>
                  <a:srgbClr val="048DA4"/>
                </a:solidFill>
              </a:rPr>
              <a:t>GOOD MORNING CLASS !!!</a:t>
            </a:r>
            <a:endParaRPr lang="en-US" sz="6200" b="1" dirty="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30691" y="6299200"/>
            <a:ext cx="193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Mrs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Thuy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Trang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6426" y="393172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67" y="3522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252" y="249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888073" y="1023171"/>
            <a:ext cx="1078669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eco-friendly        runs on      driverless    bamboo-copter         bullet trains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2861C-9084-493B-A00D-640DC6B4C1B9}"/>
              </a:ext>
            </a:extLst>
          </p:cNvPr>
          <p:cNvSpPr txBox="1"/>
          <p:nvPr/>
        </p:nvSpPr>
        <p:spPr>
          <a:xfrm>
            <a:off x="579488" y="2153341"/>
            <a:ext cx="11033023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latin typeface="ChronicaPro-Bold"/>
              </a:rPr>
              <a:t>3</a:t>
            </a:r>
            <a:r>
              <a:rPr lang="en-US" sz="2600" dirty="0">
                <a:latin typeface="ChronicaPro-Bold"/>
              </a:rPr>
              <a:t>. A convenient way to go to school is by </a:t>
            </a:r>
            <a:r>
              <a:rPr lang="en-US" sz="2600" dirty="0" smtClean="0">
                <a:latin typeface="ChronicaPro-Bold"/>
              </a:rPr>
              <a:t>_________________. </a:t>
            </a:r>
            <a:r>
              <a:rPr lang="en-US" sz="2600" dirty="0">
                <a:latin typeface="ChronicaPro-Bold"/>
              </a:rPr>
              <a:t>Just </a:t>
            </a:r>
            <a:r>
              <a:rPr lang="en-US" sz="2600" dirty="0" smtClean="0">
                <a:latin typeface="ChronicaPro-Bold"/>
              </a:rPr>
              <a:t>put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ChronicaPro-Bold"/>
              </a:rPr>
              <a:t> </a:t>
            </a:r>
            <a:r>
              <a:rPr lang="en-US" sz="2600" dirty="0">
                <a:latin typeface="ChronicaPro-Bold"/>
              </a:rPr>
              <a:t>it on and fly away</a:t>
            </a:r>
            <a:r>
              <a:rPr lang="en-US" sz="2600" dirty="0" smtClean="0">
                <a:latin typeface="ChronicaPro-Bold"/>
              </a:rPr>
              <a:t>.</a:t>
            </a:r>
            <a:endParaRPr lang="en-US" sz="2600" dirty="0">
              <a:latin typeface="ChronicaPro-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C9BFC6-31FB-48DC-B7B0-96445C020E2F}"/>
              </a:ext>
            </a:extLst>
          </p:cNvPr>
          <p:cNvSpPr txBox="1"/>
          <p:nvPr/>
        </p:nvSpPr>
        <p:spPr>
          <a:xfrm>
            <a:off x="6813258" y="2239390"/>
            <a:ext cx="298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hronicaPro-Bold"/>
              </a:rPr>
              <a:t>bamboo - copter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359393" y="6187178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97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6426" y="393172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67" y="3522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252" y="249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888073" y="1023171"/>
            <a:ext cx="1078669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eco-friendly        runs on      driverless    bamboo-copter         bullet trains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2861C-9084-493B-A00D-640DC6B4C1B9}"/>
              </a:ext>
            </a:extLst>
          </p:cNvPr>
          <p:cNvSpPr txBox="1"/>
          <p:nvPr/>
        </p:nvSpPr>
        <p:spPr>
          <a:xfrm>
            <a:off x="1107823" y="2154752"/>
            <a:ext cx="92184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latin typeface="ChronicaPro-Bold"/>
              </a:rPr>
              <a:t>4</a:t>
            </a:r>
            <a:r>
              <a:rPr lang="en-US" sz="2600" dirty="0">
                <a:latin typeface="ChronicaPro-Bold"/>
              </a:rPr>
              <a:t>. You can sleep when you travel by _____________ car</a:t>
            </a:r>
            <a:r>
              <a:rPr lang="en-US" sz="2600" dirty="0" smtClean="0">
                <a:latin typeface="ChronicaPro-Bold"/>
              </a:rPr>
              <a:t>.</a:t>
            </a:r>
            <a:endParaRPr lang="en-US" sz="2600" dirty="0">
              <a:latin typeface="ChronicaPro-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DF7D47-BE4E-4D49-B241-272449229C46}"/>
              </a:ext>
            </a:extLst>
          </p:cNvPr>
          <p:cNvSpPr txBox="1"/>
          <p:nvPr/>
        </p:nvSpPr>
        <p:spPr>
          <a:xfrm>
            <a:off x="6545691" y="2239390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hronicaPro-Bold"/>
              </a:rPr>
              <a:t>driverless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359393" y="6187178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853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6426" y="393172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67" y="3522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252" y="249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888073" y="1023171"/>
            <a:ext cx="1078669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eco-friendly        runs on      driverless    bamboo-copter         bullet trains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2861C-9084-493B-A00D-640DC6B4C1B9}"/>
              </a:ext>
            </a:extLst>
          </p:cNvPr>
          <p:cNvSpPr txBox="1"/>
          <p:nvPr/>
        </p:nvSpPr>
        <p:spPr>
          <a:xfrm>
            <a:off x="636769" y="1979930"/>
            <a:ext cx="981879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latin typeface="ChronicaPro-Bold"/>
              </a:rPr>
              <a:t>5</a:t>
            </a:r>
            <a:r>
              <a:rPr lang="en-US" sz="2600" dirty="0">
                <a:latin typeface="ChronicaPro-Bold"/>
              </a:rPr>
              <a:t>. _____________ are faster and greener than normal trains.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89AE47-50BF-4123-A1F6-E0AC4A6A5F34}"/>
              </a:ext>
            </a:extLst>
          </p:cNvPr>
          <p:cNvSpPr txBox="1"/>
          <p:nvPr/>
        </p:nvSpPr>
        <p:spPr>
          <a:xfrm>
            <a:off x="993354" y="2064568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hronicaPro-Bold"/>
              </a:rPr>
              <a:t>Bullet trains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359393" y="6187178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28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1450110"/>
            <a:ext cx="4543841" cy="33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1964" y="133816"/>
            <a:ext cx="5902037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5" y="2"/>
            <a:ext cx="649817" cy="649817"/>
          </a:xfrm>
          <a:prstGeom prst="rect">
            <a:avLst/>
          </a:prstGeom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11359393" y="6187178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Flowchart: Process 6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842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602475"/>
            <a:ext cx="4987636" cy="331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1398" y="456953"/>
            <a:ext cx="6747835" cy="757450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6" name="Oval 5"/>
          <p:cNvSpPr/>
          <p:nvPr/>
        </p:nvSpPr>
        <p:spPr>
          <a:xfrm>
            <a:off x="4694638" y="5301674"/>
            <a:ext cx="2906889" cy="997526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you get 2 plus points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10836" y="64655"/>
            <a:ext cx="11970328" cy="6640945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359393" y="6187178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029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602475"/>
            <a:ext cx="4987636" cy="331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1398" y="456953"/>
            <a:ext cx="6747835" cy="757450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6" name="Oval 5"/>
          <p:cNvSpPr/>
          <p:nvPr/>
        </p:nvSpPr>
        <p:spPr>
          <a:xfrm>
            <a:off x="4694638" y="5301674"/>
            <a:ext cx="2906889" cy="997526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you get 2 plus points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10836" y="64655"/>
            <a:ext cx="11970328" cy="6640945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359393" y="6187178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327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6426" y="393172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67" y="3522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252" y="249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888073" y="1023171"/>
            <a:ext cx="1078669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eco-friendly        runs on      driverless    bamboo-copter         bullet trains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2861C-9084-493B-A00D-640DC6B4C1B9}"/>
              </a:ext>
            </a:extLst>
          </p:cNvPr>
          <p:cNvSpPr txBox="1"/>
          <p:nvPr/>
        </p:nvSpPr>
        <p:spPr>
          <a:xfrm>
            <a:off x="636769" y="1828248"/>
            <a:ext cx="11033023" cy="361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hronicaPro-Bold"/>
              </a:rPr>
              <a:t>1. A teleporter is _____________, so it does not cause pollution.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ChronicaPro-Bold"/>
              </a:rPr>
              <a:t>2. A </a:t>
            </a:r>
            <a:r>
              <a:rPr lang="en-US" sz="2600" dirty="0" err="1">
                <a:latin typeface="ChronicaPro-Bold"/>
              </a:rPr>
              <a:t>solowheel</a:t>
            </a:r>
            <a:r>
              <a:rPr lang="en-US" sz="2600" dirty="0">
                <a:latin typeface="ChronicaPro-Bold"/>
              </a:rPr>
              <a:t> ____________ electricity, so it is safe for the environment.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ChronicaPro-Bold"/>
              </a:rPr>
              <a:t>3. A convenient way to go to school is by __________________. Just put it on and fly away.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ChronicaPro-Bold"/>
              </a:rPr>
              <a:t>4. You can sleep when you travel by _____________ car.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ChronicaPro-Bold"/>
              </a:rPr>
              <a:t>5. _____________ are faster and greener than normal trains.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73700-FC1C-4E53-A832-7D85D24E2B58}"/>
              </a:ext>
            </a:extLst>
          </p:cNvPr>
          <p:cNvSpPr txBox="1"/>
          <p:nvPr/>
        </p:nvSpPr>
        <p:spPr>
          <a:xfrm>
            <a:off x="3170548" y="1913859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hronicaPro-Bold"/>
              </a:rPr>
              <a:t>eco- friendly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FEFF8-A0BD-4544-89F0-B2775D0229DD}"/>
              </a:ext>
            </a:extLst>
          </p:cNvPr>
          <p:cNvSpPr txBox="1"/>
          <p:nvPr/>
        </p:nvSpPr>
        <p:spPr>
          <a:xfrm>
            <a:off x="2699495" y="2542937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hronicaPro-Bold"/>
              </a:rPr>
              <a:t>runs 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9BFC6-31FB-48DC-B7B0-96445C020E2F}"/>
              </a:ext>
            </a:extLst>
          </p:cNvPr>
          <p:cNvSpPr txBox="1"/>
          <p:nvPr/>
        </p:nvSpPr>
        <p:spPr>
          <a:xfrm>
            <a:off x="6813258" y="3114626"/>
            <a:ext cx="298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hronicaPro-Bold"/>
              </a:rPr>
              <a:t>bamboo - copter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DF7D47-BE4E-4D49-B241-272449229C46}"/>
              </a:ext>
            </a:extLst>
          </p:cNvPr>
          <p:cNvSpPr txBox="1"/>
          <p:nvPr/>
        </p:nvSpPr>
        <p:spPr>
          <a:xfrm>
            <a:off x="6049820" y="4308743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hronicaPro-Bold"/>
              </a:rPr>
              <a:t>driverless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9AE47-50BF-4123-A1F6-E0AC4A6A5F34}"/>
              </a:ext>
            </a:extLst>
          </p:cNvPr>
          <p:cNvSpPr txBox="1"/>
          <p:nvPr/>
        </p:nvSpPr>
        <p:spPr>
          <a:xfrm>
            <a:off x="1076481" y="4924224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hronicaPro-Bold"/>
              </a:rPr>
              <a:t>Bullet trains</a:t>
            </a:r>
          </a:p>
        </p:txBody>
      </p:sp>
    </p:spTree>
    <p:extLst>
      <p:ext uri="{BB962C8B-B14F-4D97-AF65-F5344CB8AC3E}">
        <p14:creationId xmlns:p14="http://schemas.microsoft.com/office/powerpoint/2010/main" val="34252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942480"/>
            <a:ext cx="75658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one mistake in each sentence and correct it.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9015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798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342915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 </a:t>
            </a:r>
            <a:r>
              <a:rPr lang="en-US" sz="2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pic>
        <p:nvPicPr>
          <p:cNvPr id="9" name="Picture 2" descr="Possessive Pronouns">
            <a:extLst>
              <a:ext uri="{FF2B5EF4-FFF2-40B4-BE49-F238E27FC236}">
                <a16:creationId xmlns:a16="http://schemas.microsoft.com/office/drawing/2014/main" id="{4417EB69-A056-44D8-8994-5CB0C0CD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382" y="199630"/>
            <a:ext cx="3195782" cy="270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Process 9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393018" y="1869494"/>
            <a:ext cx="96561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Sans"/>
              </a:rPr>
              <a:t>1. My motorbike is an electric one. Her is not. __________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Sans"/>
              </a:rPr>
              <a:t>2. Her car can carry four passengers. Our can carry seven passengers. _______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Sans"/>
              </a:rPr>
              <a:t>3. Their car runs on petrol. My runs on solar energy. _________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Sans"/>
              </a:rPr>
              <a:t>4. We go to school together. I ride my bike, and he rides its. ________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OpenSans"/>
              </a:rPr>
              <a:t>5. My city has a </a:t>
            </a:r>
            <a:r>
              <a:rPr lang="en-US" sz="2400" dirty="0" err="1">
                <a:solidFill>
                  <a:srgbClr val="000000"/>
                </a:solidFill>
                <a:latin typeface="OpenSans"/>
              </a:rPr>
              <a:t>skyTran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 system. Does yours city have one? 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_______</a:t>
            </a:r>
            <a:endParaRPr lang="en-US" sz="2400" dirty="0">
              <a:solidFill>
                <a:srgbClr val="000000"/>
              </a:solidFill>
              <a:latin typeface="OpenSans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227782" y="2358867"/>
            <a:ext cx="424873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62724" y="1963392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latin typeface="ChronicaPro-Bold"/>
                <a:sym typeface="Wingdings" panose="05000000000000000000" pitchFamily="2" charset="2"/>
              </a:rPr>
              <a:t>Hers</a:t>
            </a:r>
            <a:endParaRPr lang="en-US" sz="2400" b="1" dirty="0">
              <a:solidFill>
                <a:srgbClr val="C00000"/>
              </a:solidFill>
              <a:latin typeface="ChronicaPro-Bold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52655" y="2904644"/>
            <a:ext cx="443345" cy="6166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04732" y="3106565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ld"/>
              </a:rPr>
              <a:t>Ours 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135821" y="4011653"/>
            <a:ext cx="443345" cy="6166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536978" y="364428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ld"/>
              </a:rPr>
              <a:t>Mine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091055" y="4565136"/>
            <a:ext cx="331857" cy="6166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752828" y="4186026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latin typeface="ChronicaPro-Bold"/>
              </a:rPr>
              <a:t>his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734356" y="4728733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latin typeface="ChronicaPro-Bold"/>
              </a:rPr>
              <a:t>your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802985" y="5107709"/>
            <a:ext cx="680942" cy="4619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1917" y="327109"/>
            <a:ext cx="95546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and put the verbs in brackets in the correct future form.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0958" y="2861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743" y="1835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C9B18-C716-43A3-A5AA-AE4195212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713" y="1943197"/>
            <a:ext cx="5977394" cy="3327416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635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6" y="41608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3134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948" y="287621"/>
            <a:ext cx="955467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and put the verbs in brackets in the correct future form.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A1592-A22A-441C-AE0C-871590D7ED39}"/>
              </a:ext>
            </a:extLst>
          </p:cNvPr>
          <p:cNvSpPr txBox="1"/>
          <p:nvPr/>
        </p:nvSpPr>
        <p:spPr>
          <a:xfrm>
            <a:off x="715214" y="1447775"/>
            <a:ext cx="106362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future, we will travel much further than we do now. We will also visit new places for our holidays.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scientists think we (1. travel)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planets. We (2. go)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___________there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spaceship, but we (3. need)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new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means of transport. These new means of transport (4. carry)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or two passengers, but many.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________our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dream (5. come)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_________true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soon? Let’s wait and see.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EAF423-1830-4CB9-BB75-E848EEDA3EB7}"/>
              </a:ext>
            </a:extLst>
          </p:cNvPr>
          <p:cNvSpPr txBox="1"/>
          <p:nvPr/>
        </p:nvSpPr>
        <p:spPr>
          <a:xfrm>
            <a:off x="5669152" y="2356866"/>
            <a:ext cx="223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ld"/>
              </a:rPr>
              <a:t>will travel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E4A0D5-EB29-4C23-9C16-F82E9D26BCA5}"/>
              </a:ext>
            </a:extLst>
          </p:cNvPr>
          <p:cNvSpPr txBox="1"/>
          <p:nvPr/>
        </p:nvSpPr>
        <p:spPr>
          <a:xfrm>
            <a:off x="1061947" y="2807495"/>
            <a:ext cx="238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ld"/>
              </a:rPr>
              <a:t>won’t 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ED1FA7-76A3-4895-9561-EE107AA9BB92}"/>
              </a:ext>
            </a:extLst>
          </p:cNvPr>
          <p:cNvSpPr txBox="1"/>
          <p:nvPr/>
        </p:nvSpPr>
        <p:spPr>
          <a:xfrm>
            <a:off x="8018792" y="2800059"/>
            <a:ext cx="248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ld"/>
              </a:rPr>
              <a:t>will need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BF80A-2910-4E21-B21B-79C129E20C9B}"/>
              </a:ext>
            </a:extLst>
          </p:cNvPr>
          <p:cNvSpPr txBox="1"/>
          <p:nvPr/>
        </p:nvSpPr>
        <p:spPr>
          <a:xfrm>
            <a:off x="738368" y="3611501"/>
            <a:ext cx="248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ld"/>
              </a:rPr>
              <a:t>won’t carry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AF2A3-F37C-4B0F-9F06-6592D21A262D}"/>
              </a:ext>
            </a:extLst>
          </p:cNvPr>
          <p:cNvSpPr txBox="1"/>
          <p:nvPr/>
        </p:nvSpPr>
        <p:spPr>
          <a:xfrm>
            <a:off x="7565516" y="3662339"/>
            <a:ext cx="196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ld"/>
              </a:rPr>
              <a:t>Will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7DB608-BD9D-474E-A31B-8C06C1268DC4}"/>
              </a:ext>
            </a:extLst>
          </p:cNvPr>
          <p:cNvSpPr txBox="1"/>
          <p:nvPr/>
        </p:nvSpPr>
        <p:spPr>
          <a:xfrm>
            <a:off x="1679502" y="4073166"/>
            <a:ext cx="156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hronicaPro-Bold"/>
              </a:rPr>
              <a:t>come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1163781"/>
            <a:ext cx="4424218" cy="523220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Language focus in Unit 11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6146" y="2355272"/>
            <a:ext cx="275243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Vocabulary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7528" y="2355272"/>
            <a:ext cx="275243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Grammar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69746" y="2355271"/>
            <a:ext cx="275243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Pronunciation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6146" y="3228107"/>
            <a:ext cx="2752436" cy="123059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600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7528" y="3228107"/>
            <a:ext cx="2752436" cy="11430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9746" y="3228106"/>
            <a:ext cx="2752436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0070C0"/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 flipH="1">
            <a:off x="2632364" y="1687001"/>
            <a:ext cx="3616037" cy="6682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6" idx="0"/>
          </p:cNvCxnSpPr>
          <p:nvPr/>
        </p:nvCxnSpPr>
        <p:spPr>
          <a:xfrm>
            <a:off x="6174509" y="1687001"/>
            <a:ext cx="9237" cy="6682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2"/>
            <a:endCxn id="7" idx="0"/>
          </p:cNvCxnSpPr>
          <p:nvPr/>
        </p:nvCxnSpPr>
        <p:spPr>
          <a:xfrm>
            <a:off x="6174509" y="1687001"/>
            <a:ext cx="3671455" cy="6682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  <a:endCxn id="8" idx="0"/>
          </p:cNvCxnSpPr>
          <p:nvPr/>
        </p:nvCxnSpPr>
        <p:spPr>
          <a:xfrm>
            <a:off x="2632364" y="2816937"/>
            <a:ext cx="0" cy="411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9" idx="0"/>
          </p:cNvCxnSpPr>
          <p:nvPr/>
        </p:nvCxnSpPr>
        <p:spPr>
          <a:xfrm>
            <a:off x="6183746" y="2816937"/>
            <a:ext cx="0" cy="411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2"/>
            <a:endCxn id="10" idx="0"/>
          </p:cNvCxnSpPr>
          <p:nvPr/>
        </p:nvCxnSpPr>
        <p:spPr>
          <a:xfrm>
            <a:off x="9845964" y="2816936"/>
            <a:ext cx="0" cy="411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Process 39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1" name="Rectangle 40"/>
          <p:cNvSpPr/>
          <p:nvPr/>
        </p:nvSpPr>
        <p:spPr>
          <a:xfrm>
            <a:off x="539595" y="400484"/>
            <a:ext cx="301717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alt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Mindmap</a:t>
            </a:r>
            <a:endParaRPr lang="en-US" alt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3179" y="242505"/>
            <a:ext cx="1342646" cy="11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5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80871" y="152400"/>
            <a:ext cx="525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480" y="145763"/>
            <a:ext cx="267091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3605" y="723900"/>
            <a:ext cx="76147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ChronicaPro-Bold"/>
              </a:rPr>
              <a:t>Work in groups.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ChronicaPro-Bold"/>
              </a:rPr>
              <a:t>Imagine a future means of transport you would like to see in the future. Use these </a:t>
            </a:r>
            <a:r>
              <a:rPr lang="en-US" sz="2000" b="1" dirty="0" smtClean="0">
                <a:solidFill>
                  <a:srgbClr val="000000"/>
                </a:solidFill>
                <a:latin typeface="ChronicaPro-Bold"/>
              </a:rPr>
              <a:t> questions </a:t>
            </a:r>
            <a:r>
              <a:rPr lang="en-US" sz="2000" b="1" dirty="0">
                <a:solidFill>
                  <a:srgbClr val="000000"/>
                </a:solidFill>
                <a:latin typeface="ChronicaPro-Bold"/>
              </a:rPr>
              <a:t>to think about it: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hronicaPro-Bold"/>
              </a:rPr>
              <a:t>– What is the name of the means of </a:t>
            </a:r>
            <a:r>
              <a:rPr lang="en-US" sz="2000" dirty="0" smtClean="0">
                <a:solidFill>
                  <a:srgbClr val="000000"/>
                </a:solidFill>
                <a:latin typeface="ChronicaPro-Bold"/>
              </a:rPr>
              <a:t> transport</a:t>
            </a:r>
            <a:r>
              <a:rPr lang="en-US" sz="2000" dirty="0">
                <a:solidFill>
                  <a:srgbClr val="000000"/>
                </a:solidFill>
                <a:latin typeface="ChronicaPro-Bold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hronicaPro-Bold"/>
              </a:rPr>
              <a:t>– What road system does it run on?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hronicaPro-Bold"/>
              </a:rPr>
              <a:t>– What kind of energy does it use?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hronicaPro-Bold"/>
              </a:rPr>
              <a:t>– How many passengers can it carry?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  <a:latin typeface="ChronicaPro-Bold"/>
              </a:rPr>
              <a:t>– What are some of its advantages?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ChronicaPro-Bold"/>
              </a:rPr>
              <a:t>Draw your means of transport.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76007" y="887965"/>
            <a:ext cx="665162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792" y="785325"/>
            <a:ext cx="525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0697FB-75E4-4266-B700-E2A299333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488" y="1995831"/>
            <a:ext cx="133961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9C012-E419-4E76-9BB8-8991A10D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03482" y="2227208"/>
            <a:ext cx="300824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0C6578A-5BFF-4A98-92C0-3AB74A2F9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068207"/>
              </p:ext>
            </p:extLst>
          </p:nvPr>
        </p:nvGraphicFramePr>
        <p:xfrm>
          <a:off x="6976814" y="1995831"/>
          <a:ext cx="4498500" cy="3595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4" imgW="3533333" imgH="2352381" progId="Paint.Picture">
                  <p:embed/>
                </p:oleObj>
              </mc:Choice>
              <mc:Fallback>
                <p:oleObj name="Bitmap Image" r:id="rId4" imgW="3533333" imgH="2352381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0C6578A-5BFF-4A98-92C0-3AB74A2F9F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6814" y="1995831"/>
                        <a:ext cx="4498500" cy="3595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lowchart: Process 11"/>
          <p:cNvSpPr/>
          <p:nvPr/>
        </p:nvSpPr>
        <p:spPr>
          <a:xfrm>
            <a:off x="110836" y="9427"/>
            <a:ext cx="11970328" cy="67056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3392" y="959485"/>
            <a:ext cx="60960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0000"/>
                </a:solidFill>
                <a:latin typeface="ChronicaPro-Bold"/>
              </a:rPr>
              <a:t>Work in groups</a:t>
            </a:r>
            <a:r>
              <a:rPr lang="en-US" sz="2800" b="1" dirty="0" smtClean="0">
                <a:solidFill>
                  <a:srgbClr val="000000"/>
                </a:solidFill>
                <a:latin typeface="ChronicaPro-Bold"/>
              </a:rPr>
              <a:t>.</a:t>
            </a:r>
            <a:r>
              <a:rPr lang="en-US" sz="2800" b="1" dirty="0">
                <a:solidFill>
                  <a:srgbClr val="000000"/>
                </a:solidFill>
                <a:latin typeface="ChronicaPro-Bold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ChronicaPro-Bold"/>
              </a:rPr>
            </a:br>
            <a:r>
              <a:rPr lang="en-US" sz="2800" b="1" dirty="0">
                <a:solidFill>
                  <a:srgbClr val="00B2A5"/>
                </a:solidFill>
                <a:latin typeface="ChronicaPro-Bold"/>
              </a:rPr>
              <a:t>Posters </a:t>
            </a:r>
            <a:r>
              <a:rPr lang="en-US" sz="2800" b="1" dirty="0" smtClean="0">
                <a:solidFill>
                  <a:srgbClr val="00B2A5"/>
                </a:solidFill>
                <a:latin typeface="ChronicaPro-Bold"/>
              </a:rPr>
              <a:t>exhibition</a:t>
            </a:r>
            <a:endParaRPr lang="en-US" sz="2800" dirty="0">
              <a:solidFill>
                <a:srgbClr val="00B2A5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8039" y="8630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824" y="760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1EE1A-0D65-4C22-8964-25A46B238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30" y="319541"/>
            <a:ext cx="3749606" cy="2755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8480" y="145763"/>
            <a:ext cx="267091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5122" name="Picture 2" descr="https://img.loigiaihay.com/picture/2022/0818/16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83" y="2196781"/>
            <a:ext cx="27622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38568" y="3185613"/>
            <a:ext cx="6945695" cy="28384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Hello everyone, today I will present about my future means of transport. This is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Solowheel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 It runs on road system and runs by electricity. It can carry only one person. It is easy to use it because it can be self–balancing.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Solowheel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is very cheap and eco-friendly. Besides, it is small, so it can save parking spaces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too.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13158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9E2D72E-C713-490D-8A22-58DAF3532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607415"/>
              </p:ext>
            </p:extLst>
          </p:nvPr>
        </p:nvGraphicFramePr>
        <p:xfrm>
          <a:off x="2769062" y="1119323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lowchart: Process 9"/>
          <p:cNvSpPr/>
          <p:nvPr/>
        </p:nvSpPr>
        <p:spPr>
          <a:xfrm>
            <a:off x="110836" y="87747"/>
            <a:ext cx="11970328" cy="6691743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1433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142663" y="50530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904539" y="52816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142663" y="54340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599739" y="56626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142663" y="58912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294939" y="58912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802939" y="58150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1422400" y="1828800"/>
            <a:ext cx="9753600" cy="283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 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exercises. </a:t>
            </a:r>
          </a:p>
          <a:p>
            <a:pPr>
              <a:buBlip>
                <a:blip r:embed="rId3"/>
              </a:buBlip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the next lesson: 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12 – Getting started</a:t>
            </a:r>
          </a:p>
          <a:p>
            <a:endParaRPr lang="en-US" alt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61622" y="1890713"/>
            <a:ext cx="9956800" cy="2590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>
              <a:defRPr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  homework</a:t>
            </a:r>
          </a:p>
        </p:txBody>
      </p:sp>
    </p:spTree>
    <p:extLst>
      <p:ext uri="{BB962C8B-B14F-4D97-AF65-F5344CB8AC3E}">
        <p14:creationId xmlns:p14="http://schemas.microsoft.com/office/powerpoint/2010/main" val="5206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170777"/>
            <a:ext cx="1179576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4943" y="1007907"/>
            <a:ext cx="6490012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15064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1163781"/>
            <a:ext cx="4424218" cy="523220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Language focus in Unit 11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6146" y="2355272"/>
            <a:ext cx="275243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Vocabulary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7528" y="2355272"/>
            <a:ext cx="275243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Grammar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69746" y="2355271"/>
            <a:ext cx="2752436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Pronunciation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6146" y="3228107"/>
            <a:ext cx="2752436" cy="122847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talk about future means of transport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7528" y="3228107"/>
            <a:ext cx="2752436" cy="11430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simple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Possessive pronouns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9746" y="3228106"/>
            <a:ext cx="2752436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Sentence stress</a:t>
            </a: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 flipH="1">
            <a:off x="2632364" y="1687001"/>
            <a:ext cx="3616037" cy="6682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6" idx="0"/>
          </p:cNvCxnSpPr>
          <p:nvPr/>
        </p:nvCxnSpPr>
        <p:spPr>
          <a:xfrm>
            <a:off x="6174509" y="1687001"/>
            <a:ext cx="9237" cy="6682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2"/>
            <a:endCxn id="7" idx="0"/>
          </p:cNvCxnSpPr>
          <p:nvPr/>
        </p:nvCxnSpPr>
        <p:spPr>
          <a:xfrm>
            <a:off x="6174509" y="1687001"/>
            <a:ext cx="3671455" cy="6682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  <a:endCxn id="8" idx="0"/>
          </p:cNvCxnSpPr>
          <p:nvPr/>
        </p:nvCxnSpPr>
        <p:spPr>
          <a:xfrm>
            <a:off x="2632364" y="2816937"/>
            <a:ext cx="0" cy="411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9" idx="0"/>
          </p:cNvCxnSpPr>
          <p:nvPr/>
        </p:nvCxnSpPr>
        <p:spPr>
          <a:xfrm>
            <a:off x="6183746" y="2816937"/>
            <a:ext cx="0" cy="411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2"/>
            <a:endCxn id="10" idx="0"/>
          </p:cNvCxnSpPr>
          <p:nvPr/>
        </p:nvCxnSpPr>
        <p:spPr>
          <a:xfrm>
            <a:off x="9845964" y="2816936"/>
            <a:ext cx="0" cy="411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Process 39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1" name="Rectangle 40"/>
          <p:cNvSpPr/>
          <p:nvPr/>
        </p:nvSpPr>
        <p:spPr>
          <a:xfrm>
            <a:off x="539595" y="400484"/>
            <a:ext cx="301717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alt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Mindmap</a:t>
            </a:r>
            <a:endParaRPr lang="en-US" alt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0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172979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53" y="866052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260191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7: LOOKING BACK &amp;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828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yriad Pro" pitchFamily="34" charset="0"/>
              </a:rPr>
              <a:t>11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593675200"/>
              </p:ext>
            </p:extLst>
          </p:nvPr>
        </p:nvGraphicFramePr>
        <p:xfrm>
          <a:off x="2746083" y="1866444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Flowchart: Process 13"/>
          <p:cNvSpPr/>
          <p:nvPr/>
        </p:nvSpPr>
        <p:spPr>
          <a:xfrm>
            <a:off x="110836" y="64655"/>
            <a:ext cx="11970328" cy="6640945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852" y="153016"/>
            <a:ext cx="45559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889210"/>
            <a:ext cx="86788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three adjectives or phrases to describe each picture.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84826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7456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02833-C537-49E8-92BB-281DB049F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82" y="1563849"/>
            <a:ext cx="4442782" cy="2247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7C6A2B-CD0F-4BE2-96B5-69D494A3D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163" y="1610471"/>
            <a:ext cx="4442782" cy="22007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EA3943-93CD-4929-A593-C7C267584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244" y="1610470"/>
            <a:ext cx="4176263" cy="22307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D85EE2-B127-4418-A0C6-8C7951D2D7B8}"/>
              </a:ext>
            </a:extLst>
          </p:cNvPr>
          <p:cNvSpPr txBox="1"/>
          <p:nvPr/>
        </p:nvSpPr>
        <p:spPr>
          <a:xfrm>
            <a:off x="539852" y="4088264"/>
            <a:ext cx="9199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472C4"/>
                </a:solidFill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* Suggested </a:t>
            </a:r>
            <a:r>
              <a:rPr lang="en-US" sz="2800" b="1" dirty="0">
                <a:solidFill>
                  <a:srgbClr val="4472C4"/>
                </a:solidFill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answers:</a:t>
            </a:r>
            <a:endParaRPr lang="en-US" sz="2800" dirty="0"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1. fast, green, carrying many passengers</a:t>
            </a:r>
          </a:p>
          <a:p>
            <a:r>
              <a:rPr lang="en-US" sz="28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2. fast, convenient, autopilot function</a:t>
            </a:r>
          </a:p>
          <a:p>
            <a:r>
              <a:rPr lang="en-US" sz="2800" dirty="0">
                <a:effectLst/>
                <a:latin typeface="ChronicaPro-Bold"/>
                <a:ea typeface="Times New Roman" panose="02020603050405020304" pitchFamily="18" charset="0"/>
                <a:cs typeface="Times New Roman" panose="02020603050405020304" pitchFamily="18" charset="0"/>
              </a:rPr>
              <a:t>3. electric, green, convenient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110836" y="73891"/>
            <a:ext cx="11970328" cy="6631709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6426" y="393172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67" y="3522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252" y="249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888073" y="1023171"/>
            <a:ext cx="1078669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eco-friendly        runs on      driverless    bamboo-copter         bullet trains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2861C-9084-493B-A00D-640DC6B4C1B9}"/>
              </a:ext>
            </a:extLst>
          </p:cNvPr>
          <p:cNvSpPr txBox="1"/>
          <p:nvPr/>
        </p:nvSpPr>
        <p:spPr>
          <a:xfrm>
            <a:off x="636769" y="1828248"/>
            <a:ext cx="11033023" cy="361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hronicaPro-Bold"/>
              </a:rPr>
              <a:t>1. A teleporter is _____________, so it does not cause pollution.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ChronicaPro-Bold"/>
              </a:rPr>
              <a:t>2. A </a:t>
            </a:r>
            <a:r>
              <a:rPr lang="en-US" sz="2600" dirty="0" err="1">
                <a:latin typeface="ChronicaPro-Bold"/>
              </a:rPr>
              <a:t>solowheel</a:t>
            </a:r>
            <a:r>
              <a:rPr lang="en-US" sz="2600" dirty="0">
                <a:latin typeface="ChronicaPro-Bold"/>
              </a:rPr>
              <a:t> ____________ electricity, so it is safe for the environment.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ChronicaPro-Bold"/>
              </a:rPr>
              <a:t>3. A convenient way to go to school is by __________________. Just put it on and fly away.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ChronicaPro-Bold"/>
              </a:rPr>
              <a:t>4. You can sleep when you travel by _____________ car.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ChronicaPro-Bold"/>
              </a:rPr>
              <a:t>5. _____________ are faster and greener than normal trains.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10541" y="211843"/>
            <a:ext cx="8096832" cy="90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60211" y="1583569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82659" y="1581983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07225" y="1577218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31792" y="1583569"/>
            <a:ext cx="1625600" cy="128111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60208" y="3047245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82659" y="3047245"/>
            <a:ext cx="1625600" cy="1281112"/>
          </a:xfrm>
          <a:prstGeom prst="rect">
            <a:avLst/>
          </a:prstGeom>
          <a:solidFill>
            <a:srgbClr val="FF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07225" y="3059945"/>
            <a:ext cx="1625600" cy="128111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40259" y="3059944"/>
            <a:ext cx="1625600" cy="1268412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0000"/>
                </a:solidFill>
              </a:rPr>
              <a:t>8</a:t>
            </a:r>
            <a:endParaRPr lang="en-US" sz="10666" b="1" dirty="0">
              <a:solidFill>
                <a:srgbClr val="FF000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622425" y="5011903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622425" y="5545303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48025" y="50119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48025" y="55453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68825" y="50119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89625" y="50119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210425" y="50119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531225" y="50119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52025" y="50119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72825" y="50119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72825" y="55453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52025" y="55453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531225" y="55453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210425" y="55453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89625" y="55453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68825" y="554530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72" y="1953428"/>
            <a:ext cx="2203328" cy="173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8" y="1878706"/>
            <a:ext cx="2233610" cy="182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176000" y="6511636"/>
            <a:ext cx="489527" cy="34636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4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6426" y="393172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67" y="3522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252" y="249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888073" y="1023171"/>
            <a:ext cx="1078669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eco-friendly        runs on      driverless    bamboo-copter         bullet trains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2861C-9084-493B-A00D-640DC6B4C1B9}"/>
              </a:ext>
            </a:extLst>
          </p:cNvPr>
          <p:cNvSpPr txBox="1"/>
          <p:nvPr/>
        </p:nvSpPr>
        <p:spPr>
          <a:xfrm>
            <a:off x="713784" y="2242228"/>
            <a:ext cx="11033023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ChronicaPro-Bold"/>
              </a:rPr>
              <a:t>1. A teleporter is _____________, so it does not cause pollution</a:t>
            </a:r>
            <a:r>
              <a:rPr lang="en-US" sz="2600" dirty="0" smtClean="0">
                <a:latin typeface="ChronicaPro-Bold"/>
              </a:rPr>
              <a:t>.</a:t>
            </a:r>
            <a:endParaRPr lang="en-US" sz="2600" dirty="0">
              <a:latin typeface="ChronicaPro-Bold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359393" y="6187178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73700-FC1C-4E53-A832-7D85D24E2B58}"/>
              </a:ext>
            </a:extLst>
          </p:cNvPr>
          <p:cNvSpPr txBox="1"/>
          <p:nvPr/>
        </p:nvSpPr>
        <p:spPr>
          <a:xfrm>
            <a:off x="3244439" y="2307922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hronicaPro-Bold"/>
              </a:rPr>
              <a:t>eco- friendly</a:t>
            </a:r>
          </a:p>
        </p:txBody>
      </p:sp>
    </p:spTree>
    <p:extLst>
      <p:ext uri="{BB962C8B-B14F-4D97-AF65-F5344CB8AC3E}">
        <p14:creationId xmlns:p14="http://schemas.microsoft.com/office/powerpoint/2010/main" val="11062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6426" y="393172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67" y="3522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252" y="249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888073" y="1023171"/>
            <a:ext cx="1078669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eco-friendly        runs on      driverless    bamboo-copter         bullet trains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2861C-9084-493B-A00D-640DC6B4C1B9}"/>
              </a:ext>
            </a:extLst>
          </p:cNvPr>
          <p:cNvSpPr txBox="1"/>
          <p:nvPr/>
        </p:nvSpPr>
        <p:spPr>
          <a:xfrm>
            <a:off x="714097" y="2030901"/>
            <a:ext cx="109606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latin typeface="ChronicaPro-Bold"/>
              </a:rPr>
              <a:t>2</a:t>
            </a:r>
            <a:r>
              <a:rPr lang="en-US" sz="2600" dirty="0">
                <a:latin typeface="ChronicaPro-Bold"/>
              </a:rPr>
              <a:t>. A </a:t>
            </a:r>
            <a:r>
              <a:rPr lang="en-US" sz="2600" dirty="0" err="1">
                <a:latin typeface="ChronicaPro-Bold"/>
              </a:rPr>
              <a:t>solowheel</a:t>
            </a:r>
            <a:r>
              <a:rPr lang="en-US" sz="2600" dirty="0">
                <a:latin typeface="ChronicaPro-Bold"/>
              </a:rPr>
              <a:t> ____________ electricity, so it is safe for the environment</a:t>
            </a:r>
            <a:r>
              <a:rPr lang="en-US" sz="2600" dirty="0" smtClean="0">
                <a:latin typeface="ChronicaPro-Bold"/>
              </a:rPr>
              <a:t>.</a:t>
            </a:r>
            <a:endParaRPr lang="en-US" sz="2600" dirty="0">
              <a:latin typeface="ChronicaPro-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2FEFF8-A0BD-4544-89F0-B2775D0229DD}"/>
              </a:ext>
            </a:extLst>
          </p:cNvPr>
          <p:cNvSpPr txBox="1"/>
          <p:nvPr/>
        </p:nvSpPr>
        <p:spPr>
          <a:xfrm>
            <a:off x="2727204" y="2115539"/>
            <a:ext cx="235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hronicaPro-Bold"/>
              </a:rPr>
              <a:t>runs on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110836" y="152400"/>
            <a:ext cx="11970328" cy="6553200"/>
          </a:xfrm>
          <a:prstGeom prst="flowChart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359393" y="6187178"/>
            <a:ext cx="507700" cy="467031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325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2974</TotalTime>
  <Words>985</Words>
  <Application>Microsoft Office PowerPoint</Application>
  <PresentationFormat>Widescreen</PresentationFormat>
  <Paragraphs>175</Paragraphs>
  <Slides>24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.VnBahamasB</vt:lpstr>
      <vt:lpstr>Arial</vt:lpstr>
      <vt:lpstr>Calibri</vt:lpstr>
      <vt:lpstr>Calibri Light</vt:lpstr>
      <vt:lpstr>ChronicaPro-Bold</vt:lpstr>
      <vt:lpstr>Myriad Pro</vt:lpstr>
      <vt:lpstr>OpenSans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Adminstrator</cp:lastModifiedBy>
  <cp:revision>143</cp:revision>
  <dcterms:created xsi:type="dcterms:W3CDTF">2020-12-09T02:04:09Z</dcterms:created>
  <dcterms:modified xsi:type="dcterms:W3CDTF">2024-04-24T17:01:04Z</dcterms:modified>
</cp:coreProperties>
</file>