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50" r:id="rId2"/>
    <p:sldId id="351" r:id="rId3"/>
    <p:sldId id="349" r:id="rId4"/>
    <p:sldId id="256" r:id="rId5"/>
    <p:sldId id="281" r:id="rId6"/>
    <p:sldId id="276" r:id="rId7"/>
    <p:sldId id="335" r:id="rId8"/>
    <p:sldId id="326" r:id="rId9"/>
    <p:sldId id="313" r:id="rId10"/>
    <p:sldId id="346" r:id="rId11"/>
    <p:sldId id="353" r:id="rId12"/>
    <p:sldId id="354" r:id="rId13"/>
    <p:sldId id="343" r:id="rId14"/>
    <p:sldId id="358" r:id="rId15"/>
    <p:sldId id="355" r:id="rId16"/>
    <p:sldId id="356" r:id="rId17"/>
    <p:sldId id="344" r:id="rId18"/>
    <p:sldId id="359" r:id="rId19"/>
    <p:sldId id="314" r:id="rId20"/>
    <p:sldId id="330" r:id="rId21"/>
    <p:sldId id="360" r:id="rId22"/>
    <p:sldId id="35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A9A5"/>
    <a:srgbClr val="F7941E"/>
    <a:srgbClr val="CBEAF0"/>
    <a:srgbClr val="FF99FF"/>
    <a:srgbClr val="FFDAAB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EEC2F-0FB8-4FE4-9267-C21433FB2CAC}" v="219" dt="2022-03-23T03:15:15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38EEC2F-0FB8-4FE4-9267-C21433FB2CAC}"/>
    <pc:docChg chg="undo custSel addSld delSld modSld sldOrd">
      <pc:chgData name="Thuy Linh Do" userId="f60f9f76584ec879" providerId="LiveId" clId="{738EEC2F-0FB8-4FE4-9267-C21433FB2CAC}" dt="2022-03-23T03:15:17.799" v="701" actId="1076"/>
      <pc:docMkLst>
        <pc:docMk/>
      </pc:docMkLst>
      <pc:sldChg chg="modSp mod">
        <pc:chgData name="Thuy Linh Do" userId="f60f9f76584ec879" providerId="LiveId" clId="{738EEC2F-0FB8-4FE4-9267-C21433FB2CAC}" dt="2022-03-23T02:24:57.484" v="34"/>
        <pc:sldMkLst>
          <pc:docMk/>
          <pc:sldMk cId="252621157" sldId="256"/>
        </pc:sldMkLst>
        <pc:spChg chg="mod">
          <ac:chgData name="Thuy Linh Do" userId="f60f9f76584ec879" providerId="LiveId" clId="{738EEC2F-0FB8-4FE4-9267-C21433FB2CAC}" dt="2022-03-23T02:24:57.484" v="34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41.378" v="33" actId="14100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28.014" v="4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738EEC2F-0FB8-4FE4-9267-C21433FB2CAC}" dt="2022-03-23T02:26:27.323" v="56" actId="20577"/>
        <pc:sldMkLst>
          <pc:docMk/>
          <pc:sldMk cId="2021924275" sldId="275"/>
        </pc:sldMkLst>
        <pc:spChg chg="mod">
          <ac:chgData name="Thuy Linh Do" userId="f60f9f76584ec879" providerId="LiveId" clId="{738EEC2F-0FB8-4FE4-9267-C21433FB2CAC}" dt="2022-03-23T02:26:27.323" v="5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ord">
        <pc:chgData name="Thuy Linh Do" userId="f60f9f76584ec879" providerId="LiveId" clId="{738EEC2F-0FB8-4FE4-9267-C21433FB2CAC}" dt="2022-03-23T02:44:25.032" v="172" actId="1076"/>
        <pc:sldMkLst>
          <pc:docMk/>
          <pc:sldMk cId="1529224504" sldId="276"/>
        </pc:sldMkLst>
        <pc:spChg chg="mod">
          <ac:chgData name="Thuy Linh Do" userId="f60f9f76584ec879" providerId="LiveId" clId="{738EEC2F-0FB8-4FE4-9267-C21433FB2CAC}" dt="2022-03-23T02:43:37.861" v="168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3:30.262" v="167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738EEC2F-0FB8-4FE4-9267-C21433FB2CAC}" dt="2022-03-23T02:44:18.732" v="169" actId="478"/>
          <ac:picMkLst>
            <pc:docMk/>
            <pc:sldMk cId="1529224504" sldId="276"/>
            <ac:picMk id="3" creationId="{C3124C72-84F9-475A-A842-7E1C5FA5B14B}"/>
          </ac:picMkLst>
        </pc:picChg>
        <pc:picChg chg="add mod">
          <ac:chgData name="Thuy Linh Do" userId="f60f9f76584ec879" providerId="LiveId" clId="{738EEC2F-0FB8-4FE4-9267-C21433FB2CAC}" dt="2022-03-23T02:44:25.032" v="172" actId="1076"/>
          <ac:picMkLst>
            <pc:docMk/>
            <pc:sldMk cId="1529224504" sldId="276"/>
            <ac:picMk id="4" creationId="{59599A65-F8F2-44B4-BF0A-B919F3C879ED}"/>
          </ac:picMkLst>
        </pc:picChg>
      </pc:sldChg>
      <pc:sldChg chg="addSp delSp modSp mod">
        <pc:chgData name="Thuy Linh Do" userId="f60f9f76584ec879" providerId="LiveId" clId="{738EEC2F-0FB8-4FE4-9267-C21433FB2CAC}" dt="2022-03-23T02:31:41.435" v="116" actId="20577"/>
        <pc:sldMkLst>
          <pc:docMk/>
          <pc:sldMk cId="3404845292" sldId="279"/>
        </pc:sldMkLst>
        <pc:spChg chg="del mod">
          <ac:chgData name="Thuy Linh Do" userId="f60f9f76584ec879" providerId="LiveId" clId="{738EEC2F-0FB8-4FE4-9267-C21433FB2CAC}" dt="2022-03-23T02:31:13.812" v="95" actId="478"/>
          <ac:spMkLst>
            <pc:docMk/>
            <pc:sldMk cId="3404845292" sldId="279"/>
            <ac:spMk id="6" creationId="{16F7E6E1-ABF7-473F-9713-E0D3F31998A8}"/>
          </ac:spMkLst>
        </pc:spChg>
        <pc:spChg chg="add mod">
          <ac:chgData name="Thuy Linh Do" userId="f60f9f76584ec879" providerId="LiveId" clId="{738EEC2F-0FB8-4FE4-9267-C21433FB2CAC}" dt="2022-03-23T02:31:41.435" v="116" actId="20577"/>
          <ac:spMkLst>
            <pc:docMk/>
            <pc:sldMk cId="3404845292" sldId="279"/>
            <ac:spMk id="7" creationId="{6B30F481-E368-457C-99E0-B64AC74EF8CD}"/>
          </ac:spMkLst>
        </pc:spChg>
        <pc:picChg chg="add mod">
          <ac:chgData name="Thuy Linh Do" userId="f60f9f76584ec879" providerId="LiveId" clId="{738EEC2F-0FB8-4FE4-9267-C21433FB2CAC}" dt="2022-03-23T02:31:31.054" v="97" actId="1076"/>
          <ac:picMkLst>
            <pc:docMk/>
            <pc:sldMk cId="3404845292" sldId="279"/>
            <ac:picMk id="2" creationId="{77F0DF16-E31E-4E37-94A6-6E094DBE8A6C}"/>
          </ac:picMkLst>
        </pc:picChg>
        <pc:picChg chg="del">
          <ac:chgData name="Thuy Linh Do" userId="f60f9f76584ec879" providerId="LiveId" clId="{738EEC2F-0FB8-4FE4-9267-C21433FB2CAC}" dt="2022-03-23T02:30:50.030" v="91" actId="478"/>
          <ac:picMkLst>
            <pc:docMk/>
            <pc:sldMk cId="3404845292" sldId="279"/>
            <ac:picMk id="10" creationId="{00000000-0000-0000-0000-000000000000}"/>
          </ac:picMkLst>
        </pc:picChg>
      </pc:sldChg>
      <pc:sldChg chg="addSp delSp modSp mod modAnim">
        <pc:chgData name="Thuy Linh Do" userId="f60f9f76584ec879" providerId="LiveId" clId="{738EEC2F-0FB8-4FE4-9267-C21433FB2CAC}" dt="2022-03-23T02:37:01.021" v="150"/>
        <pc:sldMkLst>
          <pc:docMk/>
          <pc:sldMk cId="3563799751" sldId="281"/>
        </pc:sldMkLst>
        <pc:spChg chg="mod">
          <ac:chgData name="Thuy Linh Do" userId="f60f9f76584ec879" providerId="LiveId" clId="{738EEC2F-0FB8-4FE4-9267-C21433FB2CAC}" dt="2022-03-23T02:32:57.443" v="138"/>
          <ac:spMkLst>
            <pc:docMk/>
            <pc:sldMk cId="3563799751" sldId="281"/>
            <ac:spMk id="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2:36:52.819" v="149" actId="14100"/>
          <ac:spMkLst>
            <pc:docMk/>
            <pc:sldMk cId="3563799751" sldId="281"/>
            <ac:spMk id="5" creationId="{4F7A1888-4BD1-4E58-B1E9-EB914CF34908}"/>
          </ac:spMkLst>
        </pc:spChg>
        <pc:picChg chg="add mod">
          <ac:chgData name="Thuy Linh Do" userId="f60f9f76584ec879" providerId="LiveId" clId="{738EEC2F-0FB8-4FE4-9267-C21433FB2CAC}" dt="2022-03-23T02:35:16.863" v="142" actId="14100"/>
          <ac:picMkLst>
            <pc:docMk/>
            <pc:sldMk cId="3563799751" sldId="281"/>
            <ac:picMk id="4" creationId="{8499E6FE-D6B8-4551-B8B1-0A5F160DB88E}"/>
          </ac:picMkLst>
        </pc:picChg>
        <pc:picChg chg="del">
          <ac:chgData name="Thuy Linh Do" userId="f60f9f76584ec879" providerId="LiveId" clId="{738EEC2F-0FB8-4FE4-9267-C21433FB2CAC}" dt="2022-03-23T02:33:26.250" v="139" actId="478"/>
          <ac:picMkLst>
            <pc:docMk/>
            <pc:sldMk cId="3563799751" sldId="281"/>
            <ac:picMk id="11" creationId="{0678AE76-D76B-4635-9BB7-B287C59046C3}"/>
          </ac:picMkLst>
        </pc:picChg>
      </pc:sldChg>
      <pc:sldChg chg="modSp mod">
        <pc:chgData name="Thuy Linh Do" userId="f60f9f76584ec879" providerId="LiveId" clId="{738EEC2F-0FB8-4FE4-9267-C21433FB2CAC}" dt="2022-03-23T02:29:20.187" v="88" actId="14100"/>
        <pc:sldMkLst>
          <pc:docMk/>
          <pc:sldMk cId="658201877" sldId="302"/>
        </pc:sldMkLst>
        <pc:spChg chg="mod">
          <ac:chgData name="Thuy Linh Do" userId="f60f9f76584ec879" providerId="LiveId" clId="{738EEC2F-0FB8-4FE4-9267-C21433FB2CAC}" dt="2022-03-23T02:26:52.525" v="64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5.017" v="8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7.261" v="8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20.187" v="88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29:31.287" v="90"/>
        <pc:sldMkLst>
          <pc:docMk/>
          <pc:sldMk cId="1899537031" sldId="308"/>
        </pc:sldMkLst>
        <pc:spChg chg="add mod">
          <ac:chgData name="Thuy Linh Do" userId="f60f9f76584ec879" providerId="LiveId" clId="{738EEC2F-0FB8-4FE4-9267-C21433FB2CAC}" dt="2022-03-23T02:29:31.287" v="90"/>
          <ac:spMkLst>
            <pc:docMk/>
            <pc:sldMk cId="1899537031" sldId="308"/>
            <ac:spMk id="10" creationId="{28711068-E8D8-4301-ACB5-2459FFFBA475}"/>
          </ac:spMkLst>
        </pc:spChg>
        <pc:spChg chg="del">
          <ac:chgData name="Thuy Linh Do" userId="f60f9f76584ec879" providerId="LiveId" clId="{738EEC2F-0FB8-4FE4-9267-C21433FB2CAC}" dt="2022-03-23T02:29:29.522" v="89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42:27.646" v="160" actId="20577"/>
        <pc:sldMkLst>
          <pc:docMk/>
          <pc:sldMk cId="3326368629" sldId="309"/>
        </pc:sldMkLst>
        <pc:spChg chg="add mod">
          <ac:chgData name="Thuy Linh Do" userId="f60f9f76584ec879" providerId="LiveId" clId="{738EEC2F-0FB8-4FE4-9267-C21433FB2CAC}" dt="2022-03-23T02:32:04.800" v="119"/>
          <ac:spMkLst>
            <pc:docMk/>
            <pc:sldMk cId="3326368629" sldId="309"/>
            <ac:spMk id="12" creationId="{2DBA3C2A-2982-4184-A29B-CD9FA4DF56A7}"/>
          </ac:spMkLst>
        </pc:spChg>
        <pc:spChg chg="add mod">
          <ac:chgData name="Thuy Linh Do" userId="f60f9f76584ec879" providerId="LiveId" clId="{738EEC2F-0FB8-4FE4-9267-C21433FB2CAC}" dt="2022-03-23T02:42:27.646" v="160" actId="20577"/>
          <ac:spMkLst>
            <pc:docMk/>
            <pc:sldMk cId="3326368629" sldId="309"/>
            <ac:spMk id="13" creationId="{89C1A758-D32C-456E-850C-F5B97EC8CAE9}"/>
          </ac:spMkLst>
        </pc:spChg>
        <pc:spChg chg="del">
          <ac:chgData name="Thuy Linh Do" userId="f60f9f76584ec879" providerId="LiveId" clId="{738EEC2F-0FB8-4FE4-9267-C21433FB2CAC}" dt="2022-03-23T02:32:01.837" v="117" actId="478"/>
          <ac:spMkLst>
            <pc:docMk/>
            <pc:sldMk cId="3326368629" sldId="309"/>
            <ac:spMk id="16" creationId="{515449FB-91CB-43CB-9D01-F6732CB91BB0}"/>
          </ac:spMkLst>
        </pc:spChg>
        <pc:spChg chg="del">
          <ac:chgData name="Thuy Linh Do" userId="f60f9f76584ec879" providerId="LiveId" clId="{738EEC2F-0FB8-4FE4-9267-C21433FB2CAC}" dt="2022-03-23T02:32:03.073" v="118" actId="478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 ord">
        <pc:chgData name="Thuy Linh Do" userId="f60f9f76584ec879" providerId="LiveId" clId="{738EEC2F-0FB8-4FE4-9267-C21433FB2CAC}" dt="2022-03-23T02:43:00.346" v="164" actId="20577"/>
        <pc:sldMkLst>
          <pc:docMk/>
          <pc:sldMk cId="2954983036" sldId="310"/>
        </pc:sldMkLst>
        <pc:spChg chg="add mod">
          <ac:chgData name="Thuy Linh Do" userId="f60f9f76584ec879" providerId="LiveId" clId="{738EEC2F-0FB8-4FE4-9267-C21433FB2CAC}" dt="2022-03-23T02:42:52.199" v="162"/>
          <ac:spMkLst>
            <pc:docMk/>
            <pc:sldMk cId="2954983036" sldId="310"/>
            <ac:spMk id="13" creationId="{C77F6173-46DD-44F3-B278-C6AC4B82DEBE}"/>
          </ac:spMkLst>
        </pc:spChg>
        <pc:spChg chg="add mod">
          <ac:chgData name="Thuy Linh Do" userId="f60f9f76584ec879" providerId="LiveId" clId="{738EEC2F-0FB8-4FE4-9267-C21433FB2CAC}" dt="2022-03-23T02:42:55.804" v="163" actId="20577"/>
          <ac:spMkLst>
            <pc:docMk/>
            <pc:sldMk cId="2954983036" sldId="310"/>
            <ac:spMk id="14" creationId="{768683E1-0B45-44E8-A008-067F85446C37}"/>
          </ac:spMkLst>
        </pc:spChg>
        <pc:spChg chg="add mod">
          <ac:chgData name="Thuy Linh Do" userId="f60f9f76584ec879" providerId="LiveId" clId="{738EEC2F-0FB8-4FE4-9267-C21433FB2CAC}" dt="2022-03-23T02:43:00.346" v="164" actId="20577"/>
          <ac:spMkLst>
            <pc:docMk/>
            <pc:sldMk cId="2954983036" sldId="310"/>
            <ac:spMk id="15" creationId="{F1E20424-1B1A-4694-8DB5-5BC082D36269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6" creationId="{8D40DAB0-6673-4BC3-9023-C3CFEAB481EA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7" creationId="{FF66120A-F1DF-4896-BBD7-DC7989B5163D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8" creationId="{E461A09B-3623-4B75-AC1C-458B47967572}"/>
          </ac:spMkLst>
        </pc:spChg>
      </pc:sldChg>
      <pc:sldChg chg="addSp delSp modSp mod ord delAnim modAnim">
        <pc:chgData name="Thuy Linh Do" userId="f60f9f76584ec879" providerId="LiveId" clId="{738EEC2F-0FB8-4FE4-9267-C21433FB2CAC}" dt="2022-03-23T03:02:29.787" v="507" actId="1076"/>
        <pc:sldMkLst>
          <pc:docMk/>
          <pc:sldMk cId="626516812" sldId="313"/>
        </pc:sldMkLst>
        <pc:spChg chg="add mod">
          <ac:chgData name="Thuy Linh Do" userId="f60f9f76584ec879" providerId="LiveId" clId="{738EEC2F-0FB8-4FE4-9267-C21433FB2CAC}" dt="2022-03-23T03:00:45.467" v="430" actId="14100"/>
          <ac:spMkLst>
            <pc:docMk/>
            <pc:sldMk cId="626516812" sldId="313"/>
            <ac:spMk id="5" creationId="{55C4C8FE-7F4C-46D6-BF2C-8B3A8318965F}"/>
          </ac:spMkLst>
        </pc:spChg>
        <pc:spChg chg="mod">
          <ac:chgData name="Thuy Linh Do" userId="f60f9f76584ec879" providerId="LiveId" clId="{738EEC2F-0FB8-4FE4-9267-C21433FB2CAC}" dt="2022-03-23T02:57:34.757" v="389" actId="20577"/>
          <ac:spMkLst>
            <pc:docMk/>
            <pc:sldMk cId="626516812" sldId="313"/>
            <ac:spMk id="12" creationId="{00000000-0000-0000-0000-000000000000}"/>
          </ac:spMkLst>
        </pc:spChg>
        <pc:spChg chg="add del mod">
          <ac:chgData name="Thuy Linh Do" userId="f60f9f76584ec879" providerId="LiveId" clId="{738EEC2F-0FB8-4FE4-9267-C21433FB2CAC}" dt="2022-03-23T03:00:39.930" v="428" actId="478"/>
          <ac:spMkLst>
            <pc:docMk/>
            <pc:sldMk cId="626516812" sldId="313"/>
            <ac:spMk id="15" creationId="{DF31D064-E20C-42F0-9A2E-712D8F68EE1E}"/>
          </ac:spMkLst>
        </pc:spChg>
        <pc:spChg chg="add mod">
          <ac:chgData name="Thuy Linh Do" userId="f60f9f76584ec879" providerId="LiveId" clId="{738EEC2F-0FB8-4FE4-9267-C21433FB2CAC}" dt="2022-03-23T03:01:10.336" v="455" actId="1076"/>
          <ac:spMkLst>
            <pc:docMk/>
            <pc:sldMk cId="626516812" sldId="313"/>
            <ac:spMk id="18" creationId="{20441313-FAAF-4D1D-B9E0-4E3D324AE008}"/>
          </ac:spMkLst>
        </pc:spChg>
        <pc:spChg chg="add mod">
          <ac:chgData name="Thuy Linh Do" userId="f60f9f76584ec879" providerId="LiveId" clId="{738EEC2F-0FB8-4FE4-9267-C21433FB2CAC}" dt="2022-03-23T03:01:28.575" v="463" actId="1076"/>
          <ac:spMkLst>
            <pc:docMk/>
            <pc:sldMk cId="626516812" sldId="313"/>
            <ac:spMk id="19" creationId="{8D9174D3-4AC6-49A9-BD73-2C0023F76BF0}"/>
          </ac:spMkLst>
        </pc:spChg>
        <pc:spChg chg="add mod">
          <ac:chgData name="Thuy Linh Do" userId="f60f9f76584ec879" providerId="LiveId" clId="{738EEC2F-0FB8-4FE4-9267-C21433FB2CAC}" dt="2022-03-23T03:01:43.097" v="471" actId="1076"/>
          <ac:spMkLst>
            <pc:docMk/>
            <pc:sldMk cId="626516812" sldId="313"/>
            <ac:spMk id="20" creationId="{4ED6BDEC-377B-4DC7-9F80-039F4D8EFE5E}"/>
          </ac:spMkLst>
        </pc:spChg>
        <pc:spChg chg="add mod">
          <ac:chgData name="Thuy Linh Do" userId="f60f9f76584ec879" providerId="LiveId" clId="{738EEC2F-0FB8-4FE4-9267-C21433FB2CAC}" dt="2022-03-23T03:02:06.701" v="491" actId="1076"/>
          <ac:spMkLst>
            <pc:docMk/>
            <pc:sldMk cId="626516812" sldId="313"/>
            <ac:spMk id="21" creationId="{F0980CDF-7AC5-488B-B0B8-BAE6897C942E}"/>
          </ac:spMkLst>
        </pc:spChg>
        <pc:spChg chg="add mod">
          <ac:chgData name="Thuy Linh Do" userId="f60f9f76584ec879" providerId="LiveId" clId="{738EEC2F-0FB8-4FE4-9267-C21433FB2CAC}" dt="2022-03-23T03:02:29.787" v="507" actId="1076"/>
          <ac:spMkLst>
            <pc:docMk/>
            <pc:sldMk cId="626516812" sldId="313"/>
            <ac:spMk id="22" creationId="{D27FBA9F-9330-4919-B8CE-9123BDCE99CD}"/>
          </ac:spMkLst>
        </pc:spChg>
        <pc:graphicFrameChg chg="del">
          <ac:chgData name="Thuy Linh Do" userId="f60f9f76584ec879" providerId="LiveId" clId="{738EEC2F-0FB8-4FE4-9267-C21433FB2CAC}" dt="2022-03-23T02:57:40.715" v="392" actId="478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738EEC2F-0FB8-4FE4-9267-C21433FB2CAC}" dt="2022-03-23T02:58:23.618" v="398" actId="1076"/>
          <ac:picMkLst>
            <pc:docMk/>
            <pc:sldMk cId="626516812" sldId="313"/>
            <ac:picMk id="3" creationId="{51EAF3AB-F7B9-4957-9BC7-40AA84259F3D}"/>
          </ac:picMkLst>
        </pc:picChg>
        <pc:picChg chg="add del">
          <ac:chgData name="Thuy Linh Do" userId="f60f9f76584ec879" providerId="LiveId" clId="{738EEC2F-0FB8-4FE4-9267-C21433FB2CAC}" dt="2022-03-23T03:00:10.877" v="421" actId="478"/>
          <ac:picMkLst>
            <pc:docMk/>
            <pc:sldMk cId="626516812" sldId="313"/>
            <ac:picMk id="7" creationId="{5B8EDD3E-20D0-43FD-881E-01A84C18B428}"/>
          </ac:picMkLst>
        </pc:picChg>
        <pc:picChg chg="del">
          <ac:chgData name="Thuy Linh Do" userId="f60f9f76584ec879" providerId="LiveId" clId="{738EEC2F-0FB8-4FE4-9267-C21433FB2CAC}" dt="2022-03-23T02:57:37.018" v="390" actId="478"/>
          <ac:picMkLst>
            <pc:docMk/>
            <pc:sldMk cId="626516812" sldId="313"/>
            <ac:picMk id="3074" creationId="{6C3F27A2-49A1-45D9-B1F7-CE146214729F}"/>
          </ac:picMkLst>
        </pc:picChg>
        <pc:picChg chg="del">
          <ac:chgData name="Thuy Linh Do" userId="f60f9f76584ec879" providerId="LiveId" clId="{738EEC2F-0FB8-4FE4-9267-C21433FB2CAC}" dt="2022-03-23T02:57:38" v="391" actId="478"/>
          <ac:picMkLst>
            <pc:docMk/>
            <pc:sldMk cId="626516812" sldId="313"/>
            <ac:picMk id="3076" creationId="{9883DE30-438C-4FD6-B5FE-421D34DAF854}"/>
          </ac:picMkLst>
        </pc:picChg>
      </pc:sldChg>
      <pc:sldChg chg="addSp delSp modSp mod">
        <pc:chgData name="Thuy Linh Do" userId="f60f9f76584ec879" providerId="LiveId" clId="{738EEC2F-0FB8-4FE4-9267-C21433FB2CAC}" dt="2022-03-23T03:15:17.799" v="701" actId="1076"/>
        <pc:sldMkLst>
          <pc:docMk/>
          <pc:sldMk cId="2275727840" sldId="314"/>
        </pc:sldMkLst>
        <pc:spChg chg="del">
          <ac:chgData name="Thuy Linh Do" userId="f60f9f76584ec879" providerId="LiveId" clId="{738EEC2F-0FB8-4FE4-9267-C21433FB2CAC}" dt="2022-03-23T03:15:13.621" v="699" actId="478"/>
          <ac:spMkLst>
            <pc:docMk/>
            <pc:sldMk cId="2275727840" sldId="314"/>
            <ac:spMk id="14" creationId="{1613D4C4-E56E-42C0-9D73-FAB4102080B1}"/>
          </ac:spMkLst>
        </pc:spChg>
        <pc:spChg chg="add mod">
          <ac:chgData name="Thuy Linh Do" userId="f60f9f76584ec879" providerId="LiveId" clId="{738EEC2F-0FB8-4FE4-9267-C21433FB2CAC}" dt="2022-03-23T03:15:17.799" v="701" actId="1076"/>
          <ac:spMkLst>
            <pc:docMk/>
            <pc:sldMk cId="2275727840" sldId="314"/>
            <ac:spMk id="15" creationId="{5533F2AB-790C-4905-A178-3E91A779595F}"/>
          </ac:spMkLst>
        </pc:spChg>
      </pc:sldChg>
      <pc:sldChg chg="addSp delSp modSp mod ord">
        <pc:chgData name="Thuy Linh Do" userId="f60f9f76584ec879" providerId="LiveId" clId="{738EEC2F-0FB8-4FE4-9267-C21433FB2CAC}" dt="2022-03-23T02:50:10.818" v="269" actId="14100"/>
        <pc:sldMkLst>
          <pc:docMk/>
          <pc:sldMk cId="3280264759" sldId="326"/>
        </pc:sldMkLst>
        <pc:spChg chg="mod">
          <ac:chgData name="Thuy Linh Do" userId="f60f9f76584ec879" providerId="LiveId" clId="{738EEC2F-0FB8-4FE4-9267-C21433FB2CAC}" dt="2022-03-23T02:49:23.297" v="263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9:40.149" v="264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2:50:10.818" v="269" actId="14100"/>
          <ac:picMkLst>
            <pc:docMk/>
            <pc:sldMk cId="3280264759" sldId="326"/>
            <ac:picMk id="2" creationId="{36CCD31A-15DA-4529-9B9A-1C1E42FB6CDF}"/>
          </ac:picMkLst>
        </pc:picChg>
        <pc:picChg chg="del">
          <ac:chgData name="Thuy Linh Do" userId="f60f9f76584ec879" providerId="LiveId" clId="{738EEC2F-0FB8-4FE4-9267-C21433FB2CAC}" dt="2022-03-23T02:50:00.509" v="265" actId="478"/>
          <ac:picMkLst>
            <pc:docMk/>
            <pc:sldMk cId="3280264759" sldId="326"/>
            <ac:picMk id="1026" creationId="{C29FE307-9FE9-48F7-960A-4F5C8B01F362}"/>
          </ac:picMkLst>
        </pc:picChg>
      </pc:sldChg>
      <pc:sldChg chg="addSp delSp modSp mod delAnim modAnim">
        <pc:chgData name="Thuy Linh Do" userId="f60f9f76584ec879" providerId="LiveId" clId="{738EEC2F-0FB8-4FE4-9267-C21433FB2CAC}" dt="2022-03-23T03:10:37.952" v="668" actId="1076"/>
        <pc:sldMkLst>
          <pc:docMk/>
          <pc:sldMk cId="871778908" sldId="333"/>
        </pc:sldMkLst>
        <pc:spChg chg="mod">
          <ac:chgData name="Thuy Linh Do" userId="f60f9f76584ec879" providerId="LiveId" clId="{738EEC2F-0FB8-4FE4-9267-C21433FB2CAC}" dt="2022-03-23T03:08:03.553" v="621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08:23.832" v="624" actId="478"/>
          <ac:spMkLst>
            <pc:docMk/>
            <pc:sldMk cId="871778908" sldId="333"/>
            <ac:spMk id="15" creationId="{8AE38385-43CD-4B31-9933-CDE59DCA73DC}"/>
          </ac:spMkLst>
        </pc:spChg>
        <pc:spChg chg="mod ord">
          <ac:chgData name="Thuy Linh Do" userId="f60f9f76584ec879" providerId="LiveId" clId="{738EEC2F-0FB8-4FE4-9267-C21433FB2CAC}" dt="2022-03-23T03:09:45.231" v="640" actId="1076"/>
          <ac:spMkLst>
            <pc:docMk/>
            <pc:sldMk cId="871778908" sldId="333"/>
            <ac:spMk id="18" creationId="{ABD579C2-A755-40F7-A911-20AC5A02B156}"/>
          </ac:spMkLst>
        </pc:spChg>
        <pc:spChg chg="add mod">
          <ac:chgData name="Thuy Linh Do" userId="f60f9f76584ec879" providerId="LiveId" clId="{738EEC2F-0FB8-4FE4-9267-C21433FB2CAC}" dt="2022-03-23T03:09:59.138" v="647" actId="1076"/>
          <ac:spMkLst>
            <pc:docMk/>
            <pc:sldMk cId="871778908" sldId="333"/>
            <ac:spMk id="19" creationId="{E9E1AC59-B9F3-4CB8-9E0A-02506FD4BD02}"/>
          </ac:spMkLst>
        </pc:spChg>
        <pc:spChg chg="add mod">
          <ac:chgData name="Thuy Linh Do" userId="f60f9f76584ec879" providerId="LiveId" clId="{738EEC2F-0FB8-4FE4-9267-C21433FB2CAC}" dt="2022-03-23T03:10:11.667" v="653" actId="1076"/>
          <ac:spMkLst>
            <pc:docMk/>
            <pc:sldMk cId="871778908" sldId="333"/>
            <ac:spMk id="20" creationId="{F121DBA8-AE0A-4A17-87A6-70A04B8066C1}"/>
          </ac:spMkLst>
        </pc:spChg>
        <pc:spChg chg="add mod">
          <ac:chgData name="Thuy Linh Do" userId="f60f9f76584ec879" providerId="LiveId" clId="{738EEC2F-0FB8-4FE4-9267-C21433FB2CAC}" dt="2022-03-23T03:10:25.514" v="661" actId="1076"/>
          <ac:spMkLst>
            <pc:docMk/>
            <pc:sldMk cId="871778908" sldId="333"/>
            <ac:spMk id="21" creationId="{B12123C6-459E-4921-AB2C-F030065D2C73}"/>
          </ac:spMkLst>
        </pc:spChg>
        <pc:spChg chg="add mod">
          <ac:chgData name="Thuy Linh Do" userId="f60f9f76584ec879" providerId="LiveId" clId="{738EEC2F-0FB8-4FE4-9267-C21433FB2CAC}" dt="2022-03-23T03:10:37.952" v="668" actId="1076"/>
          <ac:spMkLst>
            <pc:docMk/>
            <pc:sldMk cId="871778908" sldId="333"/>
            <ac:spMk id="22" creationId="{59C27DA2-4DEC-4F30-8392-3E599A4F2C02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5" creationId="{E315BF30-29AE-48F8-9294-5BBF7B9BD7FB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6" creationId="{CC4BCC8E-D46B-44AE-9073-41576067B843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7" creationId="{0580C7CE-00AE-479C-8A02-7FC355A903B6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8" creationId="{177D8E05-187C-4801-ADD8-BC13CF4AB233}"/>
          </ac:spMkLst>
        </pc:spChg>
        <pc:picChg chg="add mod">
          <ac:chgData name="Thuy Linh Do" userId="f60f9f76584ec879" providerId="LiveId" clId="{738EEC2F-0FB8-4FE4-9267-C21433FB2CAC}" dt="2022-03-23T03:09:03.013" v="628" actId="1076"/>
          <ac:picMkLst>
            <pc:docMk/>
            <pc:sldMk cId="871778908" sldId="333"/>
            <ac:picMk id="3" creationId="{DAAFA218-5BA8-4CF1-8435-9D56B75BAB91}"/>
          </ac:picMkLst>
        </pc:picChg>
        <pc:picChg chg="del">
          <ac:chgData name="Thuy Linh Do" userId="f60f9f76584ec879" providerId="LiveId" clId="{738EEC2F-0FB8-4FE4-9267-C21433FB2CAC}" dt="2022-03-23T03:08:07.453" v="622" actId="478"/>
          <ac:picMkLst>
            <pc:docMk/>
            <pc:sldMk cId="871778908" sldId="333"/>
            <ac:picMk id="5122" creationId="{4FDD5D74-FB39-486A-AAEB-E2BC50E50D3F}"/>
          </ac:picMkLst>
        </pc:picChg>
      </pc:sldChg>
      <pc:sldChg chg="addSp delSp modSp mod ord">
        <pc:chgData name="Thuy Linh Do" userId="f60f9f76584ec879" providerId="LiveId" clId="{738EEC2F-0FB8-4FE4-9267-C21433FB2CAC}" dt="2022-03-23T02:48:52.111" v="260" actId="1076"/>
        <pc:sldMkLst>
          <pc:docMk/>
          <pc:sldMk cId="3933429162" sldId="335"/>
        </pc:sldMkLst>
        <pc:spChg chg="del mod">
          <ac:chgData name="Thuy Linh Do" userId="f60f9f76584ec879" providerId="LiveId" clId="{738EEC2F-0FB8-4FE4-9267-C21433FB2CAC}" dt="2022-03-23T02:46:04.992" v="187"/>
          <ac:spMkLst>
            <pc:docMk/>
            <pc:sldMk cId="3933429162" sldId="335"/>
            <ac:spMk id="2" creationId="{92CBBB09-71C7-4B11-B4AE-15FA8DFC5E87}"/>
          </ac:spMkLst>
        </pc:spChg>
        <pc:spChg chg="add mod">
          <ac:chgData name="Thuy Linh Do" userId="f60f9f76584ec879" providerId="LiveId" clId="{738EEC2F-0FB8-4FE4-9267-C21433FB2CAC}" dt="2022-03-23T02:47:10.057" v="202" actId="20577"/>
          <ac:spMkLst>
            <pc:docMk/>
            <pc:sldMk cId="3933429162" sldId="335"/>
            <ac:spMk id="3" creationId="{928910F2-504B-4910-B583-F47F50161368}"/>
          </ac:spMkLst>
        </pc:spChg>
        <pc:spChg chg="mod">
          <ac:chgData name="Thuy Linh Do" userId="f60f9f76584ec879" providerId="LiveId" clId="{738EEC2F-0FB8-4FE4-9267-C21433FB2CAC}" dt="2022-03-23T02:47:48.972" v="224" actId="1076"/>
          <ac:spMkLst>
            <pc:docMk/>
            <pc:sldMk cId="3933429162" sldId="335"/>
            <ac:spMk id="5" creationId="{B419A3DF-4099-472C-A911-39929F5C4949}"/>
          </ac:spMkLst>
        </pc:spChg>
        <pc:spChg chg="mod">
          <ac:chgData name="Thuy Linh Do" userId="f60f9f76584ec879" providerId="LiveId" clId="{738EEC2F-0FB8-4FE4-9267-C21433FB2CAC}" dt="2022-03-23T02:45:34.080" v="179"/>
          <ac:spMkLst>
            <pc:docMk/>
            <pc:sldMk cId="3933429162" sldId="335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8:36.714" v="254" actId="1076"/>
          <ac:spMkLst>
            <pc:docMk/>
            <pc:sldMk cId="3933429162" sldId="335"/>
            <ac:spMk id="14" creationId="{E3E9E4BE-365C-4017-BFF4-A8CF9479D040}"/>
          </ac:spMkLst>
        </pc:spChg>
        <pc:spChg chg="mod">
          <ac:chgData name="Thuy Linh Do" userId="f60f9f76584ec879" providerId="LiveId" clId="{738EEC2F-0FB8-4FE4-9267-C21433FB2CAC}" dt="2022-03-23T02:48:07.236" v="233" actId="1076"/>
          <ac:spMkLst>
            <pc:docMk/>
            <pc:sldMk cId="3933429162" sldId="335"/>
            <ac:spMk id="15" creationId="{682FCE8F-414F-491B-A3E9-45AD8C19197B}"/>
          </ac:spMkLst>
        </pc:spChg>
        <pc:spChg chg="mod">
          <ac:chgData name="Thuy Linh Do" userId="f60f9f76584ec879" providerId="LiveId" clId="{738EEC2F-0FB8-4FE4-9267-C21433FB2CAC}" dt="2022-03-23T02:48:22.063" v="240" actId="1076"/>
          <ac:spMkLst>
            <pc:docMk/>
            <pc:sldMk cId="3933429162" sldId="335"/>
            <ac:spMk id="18" creationId="{0F7BCEE6-296F-4A49-A809-0B5AC177AE2E}"/>
          </ac:spMkLst>
        </pc:spChg>
        <pc:spChg chg="mod">
          <ac:chgData name="Thuy Linh Do" userId="f60f9f76584ec879" providerId="LiveId" clId="{738EEC2F-0FB8-4FE4-9267-C21433FB2CAC}" dt="2022-03-23T02:48:52.111" v="260" actId="1076"/>
          <ac:spMkLst>
            <pc:docMk/>
            <pc:sldMk cId="3933429162" sldId="335"/>
            <ac:spMk id="19" creationId="{55E5B437-2576-4F8D-9283-7AFC990B8B54}"/>
          </ac:spMkLst>
        </pc:spChg>
        <pc:picChg chg="del">
          <ac:chgData name="Thuy Linh Do" userId="f60f9f76584ec879" providerId="LiveId" clId="{738EEC2F-0FB8-4FE4-9267-C21433FB2CAC}" dt="2022-03-23T02:45:10.924" v="175" actId="478"/>
          <ac:picMkLst>
            <pc:docMk/>
            <pc:sldMk cId="3933429162" sldId="335"/>
            <ac:picMk id="20" creationId="{E879F549-5513-401F-B92F-86541048F268}"/>
          </ac:picMkLst>
        </pc:picChg>
        <pc:picChg chg="add mod">
          <ac:chgData name="Thuy Linh Do" userId="f60f9f76584ec879" providerId="LiveId" clId="{738EEC2F-0FB8-4FE4-9267-C21433FB2CAC}" dt="2022-03-23T02:45:18.568" v="178" actId="1076"/>
          <ac:picMkLst>
            <pc:docMk/>
            <pc:sldMk cId="3933429162" sldId="335"/>
            <ac:picMk id="21" creationId="{4286FD3A-1AFA-445B-B972-AA6254E7D2EF}"/>
          </ac:picMkLst>
        </pc:picChg>
      </pc:sldChg>
      <pc:sldChg chg="del">
        <pc:chgData name="Thuy Linh Do" userId="f60f9f76584ec879" providerId="LiveId" clId="{738EEC2F-0FB8-4FE4-9267-C21433FB2CAC}" dt="2022-03-23T02:39:55.360" v="151" actId="2696"/>
        <pc:sldMkLst>
          <pc:docMk/>
          <pc:sldMk cId="827450942" sldId="336"/>
        </pc:sldMkLst>
      </pc:sldChg>
      <pc:sldChg chg="del">
        <pc:chgData name="Thuy Linh Do" userId="f60f9f76584ec879" providerId="LiveId" clId="{738EEC2F-0FB8-4FE4-9267-C21433FB2CAC}" dt="2022-03-23T02:40:02.113" v="152" actId="2696"/>
        <pc:sldMkLst>
          <pc:docMk/>
          <pc:sldMk cId="4223491044" sldId="337"/>
        </pc:sldMkLst>
      </pc:sldChg>
      <pc:sldChg chg="del">
        <pc:chgData name="Thuy Linh Do" userId="f60f9f76584ec879" providerId="LiveId" clId="{738EEC2F-0FB8-4FE4-9267-C21433FB2CAC}" dt="2022-03-23T02:40:06.151" v="153" actId="2696"/>
        <pc:sldMkLst>
          <pc:docMk/>
          <pc:sldMk cId="1973143078" sldId="338"/>
        </pc:sldMkLst>
      </pc:sldChg>
      <pc:sldChg chg="del">
        <pc:chgData name="Thuy Linh Do" userId="f60f9f76584ec879" providerId="LiveId" clId="{738EEC2F-0FB8-4FE4-9267-C21433FB2CAC}" dt="2022-03-23T02:40:10.710" v="154" actId="2696"/>
        <pc:sldMkLst>
          <pc:docMk/>
          <pc:sldMk cId="867402880" sldId="339"/>
        </pc:sldMkLst>
      </pc:sldChg>
      <pc:sldChg chg="addSp delSp modSp mod ord modAnim">
        <pc:chgData name="Thuy Linh Do" userId="f60f9f76584ec879" providerId="LiveId" clId="{738EEC2F-0FB8-4FE4-9267-C21433FB2CAC}" dt="2022-03-23T02:56:31.407" v="382" actId="14100"/>
        <pc:sldMkLst>
          <pc:docMk/>
          <pc:sldMk cId="2390528755" sldId="340"/>
        </pc:sldMkLst>
        <pc:spChg chg="del">
          <ac:chgData name="Thuy Linh Do" userId="f60f9f76584ec879" providerId="LiveId" clId="{738EEC2F-0FB8-4FE4-9267-C21433FB2CAC}" dt="2022-03-23T02:50:52.155" v="277" actId="478"/>
          <ac:spMkLst>
            <pc:docMk/>
            <pc:sldMk cId="2390528755" sldId="340"/>
            <ac:spMk id="2" creationId="{53AE67E9-3F3E-401F-B949-3B7A30678A29}"/>
          </ac:spMkLst>
        </pc:spChg>
        <pc:spChg chg="mod">
          <ac:chgData name="Thuy Linh Do" userId="f60f9f76584ec879" providerId="LiveId" clId="{738EEC2F-0FB8-4FE4-9267-C21433FB2CAC}" dt="2022-03-23T02:53:44.821" v="335" actId="1076"/>
          <ac:spMkLst>
            <pc:docMk/>
            <pc:sldMk cId="2390528755" sldId="340"/>
            <ac:spMk id="3" creationId="{E90A39DF-EA10-475F-B553-8D9642A2D6F0}"/>
          </ac:spMkLst>
        </pc:spChg>
        <pc:spChg chg="add mod">
          <ac:chgData name="Thuy Linh Do" userId="f60f9f76584ec879" providerId="LiveId" clId="{738EEC2F-0FB8-4FE4-9267-C21433FB2CAC}" dt="2022-03-23T02:56:11.172" v="377" actId="20577"/>
          <ac:spMkLst>
            <pc:docMk/>
            <pc:sldMk cId="2390528755" sldId="340"/>
            <ac:spMk id="5" creationId="{F396B860-3CD6-4EF2-A6EC-49BD626D32EF}"/>
          </ac:spMkLst>
        </pc:spChg>
        <pc:spChg chg="mod">
          <ac:chgData name="Thuy Linh Do" userId="f60f9f76584ec879" providerId="LiveId" clId="{738EEC2F-0FB8-4FE4-9267-C21433FB2CAC}" dt="2022-03-23T02:50:28.747" v="272"/>
          <ac:spMkLst>
            <pc:docMk/>
            <pc:sldMk cId="2390528755" sldId="340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54:17.661" v="346" actId="1076"/>
          <ac:spMkLst>
            <pc:docMk/>
            <pc:sldMk cId="2390528755" sldId="340"/>
            <ac:spMk id="13" creationId="{482D5772-0112-4098-99EA-2FB12585D1A9}"/>
          </ac:spMkLst>
        </pc:spChg>
        <pc:spChg chg="mod">
          <ac:chgData name="Thuy Linh Do" userId="f60f9f76584ec879" providerId="LiveId" clId="{738EEC2F-0FB8-4FE4-9267-C21433FB2CAC}" dt="2022-03-23T02:54:59.391" v="359" actId="14100"/>
          <ac:spMkLst>
            <pc:docMk/>
            <pc:sldMk cId="2390528755" sldId="340"/>
            <ac:spMk id="14" creationId="{2FD71B65-15E2-46C5-81A4-CCACF53B4BA6}"/>
          </ac:spMkLst>
        </pc:spChg>
        <pc:spChg chg="add mod">
          <ac:chgData name="Thuy Linh Do" userId="f60f9f76584ec879" providerId="LiveId" clId="{738EEC2F-0FB8-4FE4-9267-C21433FB2CAC}" dt="2022-03-23T02:56:31.407" v="382" actId="14100"/>
          <ac:spMkLst>
            <pc:docMk/>
            <pc:sldMk cId="2390528755" sldId="340"/>
            <ac:spMk id="15" creationId="{9C97ABF1-36A7-4804-809C-DEE1AD011FEE}"/>
          </ac:spMkLst>
        </pc:spChg>
        <pc:spChg chg="mod">
          <ac:chgData name="Thuy Linh Do" userId="f60f9f76584ec879" providerId="LiveId" clId="{738EEC2F-0FB8-4FE4-9267-C21433FB2CAC}" dt="2022-03-23T02:55:51.748" v="375" actId="1076"/>
          <ac:spMkLst>
            <pc:docMk/>
            <pc:sldMk cId="2390528755" sldId="340"/>
            <ac:spMk id="18" creationId="{A416BA2C-AC92-4660-B507-5D31D369AAD2}"/>
          </ac:spMkLst>
        </pc:spChg>
        <pc:picChg chg="add mod">
          <ac:chgData name="Thuy Linh Do" userId="f60f9f76584ec879" providerId="LiveId" clId="{738EEC2F-0FB8-4FE4-9267-C21433FB2CAC}" dt="2022-03-23T02:52:24.186" v="299" actId="14100"/>
          <ac:picMkLst>
            <pc:docMk/>
            <pc:sldMk cId="2390528755" sldId="340"/>
            <ac:picMk id="4" creationId="{E388808F-B986-475E-9D66-7A6A8F2AD409}"/>
          </ac:picMkLst>
        </pc:picChg>
        <pc:picChg chg="del">
          <ac:chgData name="Thuy Linh Do" userId="f60f9f76584ec879" providerId="LiveId" clId="{738EEC2F-0FB8-4FE4-9267-C21433FB2CAC}" dt="2022-03-23T02:50:32.318" v="273" actId="478"/>
          <ac:picMkLst>
            <pc:docMk/>
            <pc:sldMk cId="2390528755" sldId="340"/>
            <ac:picMk id="1026" creationId="{C29FE307-9FE9-48F7-960A-4F5C8B01F362}"/>
          </ac:picMkLst>
        </pc:picChg>
      </pc:sldChg>
      <pc:sldChg chg="del ord">
        <pc:chgData name="Thuy Linh Do" userId="f60f9f76584ec879" providerId="LiveId" clId="{738EEC2F-0FB8-4FE4-9267-C21433FB2CAC}" dt="2022-03-23T02:57:14.878" v="385" actId="2696"/>
        <pc:sldMkLst>
          <pc:docMk/>
          <pc:sldMk cId="829158757" sldId="341"/>
        </pc:sldMkLst>
      </pc:sldChg>
      <pc:sldChg chg="addSp delSp modSp mod">
        <pc:chgData name="Thuy Linh Do" userId="f60f9f76584ec879" providerId="LiveId" clId="{738EEC2F-0FB8-4FE4-9267-C21433FB2CAC}" dt="2022-03-23T03:11:09.980" v="674"/>
        <pc:sldMkLst>
          <pc:docMk/>
          <pc:sldMk cId="3474121482" sldId="342"/>
        </pc:sldMkLst>
        <pc:spChg chg="del">
          <ac:chgData name="Thuy Linh Do" userId="f60f9f76584ec879" providerId="LiveId" clId="{738EEC2F-0FB8-4FE4-9267-C21433FB2CAC}" dt="2022-03-23T03:11:03.033" v="669" actId="478"/>
          <ac:spMkLst>
            <pc:docMk/>
            <pc:sldMk cId="3474121482" sldId="342"/>
            <ac:spMk id="20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3.881" v="670" actId="478"/>
          <ac:spMkLst>
            <pc:docMk/>
            <pc:sldMk cId="3474121482" sldId="342"/>
            <ac:spMk id="21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5.272" v="671" actId="478"/>
          <ac:spMkLst>
            <pc:docMk/>
            <pc:sldMk cId="3474121482" sldId="342"/>
            <ac:spMk id="2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6.989" v="672" actId="478"/>
          <ac:spMkLst>
            <pc:docMk/>
            <pc:sldMk cId="3474121482" sldId="342"/>
            <ac:spMk id="2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26" creationId="{C5D813AB-11D4-4FCC-9C07-CB237717D405}"/>
          </ac:spMkLst>
        </pc:spChg>
        <pc:spChg chg="del">
          <ac:chgData name="Thuy Linh Do" userId="f60f9f76584ec879" providerId="LiveId" clId="{738EEC2F-0FB8-4FE4-9267-C21433FB2CAC}" dt="2022-03-23T03:11:08.375" v="673" actId="478"/>
          <ac:spMkLst>
            <pc:docMk/>
            <pc:sldMk cId="3474121482" sldId="342"/>
            <ac:spMk id="29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1" creationId="{614E8BA4-36D3-442C-8C12-E22B4CAF0A65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2" creationId="{D50DBCBA-DA5A-4273-A4C4-CFB454D1349B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3" creationId="{BDCBBFDE-39A8-4EAB-80EC-A38BDFA5A9AC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4" creationId="{70051727-D5BB-4759-B404-8D6B8C45A2C1}"/>
          </ac:spMkLst>
        </pc:spChg>
      </pc:sldChg>
      <pc:sldChg chg="addSp delSp modSp mod">
        <pc:chgData name="Thuy Linh Do" userId="f60f9f76584ec879" providerId="LiveId" clId="{738EEC2F-0FB8-4FE4-9267-C21433FB2CAC}" dt="2022-03-23T03:12:11.750" v="684" actId="1076"/>
        <pc:sldMkLst>
          <pc:docMk/>
          <pc:sldMk cId="254825139" sldId="343"/>
        </pc:sldMkLst>
        <pc:spChg chg="mod">
          <ac:chgData name="Thuy Linh Do" userId="f60f9f76584ec879" providerId="LiveId" clId="{738EEC2F-0FB8-4FE4-9267-C21433FB2CAC}" dt="2022-03-23T03:11:43.340" v="679" actId="20577"/>
          <ac:spMkLst>
            <pc:docMk/>
            <pc:sldMk cId="254825139" sldId="343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3:11:31.055" v="677" actId="20577"/>
          <ac:spMkLst>
            <pc:docMk/>
            <pc:sldMk cId="254825139" sldId="343"/>
            <ac:spMk id="19" creationId="{E2728AA6-C73A-4A28-8DF2-395DEA056E79}"/>
          </ac:spMkLst>
        </pc:spChg>
        <pc:picChg chg="add mod">
          <ac:chgData name="Thuy Linh Do" userId="f60f9f76584ec879" providerId="LiveId" clId="{738EEC2F-0FB8-4FE4-9267-C21433FB2CAC}" dt="2022-03-23T03:12:11.750" v="684" actId="1076"/>
          <ac:picMkLst>
            <pc:docMk/>
            <pc:sldMk cId="254825139" sldId="343"/>
            <ac:picMk id="2" creationId="{A8D9CF37-D273-4865-A580-E3E13A924865}"/>
          </ac:picMkLst>
        </pc:picChg>
        <pc:picChg chg="del">
          <ac:chgData name="Thuy Linh Do" userId="f60f9f76584ec879" providerId="LiveId" clId="{738EEC2F-0FB8-4FE4-9267-C21433FB2CAC}" dt="2022-03-23T03:12:05.139" v="680" actId="478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mod">
        <pc:chgData name="Thuy Linh Do" userId="f60f9f76584ec879" providerId="LiveId" clId="{738EEC2F-0FB8-4FE4-9267-C21433FB2CAC}" dt="2022-03-23T03:14:34.014" v="694" actId="1076"/>
        <pc:sldMkLst>
          <pc:docMk/>
          <pc:sldMk cId="1142845169" sldId="344"/>
        </pc:sldMkLst>
        <pc:spChg chg="mod">
          <ac:chgData name="Thuy Linh Do" userId="f60f9f76584ec879" providerId="LiveId" clId="{738EEC2F-0FB8-4FE4-9267-C21433FB2CAC}" dt="2022-03-23T03:12:40.808" v="687" actId="20577"/>
          <ac:spMkLst>
            <pc:docMk/>
            <pc:sldMk cId="1142845169" sldId="344"/>
            <ac:spMk id="12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3:14:34.014" v="694" actId="1076"/>
          <ac:picMkLst>
            <pc:docMk/>
            <pc:sldMk cId="1142845169" sldId="344"/>
            <ac:picMk id="3" creationId="{7F2EE1C2-2A2B-4F3F-A08F-7C23A8E06518}"/>
          </ac:picMkLst>
        </pc:picChg>
        <pc:picChg chg="del">
          <ac:chgData name="Thuy Linh Do" userId="f60f9f76584ec879" providerId="LiveId" clId="{738EEC2F-0FB8-4FE4-9267-C21433FB2CAC}" dt="2022-03-23T03:12:43.346" v="688" actId="478"/>
          <ac:picMkLst>
            <pc:docMk/>
            <pc:sldMk cId="1142845169" sldId="344"/>
            <ac:picMk id="5" creationId="{E8B35E1D-D513-4694-B07F-0A154030DD78}"/>
          </ac:picMkLst>
        </pc:picChg>
        <pc:picChg chg="del">
          <ac:chgData name="Thuy Linh Do" userId="f60f9f76584ec879" providerId="LiveId" clId="{738EEC2F-0FB8-4FE4-9267-C21433FB2CAC}" dt="2022-03-23T03:12:45.096" v="689" actId="478"/>
          <ac:picMkLst>
            <pc:docMk/>
            <pc:sldMk cId="1142845169" sldId="344"/>
            <ac:picMk id="7" creationId="{57AD3CC4-6282-4567-AF86-D32B739E8DB9}"/>
          </ac:picMkLst>
        </pc:picChg>
        <pc:picChg chg="del">
          <ac:chgData name="Thuy Linh Do" userId="f60f9f76584ec879" providerId="LiveId" clId="{738EEC2F-0FB8-4FE4-9267-C21433FB2CAC}" dt="2022-03-23T03:12:47.451" v="690" actId="478"/>
          <ac:picMkLst>
            <pc:docMk/>
            <pc:sldMk cId="1142845169" sldId="344"/>
            <ac:picMk id="5122" creationId="{DBCED6B3-9E86-4B83-B1A4-86D1198D016E}"/>
          </ac:picMkLst>
        </pc:picChg>
      </pc:sldChg>
      <pc:sldChg chg="del">
        <pc:chgData name="Thuy Linh Do" userId="f60f9f76584ec879" providerId="LiveId" clId="{738EEC2F-0FB8-4FE4-9267-C21433FB2CAC}" dt="2022-03-23T03:14:52.186" v="698" actId="2696"/>
        <pc:sldMkLst>
          <pc:docMk/>
          <pc:sldMk cId="4195830145" sldId="345"/>
        </pc:sldMkLst>
      </pc:sldChg>
      <pc:sldChg chg="addSp delSp modSp add mod delAnim">
        <pc:chgData name="Thuy Linh Do" userId="f60f9f76584ec879" providerId="LiveId" clId="{738EEC2F-0FB8-4FE4-9267-C21433FB2CAC}" dt="2022-03-23T03:07:35.720" v="620" actId="1076"/>
        <pc:sldMkLst>
          <pc:docMk/>
          <pc:sldMk cId="2765655440" sldId="346"/>
        </pc:sldMkLst>
        <pc:spChg chg="add mod">
          <ac:chgData name="Thuy Linh Do" userId="f60f9f76584ec879" providerId="LiveId" clId="{738EEC2F-0FB8-4FE4-9267-C21433FB2CAC}" dt="2022-03-23T03:06:37.956" v="609" actId="115"/>
          <ac:spMkLst>
            <pc:docMk/>
            <pc:sldMk cId="2765655440" sldId="346"/>
            <ac:spMk id="2" creationId="{4DFEEC22-A544-411E-B117-E8079CDF5BA9}"/>
          </ac:spMkLst>
        </pc:spChg>
        <pc:spChg chg="mod">
          <ac:chgData name="Thuy Linh Do" userId="f60f9f76584ec879" providerId="LiveId" clId="{738EEC2F-0FB8-4FE4-9267-C21433FB2CAC}" dt="2022-03-23T02:40:31.817" v="157" actId="14100"/>
          <ac:spMkLst>
            <pc:docMk/>
            <pc:sldMk cId="2765655440" sldId="346"/>
            <ac:spMk id="3" creationId="{00000000-0000-0000-0000-000000000000}"/>
          </ac:spMkLst>
        </pc:spChg>
        <pc:spChg chg="del mod">
          <ac:chgData name="Thuy Linh Do" userId="f60f9f76584ec879" providerId="LiveId" clId="{738EEC2F-0FB8-4FE4-9267-C21433FB2CAC}" dt="2022-03-23T03:03:50.653" v="510" actId="478"/>
          <ac:spMkLst>
            <pc:docMk/>
            <pc:sldMk cId="2765655440" sldId="346"/>
            <ac:spMk id="5" creationId="{4F7A1888-4BD1-4E58-B1E9-EB914CF34908}"/>
          </ac:spMkLst>
        </pc:spChg>
        <pc:graphicFrameChg chg="add mod modGraphic">
          <ac:chgData name="Thuy Linh Do" userId="f60f9f76584ec879" providerId="LiveId" clId="{738EEC2F-0FB8-4FE4-9267-C21433FB2CAC}" dt="2022-03-23T03:07:35.720" v="620" actId="1076"/>
          <ac:graphicFrameMkLst>
            <pc:docMk/>
            <pc:sldMk cId="2765655440" sldId="346"/>
            <ac:graphicFrameMk id="6" creationId="{F2A24490-9BC1-414D-A5A2-42839676EA31}"/>
          </ac:graphicFrameMkLst>
        </pc:graphicFrameChg>
        <pc:picChg chg="del">
          <ac:chgData name="Thuy Linh Do" userId="f60f9f76584ec879" providerId="LiveId" clId="{738EEC2F-0FB8-4FE4-9267-C21433FB2CAC}" dt="2022-03-23T03:03:46.021" v="508" actId="478"/>
          <ac:picMkLst>
            <pc:docMk/>
            <pc:sldMk cId="2765655440" sldId="346"/>
            <ac:picMk id="4" creationId="{8499E6FE-D6B8-4551-B8B1-0A5F160DB88E}"/>
          </ac:picMkLst>
        </pc:picChg>
      </pc:sldChg>
      <pc:sldChg chg="modSp add mod ord">
        <pc:chgData name="Thuy Linh Do" userId="f60f9f76584ec879" providerId="LiveId" clId="{738EEC2F-0FB8-4FE4-9267-C21433FB2CAC}" dt="2022-03-23T03:04:54.163" v="519" actId="20577"/>
        <pc:sldMkLst>
          <pc:docMk/>
          <pc:sldMk cId="4180510313" sldId="347"/>
        </pc:sldMkLst>
        <pc:spChg chg="mod">
          <ac:chgData name="Thuy Linh Do" userId="f60f9f76584ec879" providerId="LiveId" clId="{738EEC2F-0FB8-4FE4-9267-C21433FB2CAC}" dt="2022-03-23T03:04:38.497" v="515" actId="20577"/>
          <ac:spMkLst>
            <pc:docMk/>
            <pc:sldMk cId="4180510313" sldId="347"/>
            <ac:spMk id="14" creationId="{768683E1-0B45-44E8-A008-067F85446C37}"/>
          </ac:spMkLst>
        </pc:spChg>
        <pc:spChg chg="mod">
          <ac:chgData name="Thuy Linh Do" userId="f60f9f76584ec879" providerId="LiveId" clId="{738EEC2F-0FB8-4FE4-9267-C21433FB2CAC}" dt="2022-03-23T03:04:54.163" v="519" actId="20577"/>
          <ac:spMkLst>
            <pc:docMk/>
            <pc:sldMk cId="4180510313" sldId="347"/>
            <ac:spMk id="15" creationId="{F1E20424-1B1A-4694-8DB5-5BC082D36269}"/>
          </ac:spMkLst>
        </pc:spChg>
      </pc:sldChg>
      <pc:sldChg chg="add ord">
        <pc:chgData name="Thuy Linh Do" userId="f60f9f76584ec879" providerId="LiveId" clId="{738EEC2F-0FB8-4FE4-9267-C21433FB2CAC}" dt="2022-03-23T03:14:46.188" v="697"/>
        <pc:sldMkLst>
          <pc:docMk/>
          <pc:sldMk cId="1199845935" sldId="34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1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7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0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4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4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TRUONG MY THUY TRANG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609" y="114941"/>
            <a:ext cx="926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* GRAMMAR </a:t>
            </a: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2: </a:t>
            </a:r>
            <a:r>
              <a:rPr lang="en-US" sz="2800" b="1" dirty="0">
                <a:solidFill>
                  <a:srgbClr val="00A9A5"/>
                </a:solidFill>
                <a:latin typeface="ChronicaPro-Book"/>
              </a:rPr>
              <a:t>POSSESSIVE PRONOUNS (REVIEW</a:t>
            </a:r>
            <a:r>
              <a:rPr lang="en-US" sz="2800" b="1" dirty="0">
                <a:latin typeface="ChronicaPro-Book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EC22-A544-411E-B117-E8079CDF5BA9}"/>
              </a:ext>
            </a:extLst>
          </p:cNvPr>
          <p:cNvSpPr txBox="1"/>
          <p:nvPr/>
        </p:nvSpPr>
        <p:spPr>
          <a:xfrm>
            <a:off x="2343576" y="1003877"/>
            <a:ext cx="4694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hronicaPro-Book"/>
              </a:rPr>
              <a:t>* Examples: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hronicaPro-Book"/>
              </a:rPr>
              <a:t>- This </a:t>
            </a:r>
            <a:r>
              <a:rPr lang="en-US" sz="2800" dirty="0">
                <a:latin typeface="ChronicaPro-Book"/>
              </a:rPr>
              <a:t>is </a:t>
            </a:r>
            <a:r>
              <a:rPr lang="en-US" sz="2800" u="sng" dirty="0">
                <a:latin typeface="ChronicaPro-Book"/>
              </a:rPr>
              <a:t>your bicycle</a:t>
            </a:r>
            <a:r>
              <a:rPr lang="en-US" sz="2800" dirty="0">
                <a:latin typeface="ChronicaPro-Book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ChronicaPro-Book"/>
              </a:rPr>
              <a:t>That bicycle is </a:t>
            </a:r>
            <a:r>
              <a:rPr lang="en-US" sz="2800" u="sng" dirty="0">
                <a:latin typeface="ChronicaPro-Book"/>
              </a:rPr>
              <a:t>her bicycle</a:t>
            </a:r>
            <a:r>
              <a:rPr lang="en-US" sz="2800" dirty="0">
                <a:latin typeface="ChronicaPro-Book"/>
              </a:rPr>
              <a:t>. </a:t>
            </a:r>
            <a:endParaRPr lang="en-US" sz="2800" dirty="0" smtClean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    (That </a:t>
            </a:r>
            <a:r>
              <a:rPr lang="en-US" sz="2800" dirty="0">
                <a:latin typeface="ChronicaPro-Book"/>
              </a:rPr>
              <a:t>bicycle </a:t>
            </a:r>
            <a:r>
              <a:rPr lang="en-US" sz="2800" dirty="0" smtClean="0">
                <a:latin typeface="ChronicaPro-Book"/>
              </a:rPr>
              <a:t>is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u="sng" dirty="0" smtClean="0">
                <a:latin typeface="ChronicaPro-Book"/>
                <a:sym typeface="Wingdings" panose="05000000000000000000" pitchFamily="2" charset="2"/>
              </a:rPr>
              <a:t>hers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)</a:t>
            </a:r>
            <a:endParaRPr lang="en-US" sz="28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2765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09" y="114941"/>
            <a:ext cx="926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* GRAMMAR </a:t>
            </a: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2: </a:t>
            </a:r>
            <a:r>
              <a:rPr lang="en-US" sz="2800" b="1" dirty="0">
                <a:solidFill>
                  <a:srgbClr val="00A9A5"/>
                </a:solidFill>
                <a:latin typeface="ChronicaPro-Book"/>
              </a:rPr>
              <a:t>POSSESSIVE PRONOUNS (REVIEW</a:t>
            </a:r>
            <a:r>
              <a:rPr lang="en-US" sz="2800" b="1" dirty="0">
                <a:latin typeface="ChronicaPro-Book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A24490-9BC1-414D-A5A2-42839676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90182"/>
              </p:ext>
            </p:extLst>
          </p:nvPr>
        </p:nvGraphicFramePr>
        <p:xfrm>
          <a:off x="2309093" y="759230"/>
          <a:ext cx="6705600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4695">
                  <a:extLst>
                    <a:ext uri="{9D8B030D-6E8A-4147-A177-3AD203B41FA5}">
                      <a16:colId xmlns:a16="http://schemas.microsoft.com/office/drawing/2014/main" val="356311434"/>
                    </a:ext>
                  </a:extLst>
                </a:gridCol>
                <a:gridCol w="2234695">
                  <a:extLst>
                    <a:ext uri="{9D8B030D-6E8A-4147-A177-3AD203B41FA5}">
                      <a16:colId xmlns:a16="http://schemas.microsoft.com/office/drawing/2014/main" val="37641850"/>
                    </a:ext>
                  </a:extLst>
                </a:gridCol>
                <a:gridCol w="2236210">
                  <a:extLst>
                    <a:ext uri="{9D8B030D-6E8A-4147-A177-3AD203B41FA5}">
                      <a16:colId xmlns:a16="http://schemas.microsoft.com/office/drawing/2014/main" val="2261350006"/>
                    </a:ext>
                  </a:extLst>
                </a:gridCol>
              </a:tblGrid>
              <a:tr h="258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pronouns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Possessive adjectives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Possessive pronouns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5968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</a:rPr>
                        <a:t>I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my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431109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</a:rPr>
                        <a:t>You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your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780932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</a:rPr>
                        <a:t>We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our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22190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</a:rPr>
                        <a:t>They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</a:rPr>
                        <a:t>their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011441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He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</a:rPr>
                        <a:t>his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705218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She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her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659507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It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</a:rPr>
                        <a:t>its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0944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301649" y="1526431"/>
            <a:ext cx="102303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mine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4507" y="2185266"/>
            <a:ext cx="11641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yours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3183" y="2792425"/>
            <a:ext cx="96372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ours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4505" y="3400584"/>
            <a:ext cx="11641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theirs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5878" y="4091727"/>
            <a:ext cx="7040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his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3183" y="4732590"/>
            <a:ext cx="94448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hers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5878" y="5373453"/>
            <a:ext cx="60465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hronicaPro-Book"/>
              </a:rPr>
              <a:t>its</a:t>
            </a:r>
            <a:endParaRPr lang="en-US" sz="2800" b="1" dirty="0">
              <a:solidFill>
                <a:srgbClr val="0070C0"/>
              </a:solidFill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873" y="707886"/>
            <a:ext cx="10824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Eg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: This 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is your bicycle. That bicycle is </a:t>
            </a:r>
            <a:r>
              <a:rPr lang="en-US" sz="2400" b="1" u="sng" dirty="0">
                <a:solidFill>
                  <a:srgbClr val="000000"/>
                </a:solidFill>
                <a:latin typeface="OpenSans"/>
              </a:rPr>
              <a:t>her bicycle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-&gt; </a:t>
            </a:r>
            <a:r>
              <a:rPr lang="en-US" sz="2400" b="1" dirty="0">
                <a:solidFill>
                  <a:srgbClr val="0070C0"/>
                </a:solidFill>
                <a:latin typeface="OpenSans"/>
              </a:rPr>
              <a:t>hers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1. My motorbike runs on electricity. How about </a:t>
            </a:r>
            <a:r>
              <a:rPr lang="en-US" sz="2400" b="1" u="sng" dirty="0">
                <a:solidFill>
                  <a:srgbClr val="000000"/>
                </a:solidFill>
                <a:latin typeface="OpenSans"/>
              </a:rPr>
              <a:t>their motorbikes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? _______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2. Your bicycle is blue and </a:t>
            </a:r>
            <a:r>
              <a:rPr lang="en-US" sz="2400" b="1" u="sng" dirty="0">
                <a:solidFill>
                  <a:srgbClr val="000000"/>
                </a:solidFill>
                <a:latin typeface="OpenSans"/>
              </a:rPr>
              <a:t>my bicycle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is red.______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3. My dream is to travel to the moon. </a:t>
            </a:r>
            <a:r>
              <a:rPr lang="en-US" sz="2400" b="1" u="sng" dirty="0">
                <a:solidFill>
                  <a:srgbClr val="000000"/>
                </a:solidFill>
                <a:latin typeface="OpenSans"/>
              </a:rPr>
              <a:t>His dream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is different. 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4. My bus was late. </a:t>
            </a:r>
            <a:r>
              <a:rPr lang="en-US" sz="2400" b="1" u="sng" dirty="0">
                <a:solidFill>
                  <a:srgbClr val="000000"/>
                </a:solidFill>
                <a:latin typeface="OpenSans"/>
              </a:rPr>
              <a:t>Your bus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was on time. 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5. His car is a flying car. </a:t>
            </a:r>
            <a:r>
              <a:rPr lang="en-US" sz="2400" b="1" u="sng" dirty="0">
                <a:solidFill>
                  <a:srgbClr val="000000"/>
                </a:solidFill>
                <a:latin typeface="OpenSans"/>
              </a:rPr>
              <a:t>Our car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is an electric one. 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_____</a:t>
            </a:r>
            <a:endParaRPr lang="en-US" sz="24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087" y="143581"/>
            <a:ext cx="93093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Replace the underlined phrases with possessive pronouns.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0089" y="102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74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9860525" y="1338830"/>
            <a:ext cx="11953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hronicaPro-Book"/>
              </a:rPr>
              <a:t>theirs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1AC59-B9F3-4CB8-9E0A-02506FD4BD02}"/>
              </a:ext>
            </a:extLst>
          </p:cNvPr>
          <p:cNvSpPr txBox="1"/>
          <p:nvPr/>
        </p:nvSpPr>
        <p:spPr>
          <a:xfrm>
            <a:off x="7021079" y="1885430"/>
            <a:ext cx="11953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hronicaPro-Book"/>
              </a:rPr>
              <a:t>mine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1DBA8-AE0A-4A17-87A6-70A04B8066C1}"/>
              </a:ext>
            </a:extLst>
          </p:cNvPr>
          <p:cNvSpPr txBox="1"/>
          <p:nvPr/>
        </p:nvSpPr>
        <p:spPr>
          <a:xfrm>
            <a:off x="8997647" y="2431439"/>
            <a:ext cx="11953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hronicaPro-Book"/>
              </a:rPr>
              <a:t>His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123C6-459E-4921-AB2C-F030065D2C73}"/>
              </a:ext>
            </a:extLst>
          </p:cNvPr>
          <p:cNvSpPr txBox="1"/>
          <p:nvPr/>
        </p:nvSpPr>
        <p:spPr>
          <a:xfrm>
            <a:off x="6786259" y="2982102"/>
            <a:ext cx="11953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hronicaPro-Book"/>
              </a:rPr>
              <a:t>yours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27DA2-4DEC-4F30-8392-3E599A4F2C02}"/>
              </a:ext>
            </a:extLst>
          </p:cNvPr>
          <p:cNvSpPr txBox="1"/>
          <p:nvPr/>
        </p:nvSpPr>
        <p:spPr>
          <a:xfrm>
            <a:off x="7812924" y="3496678"/>
            <a:ext cx="11953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hronicaPro-Book"/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3735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5519" y="81739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522" y="7764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07" y="6738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522" y="150592"/>
            <a:ext cx="30504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CF37-D273-4865-A580-E3E13A924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15" y="2034701"/>
            <a:ext cx="6190077" cy="34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777" y="2143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80" y="173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5" y="70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EE1C2-2A2B-4F3F-A08F-7C23A8E0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2" y="1045309"/>
            <a:ext cx="6974182" cy="5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892" y="4268261"/>
            <a:ext cx="9938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can see a / an (electric) bus / coach. I can see many people on this bus / coach. I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I will go to school by electric coach because it has no fumes, and it can carry many people at the same time.</a:t>
            </a:r>
            <a:endParaRPr lang="en-US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465" y="3555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468" y="31463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253" y="2119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EE1C2-2A2B-4F3F-A08F-7C23A8E06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" r="49796" b="63567"/>
          <a:stretch/>
        </p:blipFill>
        <p:spPr>
          <a:xfrm>
            <a:off x="3407492" y="1452799"/>
            <a:ext cx="4794399" cy="25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777" y="2143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80" y="173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5" y="70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EE1C2-2A2B-4F3F-A08F-7C23A8E06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07" t="25072" r="9536" b="44143"/>
          <a:stretch/>
        </p:blipFill>
        <p:spPr>
          <a:xfrm>
            <a:off x="2811796" y="1030375"/>
            <a:ext cx="5541818" cy="35098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4148" y="4817647"/>
            <a:ext cx="115878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think I will travel by flying car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Because 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will 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fast and very fun .</a:t>
            </a:r>
          </a:p>
          <a:p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be able to see the city below </a:t>
            </a:r>
            <a:endParaRPr lang="en-US" sz="3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777" y="2143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80" y="173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5" y="70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https://img.loigiaihay.com/picture/2022/0604/13-solar-powered-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91" y="1274618"/>
            <a:ext cx="5477163" cy="30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0945" y="4726826"/>
            <a:ext cx="8931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 picture 3, I can see a ship. It has solar panels. I will travel on a solar-powered ship to visit some islands. 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will be comfortable / fun to travel by solar-powered ship.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777" y="2143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80" y="1733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5" y="707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4073" y="5288671"/>
            <a:ext cx="9402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picture 5, I can see a car with a lot of smoke behind it. </a:t>
            </a: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won’t go by car in the future. It pollutes the environment.</a:t>
            </a:r>
            <a:endParaRPr lang="en-US" sz="2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EE1C2-2A2B-4F3F-A08F-7C23A8E06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9" t="64103" r="26089" b="-183"/>
          <a:stretch/>
        </p:blipFill>
        <p:spPr>
          <a:xfrm>
            <a:off x="2715491" y="1209681"/>
            <a:ext cx="6733308" cy="3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30042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041761"/>
              </p:ext>
            </p:extLst>
          </p:nvPr>
        </p:nvGraphicFramePr>
        <p:xfrm>
          <a:off x="3491345" y="2061267"/>
          <a:ext cx="5309889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33F2AB-790C-4905-A178-3E91A779595F}"/>
              </a:ext>
            </a:extLst>
          </p:cNvPr>
          <p:cNvSpPr txBox="1"/>
          <p:nvPr/>
        </p:nvSpPr>
        <p:spPr>
          <a:xfrm>
            <a:off x="1097379" y="714459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Grammar: </a:t>
            </a:r>
            <a:r>
              <a:rPr lang="en-US" sz="3200" b="1" dirty="0" smtClean="0">
                <a:solidFill>
                  <a:srgbClr val="0070C0"/>
                </a:solidFill>
              </a:rPr>
              <a:t>+ The </a:t>
            </a:r>
            <a:r>
              <a:rPr lang="en-US" sz="3200" b="1" dirty="0">
                <a:solidFill>
                  <a:srgbClr val="0070C0"/>
                </a:solidFill>
              </a:rPr>
              <a:t>future </a:t>
            </a:r>
            <a:r>
              <a:rPr lang="en-US" sz="3200" b="1" dirty="0" smtClean="0">
                <a:solidFill>
                  <a:srgbClr val="0070C0"/>
                </a:solidFill>
              </a:rPr>
              <a:t>simple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                   + </a:t>
            </a:r>
            <a:r>
              <a:rPr lang="en-US" sz="3200" b="1" dirty="0">
                <a:solidFill>
                  <a:srgbClr val="0070C0"/>
                </a:solidFill>
              </a:rPr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3271" t="7576" b="18789"/>
          <a:stretch/>
        </p:blipFill>
        <p:spPr>
          <a:xfrm>
            <a:off x="9635568" y="1820509"/>
            <a:ext cx="2103003" cy="13386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93" y="1805466"/>
            <a:ext cx="2110597" cy="13536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832" y="1906712"/>
            <a:ext cx="2000025" cy="125540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440892" y="1727132"/>
            <a:ext cx="2166812" cy="1614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6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5871" t="2811" r="7980" b="19930"/>
          <a:stretch/>
        </p:blipFill>
        <p:spPr>
          <a:xfrm>
            <a:off x="4830324" y="1828800"/>
            <a:ext cx="2105524" cy="13563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11" y="1860298"/>
            <a:ext cx="2040354" cy="1257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8337" y="159403"/>
            <a:ext cx="3397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Game: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Pelmanism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74" y="97848"/>
            <a:ext cx="24661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* Warm -up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4991" y="682623"/>
            <a:ext cx="424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Future means of transport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625" y="1727133"/>
            <a:ext cx="2248217" cy="1614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6000" b="1" kern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6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9588" y="1727132"/>
            <a:ext cx="2310588" cy="1614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6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03175" y="1680157"/>
            <a:ext cx="2231785" cy="1614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6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25786" y="1681944"/>
            <a:ext cx="2228723" cy="1614563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60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740" y="3880509"/>
            <a:ext cx="2236558" cy="1457161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vi-V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skyTran</a:t>
            </a:r>
            <a:endParaRPr lang="en-GB" sz="36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249" y="3836898"/>
            <a:ext cx="2222082" cy="16945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noProof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52983" y="3925454"/>
            <a:ext cx="2195681" cy="1568839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algn="ctr">
              <a:defRPr/>
            </a:pPr>
            <a:endParaRPr lang="en-US" sz="2800" b="1" dirty="0" smtClean="0">
              <a:solidFill>
                <a:srgbClr val="FFFF00"/>
              </a:solidFill>
              <a:latin typeface="ChronicaPro-Book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hronicaPro-Book"/>
              </a:rPr>
              <a:t>solar - </a:t>
            </a:r>
            <a:r>
              <a:rPr lang="en-US" sz="2800" b="1" dirty="0">
                <a:solidFill>
                  <a:srgbClr val="FFFF00"/>
                </a:solidFill>
                <a:latin typeface="ChronicaPro-Book"/>
              </a:rPr>
              <a:t>powered ship</a:t>
            </a:r>
            <a:endParaRPr lang="en-US" sz="28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endParaRPr lang="en-GB" sz="28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59263" y="3849382"/>
            <a:ext cx="2228594" cy="165436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noProof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76124" y="3862984"/>
            <a:ext cx="2247307" cy="1657882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/>
            <a:r>
              <a:rPr lang="en-US" sz="3000" b="1">
                <a:solidFill>
                  <a:srgbClr val="FFFF00"/>
                </a:solidFill>
              </a:rPr>
              <a:t>Hyperloop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16323" y="3880509"/>
            <a:ext cx="2283728" cy="16403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29727" y="3925454"/>
            <a:ext cx="2153381" cy="1609423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</a:rPr>
              <a:t>T</a:t>
            </a:r>
            <a:r>
              <a:rPr lang="en-GB" sz="3200" b="1" dirty="0" smtClean="0">
                <a:solidFill>
                  <a:srgbClr val="FFFF00"/>
                </a:solidFill>
              </a:rPr>
              <a:t>rain</a:t>
            </a:r>
            <a:endParaRPr lang="en-GB" sz="32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88758" y="3871746"/>
            <a:ext cx="2205841" cy="164035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9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90743" y="3862984"/>
            <a:ext cx="2120054" cy="1552723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lvl="0" algn="ctr">
              <a:defRPr/>
            </a:pPr>
            <a:r>
              <a:rPr lang="en-GB" sz="3400" b="1" dirty="0" smtClean="0">
                <a:solidFill>
                  <a:srgbClr val="FFFF00"/>
                </a:solidFill>
              </a:rPr>
              <a:t>Flying car</a:t>
            </a:r>
            <a:endParaRPr lang="en-GB" sz="3400" b="1" kern="0" dirty="0" smtClean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42136" y="3836898"/>
            <a:ext cx="2141623" cy="16945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kumimoji="0" lang="en-US" sz="6000" b="1" i="0" u="none" strike="noStrike" kern="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3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26888" y="186605"/>
            <a:ext cx="419791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4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792" y="1764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</a:t>
            </a:r>
            <a:r>
              <a:rPr lang="en-US" sz="32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/>
              <a:t>Prepare  lesson 4 (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F0DF16-E31E-4E37-94A6-6E094DBE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79" y="1899310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nền powerpoint đầu tiê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09788" y="2959427"/>
            <a:ext cx="542576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00" y="2593119"/>
            <a:ext cx="1344559" cy="1277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2555" y="3015487"/>
            <a:ext cx="456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</a:t>
            </a:r>
            <a:r>
              <a:rPr lang="en-US" sz="2800" b="1" dirty="0">
                <a:solidFill>
                  <a:srgbClr val="002060"/>
                </a:solidFill>
              </a:rPr>
              <a:t>A CLOSER LOOK </a:t>
            </a:r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93" y="1637208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7060" y="1702699"/>
            <a:ext cx="132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1384" y="1758563"/>
            <a:ext cx="72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Myriad Pro" pitchFamily="34" charset="0"/>
              </a:rPr>
              <a:t>11</a:t>
            </a:r>
            <a:endParaRPr lang="en-US" sz="3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0515" y="1819885"/>
            <a:ext cx="5613085" cy="523220"/>
          </a:xfrm>
          <a:prstGeom prst="rect">
            <a:avLst/>
          </a:prstGeom>
          <a:solidFill>
            <a:srgbClr val="CBEA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TRAVELLING IN THE FUTURE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5315" y="3896663"/>
            <a:ext cx="6648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Grammar</a:t>
            </a:r>
            <a:r>
              <a:rPr lang="en-US" sz="3200" b="1" dirty="0"/>
              <a:t>: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A9A5"/>
                </a:solidFill>
              </a:rPr>
              <a:t>- The </a:t>
            </a:r>
            <a:r>
              <a:rPr lang="en-US" sz="3200" b="1" dirty="0">
                <a:solidFill>
                  <a:srgbClr val="00A9A5"/>
                </a:solidFill>
              </a:rPr>
              <a:t>future </a:t>
            </a:r>
            <a:r>
              <a:rPr lang="en-US" sz="3200" b="1" dirty="0" smtClean="0">
                <a:solidFill>
                  <a:srgbClr val="00A9A5"/>
                </a:solidFill>
              </a:rPr>
              <a:t>simple </a:t>
            </a:r>
            <a:endParaRPr lang="en-US" sz="3200" b="1" dirty="0">
              <a:solidFill>
                <a:srgbClr val="00A9A5"/>
              </a:solidFill>
            </a:endParaRPr>
          </a:p>
          <a:p>
            <a:r>
              <a:rPr lang="en-US" sz="3200" b="1" dirty="0" smtClean="0">
                <a:solidFill>
                  <a:srgbClr val="00A9A5"/>
                </a:solidFill>
              </a:rPr>
              <a:t>                        - Possessive </a:t>
            </a:r>
            <a:r>
              <a:rPr lang="en-US" sz="3200" b="1" dirty="0">
                <a:solidFill>
                  <a:srgbClr val="00A9A5"/>
                </a:solidFill>
              </a:rPr>
              <a:t>pronouns</a:t>
            </a:r>
          </a:p>
        </p:txBody>
      </p:sp>
    </p:spTree>
    <p:extLst>
      <p:ext uri="{BB962C8B-B14F-4D97-AF65-F5344CB8AC3E}">
        <p14:creationId xmlns:p14="http://schemas.microsoft.com/office/powerpoint/2010/main" val="4213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1527" y="200308"/>
            <a:ext cx="544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Grammar 1:</a:t>
            </a:r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FB7BD"/>
                </a:solidFill>
              </a:rPr>
              <a:t>The future </a:t>
            </a:r>
            <a:r>
              <a:rPr lang="en-US" sz="3200" b="1" dirty="0" smtClean="0">
                <a:solidFill>
                  <a:srgbClr val="0FB7BD"/>
                </a:solidFill>
              </a:rPr>
              <a:t>simple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12" y="1250281"/>
            <a:ext cx="5381981" cy="38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9E6FE-D6B8-4551-B8B1-0A5F160D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6" y="841361"/>
            <a:ext cx="4860073" cy="4672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A1888-4BD1-4E58-B1E9-EB914CF34908}"/>
              </a:ext>
            </a:extLst>
          </p:cNvPr>
          <p:cNvSpPr txBox="1"/>
          <p:nvPr/>
        </p:nvSpPr>
        <p:spPr>
          <a:xfrm>
            <a:off x="5209309" y="886063"/>
            <a:ext cx="656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 Usage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to talk about future activities and to make predictions</a:t>
            </a:r>
            <a:r>
              <a:rPr lang="en-US" sz="2800" b="1" i="1" dirty="0" smtClean="0">
                <a:solidFill>
                  <a:srgbClr val="002060"/>
                </a:solidFill>
              </a:rPr>
              <a:t>.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00" y="0"/>
            <a:ext cx="544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Grammar 1:</a:t>
            </a:r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FB7BD"/>
                </a:solidFill>
              </a:rPr>
              <a:t>The future </a:t>
            </a:r>
            <a:r>
              <a:rPr lang="en-US" sz="3200" b="1" dirty="0" smtClean="0">
                <a:solidFill>
                  <a:srgbClr val="0FB7BD"/>
                </a:solidFill>
              </a:rPr>
              <a:t>simple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9309" y="21414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+ Form: </a:t>
            </a:r>
            <a:r>
              <a:rPr lang="en-US" sz="2800" b="1" dirty="0">
                <a:solidFill>
                  <a:prstClr val="black"/>
                </a:solidFill>
              </a:rPr>
              <a:t>(+) S + will + V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</a:rPr>
              <a:t>               (-) S + will + not </a:t>
            </a:r>
            <a:r>
              <a:rPr lang="en-US" sz="2800" b="1" dirty="0" smtClean="0">
                <a:solidFill>
                  <a:prstClr val="black"/>
                </a:solidFill>
              </a:rPr>
              <a:t>/ (</a:t>
            </a:r>
            <a:r>
              <a:rPr lang="en-US" sz="2800" b="1" dirty="0">
                <a:solidFill>
                  <a:prstClr val="black"/>
                </a:solidFill>
              </a:rPr>
              <a:t>won’t</a:t>
            </a:r>
            <a:r>
              <a:rPr lang="en-US" sz="2800" b="1" dirty="0" smtClean="0">
                <a:solidFill>
                  <a:prstClr val="black"/>
                </a:solidFill>
              </a:rPr>
              <a:t>) + V</a:t>
            </a:r>
            <a:endParaRPr lang="en-US" sz="2800" b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</a:rPr>
              <a:t>               (?) Will + S + V?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080" y="391765"/>
            <a:ext cx="68428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will or won’t.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121" y="3508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06" y="2481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99A65-F8F2-44B4-BF0A-B919F3C8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3" y="1020725"/>
            <a:ext cx="7389091" cy="47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479" y="751995"/>
            <a:ext cx="68521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will or won’t.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4520" y="71105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305" y="6084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38" y="13196"/>
            <a:ext cx="201696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*PRACTICE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30438" y="1771069"/>
            <a:ext cx="100400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won’t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1932141" y="3899326"/>
            <a:ext cx="10443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won’t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1679197" y="2232734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will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2691165" y="3057887"/>
            <a:ext cx="105962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will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2772721" y="4750001"/>
            <a:ext cx="89650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will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86FD3A-1AFA-445B-B972-AA6254E7D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428" y="155778"/>
            <a:ext cx="3642900" cy="2538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910F2-504B-4910-B583-F47F50161368}"/>
              </a:ext>
            </a:extLst>
          </p:cNvPr>
          <p:cNvSpPr txBox="1"/>
          <p:nvPr/>
        </p:nvSpPr>
        <p:spPr>
          <a:xfrm>
            <a:off x="477161" y="1316300"/>
            <a:ext cx="78202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Petrol-powered cars are not eco-friendly, so they ______ be popular.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We ______ travel by teleporter soon because it is faster.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Rich people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 choose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travel to other planets for their holidays.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People ______ take holidays in crowded places as in the past.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Bullet trains ______ soon become a popular means of transport in Viet Nam because they are green and safe.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1739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890" y="28420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675" y="181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CD31A-15DA-4529-9B9A-1C1E42FB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925" y="703374"/>
            <a:ext cx="4612841" cy="3000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6B860-3CD6-4EF2-A6EC-49BD626D32EF}"/>
              </a:ext>
            </a:extLst>
          </p:cNvPr>
          <p:cNvSpPr txBox="1"/>
          <p:nvPr/>
        </p:nvSpPr>
        <p:spPr>
          <a:xfrm>
            <a:off x="120072" y="1275430"/>
            <a:ext cx="78509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hronicaPro-Book"/>
              </a:rPr>
              <a:t>driverless cars / we / will have / in 2030 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2. cars / cities / won’t allow / in 2050 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3. electric cars / will / popular / be /?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4. we / use / will / buses / soon / solar-powered/.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5. have / enough parking places / we / will / in ten years /?</a:t>
            </a:r>
          </a:p>
          <a:p>
            <a:endParaRPr lang="en-US" sz="2800" dirty="0">
              <a:latin typeface="ChronicaPro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537" y="1761284"/>
            <a:ext cx="5547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 We will have driverless cars in 2030.</a:t>
            </a:r>
            <a:endParaRPr lang="en-US" sz="2400" i="1" dirty="0">
              <a:solidFill>
                <a:srgbClr val="C00000"/>
              </a:solidFill>
              <a:latin typeface="ChronicaPro-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537" y="2608926"/>
            <a:ext cx="478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rgbClr val="C00000"/>
                </a:solidFill>
                <a:latin typeface="ChronicaPro-Book"/>
              </a:rPr>
              <a:t>Cities won’t allow cars in 2050.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537" y="3456568"/>
            <a:ext cx="4509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rgbClr val="C00000"/>
                </a:solidFill>
                <a:latin typeface="ChronicaPro-Book"/>
              </a:rPr>
              <a:t>Will electric cars be popular?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665" y="4304210"/>
            <a:ext cx="5823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rgbClr val="C00000"/>
                </a:solidFill>
                <a:latin typeface="ChronicaPro-Book"/>
              </a:rPr>
              <a:t>We will use solar-powered buses soon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660" y="5645857"/>
            <a:ext cx="767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rgbClr val="C00000"/>
                </a:solidFill>
                <a:latin typeface="ChronicaPro-Book"/>
              </a:rPr>
              <a:t>Will we have enough parking places in ten years?</a:t>
            </a: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0686" y="381752"/>
            <a:ext cx="113413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 of the verbs in brackets to complete the conversation.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3689" y="340811"/>
            <a:ext cx="527050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474" y="238171"/>
            <a:ext cx="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059" y="1051330"/>
            <a:ext cx="101138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7941E"/>
                </a:solidFill>
                <a:latin typeface="OpenSans"/>
              </a:rPr>
              <a:t>Alice: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Do you think travelling by teleporter will become possible soon?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2A5"/>
                </a:solidFill>
                <a:latin typeface="OpenSans"/>
              </a:rPr>
              <a:t>Tom:</a:t>
            </a:r>
            <a:r>
              <a:rPr lang="en-US" sz="2400" dirty="0">
                <a:solidFill>
                  <a:srgbClr val="00B2A5"/>
                </a:solidFill>
                <a:latin typeface="OpenSan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Yes. I hear that it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..…………very 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little time to travel from one country to another.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7941E"/>
                </a:solidFill>
                <a:latin typeface="OpenSans"/>
              </a:rPr>
              <a:t>Alice:</a:t>
            </a:r>
            <a:r>
              <a:rPr lang="en-US" sz="2400" dirty="0">
                <a:solidFill>
                  <a:srgbClr val="F7941E"/>
                </a:solidFill>
                <a:latin typeface="OpenSans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Right. And we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……………….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to wait at the airport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Tom: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……….we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…………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to learn to drive it?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7941E"/>
                </a:solidFill>
                <a:latin typeface="OpenSans"/>
              </a:rPr>
              <a:t>Alice: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No. We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……………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it. It makes us disappear then appear in another place in just seconds.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Tom: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How wonderful! There 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……………..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 traffic jams any more, right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4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8358" y="1638174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OpenSans"/>
              </a:rPr>
              <a:t>will take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4470" y="2764059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OpenSans"/>
              </a:rPr>
              <a:t>won’t have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4350" y="3255666"/>
            <a:ext cx="811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OpenSans"/>
              </a:rPr>
              <a:t>Will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1079" y="331348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OpenSans"/>
              </a:rPr>
              <a:t>have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4186" y="3850774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OpenSans"/>
              </a:rPr>
              <a:t>won’t drive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2612" y="4896406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OpenSans"/>
              </a:rPr>
              <a:t>won’t be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2983</TotalTime>
  <Words>800</Words>
  <Application>Microsoft Office PowerPoint</Application>
  <PresentationFormat>Widescreen</PresentationFormat>
  <Paragraphs>163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ChronicaPro-Book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Adminstrator</cp:lastModifiedBy>
  <cp:revision>146</cp:revision>
  <dcterms:created xsi:type="dcterms:W3CDTF">2020-12-09T02:04:09Z</dcterms:created>
  <dcterms:modified xsi:type="dcterms:W3CDTF">2024-04-11T03:14:12Z</dcterms:modified>
</cp:coreProperties>
</file>