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3" r:id="rId2"/>
    <p:sldId id="276" r:id="rId3"/>
    <p:sldId id="278" r:id="rId4"/>
    <p:sldId id="274" r:id="rId5"/>
    <p:sldId id="275" r:id="rId6"/>
    <p:sldId id="280" r:id="rId7"/>
    <p:sldId id="281" r:id="rId8"/>
    <p:sldId id="288" r:id="rId9"/>
    <p:sldId id="259" r:id="rId10"/>
    <p:sldId id="260" r:id="rId11"/>
    <p:sldId id="261" r:id="rId12"/>
    <p:sldId id="265" r:id="rId13"/>
    <p:sldId id="266" r:id="rId14"/>
    <p:sldId id="267" r:id="rId15"/>
    <p:sldId id="264" r:id="rId16"/>
    <p:sldId id="283" r:id="rId17"/>
    <p:sldId id="285" r:id="rId18"/>
    <p:sldId id="284" r:id="rId19"/>
    <p:sldId id="263" r:id="rId20"/>
    <p:sldId id="287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008000"/>
    <a:srgbClr val="0FB7BD"/>
    <a:srgbClr val="008080"/>
    <a:srgbClr val="A365D1"/>
    <a:srgbClr val="CC0099"/>
    <a:srgbClr val="FF9900"/>
    <a:srgbClr val="A3E7FF"/>
    <a:srgbClr val="89E0FF"/>
    <a:srgbClr val="B7B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80472" y="2191791"/>
            <a:ext cx="5157155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MORNING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EVERYONE !!!</a:t>
            </a:r>
          </a:p>
        </p:txBody>
      </p:sp>
    </p:spTree>
    <p:extLst>
      <p:ext uri="{BB962C8B-B14F-4D97-AF65-F5344CB8AC3E}">
        <p14:creationId xmlns:p14="http://schemas.microsoft.com/office/powerpoint/2010/main" val="19589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42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</a:rPr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e.  interesting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ABC8461A-87AB-4B64-B9FA-CE73A8E37473}"/>
              </a:ext>
            </a:extLst>
          </p:cNvPr>
          <p:cNvSpPr/>
          <p:nvPr/>
        </p:nvSpPr>
        <p:spPr>
          <a:xfrm>
            <a:off x="431538" y="2396644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3C01FC17-17B3-43C1-A86E-99CA5954D0BA}"/>
              </a:ext>
            </a:extLst>
          </p:cNvPr>
          <p:cNvSpPr/>
          <p:nvPr/>
        </p:nvSpPr>
        <p:spPr>
          <a:xfrm>
            <a:off x="467426" y="3536652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9BA6858-2EEA-49A6-8F55-39256B3B3AA2}"/>
              </a:ext>
            </a:extLst>
          </p:cNvPr>
          <p:cNvSpPr/>
          <p:nvPr/>
        </p:nvSpPr>
        <p:spPr>
          <a:xfrm>
            <a:off x="462018" y="4671673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exciting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475" y="-14725"/>
            <a:ext cx="8627809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.VnArabia" pitchFamily="34" charset="0"/>
                <a:ea typeface="Times New Roman"/>
                <a:cs typeface="Times New Roman"/>
              </a:rPr>
              <a:t>* Choose a landmark or a city to present about it.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.VnArabia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.VnArabia" pitchFamily="34" charset="0"/>
                <a:ea typeface="Times New Roman"/>
                <a:cs typeface="Times New Roman"/>
              </a:rPr>
              <a:t>EX: </a:t>
            </a:r>
            <a:endParaRPr lang="en-US" sz="2800" dirty="0">
              <a:solidFill>
                <a:srgbClr val="FF0000"/>
              </a:solidFill>
              <a:latin typeface=".VnArabia" pitchFamily="34" charset="0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9695" y="533233"/>
            <a:ext cx="1962108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Ha </a:t>
            </a:r>
            <a:r>
              <a:rPr lang="en-US" sz="3600" b="1" dirty="0" err="1">
                <a:solidFill>
                  <a:srgbClr val="0070C0"/>
                </a:solidFill>
              </a:rPr>
              <a:t>Noi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9033" y="3658496"/>
            <a:ext cx="32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Hanoi Old Town Quarter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4324" y="3677089"/>
            <a:ext cx="2224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Hoan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Kiem</a:t>
            </a:r>
            <a:r>
              <a:rPr lang="en-US" sz="2400" b="1" dirty="0">
                <a:solidFill>
                  <a:srgbClr val="FF0000"/>
                </a:solidFill>
              </a:rPr>
              <a:t> Lake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537" y="6326739"/>
            <a:ext cx="2831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Temple of Literature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7539" y="6341808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 Chi Minh Mausoleum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1504335"/>
            <a:ext cx="3598606" cy="21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1312608"/>
            <a:ext cx="3518258" cy="23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8" y="4138753"/>
            <a:ext cx="3229897" cy="21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8" y="4138754"/>
            <a:ext cx="3226102" cy="21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41919" y="43070"/>
            <a:ext cx="2524699" cy="7017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Da Nang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687" y="311191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Golden Bridge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olden Bri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" y="803811"/>
            <a:ext cx="3957481" cy="23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1" y="3663865"/>
            <a:ext cx="3515030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56" y="3619621"/>
            <a:ext cx="3687097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9137" y="6223508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 Na Hills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803812"/>
            <a:ext cx="3923076" cy="2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8042" y="312050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My </a:t>
            </a:r>
            <a:r>
              <a:rPr lang="en-GB" sz="2400" b="1" dirty="0" err="1" smtClean="0">
                <a:solidFill>
                  <a:srgbClr val="FF0000"/>
                </a:solidFill>
              </a:rPr>
              <a:t>Khe</a:t>
            </a:r>
            <a:r>
              <a:rPr lang="en-GB" sz="2400" b="1" dirty="0" smtClean="0">
                <a:solidFill>
                  <a:srgbClr val="FF0000"/>
                </a:solidFill>
              </a:rPr>
              <a:t> Beach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8087" y="6223508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  </a:t>
            </a:r>
            <a:r>
              <a:rPr lang="en-GB" sz="2400" b="1" dirty="0" err="1">
                <a:solidFill>
                  <a:srgbClr val="FF0000"/>
                </a:solidFill>
              </a:rPr>
              <a:t>L</a:t>
            </a:r>
            <a:r>
              <a:rPr lang="en-GB" sz="2400" b="1" dirty="0" err="1" smtClean="0">
                <a:solidFill>
                  <a:srgbClr val="FF0000"/>
                </a:solidFill>
              </a:rPr>
              <a:t>inh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Ung</a:t>
            </a:r>
            <a:r>
              <a:rPr lang="en-GB" sz="2400" b="1" dirty="0" smtClean="0">
                <a:solidFill>
                  <a:srgbClr val="FF0000"/>
                </a:solidFill>
              </a:rPr>
              <a:t> Pagoda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9929" y="58992"/>
            <a:ext cx="2513400" cy="701749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 smtClean="0">
                <a:solidFill>
                  <a:srgbClr val="00B050"/>
                </a:solidFill>
              </a:rPr>
              <a:t>New York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928" y="1403777"/>
            <a:ext cx="7388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- Statue </a:t>
            </a:r>
            <a:r>
              <a:rPr lang="en-GB" sz="3200" dirty="0"/>
              <a:t>of Liberty, Central Park, </a:t>
            </a:r>
            <a:r>
              <a:rPr lang="en-GB" sz="3200" dirty="0" smtClean="0"/>
              <a:t>Empire </a:t>
            </a:r>
            <a:r>
              <a:rPr lang="en-GB" sz="3200" dirty="0"/>
              <a:t>State Building, Times Square,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6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2572" y="1821340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C: </a:t>
            </a:r>
            <a:r>
              <a:rPr lang="en-US" sz="28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046942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4353" y="29188"/>
            <a:ext cx="7280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Match 10 </a:t>
            </a:r>
            <a:r>
              <a:rPr lang="en-US" sz="2400" b="1" dirty="0">
                <a:solidFill>
                  <a:srgbClr val="00B050"/>
                </a:solidFill>
              </a:rPr>
              <a:t>pictures about cities  </a:t>
            </a:r>
            <a:r>
              <a:rPr lang="en-US" sz="2400" b="1" dirty="0" smtClean="0">
                <a:solidFill>
                  <a:srgbClr val="00B050"/>
                </a:solidFill>
              </a:rPr>
              <a:t>with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 name of the </a:t>
            </a:r>
            <a:endParaRPr lang="en-US" sz="2400" b="1" dirty="0" smtClean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lvl="0"/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5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continents</a:t>
            </a:r>
            <a:r>
              <a:rPr lang="en-US" sz="24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.</a:t>
            </a:r>
            <a:endParaRPr lang="en-US" sz="2400" b="1" dirty="0">
              <a:solidFill>
                <a:srgbClr val="00B05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485" y="102929"/>
            <a:ext cx="15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846273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846273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846273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858876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2970905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970905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" y="49963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9875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74" y="5039862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50153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2309017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224971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2235277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2268220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7776" y="4335715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1491" y="4379649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3756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63635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63565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3780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5302" y="3457991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7994" y="3932869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5349" y="2970905"/>
            <a:ext cx="721672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063" y="2774129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3660" y="4151049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5974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2940" y="2706352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7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865" y="2883318"/>
            <a:ext cx="6902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</a:rPr>
              <a:t>-  Learn </a:t>
            </a:r>
            <a:r>
              <a:rPr lang="en-GB" sz="3200" b="1" dirty="0">
                <a:solidFill>
                  <a:srgbClr val="0070C0"/>
                </a:solidFill>
              </a:rPr>
              <a:t>by heart all the new words.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</a:t>
            </a:r>
            <a:r>
              <a:rPr lang="en-GB" sz="3200" b="1" dirty="0" smtClean="0">
                <a:solidFill>
                  <a:srgbClr val="0070C0"/>
                </a:solidFill>
              </a:rPr>
              <a:t> Go </a:t>
            </a:r>
            <a:r>
              <a:rPr lang="en-GB" sz="3200" b="1" dirty="0">
                <a:solidFill>
                  <a:srgbClr val="0070C0"/>
                </a:solidFill>
              </a:rPr>
              <a:t>to the Internet and search for the information on your favourite cities in the world (food, people, weather, etc.)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Prepare  lesson 2 ( A closer look 1).</a:t>
            </a:r>
          </a:p>
        </p:txBody>
      </p:sp>
    </p:spTree>
    <p:extLst>
      <p:ext uri="{BB962C8B-B14F-4D97-AF65-F5344CB8AC3E}">
        <p14:creationId xmlns:p14="http://schemas.microsoft.com/office/powerpoint/2010/main" val="25409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74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197361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197361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197361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09964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00" y="2588753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3" y="2627272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46276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6188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78" y="4656414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46466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1615861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158605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1586365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1589812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6054" y="3079589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3197" y="3019692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0069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59948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59878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0093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0588" y="2013808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1625" y="2032972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3212" y="4037656"/>
            <a:ext cx="90670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80827" y="6344678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369" y="6396302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2321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29499" y="0"/>
            <a:ext cx="9247237" cy="2280956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67" y="3354531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39" y="3381127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5244" y="2512509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24" y="1307977"/>
            <a:ext cx="4607344" cy="314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0" y="74839"/>
            <a:ext cx="627229" cy="681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786482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8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1611" y="21175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0100" y="80656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76729" y="2029162"/>
            <a:ext cx="463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What </a:t>
            </a:r>
            <a:r>
              <a:rPr lang="en-GB" sz="2400" dirty="0"/>
              <a:t>are Mai and Tom doing?</a:t>
            </a:r>
          </a:p>
          <a:p>
            <a:r>
              <a:rPr lang="en-GB" sz="2400" dirty="0"/>
              <a:t>2. What are they looking at?</a:t>
            </a:r>
          </a:p>
          <a:p>
            <a:r>
              <a:rPr lang="en-GB" sz="2400" dirty="0" smtClean="0"/>
              <a:t>3. What </a:t>
            </a:r>
            <a:r>
              <a:rPr lang="en-GB" sz="2400" dirty="0"/>
              <a:t>is the name of the city?</a:t>
            </a:r>
          </a:p>
          <a:p>
            <a:r>
              <a:rPr lang="en-GB" sz="2400" dirty="0" smtClean="0"/>
              <a:t>4. What </a:t>
            </a:r>
            <a:r>
              <a:rPr lang="en-GB" sz="2400" dirty="0"/>
              <a:t>landmark is in the picture?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284" y="4630682"/>
            <a:ext cx="6496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1. They </a:t>
            </a:r>
            <a:r>
              <a:rPr lang="en-GB" sz="2400" i="1" dirty="0">
                <a:solidFill>
                  <a:srgbClr val="FF0000"/>
                </a:solidFill>
              </a:rPr>
              <a:t>are talking to/ discussing with each other.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584" y="5032420"/>
            <a:ext cx="8921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solidFill>
                  <a:srgbClr val="FF0000"/>
                </a:solidFill>
              </a:rPr>
              <a:t>2. They </a:t>
            </a:r>
            <a:r>
              <a:rPr lang="en-GB" sz="2400" i="1" dirty="0">
                <a:solidFill>
                  <a:srgbClr val="FF0000"/>
                </a:solidFill>
              </a:rPr>
              <a:t>are looking </a:t>
            </a:r>
            <a:r>
              <a:rPr lang="en-GB" sz="2400" i="1" dirty="0" smtClean="0">
                <a:solidFill>
                  <a:srgbClr val="FF0000"/>
                </a:solidFill>
              </a:rPr>
              <a:t>at some photos </a:t>
            </a:r>
            <a:r>
              <a:rPr lang="en-GB" sz="2400" i="1" dirty="0">
                <a:solidFill>
                  <a:srgbClr val="FF0000"/>
                </a:solidFill>
              </a:rPr>
              <a:t>about places around the world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157" y="5519426"/>
            <a:ext cx="34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3. </a:t>
            </a:r>
            <a:r>
              <a:rPr lang="en-US" sz="2400" i="1" dirty="0">
                <a:solidFill>
                  <a:srgbClr val="FF0000"/>
                </a:solidFill>
              </a:rPr>
              <a:t>It’s Sydney in Australia.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284" y="6050675"/>
            <a:ext cx="3177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4. It’s </a:t>
            </a:r>
            <a:r>
              <a:rPr lang="en-US" sz="2400" i="1" dirty="0">
                <a:solidFill>
                  <a:srgbClr val="FF0000"/>
                </a:solidFill>
              </a:rPr>
              <a:t>the Opera House.</a:t>
            </a:r>
          </a:p>
        </p:txBody>
      </p:sp>
    </p:spTree>
    <p:extLst>
      <p:ext uri="{BB962C8B-B14F-4D97-AF65-F5344CB8AC3E}">
        <p14:creationId xmlns:p14="http://schemas.microsoft.com/office/powerpoint/2010/main" val="13031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62" y="14445"/>
            <a:ext cx="2658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8080"/>
                </a:solidFill>
              </a:rPr>
              <a:t>*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10" y="678118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rainy (</a:t>
            </a:r>
            <a:r>
              <a:rPr lang="en-US" sz="2400" dirty="0" err="1"/>
              <a:t>adj</a:t>
            </a:r>
            <a:r>
              <a:rPr lang="en-US" sz="2400" dirty="0" smtClean="0"/>
              <a:t>)  </a:t>
            </a:r>
            <a:r>
              <a:rPr lang="en-US" sz="2400" dirty="0"/>
              <a:t>/ˈ</a:t>
            </a:r>
            <a:r>
              <a:rPr lang="en-US" sz="2400" dirty="0" err="1"/>
              <a:t>reɪni</a:t>
            </a:r>
            <a:r>
              <a:rPr lang="en-US" sz="2400" dirty="0" smtClean="0"/>
              <a:t>/: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13314" y="1209060"/>
            <a:ext cx="3527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crowded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/ˈ</a:t>
            </a:r>
            <a:r>
              <a:rPr lang="en-US" sz="2400" dirty="0" err="1"/>
              <a:t>kraʊdɪd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4573" y="1813741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 beautiful (</a:t>
            </a:r>
            <a:r>
              <a:rPr lang="en-US" sz="2400" dirty="0" err="1"/>
              <a:t>adj</a:t>
            </a:r>
            <a:r>
              <a:rPr lang="en-US" sz="2400" dirty="0" smtClean="0"/>
              <a:t>) /</a:t>
            </a:r>
            <a:r>
              <a:rPr lang="en-US" sz="2400" dirty="0"/>
              <a:t>ˈ</a:t>
            </a:r>
            <a:r>
              <a:rPr lang="en-US" sz="2400" dirty="0" err="1"/>
              <a:t>bjuːtɪfl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34573" y="2403676"/>
            <a:ext cx="395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 interesting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/ˈ</a:t>
            </a:r>
            <a:r>
              <a:rPr lang="en-US" sz="2400" dirty="0" err="1"/>
              <a:t>ɪntrestɪŋ</a:t>
            </a:r>
            <a:r>
              <a:rPr lang="en-US" sz="2400" dirty="0" smtClean="0"/>
              <a:t>/: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49321" y="2952280"/>
            <a:ext cx="3940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  exciting (</a:t>
            </a:r>
            <a:r>
              <a:rPr lang="en-US" sz="2400" dirty="0" err="1"/>
              <a:t>adj</a:t>
            </a:r>
            <a:r>
              <a:rPr lang="en-US" sz="2400" dirty="0" smtClean="0"/>
              <a:t>) </a:t>
            </a:r>
            <a:r>
              <a:rPr lang="en-US" sz="2400" dirty="0"/>
              <a:t>/</a:t>
            </a:r>
            <a:r>
              <a:rPr lang="en-US" sz="2400" dirty="0" err="1"/>
              <a:t>ɪkˈsaɪtɪŋ</a:t>
            </a:r>
            <a:r>
              <a:rPr lang="en-US" sz="2400" dirty="0" smtClean="0"/>
              <a:t>/: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094374" y="672898"/>
            <a:ext cx="119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dirty="0" err="1" smtClean="0"/>
              <a:t>ó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689569" y="117880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đông</a:t>
            </a:r>
            <a:r>
              <a:rPr lang="en-US" sz="2400" dirty="0" smtClean="0"/>
              <a:t> </a:t>
            </a:r>
            <a:r>
              <a:rPr lang="en-US" sz="2400" dirty="0" err="1" smtClean="0"/>
              <a:t>đúc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772420" y="1767229"/>
            <a:ext cx="739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đẹp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114197" y="2391267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h</a:t>
            </a:r>
            <a:r>
              <a:rPr lang="en-US" sz="2400" dirty="0" err="1" smtClean="0"/>
              <a:t>ấp</a:t>
            </a:r>
            <a:r>
              <a:rPr lang="en-US" sz="2400" dirty="0" smtClean="0"/>
              <a:t> </a:t>
            </a:r>
            <a:r>
              <a:rPr lang="en-US" sz="2400" dirty="0" err="1" smtClean="0"/>
              <a:t>dẫn</a:t>
            </a:r>
            <a:r>
              <a:rPr lang="en-US" sz="2400" dirty="0" smtClean="0"/>
              <a:t>, </a:t>
            </a:r>
            <a:r>
              <a:rPr lang="en-US" sz="2400" dirty="0" err="1" smtClean="0"/>
              <a:t>thú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986385" y="2927115"/>
            <a:ext cx="2470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hú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, </a:t>
            </a:r>
            <a:r>
              <a:rPr lang="en-US" sz="2400" dirty="0" err="1" smtClean="0"/>
              <a:t>phấn</a:t>
            </a:r>
            <a:r>
              <a:rPr lang="en-US" sz="2400" dirty="0" smtClean="0"/>
              <a:t> </a:t>
            </a:r>
            <a:r>
              <a:rPr lang="en-US" sz="2400" dirty="0" err="1" smtClean="0"/>
              <a:t>khích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37610"/>
            <a:ext cx="1875906" cy="19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2488" y="308891"/>
            <a:ext cx="3244795" cy="257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08891"/>
            <a:ext cx="2274112" cy="30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155383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141408" y="1159931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beautiful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3883744" y="514814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rainy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120094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900" b="1" dirty="0"/>
              <a:t>exciting</a:t>
            </a:r>
            <a:endParaRPr lang="en-US" sz="29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341808" y="2750156"/>
            <a:ext cx="2133600" cy="1447800"/>
          </a:xfrm>
          <a:prstGeom prst="ellipse">
            <a:avLst/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interesting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848" y="75120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/>
              <a:t>* Checking vocab</a:t>
            </a:r>
            <a:endParaRPr lang="en-GB" sz="4000" b="1" dirty="0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87422" y="323780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crowded 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3" y="0"/>
            <a:ext cx="6973228" cy="51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3897" y="5490866"/>
            <a:ext cx="6975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1. What do you think Mai and Tom are talking about?</a:t>
            </a:r>
          </a:p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2. What city can you recognize from the photos?</a:t>
            </a:r>
          </a:p>
          <a:p>
            <a:r>
              <a:rPr lang="en-US" sz="2400" b="1" dirty="0">
                <a:solidFill>
                  <a:srgbClr val="0070C0"/>
                </a:solidFill>
                <a:ea typeface="Times New Roman"/>
                <a:cs typeface="Times New Roman"/>
              </a:rPr>
              <a:t>3. What is it famous for?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642" y="654506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927</TotalTime>
  <Words>694</Words>
  <Application>Microsoft Office PowerPoint</Application>
  <PresentationFormat>On-screen Show (4:3)</PresentationFormat>
  <Paragraphs>190</Paragraphs>
  <Slides>21</Slides>
  <Notes>2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52</cp:revision>
  <dcterms:created xsi:type="dcterms:W3CDTF">2020-12-09T02:04:09Z</dcterms:created>
  <dcterms:modified xsi:type="dcterms:W3CDTF">2021-12-27T15:06:48Z</dcterms:modified>
</cp:coreProperties>
</file>