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2" r:id="rId2"/>
    <p:sldId id="260" r:id="rId3"/>
    <p:sldId id="265" r:id="rId4"/>
    <p:sldId id="266" r:id="rId5"/>
    <p:sldId id="267" r:id="rId6"/>
    <p:sldId id="268" r:id="rId7"/>
    <p:sldId id="269" r:id="rId8"/>
    <p:sldId id="278" r:id="rId9"/>
    <p:sldId id="271" r:id="rId10"/>
    <p:sldId id="274" r:id="rId11"/>
    <p:sldId id="275" r:id="rId12"/>
    <p:sldId id="276" r:id="rId13"/>
    <p:sldId id="272" r:id="rId14"/>
    <p:sldId id="277" r:id="rId15"/>
    <p:sldId id="279" r:id="rId16"/>
    <p:sldId id="281" r:id="rId17"/>
    <p:sldId id="283" r:id="rId18"/>
    <p:sldId id="282" r:id="rId19"/>
    <p:sldId id="284" r:id="rId20"/>
    <p:sldId id="285" r:id="rId21"/>
    <p:sldId id="286" r:id="rId22"/>
    <p:sldId id="287" r:id="rId23"/>
    <p:sldId id="289" r:id="rId24"/>
    <p:sldId id="288" r:id="rId2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DB77"/>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1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D53FFA-C4BB-49C7-8D25-551631037B02}" type="doc">
      <dgm:prSet loTypeId="urn:microsoft.com/office/officeart/2009/layout/CirclePictureHierarchy" loCatId="hierarchy" qsTypeId="urn:microsoft.com/office/officeart/2005/8/quickstyle/3d1" qsCatId="3D" csTypeId="urn:microsoft.com/office/officeart/2005/8/colors/accent1_2" csCatId="accent1" phldr="1"/>
      <dgm:spPr/>
      <dgm:t>
        <a:bodyPr/>
        <a:lstStyle/>
        <a:p>
          <a:endParaRPr lang="en-US"/>
        </a:p>
      </dgm:t>
    </dgm:pt>
    <dgm:pt modelId="{74E472C9-AFD2-48FC-9393-CD0474E0180D}">
      <dgm:prSet phldrT="[Text]" custT="1">
        <dgm:style>
          <a:lnRef idx="1">
            <a:schemeClr val="accent4"/>
          </a:lnRef>
          <a:fillRef idx="2">
            <a:schemeClr val="accent4"/>
          </a:fillRef>
          <a:effectRef idx="1">
            <a:schemeClr val="accent4"/>
          </a:effectRef>
          <a:fontRef idx="minor">
            <a:schemeClr val="dk1"/>
          </a:fontRef>
        </dgm:style>
      </dgm:prSet>
      <dgm:spPr/>
      <dgm:t>
        <a:bodyPr/>
        <a:lstStyle/>
        <a:p>
          <a:pPr algn="ctr"/>
          <a:r>
            <a:rPr lang="en-US" sz="3500" dirty="0" err="1">
              <a:solidFill>
                <a:srgbClr val="FF0000"/>
              </a:solidFill>
              <a:latin typeface="Times New Roman" panose="02020603050405020304" pitchFamily="18" charset="0"/>
              <a:cs typeface="Times New Roman" panose="02020603050405020304" pitchFamily="18" charset="0"/>
            </a:rPr>
            <a:t>Mối</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quan</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hệ</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giữa</a:t>
          </a:r>
          <a:r>
            <a:rPr lang="en-US" sz="3500" dirty="0">
              <a:solidFill>
                <a:srgbClr val="FF0000"/>
              </a:solidFill>
              <a:latin typeface="Times New Roman" panose="02020603050405020304" pitchFamily="18" charset="0"/>
              <a:cs typeface="Times New Roman" panose="02020603050405020304" pitchFamily="18" charset="0"/>
            </a:rPr>
            <a:t> con </a:t>
          </a:r>
          <a:r>
            <a:rPr lang="en-US" sz="3500" dirty="0" err="1">
              <a:solidFill>
                <a:srgbClr val="FF0000"/>
              </a:solidFill>
              <a:latin typeface="Times New Roman" panose="02020603050405020304" pitchFamily="18" charset="0"/>
              <a:cs typeface="Times New Roman" panose="02020603050405020304" pitchFamily="18" charset="0"/>
            </a:rPr>
            <a:t>người</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và</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thiên</a:t>
          </a:r>
          <a:r>
            <a:rPr lang="en-US" sz="3500" dirty="0">
              <a:solidFill>
                <a:srgbClr val="FF0000"/>
              </a:solidFill>
              <a:latin typeface="Times New Roman" panose="02020603050405020304" pitchFamily="18" charset="0"/>
              <a:cs typeface="Times New Roman" panose="02020603050405020304" pitchFamily="18" charset="0"/>
            </a:rPr>
            <a:t> </a:t>
          </a:r>
          <a:r>
            <a:rPr lang="en-US" sz="3500" dirty="0" err="1">
              <a:solidFill>
                <a:srgbClr val="FF0000"/>
              </a:solidFill>
              <a:latin typeface="Times New Roman" panose="02020603050405020304" pitchFamily="18" charset="0"/>
              <a:cs typeface="Times New Roman" panose="02020603050405020304" pitchFamily="18" charset="0"/>
            </a:rPr>
            <a:t>nhiên</a:t>
          </a:r>
          <a:endParaRPr lang="en-US" sz="3500" dirty="0">
            <a:solidFill>
              <a:srgbClr val="FF0000"/>
            </a:solidFill>
            <a:latin typeface="Times New Roman" panose="02020603050405020304" pitchFamily="18" charset="0"/>
            <a:cs typeface="Times New Roman" panose="02020603050405020304" pitchFamily="18" charset="0"/>
          </a:endParaRPr>
        </a:p>
      </dgm:t>
    </dgm:pt>
    <dgm:pt modelId="{62511DD9-8D74-4A75-BF90-7B817E88FB2C}" type="parTrans" cxnId="{44850298-0397-4918-AFCE-A145838C66D0}">
      <dgm:prSet/>
      <dgm:spPr/>
      <dgm:t>
        <a:bodyPr/>
        <a:lstStyle/>
        <a:p>
          <a:endParaRPr lang="en-US"/>
        </a:p>
      </dgm:t>
    </dgm:pt>
    <dgm:pt modelId="{BE29FE98-593F-4232-9863-4EA49BF4B609}" type="sibTrans" cxnId="{44850298-0397-4918-AFCE-A145838C66D0}">
      <dgm:prSet/>
      <dgm:spPr/>
      <dgm:t>
        <a:bodyPr/>
        <a:lstStyle/>
        <a:p>
          <a:endParaRPr lang="en-US"/>
        </a:p>
      </dgm:t>
    </dgm:pt>
    <dgm:pt modelId="{B3D98C4A-08D2-45BB-AB83-6C238FDC9B31}">
      <dgm:prSet phldrT="[Text]">
        <dgm:style>
          <a:lnRef idx="2">
            <a:schemeClr val="accent4"/>
          </a:lnRef>
          <a:fillRef idx="1">
            <a:schemeClr val="lt1"/>
          </a:fillRef>
          <a:effectRef idx="0">
            <a:schemeClr val="accent4"/>
          </a:effectRef>
          <a:fontRef idx="minor">
            <a:schemeClr val="dk1"/>
          </a:fontRef>
        </dgm:style>
      </dgm:prSet>
      <dgm:spPr/>
      <dgm:t>
        <a:bodyPr/>
        <a:lstStyle/>
        <a:p>
          <a:pPr algn="ctr"/>
          <a:r>
            <a:rPr lang="en-US" dirty="0" err="1">
              <a:solidFill>
                <a:srgbClr val="7030A0"/>
              </a:solidFill>
              <a:latin typeface="Times New Roman" panose="02020603050405020304" pitchFamily="18" charset="0"/>
              <a:cs typeface="Times New Roman" panose="02020603050405020304" pitchFamily="18" charset="0"/>
            </a:rPr>
            <a:t>Tác</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động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của</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thiên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nhiên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đến</a:t>
          </a:r>
          <a:r>
            <a:rPr lang="en-US" dirty="0">
              <a:solidFill>
                <a:srgbClr val="7030A0"/>
              </a:solidFill>
              <a:latin typeface="Times New Roman" panose="02020603050405020304" pitchFamily="18" charset="0"/>
              <a:cs typeface="Times New Roman" panose="02020603050405020304" pitchFamily="18" charset="0"/>
            </a:rPr>
            <a:t> con </a:t>
          </a:r>
          <a:r>
            <a:rPr lang="en-US" dirty="0" err="1">
              <a:solidFill>
                <a:srgbClr val="7030A0"/>
              </a:solidFill>
              <a:latin typeface="Times New Roman" panose="02020603050405020304" pitchFamily="18" charset="0"/>
              <a:cs typeface="Times New Roman" panose="02020603050405020304" pitchFamily="18" charset="0"/>
            </a:rPr>
            <a:t>người</a:t>
          </a:r>
          <a:endParaRPr lang="en-US" dirty="0">
            <a:solidFill>
              <a:srgbClr val="7030A0"/>
            </a:solidFill>
            <a:latin typeface="Times New Roman" panose="02020603050405020304" pitchFamily="18" charset="0"/>
            <a:cs typeface="Times New Roman" panose="02020603050405020304" pitchFamily="18" charset="0"/>
          </a:endParaRPr>
        </a:p>
      </dgm:t>
    </dgm:pt>
    <dgm:pt modelId="{D4DB6E6C-F02B-4B8A-8544-022F6CDDD438}" type="parTrans" cxnId="{65F497C9-A687-444E-9D8A-061AE106BEE0}">
      <dgm:prSet/>
      <dgm:spPr/>
      <dgm:t>
        <a:bodyPr/>
        <a:lstStyle/>
        <a:p>
          <a:endParaRPr lang="en-US"/>
        </a:p>
      </dgm:t>
    </dgm:pt>
    <dgm:pt modelId="{22BD0C0A-D0C7-41B3-8848-F5F9440ABDB8}" type="sibTrans" cxnId="{65F497C9-A687-444E-9D8A-061AE106BEE0}">
      <dgm:prSet/>
      <dgm:spPr/>
      <dgm:t>
        <a:bodyPr/>
        <a:lstStyle/>
        <a:p>
          <a:endParaRPr lang="en-US"/>
        </a:p>
      </dgm:t>
    </dgm:pt>
    <dgm:pt modelId="{11C033DC-6517-402C-B8A4-7123F188E6E9}">
      <dgm:prSet phldrT="[Text]">
        <dgm:style>
          <a:lnRef idx="2">
            <a:schemeClr val="accent6"/>
          </a:lnRef>
          <a:fillRef idx="1">
            <a:schemeClr val="lt1"/>
          </a:fillRef>
          <a:effectRef idx="0">
            <a:schemeClr val="accent6"/>
          </a:effectRef>
          <a:fontRef idx="minor">
            <a:schemeClr val="dk1"/>
          </a:fontRef>
        </dgm:style>
      </dgm:prSet>
      <dgm:spPr/>
      <dgm:t>
        <a:bodyPr/>
        <a:lstStyle/>
        <a:p>
          <a:pPr algn="ct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endParaRPr lang="en-US" dirty="0"/>
        </a:p>
      </dgm:t>
    </dgm:pt>
    <dgm:pt modelId="{37E90447-6F5C-41C3-9F36-0182ECC651B3}" type="parTrans" cxnId="{B4210505-5A7C-4272-B528-930DE3B70A2D}">
      <dgm:prSet/>
      <dgm:spPr/>
      <dgm:t>
        <a:bodyPr/>
        <a:lstStyle/>
        <a:p>
          <a:endParaRPr lang="en-US"/>
        </a:p>
      </dgm:t>
    </dgm:pt>
    <dgm:pt modelId="{ED46C8A0-4255-4EDA-9372-FE2020033E1A}" type="sibTrans" cxnId="{B4210505-5A7C-4272-B528-930DE3B70A2D}">
      <dgm:prSet/>
      <dgm:spPr/>
      <dgm:t>
        <a:bodyPr/>
        <a:lstStyle/>
        <a:p>
          <a:endParaRPr lang="en-US"/>
        </a:p>
      </dgm:t>
    </dgm:pt>
    <dgm:pt modelId="{31EDA27B-B668-4E5A-82B7-80568E283205}">
      <dgm:prSet phldrT="[Text]">
        <dgm:style>
          <a:lnRef idx="2">
            <a:schemeClr val="accent6"/>
          </a:lnRef>
          <a:fillRef idx="1">
            <a:schemeClr val="lt1"/>
          </a:fillRef>
          <a:effectRef idx="0">
            <a:schemeClr val="accent6"/>
          </a:effectRef>
          <a:fontRef idx="minor">
            <a:schemeClr val="dk1"/>
          </a:fontRef>
        </dgm:style>
      </dgm:prSet>
      <dgm:spPr/>
      <dgm:t>
        <a:bodyPr/>
        <a:lstStyle/>
        <a:p>
          <a:pPr algn="ct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endParaRPr lang="en-US" dirty="0"/>
        </a:p>
      </dgm:t>
    </dgm:pt>
    <dgm:pt modelId="{EA1CD458-5AA6-4BDC-8390-45ABF11A7EF0}" type="parTrans" cxnId="{C4AB30C6-156D-4BAA-80B1-B7CD852BEF50}">
      <dgm:prSet/>
      <dgm:spPr/>
      <dgm:t>
        <a:bodyPr/>
        <a:lstStyle/>
        <a:p>
          <a:endParaRPr lang="en-US"/>
        </a:p>
      </dgm:t>
    </dgm:pt>
    <dgm:pt modelId="{2CF19289-6E5B-453B-A9CE-E501774FCBFD}" type="sibTrans" cxnId="{C4AB30C6-156D-4BAA-80B1-B7CD852BEF50}">
      <dgm:prSet/>
      <dgm:spPr/>
      <dgm:t>
        <a:bodyPr/>
        <a:lstStyle/>
        <a:p>
          <a:endParaRPr lang="en-US"/>
        </a:p>
      </dgm:t>
    </dgm:pt>
    <dgm:pt modelId="{FAE1CD8F-D57A-480C-BD8A-9ABC33B06463}">
      <dgm:prSet phldrT="[Text]">
        <dgm:style>
          <a:lnRef idx="2">
            <a:schemeClr val="accent4"/>
          </a:lnRef>
          <a:fillRef idx="1">
            <a:schemeClr val="lt1"/>
          </a:fillRef>
          <a:effectRef idx="0">
            <a:schemeClr val="accent4"/>
          </a:effectRef>
          <a:fontRef idx="minor">
            <a:schemeClr val="dk1"/>
          </a:fontRef>
        </dgm:style>
      </dgm:prSet>
      <dgm:spPr/>
      <dgm:t>
        <a:bodyPr/>
        <a:lstStyle/>
        <a:p>
          <a:pPr algn="ctr"/>
          <a:r>
            <a:rPr lang="en-US" dirty="0" err="1">
              <a:solidFill>
                <a:srgbClr val="7030A0"/>
              </a:solidFill>
              <a:latin typeface="Times New Roman" panose="02020603050405020304" pitchFamily="18" charset="0"/>
              <a:cs typeface="Times New Roman" panose="02020603050405020304" pitchFamily="18" charset="0"/>
            </a:rPr>
            <a:t>Tác</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động</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của</a:t>
          </a:r>
          <a:r>
            <a:rPr lang="en-US" dirty="0">
              <a:solidFill>
                <a:srgbClr val="7030A0"/>
              </a:solidFill>
              <a:latin typeface="Times New Roman" panose="02020603050405020304" pitchFamily="18" charset="0"/>
              <a:cs typeface="Times New Roman" panose="02020603050405020304" pitchFamily="18" charset="0"/>
            </a:rPr>
            <a:t> con </a:t>
          </a:r>
          <a:r>
            <a:rPr lang="en-US" dirty="0" err="1">
              <a:solidFill>
                <a:srgbClr val="7030A0"/>
              </a:solidFill>
              <a:latin typeface="Times New Roman" panose="02020603050405020304" pitchFamily="18" charset="0"/>
              <a:cs typeface="Times New Roman" panose="02020603050405020304" pitchFamily="18" charset="0"/>
            </a:rPr>
            <a:t>người</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đến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thiên</a:t>
          </a:r>
          <a:r>
            <a:rPr lang="en-US" dirty="0">
              <a:solidFill>
                <a:srgbClr val="7030A0"/>
              </a:solidFill>
              <a:latin typeface="Times New Roman" panose="02020603050405020304" pitchFamily="18" charset="0"/>
              <a:cs typeface="Times New Roman" panose="02020603050405020304" pitchFamily="18" charset="0"/>
            </a:rPr>
            <a:t> </a:t>
          </a:r>
          <a:r>
            <a:rPr lang="en-US" dirty="0" err="1">
              <a:solidFill>
                <a:srgbClr val="7030A0"/>
              </a:solidFill>
              <a:latin typeface="Times New Roman" panose="02020603050405020304" pitchFamily="18" charset="0"/>
              <a:cs typeface="Times New Roman" panose="02020603050405020304" pitchFamily="18" charset="0"/>
            </a:rPr>
            <a:t>nhiên</a:t>
          </a:r>
          <a:r>
            <a:rPr lang="en-US" dirty="0">
              <a:solidFill>
                <a:srgbClr val="7030A0"/>
              </a:solidFill>
              <a:latin typeface="Times New Roman" panose="02020603050405020304" pitchFamily="18" charset="0"/>
              <a:cs typeface="Times New Roman" panose="02020603050405020304" pitchFamily="18" charset="0"/>
            </a:rPr>
            <a:t> </a:t>
          </a:r>
          <a:endParaRPr lang="en-US" dirty="0">
            <a:solidFill>
              <a:srgbClr val="7030A0"/>
            </a:solidFill>
          </a:endParaRPr>
        </a:p>
      </dgm:t>
    </dgm:pt>
    <dgm:pt modelId="{A900D8E9-085B-4D78-8D89-7F79AF36A227}" type="parTrans" cxnId="{0FBFEE86-8469-48A3-A744-FD779FF23597}">
      <dgm:prSet/>
      <dgm:spPr/>
      <dgm:t>
        <a:bodyPr/>
        <a:lstStyle/>
        <a:p>
          <a:endParaRPr lang="en-US"/>
        </a:p>
      </dgm:t>
    </dgm:pt>
    <dgm:pt modelId="{CEEEF3D3-2E91-4B4C-9029-0080D235C17F}" type="sibTrans" cxnId="{0FBFEE86-8469-48A3-A744-FD779FF23597}">
      <dgm:prSet/>
      <dgm:spPr/>
      <dgm:t>
        <a:bodyPr/>
        <a:lstStyle/>
        <a:p>
          <a:endParaRPr lang="en-US"/>
        </a:p>
      </dgm:t>
    </dgm:pt>
    <dgm:pt modelId="{6A89D3FA-E072-4A1D-928F-381752172E42}" type="pres">
      <dgm:prSet presAssocID="{A4D53FFA-C4BB-49C7-8D25-551631037B02}" presName="hierChild1" presStyleCnt="0">
        <dgm:presLayoutVars>
          <dgm:chPref val="1"/>
          <dgm:dir/>
          <dgm:animOne val="branch"/>
          <dgm:animLvl val="lvl"/>
          <dgm:resizeHandles/>
        </dgm:presLayoutVars>
      </dgm:prSet>
      <dgm:spPr/>
    </dgm:pt>
    <dgm:pt modelId="{B040026D-28C4-4EF0-870F-C8CCF513E365}" type="pres">
      <dgm:prSet presAssocID="{74E472C9-AFD2-48FC-9393-CD0474E0180D}" presName="hierRoot1" presStyleCnt="0"/>
      <dgm:spPr/>
    </dgm:pt>
    <dgm:pt modelId="{E9B34EA3-1357-43D2-B279-592EFB66E819}" type="pres">
      <dgm:prSet presAssocID="{74E472C9-AFD2-48FC-9393-CD0474E0180D}" presName="composite" presStyleCnt="0"/>
      <dgm:spPr/>
    </dgm:pt>
    <dgm:pt modelId="{0CC4DA82-AD29-4C9E-991E-37AF0753F385}" type="pres">
      <dgm:prSet presAssocID="{74E472C9-AFD2-48FC-9393-CD0474E0180D}" presName="image" presStyleLbl="node0" presStyleIdx="0" presStyleCnt="1"/>
      <dgm:spPr>
        <a:blipFill rotWithShape="1">
          <a:blip xmlns:r="http://schemas.openxmlformats.org/officeDocument/2006/relationships" r:embed="rId1"/>
          <a:srcRect/>
          <a:stretch>
            <a:fillRect l="-14000" r="-14000"/>
          </a:stretch>
        </a:blipFill>
      </dgm:spPr>
    </dgm:pt>
    <dgm:pt modelId="{433AA60C-F116-4566-BBBE-97D062FA2240}" type="pres">
      <dgm:prSet presAssocID="{74E472C9-AFD2-48FC-9393-CD0474E0180D}" presName="text" presStyleLbl="revTx" presStyleIdx="0" presStyleCnt="5">
        <dgm:presLayoutVars>
          <dgm:chPref val="3"/>
        </dgm:presLayoutVars>
      </dgm:prSet>
      <dgm:spPr/>
    </dgm:pt>
    <dgm:pt modelId="{872E4E2C-9317-49B7-87A3-76F319FF3393}" type="pres">
      <dgm:prSet presAssocID="{74E472C9-AFD2-48FC-9393-CD0474E0180D}" presName="hierChild2" presStyleCnt="0"/>
      <dgm:spPr/>
    </dgm:pt>
    <dgm:pt modelId="{FC92FF99-ECD2-4D4B-A45E-CD41C847462E}" type="pres">
      <dgm:prSet presAssocID="{D4DB6E6C-F02B-4B8A-8544-022F6CDDD438}" presName="Name10" presStyleLbl="parChTrans1D2" presStyleIdx="0" presStyleCnt="2"/>
      <dgm:spPr/>
    </dgm:pt>
    <dgm:pt modelId="{ACB010BC-CEC3-4E27-83A2-2293A031D843}" type="pres">
      <dgm:prSet presAssocID="{B3D98C4A-08D2-45BB-AB83-6C238FDC9B31}" presName="hierRoot2" presStyleCnt="0"/>
      <dgm:spPr/>
    </dgm:pt>
    <dgm:pt modelId="{5123C8D9-5E2A-49E8-95B5-0A211547A4ED}" type="pres">
      <dgm:prSet presAssocID="{B3D98C4A-08D2-45BB-AB83-6C238FDC9B31}" presName="composite2" presStyleCnt="0"/>
      <dgm:spPr/>
    </dgm:pt>
    <dgm:pt modelId="{4BE1A0B8-FE33-42EF-9A28-74CC3CD743DB}" type="pres">
      <dgm:prSet presAssocID="{B3D98C4A-08D2-45BB-AB83-6C238FDC9B31}" presName="image2" presStyleLbl="node2" presStyleIdx="0" presStyleCnt="2"/>
      <dgm:spPr>
        <a:blipFill rotWithShape="1">
          <a:blip xmlns:r="http://schemas.openxmlformats.org/officeDocument/2006/relationships" r:embed="rId2"/>
          <a:srcRect/>
          <a:stretch>
            <a:fillRect/>
          </a:stretch>
        </a:blipFill>
      </dgm:spPr>
    </dgm:pt>
    <dgm:pt modelId="{57157239-BE46-4511-AD10-0681F03D7200}" type="pres">
      <dgm:prSet presAssocID="{B3D98C4A-08D2-45BB-AB83-6C238FDC9B31}" presName="text2" presStyleLbl="revTx" presStyleIdx="1" presStyleCnt="5">
        <dgm:presLayoutVars>
          <dgm:chPref val="3"/>
        </dgm:presLayoutVars>
      </dgm:prSet>
      <dgm:spPr/>
    </dgm:pt>
    <dgm:pt modelId="{A477D166-B535-4FB2-9F61-9D4DB723B242}" type="pres">
      <dgm:prSet presAssocID="{B3D98C4A-08D2-45BB-AB83-6C238FDC9B31}" presName="hierChild3" presStyleCnt="0"/>
      <dgm:spPr/>
    </dgm:pt>
    <dgm:pt modelId="{0B3AA952-2CBE-405A-8196-8019B7CA15AA}" type="pres">
      <dgm:prSet presAssocID="{37E90447-6F5C-41C3-9F36-0182ECC651B3}" presName="Name17" presStyleLbl="parChTrans1D3" presStyleIdx="0" presStyleCnt="2"/>
      <dgm:spPr/>
    </dgm:pt>
    <dgm:pt modelId="{4864440C-B906-4EFA-868F-DF49A9DB6062}" type="pres">
      <dgm:prSet presAssocID="{11C033DC-6517-402C-B8A4-7123F188E6E9}" presName="hierRoot3" presStyleCnt="0"/>
      <dgm:spPr/>
    </dgm:pt>
    <dgm:pt modelId="{6061C321-BC07-4BFF-874E-FD6C83BC2B80}" type="pres">
      <dgm:prSet presAssocID="{11C033DC-6517-402C-B8A4-7123F188E6E9}" presName="composite3" presStyleCnt="0"/>
      <dgm:spPr/>
    </dgm:pt>
    <dgm:pt modelId="{177694D2-AC94-474B-8906-3FC6CC81760A}" type="pres">
      <dgm:prSet presAssocID="{11C033DC-6517-402C-B8A4-7123F188E6E9}" presName="image3" presStyleLbl="node3" presStyleIdx="0" presStyleCnt="2"/>
      <dgm:spPr>
        <a:blipFill rotWithShape="1">
          <a:blip xmlns:r="http://schemas.openxmlformats.org/officeDocument/2006/relationships" r:embed="rId3"/>
          <a:srcRect/>
          <a:stretch>
            <a:fillRect l="-32000" r="-32000"/>
          </a:stretch>
        </a:blipFill>
      </dgm:spPr>
    </dgm:pt>
    <dgm:pt modelId="{175CCC11-4B80-47CC-BB32-D4F47A9BCEE4}" type="pres">
      <dgm:prSet presAssocID="{11C033DC-6517-402C-B8A4-7123F188E6E9}" presName="text3" presStyleLbl="revTx" presStyleIdx="2" presStyleCnt="5">
        <dgm:presLayoutVars>
          <dgm:chPref val="3"/>
        </dgm:presLayoutVars>
      </dgm:prSet>
      <dgm:spPr/>
    </dgm:pt>
    <dgm:pt modelId="{968F1F8D-ECC4-4A5F-988E-F7956DD656AF}" type="pres">
      <dgm:prSet presAssocID="{11C033DC-6517-402C-B8A4-7123F188E6E9}" presName="hierChild4" presStyleCnt="0"/>
      <dgm:spPr/>
    </dgm:pt>
    <dgm:pt modelId="{34878543-DC66-460F-921D-EC74650D4372}" type="pres">
      <dgm:prSet presAssocID="{EA1CD458-5AA6-4BDC-8390-45ABF11A7EF0}" presName="Name17" presStyleLbl="parChTrans1D3" presStyleIdx="1" presStyleCnt="2"/>
      <dgm:spPr/>
    </dgm:pt>
    <dgm:pt modelId="{060F10C3-A7B7-4E57-955C-FD8307A41F4D}" type="pres">
      <dgm:prSet presAssocID="{31EDA27B-B668-4E5A-82B7-80568E283205}" presName="hierRoot3" presStyleCnt="0"/>
      <dgm:spPr/>
    </dgm:pt>
    <dgm:pt modelId="{210A99E2-6625-47C0-8FED-98AA785E4CD1}" type="pres">
      <dgm:prSet presAssocID="{31EDA27B-B668-4E5A-82B7-80568E283205}" presName="composite3" presStyleCnt="0"/>
      <dgm:spPr/>
    </dgm:pt>
    <dgm:pt modelId="{7B23DA6B-C33C-479D-A697-EE301D6AA03F}" type="pres">
      <dgm:prSet presAssocID="{31EDA27B-B668-4E5A-82B7-80568E283205}" presName="image3" presStyleLbl="node3" presStyleIdx="1" presStyleCnt="2"/>
      <dgm:spPr>
        <a:blipFill rotWithShape="1">
          <a:blip xmlns:r="http://schemas.openxmlformats.org/officeDocument/2006/relationships" r:embed="rId4"/>
          <a:srcRect/>
          <a:stretch>
            <a:fillRect l="-25000" r="-25000"/>
          </a:stretch>
        </a:blipFill>
      </dgm:spPr>
    </dgm:pt>
    <dgm:pt modelId="{93F06FA2-194B-472F-A0B4-746030E04B35}" type="pres">
      <dgm:prSet presAssocID="{31EDA27B-B668-4E5A-82B7-80568E283205}" presName="text3" presStyleLbl="revTx" presStyleIdx="3" presStyleCnt="5">
        <dgm:presLayoutVars>
          <dgm:chPref val="3"/>
        </dgm:presLayoutVars>
      </dgm:prSet>
      <dgm:spPr/>
    </dgm:pt>
    <dgm:pt modelId="{B212AA48-50EF-4155-B5F7-3BC0236878D9}" type="pres">
      <dgm:prSet presAssocID="{31EDA27B-B668-4E5A-82B7-80568E283205}" presName="hierChild4" presStyleCnt="0"/>
      <dgm:spPr/>
    </dgm:pt>
    <dgm:pt modelId="{A8F72977-0358-43B8-B137-D01A1D73843F}" type="pres">
      <dgm:prSet presAssocID="{A900D8E9-085B-4D78-8D89-7F79AF36A227}" presName="Name10" presStyleLbl="parChTrans1D2" presStyleIdx="1" presStyleCnt="2"/>
      <dgm:spPr/>
    </dgm:pt>
    <dgm:pt modelId="{F88F768D-F15C-4CC7-B2B4-D17E7B7303E0}" type="pres">
      <dgm:prSet presAssocID="{FAE1CD8F-D57A-480C-BD8A-9ABC33B06463}" presName="hierRoot2" presStyleCnt="0"/>
      <dgm:spPr/>
    </dgm:pt>
    <dgm:pt modelId="{5ED2ADBD-5829-492B-BD95-ADAED949F29A}" type="pres">
      <dgm:prSet presAssocID="{FAE1CD8F-D57A-480C-BD8A-9ABC33B06463}" presName="composite2" presStyleCnt="0"/>
      <dgm:spPr/>
    </dgm:pt>
    <dgm:pt modelId="{27C0D8CD-F415-4DC8-B023-DD2DCC4389EF}" type="pres">
      <dgm:prSet presAssocID="{FAE1CD8F-D57A-480C-BD8A-9ABC33B06463}" presName="image2" presStyleLbl="node2" presStyleIdx="1" presStyleCnt="2"/>
      <dgm:spPr>
        <a:blipFill rotWithShape="1">
          <a:blip xmlns:r="http://schemas.openxmlformats.org/officeDocument/2006/relationships" r:embed="rId5"/>
          <a:srcRect/>
          <a:stretch>
            <a:fillRect l="-17000" r="-17000"/>
          </a:stretch>
        </a:blipFill>
      </dgm:spPr>
    </dgm:pt>
    <dgm:pt modelId="{BE34530E-C700-41E5-BA7D-91DE7AF12792}" type="pres">
      <dgm:prSet presAssocID="{FAE1CD8F-D57A-480C-BD8A-9ABC33B06463}" presName="text2" presStyleLbl="revTx" presStyleIdx="4" presStyleCnt="5">
        <dgm:presLayoutVars>
          <dgm:chPref val="3"/>
        </dgm:presLayoutVars>
      </dgm:prSet>
      <dgm:spPr/>
    </dgm:pt>
    <dgm:pt modelId="{29C8E677-F848-4334-A43A-D7DA792E314D}" type="pres">
      <dgm:prSet presAssocID="{FAE1CD8F-D57A-480C-BD8A-9ABC33B06463}" presName="hierChild3" presStyleCnt="0"/>
      <dgm:spPr/>
    </dgm:pt>
  </dgm:ptLst>
  <dgm:cxnLst>
    <dgm:cxn modelId="{B4210505-5A7C-4272-B528-930DE3B70A2D}" srcId="{B3D98C4A-08D2-45BB-AB83-6C238FDC9B31}" destId="{11C033DC-6517-402C-B8A4-7123F188E6E9}" srcOrd="0" destOrd="0" parTransId="{37E90447-6F5C-41C3-9F36-0182ECC651B3}" sibTransId="{ED46C8A0-4255-4EDA-9372-FE2020033E1A}"/>
    <dgm:cxn modelId="{76995D0E-C2DD-484A-BE11-86845B23AE20}" type="presOf" srcId="{D4DB6E6C-F02B-4B8A-8544-022F6CDDD438}" destId="{FC92FF99-ECD2-4D4B-A45E-CD41C847462E}" srcOrd="0" destOrd="0" presId="urn:microsoft.com/office/officeart/2009/layout/CirclePictureHierarchy"/>
    <dgm:cxn modelId="{C0460A28-3E7A-45B4-B7E4-5059DD71F3EE}" type="presOf" srcId="{37E90447-6F5C-41C3-9F36-0182ECC651B3}" destId="{0B3AA952-2CBE-405A-8196-8019B7CA15AA}" srcOrd="0" destOrd="0" presId="urn:microsoft.com/office/officeart/2009/layout/CirclePictureHierarchy"/>
    <dgm:cxn modelId="{CEEE3736-B601-48E5-9F31-3440281A72F0}" type="presOf" srcId="{11C033DC-6517-402C-B8A4-7123F188E6E9}" destId="{175CCC11-4B80-47CC-BB32-D4F47A9BCEE4}" srcOrd="0" destOrd="0" presId="urn:microsoft.com/office/officeart/2009/layout/CirclePictureHierarchy"/>
    <dgm:cxn modelId="{6975CF65-2A54-40F9-8261-269ED5D058DC}" type="presOf" srcId="{A4D53FFA-C4BB-49C7-8D25-551631037B02}" destId="{6A89D3FA-E072-4A1D-928F-381752172E42}" srcOrd="0" destOrd="0" presId="urn:microsoft.com/office/officeart/2009/layout/CirclePictureHierarchy"/>
    <dgm:cxn modelId="{D3D53446-DEAA-4080-949E-5BF33F23976E}" type="presOf" srcId="{A900D8E9-085B-4D78-8D89-7F79AF36A227}" destId="{A8F72977-0358-43B8-B137-D01A1D73843F}" srcOrd="0" destOrd="0" presId="urn:microsoft.com/office/officeart/2009/layout/CirclePictureHierarchy"/>
    <dgm:cxn modelId="{1C334881-A5F6-474D-A4B5-12E15E29A3B6}" type="presOf" srcId="{31EDA27B-B668-4E5A-82B7-80568E283205}" destId="{93F06FA2-194B-472F-A0B4-746030E04B35}" srcOrd="0" destOrd="0" presId="urn:microsoft.com/office/officeart/2009/layout/CirclePictureHierarchy"/>
    <dgm:cxn modelId="{0FBFEE86-8469-48A3-A744-FD779FF23597}" srcId="{74E472C9-AFD2-48FC-9393-CD0474E0180D}" destId="{FAE1CD8F-D57A-480C-BD8A-9ABC33B06463}" srcOrd="1" destOrd="0" parTransId="{A900D8E9-085B-4D78-8D89-7F79AF36A227}" sibTransId="{CEEEF3D3-2E91-4B4C-9029-0080D235C17F}"/>
    <dgm:cxn modelId="{44850298-0397-4918-AFCE-A145838C66D0}" srcId="{A4D53FFA-C4BB-49C7-8D25-551631037B02}" destId="{74E472C9-AFD2-48FC-9393-CD0474E0180D}" srcOrd="0" destOrd="0" parTransId="{62511DD9-8D74-4A75-BF90-7B817E88FB2C}" sibTransId="{BE29FE98-593F-4232-9863-4EA49BF4B609}"/>
    <dgm:cxn modelId="{6BB9449A-187D-4A85-9B1D-0D50ABFF63F8}" type="presOf" srcId="{EA1CD458-5AA6-4BDC-8390-45ABF11A7EF0}" destId="{34878543-DC66-460F-921D-EC74650D4372}" srcOrd="0" destOrd="0" presId="urn:microsoft.com/office/officeart/2009/layout/CirclePictureHierarchy"/>
    <dgm:cxn modelId="{DFF2D69B-4EB3-41EF-96F1-B7904BA63D4F}" type="presOf" srcId="{74E472C9-AFD2-48FC-9393-CD0474E0180D}" destId="{433AA60C-F116-4566-BBBE-97D062FA2240}" srcOrd="0" destOrd="0" presId="urn:microsoft.com/office/officeart/2009/layout/CirclePictureHierarchy"/>
    <dgm:cxn modelId="{0CE6D69C-54BB-430A-94D4-27B0D29B0B17}" type="presOf" srcId="{FAE1CD8F-D57A-480C-BD8A-9ABC33B06463}" destId="{BE34530E-C700-41E5-BA7D-91DE7AF12792}" srcOrd="0" destOrd="0" presId="urn:microsoft.com/office/officeart/2009/layout/CirclePictureHierarchy"/>
    <dgm:cxn modelId="{99F1B8A9-C17A-49DF-8039-3D890BA79333}" type="presOf" srcId="{B3D98C4A-08D2-45BB-AB83-6C238FDC9B31}" destId="{57157239-BE46-4511-AD10-0681F03D7200}" srcOrd="0" destOrd="0" presId="urn:microsoft.com/office/officeart/2009/layout/CirclePictureHierarchy"/>
    <dgm:cxn modelId="{C4AB30C6-156D-4BAA-80B1-B7CD852BEF50}" srcId="{B3D98C4A-08D2-45BB-AB83-6C238FDC9B31}" destId="{31EDA27B-B668-4E5A-82B7-80568E283205}" srcOrd="1" destOrd="0" parTransId="{EA1CD458-5AA6-4BDC-8390-45ABF11A7EF0}" sibTransId="{2CF19289-6E5B-453B-A9CE-E501774FCBFD}"/>
    <dgm:cxn modelId="{65F497C9-A687-444E-9D8A-061AE106BEE0}" srcId="{74E472C9-AFD2-48FC-9393-CD0474E0180D}" destId="{B3D98C4A-08D2-45BB-AB83-6C238FDC9B31}" srcOrd="0" destOrd="0" parTransId="{D4DB6E6C-F02B-4B8A-8544-022F6CDDD438}" sibTransId="{22BD0C0A-D0C7-41B3-8848-F5F9440ABDB8}"/>
    <dgm:cxn modelId="{F299EBE7-35CC-49E7-833F-72CF724210C9}" type="presParOf" srcId="{6A89D3FA-E072-4A1D-928F-381752172E42}" destId="{B040026D-28C4-4EF0-870F-C8CCF513E365}" srcOrd="0" destOrd="0" presId="urn:microsoft.com/office/officeart/2009/layout/CirclePictureHierarchy"/>
    <dgm:cxn modelId="{F12ABC29-E8F6-4626-993D-B2A09861BE51}" type="presParOf" srcId="{B040026D-28C4-4EF0-870F-C8CCF513E365}" destId="{E9B34EA3-1357-43D2-B279-592EFB66E819}" srcOrd="0" destOrd="0" presId="urn:microsoft.com/office/officeart/2009/layout/CirclePictureHierarchy"/>
    <dgm:cxn modelId="{74139891-9671-4A16-8FBF-86D99236B132}" type="presParOf" srcId="{E9B34EA3-1357-43D2-B279-592EFB66E819}" destId="{0CC4DA82-AD29-4C9E-991E-37AF0753F385}" srcOrd="0" destOrd="0" presId="urn:microsoft.com/office/officeart/2009/layout/CirclePictureHierarchy"/>
    <dgm:cxn modelId="{332B2F5F-3AF0-439B-89D7-83CED5E532CB}" type="presParOf" srcId="{E9B34EA3-1357-43D2-B279-592EFB66E819}" destId="{433AA60C-F116-4566-BBBE-97D062FA2240}" srcOrd="1" destOrd="0" presId="urn:microsoft.com/office/officeart/2009/layout/CirclePictureHierarchy"/>
    <dgm:cxn modelId="{260C7218-3528-4342-B2A9-0DA8011797ED}" type="presParOf" srcId="{B040026D-28C4-4EF0-870F-C8CCF513E365}" destId="{872E4E2C-9317-49B7-87A3-76F319FF3393}" srcOrd="1" destOrd="0" presId="urn:microsoft.com/office/officeart/2009/layout/CirclePictureHierarchy"/>
    <dgm:cxn modelId="{EC5EFEE4-B759-476E-8660-B3033EE13087}" type="presParOf" srcId="{872E4E2C-9317-49B7-87A3-76F319FF3393}" destId="{FC92FF99-ECD2-4D4B-A45E-CD41C847462E}" srcOrd="0" destOrd="0" presId="urn:microsoft.com/office/officeart/2009/layout/CirclePictureHierarchy"/>
    <dgm:cxn modelId="{82DAC9A5-8D8F-4E73-A513-E9F7C1DA1DC8}" type="presParOf" srcId="{872E4E2C-9317-49B7-87A3-76F319FF3393}" destId="{ACB010BC-CEC3-4E27-83A2-2293A031D843}" srcOrd="1" destOrd="0" presId="urn:microsoft.com/office/officeart/2009/layout/CirclePictureHierarchy"/>
    <dgm:cxn modelId="{A4BF8CE7-1C4B-47FA-9A37-FA9469C624A3}" type="presParOf" srcId="{ACB010BC-CEC3-4E27-83A2-2293A031D843}" destId="{5123C8D9-5E2A-49E8-95B5-0A211547A4ED}" srcOrd="0" destOrd="0" presId="urn:microsoft.com/office/officeart/2009/layout/CirclePictureHierarchy"/>
    <dgm:cxn modelId="{D735E314-0DD2-4B35-B2DB-1ACF817AE04D}" type="presParOf" srcId="{5123C8D9-5E2A-49E8-95B5-0A211547A4ED}" destId="{4BE1A0B8-FE33-42EF-9A28-74CC3CD743DB}" srcOrd="0" destOrd="0" presId="urn:microsoft.com/office/officeart/2009/layout/CirclePictureHierarchy"/>
    <dgm:cxn modelId="{C16B8CDC-B35E-4D6F-B5F7-A98C57348217}" type="presParOf" srcId="{5123C8D9-5E2A-49E8-95B5-0A211547A4ED}" destId="{57157239-BE46-4511-AD10-0681F03D7200}" srcOrd="1" destOrd="0" presId="urn:microsoft.com/office/officeart/2009/layout/CirclePictureHierarchy"/>
    <dgm:cxn modelId="{EE4B9EB7-2009-465A-9CAE-EA2AB8E38FAE}" type="presParOf" srcId="{ACB010BC-CEC3-4E27-83A2-2293A031D843}" destId="{A477D166-B535-4FB2-9F61-9D4DB723B242}" srcOrd="1" destOrd="0" presId="urn:microsoft.com/office/officeart/2009/layout/CirclePictureHierarchy"/>
    <dgm:cxn modelId="{8B7B187E-4059-4522-8C3F-FC540D486F77}" type="presParOf" srcId="{A477D166-B535-4FB2-9F61-9D4DB723B242}" destId="{0B3AA952-2CBE-405A-8196-8019B7CA15AA}" srcOrd="0" destOrd="0" presId="urn:microsoft.com/office/officeart/2009/layout/CirclePictureHierarchy"/>
    <dgm:cxn modelId="{FCF33953-1643-4263-92F9-142BEF329C0F}" type="presParOf" srcId="{A477D166-B535-4FB2-9F61-9D4DB723B242}" destId="{4864440C-B906-4EFA-868F-DF49A9DB6062}" srcOrd="1" destOrd="0" presId="urn:microsoft.com/office/officeart/2009/layout/CirclePictureHierarchy"/>
    <dgm:cxn modelId="{C3D36C19-8002-4E70-B7DD-A740C8006DF7}" type="presParOf" srcId="{4864440C-B906-4EFA-868F-DF49A9DB6062}" destId="{6061C321-BC07-4BFF-874E-FD6C83BC2B80}" srcOrd="0" destOrd="0" presId="urn:microsoft.com/office/officeart/2009/layout/CirclePictureHierarchy"/>
    <dgm:cxn modelId="{8BB6432F-FF01-458E-880C-981D89FBB94F}" type="presParOf" srcId="{6061C321-BC07-4BFF-874E-FD6C83BC2B80}" destId="{177694D2-AC94-474B-8906-3FC6CC81760A}" srcOrd="0" destOrd="0" presId="urn:microsoft.com/office/officeart/2009/layout/CirclePictureHierarchy"/>
    <dgm:cxn modelId="{41B0740F-7E6D-492C-BD9C-4465874F2E16}" type="presParOf" srcId="{6061C321-BC07-4BFF-874E-FD6C83BC2B80}" destId="{175CCC11-4B80-47CC-BB32-D4F47A9BCEE4}" srcOrd="1" destOrd="0" presId="urn:microsoft.com/office/officeart/2009/layout/CirclePictureHierarchy"/>
    <dgm:cxn modelId="{68BB006E-A57D-4EFB-AB67-DF2F1C1BA061}" type="presParOf" srcId="{4864440C-B906-4EFA-868F-DF49A9DB6062}" destId="{968F1F8D-ECC4-4A5F-988E-F7956DD656AF}" srcOrd="1" destOrd="0" presId="urn:microsoft.com/office/officeart/2009/layout/CirclePictureHierarchy"/>
    <dgm:cxn modelId="{A1855452-741D-4865-A60C-72CE275356C9}" type="presParOf" srcId="{A477D166-B535-4FB2-9F61-9D4DB723B242}" destId="{34878543-DC66-460F-921D-EC74650D4372}" srcOrd="2" destOrd="0" presId="urn:microsoft.com/office/officeart/2009/layout/CirclePictureHierarchy"/>
    <dgm:cxn modelId="{BE2D13EF-ADA8-4456-A2CF-9F5D5CC924E0}" type="presParOf" srcId="{A477D166-B535-4FB2-9F61-9D4DB723B242}" destId="{060F10C3-A7B7-4E57-955C-FD8307A41F4D}" srcOrd="3" destOrd="0" presId="urn:microsoft.com/office/officeart/2009/layout/CirclePictureHierarchy"/>
    <dgm:cxn modelId="{BF182381-9B2A-423C-B059-92CB139443A3}" type="presParOf" srcId="{060F10C3-A7B7-4E57-955C-FD8307A41F4D}" destId="{210A99E2-6625-47C0-8FED-98AA785E4CD1}" srcOrd="0" destOrd="0" presId="urn:microsoft.com/office/officeart/2009/layout/CirclePictureHierarchy"/>
    <dgm:cxn modelId="{53219605-C91F-4C9F-A7E4-B0A3A4B5209F}" type="presParOf" srcId="{210A99E2-6625-47C0-8FED-98AA785E4CD1}" destId="{7B23DA6B-C33C-479D-A697-EE301D6AA03F}" srcOrd="0" destOrd="0" presId="urn:microsoft.com/office/officeart/2009/layout/CirclePictureHierarchy"/>
    <dgm:cxn modelId="{06119D11-5A68-4EF4-90DC-80A4FA7C66A1}" type="presParOf" srcId="{210A99E2-6625-47C0-8FED-98AA785E4CD1}" destId="{93F06FA2-194B-472F-A0B4-746030E04B35}" srcOrd="1" destOrd="0" presId="urn:microsoft.com/office/officeart/2009/layout/CirclePictureHierarchy"/>
    <dgm:cxn modelId="{F3166F08-09D3-4909-AC9D-E72562DD0E9C}" type="presParOf" srcId="{060F10C3-A7B7-4E57-955C-FD8307A41F4D}" destId="{B212AA48-50EF-4155-B5F7-3BC0236878D9}" srcOrd="1" destOrd="0" presId="urn:microsoft.com/office/officeart/2009/layout/CirclePictureHierarchy"/>
    <dgm:cxn modelId="{ACA69A47-96BC-46BC-AE0A-D9C773A4B6E4}" type="presParOf" srcId="{872E4E2C-9317-49B7-87A3-76F319FF3393}" destId="{A8F72977-0358-43B8-B137-D01A1D73843F}" srcOrd="2" destOrd="0" presId="urn:microsoft.com/office/officeart/2009/layout/CirclePictureHierarchy"/>
    <dgm:cxn modelId="{FCBE7865-7FC2-4CA4-8A5F-C9557EFE036E}" type="presParOf" srcId="{872E4E2C-9317-49B7-87A3-76F319FF3393}" destId="{F88F768D-F15C-4CC7-B2B4-D17E7B7303E0}" srcOrd="3" destOrd="0" presId="urn:microsoft.com/office/officeart/2009/layout/CirclePictureHierarchy"/>
    <dgm:cxn modelId="{44EE1DA0-4BA8-487C-BB24-56BC32A167D8}" type="presParOf" srcId="{F88F768D-F15C-4CC7-B2B4-D17E7B7303E0}" destId="{5ED2ADBD-5829-492B-BD95-ADAED949F29A}" srcOrd="0" destOrd="0" presId="urn:microsoft.com/office/officeart/2009/layout/CirclePictureHierarchy"/>
    <dgm:cxn modelId="{6CA286A8-DD18-4092-B7D3-425758CFD0CC}" type="presParOf" srcId="{5ED2ADBD-5829-492B-BD95-ADAED949F29A}" destId="{27C0D8CD-F415-4DC8-B023-DD2DCC4389EF}" srcOrd="0" destOrd="0" presId="urn:microsoft.com/office/officeart/2009/layout/CirclePictureHierarchy"/>
    <dgm:cxn modelId="{F89A7AB2-6CBC-49C9-B1C9-BD6C60E7CECA}" type="presParOf" srcId="{5ED2ADBD-5829-492B-BD95-ADAED949F29A}" destId="{BE34530E-C700-41E5-BA7D-91DE7AF12792}" srcOrd="1" destOrd="0" presId="urn:microsoft.com/office/officeart/2009/layout/CirclePictureHierarchy"/>
    <dgm:cxn modelId="{4BBE0865-1F92-4B83-817A-B84E6487C8D0}" type="presParOf" srcId="{F88F768D-F15C-4CC7-B2B4-D17E7B7303E0}" destId="{29C8E677-F848-4334-A43A-D7DA792E314D}"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72977-0358-43B8-B137-D01A1D73843F}">
      <dsp:nvSpPr>
        <dsp:cNvPr id="0" name=""/>
        <dsp:cNvSpPr/>
      </dsp:nvSpPr>
      <dsp:spPr>
        <a:xfrm>
          <a:off x="5981104" y="1933063"/>
          <a:ext cx="2527696" cy="579072"/>
        </a:xfrm>
        <a:custGeom>
          <a:avLst/>
          <a:gdLst/>
          <a:ahLst/>
          <a:cxnLst/>
          <a:rect l="0" t="0" r="0" b="0"/>
          <a:pathLst>
            <a:path>
              <a:moveTo>
                <a:pt x="0" y="0"/>
              </a:moveTo>
              <a:lnTo>
                <a:pt x="0" y="291834"/>
              </a:lnTo>
              <a:lnTo>
                <a:pt x="2527696" y="291834"/>
              </a:lnTo>
              <a:lnTo>
                <a:pt x="2527696" y="579072"/>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4878543-DC66-460F-921D-EC74650D4372}">
      <dsp:nvSpPr>
        <dsp:cNvPr id="0" name=""/>
        <dsp:cNvSpPr/>
      </dsp:nvSpPr>
      <dsp:spPr>
        <a:xfrm>
          <a:off x="3453407" y="4350460"/>
          <a:ext cx="2527696" cy="579072"/>
        </a:xfrm>
        <a:custGeom>
          <a:avLst/>
          <a:gdLst/>
          <a:ahLst/>
          <a:cxnLst/>
          <a:rect l="0" t="0" r="0" b="0"/>
          <a:pathLst>
            <a:path>
              <a:moveTo>
                <a:pt x="0" y="0"/>
              </a:moveTo>
              <a:lnTo>
                <a:pt x="0" y="291834"/>
              </a:lnTo>
              <a:lnTo>
                <a:pt x="2527696" y="291834"/>
              </a:lnTo>
              <a:lnTo>
                <a:pt x="2527696" y="579072"/>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B3AA952-2CBE-405A-8196-8019B7CA15AA}">
      <dsp:nvSpPr>
        <dsp:cNvPr id="0" name=""/>
        <dsp:cNvSpPr/>
      </dsp:nvSpPr>
      <dsp:spPr>
        <a:xfrm>
          <a:off x="925710" y="4350460"/>
          <a:ext cx="2527696" cy="579072"/>
        </a:xfrm>
        <a:custGeom>
          <a:avLst/>
          <a:gdLst/>
          <a:ahLst/>
          <a:cxnLst/>
          <a:rect l="0" t="0" r="0" b="0"/>
          <a:pathLst>
            <a:path>
              <a:moveTo>
                <a:pt x="2527696" y="0"/>
              </a:moveTo>
              <a:lnTo>
                <a:pt x="2527696" y="291834"/>
              </a:lnTo>
              <a:lnTo>
                <a:pt x="0" y="291834"/>
              </a:lnTo>
              <a:lnTo>
                <a:pt x="0" y="579072"/>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C92FF99-ECD2-4D4B-A45E-CD41C847462E}">
      <dsp:nvSpPr>
        <dsp:cNvPr id="0" name=""/>
        <dsp:cNvSpPr/>
      </dsp:nvSpPr>
      <dsp:spPr>
        <a:xfrm>
          <a:off x="3453407" y="1933063"/>
          <a:ext cx="2527696" cy="579072"/>
        </a:xfrm>
        <a:custGeom>
          <a:avLst/>
          <a:gdLst/>
          <a:ahLst/>
          <a:cxnLst/>
          <a:rect l="0" t="0" r="0" b="0"/>
          <a:pathLst>
            <a:path>
              <a:moveTo>
                <a:pt x="2527696" y="0"/>
              </a:moveTo>
              <a:lnTo>
                <a:pt x="2527696" y="291834"/>
              </a:lnTo>
              <a:lnTo>
                <a:pt x="0" y="291834"/>
              </a:lnTo>
              <a:lnTo>
                <a:pt x="0" y="579072"/>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C4DA82-AD29-4C9E-991E-37AF0753F385}">
      <dsp:nvSpPr>
        <dsp:cNvPr id="0" name=""/>
        <dsp:cNvSpPr/>
      </dsp:nvSpPr>
      <dsp:spPr>
        <a:xfrm>
          <a:off x="5061942" y="94738"/>
          <a:ext cx="1838324" cy="1838324"/>
        </a:xfrm>
        <a:prstGeom prst="ellipse">
          <a:avLst/>
        </a:prstGeom>
        <a:blipFill rotWithShape="1">
          <a:blip xmlns:r="http://schemas.openxmlformats.org/officeDocument/2006/relationships" r:embed="rId1"/>
          <a:srcRect/>
          <a:stretch>
            <a:fillRect l="-14000" r="-14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33AA60C-F116-4566-BBBE-97D062FA2240}">
      <dsp:nvSpPr>
        <dsp:cNvPr id="0" name=""/>
        <dsp:cNvSpPr/>
      </dsp:nvSpPr>
      <dsp:spPr>
        <a:xfrm>
          <a:off x="6900267" y="90142"/>
          <a:ext cx="2757487" cy="1838324"/>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err="1">
              <a:solidFill>
                <a:srgbClr val="FF0000"/>
              </a:solidFill>
              <a:latin typeface="Times New Roman" panose="02020603050405020304" pitchFamily="18" charset="0"/>
              <a:cs typeface="Times New Roman" panose="02020603050405020304" pitchFamily="18" charset="0"/>
            </a:rPr>
            <a:t>Mối</a:t>
          </a:r>
          <a:r>
            <a:rPr lang="en-US" sz="3500" kern="1200" dirty="0">
              <a:solidFill>
                <a:srgbClr val="FF0000"/>
              </a:solidFill>
              <a:latin typeface="Times New Roman" panose="02020603050405020304" pitchFamily="18" charset="0"/>
              <a:cs typeface="Times New Roman" panose="02020603050405020304" pitchFamily="18" charset="0"/>
            </a:rPr>
            <a:t> </a:t>
          </a:r>
          <a:r>
            <a:rPr lang="en-US" sz="3500" kern="1200" dirty="0" err="1">
              <a:solidFill>
                <a:srgbClr val="FF0000"/>
              </a:solidFill>
              <a:latin typeface="Times New Roman" panose="02020603050405020304" pitchFamily="18" charset="0"/>
              <a:cs typeface="Times New Roman" panose="02020603050405020304" pitchFamily="18" charset="0"/>
            </a:rPr>
            <a:t>quan</a:t>
          </a:r>
          <a:r>
            <a:rPr lang="en-US" sz="3500" kern="1200" dirty="0">
              <a:solidFill>
                <a:srgbClr val="FF0000"/>
              </a:solidFill>
              <a:latin typeface="Times New Roman" panose="02020603050405020304" pitchFamily="18" charset="0"/>
              <a:cs typeface="Times New Roman" panose="02020603050405020304" pitchFamily="18" charset="0"/>
            </a:rPr>
            <a:t> </a:t>
          </a:r>
          <a:r>
            <a:rPr lang="en-US" sz="3500" kern="1200" dirty="0" err="1">
              <a:solidFill>
                <a:srgbClr val="FF0000"/>
              </a:solidFill>
              <a:latin typeface="Times New Roman" panose="02020603050405020304" pitchFamily="18" charset="0"/>
              <a:cs typeface="Times New Roman" panose="02020603050405020304" pitchFamily="18" charset="0"/>
            </a:rPr>
            <a:t>hệ</a:t>
          </a:r>
          <a:r>
            <a:rPr lang="en-US" sz="3500" kern="1200" dirty="0">
              <a:solidFill>
                <a:srgbClr val="FF0000"/>
              </a:solidFill>
              <a:latin typeface="Times New Roman" panose="02020603050405020304" pitchFamily="18" charset="0"/>
              <a:cs typeface="Times New Roman" panose="02020603050405020304" pitchFamily="18" charset="0"/>
            </a:rPr>
            <a:t> </a:t>
          </a:r>
          <a:r>
            <a:rPr lang="en-US" sz="3500" kern="1200" dirty="0" err="1">
              <a:solidFill>
                <a:srgbClr val="FF0000"/>
              </a:solidFill>
              <a:latin typeface="Times New Roman" panose="02020603050405020304" pitchFamily="18" charset="0"/>
              <a:cs typeface="Times New Roman" panose="02020603050405020304" pitchFamily="18" charset="0"/>
            </a:rPr>
            <a:t>giữa</a:t>
          </a:r>
          <a:r>
            <a:rPr lang="en-US" sz="3500" kern="1200" dirty="0">
              <a:solidFill>
                <a:srgbClr val="FF0000"/>
              </a:solidFill>
              <a:latin typeface="Times New Roman" panose="02020603050405020304" pitchFamily="18" charset="0"/>
              <a:cs typeface="Times New Roman" panose="02020603050405020304" pitchFamily="18" charset="0"/>
            </a:rPr>
            <a:t> con </a:t>
          </a:r>
          <a:r>
            <a:rPr lang="en-US" sz="3500" kern="1200" dirty="0" err="1">
              <a:solidFill>
                <a:srgbClr val="FF0000"/>
              </a:solidFill>
              <a:latin typeface="Times New Roman" panose="02020603050405020304" pitchFamily="18" charset="0"/>
              <a:cs typeface="Times New Roman" panose="02020603050405020304" pitchFamily="18" charset="0"/>
            </a:rPr>
            <a:t>người</a:t>
          </a:r>
          <a:r>
            <a:rPr lang="en-US" sz="3500" kern="1200" dirty="0">
              <a:solidFill>
                <a:srgbClr val="FF0000"/>
              </a:solidFill>
              <a:latin typeface="Times New Roman" panose="02020603050405020304" pitchFamily="18" charset="0"/>
              <a:cs typeface="Times New Roman" panose="02020603050405020304" pitchFamily="18" charset="0"/>
            </a:rPr>
            <a:t> </a:t>
          </a:r>
          <a:r>
            <a:rPr lang="en-US" sz="3500" kern="1200" dirty="0" err="1">
              <a:solidFill>
                <a:srgbClr val="FF0000"/>
              </a:solidFill>
              <a:latin typeface="Times New Roman" panose="02020603050405020304" pitchFamily="18" charset="0"/>
              <a:cs typeface="Times New Roman" panose="02020603050405020304" pitchFamily="18" charset="0"/>
            </a:rPr>
            <a:t>và</a:t>
          </a:r>
          <a:r>
            <a:rPr lang="en-US" sz="3500" kern="1200" dirty="0">
              <a:solidFill>
                <a:srgbClr val="FF0000"/>
              </a:solidFill>
              <a:latin typeface="Times New Roman" panose="02020603050405020304" pitchFamily="18" charset="0"/>
              <a:cs typeface="Times New Roman" panose="02020603050405020304" pitchFamily="18" charset="0"/>
            </a:rPr>
            <a:t> </a:t>
          </a:r>
          <a:r>
            <a:rPr lang="en-US" sz="3500" kern="1200" dirty="0" err="1">
              <a:solidFill>
                <a:srgbClr val="FF0000"/>
              </a:solidFill>
              <a:latin typeface="Times New Roman" panose="02020603050405020304" pitchFamily="18" charset="0"/>
              <a:cs typeface="Times New Roman" panose="02020603050405020304" pitchFamily="18" charset="0"/>
            </a:rPr>
            <a:t>thiên</a:t>
          </a:r>
          <a:r>
            <a:rPr lang="en-US" sz="3500" kern="1200" dirty="0">
              <a:solidFill>
                <a:srgbClr val="FF0000"/>
              </a:solidFill>
              <a:latin typeface="Times New Roman" panose="02020603050405020304" pitchFamily="18" charset="0"/>
              <a:cs typeface="Times New Roman" panose="02020603050405020304" pitchFamily="18" charset="0"/>
            </a:rPr>
            <a:t> </a:t>
          </a:r>
          <a:r>
            <a:rPr lang="en-US" sz="3500" kern="1200" dirty="0" err="1">
              <a:solidFill>
                <a:srgbClr val="FF0000"/>
              </a:solidFill>
              <a:latin typeface="Times New Roman" panose="02020603050405020304" pitchFamily="18" charset="0"/>
              <a:cs typeface="Times New Roman" panose="02020603050405020304" pitchFamily="18" charset="0"/>
            </a:rPr>
            <a:t>nhiên</a:t>
          </a:r>
          <a:endParaRPr lang="en-US" sz="3500" kern="1200" dirty="0">
            <a:solidFill>
              <a:srgbClr val="FF0000"/>
            </a:solidFill>
            <a:latin typeface="Times New Roman" panose="02020603050405020304" pitchFamily="18" charset="0"/>
            <a:cs typeface="Times New Roman" panose="02020603050405020304" pitchFamily="18" charset="0"/>
          </a:endParaRPr>
        </a:p>
      </dsp:txBody>
      <dsp:txXfrm>
        <a:off x="6900267" y="90142"/>
        <a:ext cx="2757487" cy="1838324"/>
      </dsp:txXfrm>
    </dsp:sp>
    <dsp:sp modelId="{4BE1A0B8-FE33-42EF-9A28-74CC3CD743DB}">
      <dsp:nvSpPr>
        <dsp:cNvPr id="0" name=""/>
        <dsp:cNvSpPr/>
      </dsp:nvSpPr>
      <dsp:spPr>
        <a:xfrm>
          <a:off x="2534245" y="2512135"/>
          <a:ext cx="1838324" cy="1838324"/>
        </a:xfrm>
        <a:prstGeom prst="ellipse">
          <a:avLst/>
        </a:prstGeom>
        <a:blipFill rotWithShape="1">
          <a:blip xmlns:r="http://schemas.openxmlformats.org/officeDocument/2006/relationships" r:embed="rId2"/>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57157239-BE46-4511-AD10-0681F03D7200}">
      <dsp:nvSpPr>
        <dsp:cNvPr id="0" name=""/>
        <dsp:cNvSpPr/>
      </dsp:nvSpPr>
      <dsp:spPr>
        <a:xfrm>
          <a:off x="4372570" y="2507539"/>
          <a:ext cx="2757487" cy="1838324"/>
        </a:xfrm>
        <a:prstGeom prst="rect">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err="1">
              <a:solidFill>
                <a:srgbClr val="7030A0"/>
              </a:solidFill>
              <a:latin typeface="Times New Roman" panose="02020603050405020304" pitchFamily="18" charset="0"/>
              <a:cs typeface="Times New Roman" panose="02020603050405020304" pitchFamily="18" charset="0"/>
            </a:rPr>
            <a:t>Tác</a:t>
          </a:r>
          <a:r>
            <a:rPr lang="en-US" sz="3000" kern="1200" dirty="0">
              <a:solidFill>
                <a:srgbClr val="7030A0"/>
              </a:solidFill>
              <a:latin typeface="Times New Roman" panose="02020603050405020304" pitchFamily="18" charset="0"/>
              <a:cs typeface="Times New Roman" panose="02020603050405020304" pitchFamily="18" charset="0"/>
            </a:rPr>
            <a:t> </a:t>
          </a:r>
          <a:r>
            <a:rPr lang="en-US" sz="3000" kern="1200" dirty="0" err="1">
              <a:solidFill>
                <a:srgbClr val="7030A0"/>
              </a:solidFill>
              <a:latin typeface="Times New Roman" panose="02020603050405020304" pitchFamily="18" charset="0"/>
              <a:cs typeface="Times New Roman" panose="02020603050405020304" pitchFamily="18" charset="0"/>
            </a:rPr>
            <a:t>động</a:t>
          </a:r>
          <a:r>
            <a:rPr lang="en-US" sz="3000" kern="1200" dirty="0">
              <a:solidFill>
                <a:srgbClr val="7030A0"/>
              </a:solidFill>
              <a:latin typeface="Times New Roman" panose="02020603050405020304" pitchFamily="18" charset="0"/>
              <a:cs typeface="Times New Roman" panose="02020603050405020304" pitchFamily="18" charset="0"/>
            </a:rPr>
            <a:t> </a:t>
          </a:r>
          <a:r>
            <a:rPr lang="en-US" sz="3000" kern="1200" dirty="0" err="1">
              <a:solidFill>
                <a:srgbClr val="7030A0"/>
              </a:solidFill>
              <a:latin typeface="Times New Roman" panose="02020603050405020304" pitchFamily="18" charset="0"/>
              <a:cs typeface="Times New Roman" panose="02020603050405020304" pitchFamily="18" charset="0"/>
            </a:rPr>
            <a:t>của</a:t>
          </a:r>
          <a:r>
            <a:rPr lang="en-US" sz="3000" kern="1200" dirty="0">
              <a:solidFill>
                <a:srgbClr val="7030A0"/>
              </a:solidFill>
              <a:latin typeface="Times New Roman" panose="02020603050405020304" pitchFamily="18" charset="0"/>
              <a:cs typeface="Times New Roman" panose="02020603050405020304" pitchFamily="18" charset="0"/>
            </a:rPr>
            <a:t> </a:t>
          </a:r>
          <a:r>
            <a:rPr lang="en-US" sz="3000" kern="1200" dirty="0" err="1">
              <a:solidFill>
                <a:srgbClr val="7030A0"/>
              </a:solidFill>
              <a:latin typeface="Times New Roman" panose="02020603050405020304" pitchFamily="18" charset="0"/>
              <a:cs typeface="Times New Roman" panose="02020603050405020304" pitchFamily="18" charset="0"/>
            </a:rPr>
            <a:t>thiên</a:t>
          </a:r>
          <a:r>
            <a:rPr lang="en-US" sz="3000" kern="1200" dirty="0">
              <a:solidFill>
                <a:srgbClr val="7030A0"/>
              </a:solidFill>
              <a:latin typeface="Times New Roman" panose="02020603050405020304" pitchFamily="18" charset="0"/>
              <a:cs typeface="Times New Roman" panose="02020603050405020304" pitchFamily="18" charset="0"/>
            </a:rPr>
            <a:t> </a:t>
          </a:r>
          <a:r>
            <a:rPr lang="en-US" sz="3000" kern="1200" dirty="0" err="1">
              <a:solidFill>
                <a:srgbClr val="7030A0"/>
              </a:solidFill>
              <a:latin typeface="Times New Roman" panose="02020603050405020304" pitchFamily="18" charset="0"/>
              <a:cs typeface="Times New Roman" panose="02020603050405020304" pitchFamily="18" charset="0"/>
            </a:rPr>
            <a:t>nhiên</a:t>
          </a:r>
          <a:r>
            <a:rPr lang="en-US" sz="3000" kern="1200" dirty="0">
              <a:solidFill>
                <a:srgbClr val="7030A0"/>
              </a:solidFill>
              <a:latin typeface="Times New Roman" panose="02020603050405020304" pitchFamily="18" charset="0"/>
              <a:cs typeface="Times New Roman" panose="02020603050405020304" pitchFamily="18" charset="0"/>
            </a:rPr>
            <a:t> </a:t>
          </a:r>
          <a:r>
            <a:rPr lang="en-US" sz="3000" kern="1200" dirty="0" err="1">
              <a:solidFill>
                <a:srgbClr val="7030A0"/>
              </a:solidFill>
              <a:latin typeface="Times New Roman" panose="02020603050405020304" pitchFamily="18" charset="0"/>
              <a:cs typeface="Times New Roman" panose="02020603050405020304" pitchFamily="18" charset="0"/>
            </a:rPr>
            <a:t>đến</a:t>
          </a:r>
          <a:r>
            <a:rPr lang="en-US" sz="3000" kern="1200" dirty="0">
              <a:solidFill>
                <a:srgbClr val="7030A0"/>
              </a:solidFill>
              <a:latin typeface="Times New Roman" panose="02020603050405020304" pitchFamily="18" charset="0"/>
              <a:cs typeface="Times New Roman" panose="02020603050405020304" pitchFamily="18" charset="0"/>
            </a:rPr>
            <a:t> con </a:t>
          </a:r>
          <a:r>
            <a:rPr lang="en-US" sz="3000" kern="1200" dirty="0" err="1">
              <a:solidFill>
                <a:srgbClr val="7030A0"/>
              </a:solidFill>
              <a:latin typeface="Times New Roman" panose="02020603050405020304" pitchFamily="18" charset="0"/>
              <a:cs typeface="Times New Roman" panose="02020603050405020304" pitchFamily="18" charset="0"/>
            </a:rPr>
            <a:t>người</a:t>
          </a:r>
          <a:endParaRPr lang="en-US" sz="3000" kern="1200" dirty="0">
            <a:solidFill>
              <a:srgbClr val="7030A0"/>
            </a:solidFill>
            <a:latin typeface="Times New Roman" panose="02020603050405020304" pitchFamily="18" charset="0"/>
            <a:cs typeface="Times New Roman" panose="02020603050405020304" pitchFamily="18" charset="0"/>
          </a:endParaRPr>
        </a:p>
      </dsp:txBody>
      <dsp:txXfrm>
        <a:off x="4372570" y="2507539"/>
        <a:ext cx="2757487" cy="1838324"/>
      </dsp:txXfrm>
    </dsp:sp>
    <dsp:sp modelId="{177694D2-AC94-474B-8906-3FC6CC81760A}">
      <dsp:nvSpPr>
        <dsp:cNvPr id="0" name=""/>
        <dsp:cNvSpPr/>
      </dsp:nvSpPr>
      <dsp:spPr>
        <a:xfrm>
          <a:off x="6548" y="4929532"/>
          <a:ext cx="1838324" cy="1838324"/>
        </a:xfrm>
        <a:prstGeom prst="ellipse">
          <a:avLst/>
        </a:prstGeom>
        <a:blipFill rotWithShape="1">
          <a:blip xmlns:r="http://schemas.openxmlformats.org/officeDocument/2006/relationships" r:embed="rId3"/>
          <a:srcRect/>
          <a:stretch>
            <a:fillRect l="-32000" r="-32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175CCC11-4B80-47CC-BB32-D4F47A9BCEE4}">
      <dsp:nvSpPr>
        <dsp:cNvPr id="0" name=""/>
        <dsp:cNvSpPr/>
      </dsp:nvSpPr>
      <dsp:spPr>
        <a:xfrm>
          <a:off x="1844873" y="4924936"/>
          <a:ext cx="2757487" cy="1838324"/>
        </a:xfrm>
        <a:prstGeom prst="rect">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err="1">
              <a:latin typeface="Times New Roman" panose="02020603050405020304" pitchFamily="18" charset="0"/>
              <a:cs typeface="Times New Roman" panose="02020603050405020304" pitchFamily="18" charset="0"/>
            </a:rPr>
            <a:t>Tác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động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của</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thiên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nhiên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đến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đời</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sống</a:t>
          </a:r>
          <a:r>
            <a:rPr lang="en-US" sz="3000" kern="1200" dirty="0">
              <a:latin typeface="Times New Roman" panose="02020603050405020304" pitchFamily="18" charset="0"/>
              <a:cs typeface="Times New Roman" panose="02020603050405020304" pitchFamily="18" charset="0"/>
            </a:rPr>
            <a:t> con </a:t>
          </a:r>
          <a:r>
            <a:rPr lang="en-US" sz="3000" kern="1200" dirty="0" err="1">
              <a:latin typeface="Times New Roman" panose="02020603050405020304" pitchFamily="18" charset="0"/>
              <a:cs typeface="Times New Roman" panose="02020603050405020304" pitchFamily="18" charset="0"/>
            </a:rPr>
            <a:t>người</a:t>
          </a:r>
          <a:endParaRPr lang="en-US" sz="3000" kern="1200" dirty="0"/>
        </a:p>
      </dsp:txBody>
      <dsp:txXfrm>
        <a:off x="1844873" y="4924936"/>
        <a:ext cx="2757487" cy="1838324"/>
      </dsp:txXfrm>
    </dsp:sp>
    <dsp:sp modelId="{7B23DA6B-C33C-479D-A697-EE301D6AA03F}">
      <dsp:nvSpPr>
        <dsp:cNvPr id="0" name=""/>
        <dsp:cNvSpPr/>
      </dsp:nvSpPr>
      <dsp:spPr>
        <a:xfrm>
          <a:off x="5061942" y="4929532"/>
          <a:ext cx="1838324" cy="1838324"/>
        </a:xfrm>
        <a:prstGeom prst="ellipse">
          <a:avLst/>
        </a:prstGeom>
        <a:blipFill rotWithShape="1">
          <a:blip xmlns:r="http://schemas.openxmlformats.org/officeDocument/2006/relationships" r:embed="rId4"/>
          <a:srcRect/>
          <a:stretch>
            <a:fillRect l="-25000" r="-25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93F06FA2-194B-472F-A0B4-746030E04B35}">
      <dsp:nvSpPr>
        <dsp:cNvPr id="0" name=""/>
        <dsp:cNvSpPr/>
      </dsp:nvSpPr>
      <dsp:spPr>
        <a:xfrm>
          <a:off x="6900267" y="4924936"/>
          <a:ext cx="2757487" cy="1838324"/>
        </a:xfrm>
        <a:prstGeom prst="rect">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err="1">
              <a:latin typeface="Times New Roman" panose="02020603050405020304" pitchFamily="18" charset="0"/>
              <a:cs typeface="Times New Roman" panose="02020603050405020304" pitchFamily="18" charset="0"/>
            </a:rPr>
            <a:t>Tác</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động</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của</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thiên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nhiên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đến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sản</a:t>
          </a:r>
          <a:r>
            <a:rPr lang="en-US" sz="3000" kern="1200" dirty="0">
              <a:latin typeface="Times New Roman" panose="02020603050405020304" pitchFamily="18" charset="0"/>
              <a:cs typeface="Times New Roman" panose="02020603050405020304" pitchFamily="18" charset="0"/>
            </a:rPr>
            <a:t> </a:t>
          </a:r>
          <a:r>
            <a:rPr lang="en-US" sz="3000" kern="1200" dirty="0" err="1">
              <a:latin typeface="Times New Roman" panose="02020603050405020304" pitchFamily="18" charset="0"/>
              <a:cs typeface="Times New Roman" panose="02020603050405020304" pitchFamily="18" charset="0"/>
            </a:rPr>
            <a:t>xuất</a:t>
          </a:r>
          <a:endParaRPr lang="en-US" sz="3000" kern="1200" dirty="0"/>
        </a:p>
      </dsp:txBody>
      <dsp:txXfrm>
        <a:off x="6900267" y="4924936"/>
        <a:ext cx="2757487" cy="1838324"/>
      </dsp:txXfrm>
    </dsp:sp>
    <dsp:sp modelId="{27C0D8CD-F415-4DC8-B023-DD2DCC4389EF}">
      <dsp:nvSpPr>
        <dsp:cNvPr id="0" name=""/>
        <dsp:cNvSpPr/>
      </dsp:nvSpPr>
      <dsp:spPr>
        <a:xfrm>
          <a:off x="7589639" y="2512135"/>
          <a:ext cx="1838324" cy="1838324"/>
        </a:xfrm>
        <a:prstGeom prst="ellipse">
          <a:avLst/>
        </a:prstGeom>
        <a:blipFill rotWithShape="1">
          <a:blip xmlns:r="http://schemas.openxmlformats.org/officeDocument/2006/relationships" r:embed="rId5"/>
          <a:srcRect/>
          <a:stretch>
            <a:fillRect l="-17000" r="-17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BE34530E-C700-41E5-BA7D-91DE7AF12792}">
      <dsp:nvSpPr>
        <dsp:cNvPr id="0" name=""/>
        <dsp:cNvSpPr/>
      </dsp:nvSpPr>
      <dsp:spPr>
        <a:xfrm>
          <a:off x="9427964" y="2507539"/>
          <a:ext cx="2757487" cy="1838324"/>
        </a:xfrm>
        <a:prstGeom prst="rect">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err="1">
              <a:solidFill>
                <a:srgbClr val="7030A0"/>
              </a:solidFill>
              <a:latin typeface="Times New Roman" panose="02020603050405020304" pitchFamily="18" charset="0"/>
              <a:cs typeface="Times New Roman" panose="02020603050405020304" pitchFamily="18" charset="0"/>
            </a:rPr>
            <a:t>Tác</a:t>
          </a:r>
          <a:r>
            <a:rPr lang="en-US" sz="3000" kern="1200" dirty="0">
              <a:solidFill>
                <a:srgbClr val="7030A0"/>
              </a:solidFill>
              <a:latin typeface="Times New Roman" panose="02020603050405020304" pitchFamily="18" charset="0"/>
              <a:cs typeface="Times New Roman" panose="02020603050405020304" pitchFamily="18" charset="0"/>
            </a:rPr>
            <a:t> </a:t>
          </a:r>
          <a:r>
            <a:rPr lang="en-US" sz="3000" kern="1200" dirty="0" err="1">
              <a:solidFill>
                <a:srgbClr val="7030A0"/>
              </a:solidFill>
              <a:latin typeface="Times New Roman" panose="02020603050405020304" pitchFamily="18" charset="0"/>
              <a:cs typeface="Times New Roman" panose="02020603050405020304" pitchFamily="18" charset="0"/>
            </a:rPr>
            <a:t>động</a:t>
          </a:r>
          <a:r>
            <a:rPr lang="en-US" sz="3000" kern="1200" dirty="0">
              <a:solidFill>
                <a:srgbClr val="7030A0"/>
              </a:solidFill>
              <a:latin typeface="Times New Roman" panose="02020603050405020304" pitchFamily="18" charset="0"/>
              <a:cs typeface="Times New Roman" panose="02020603050405020304" pitchFamily="18" charset="0"/>
            </a:rPr>
            <a:t> </a:t>
          </a:r>
          <a:r>
            <a:rPr lang="en-US" sz="3000" kern="1200" dirty="0" err="1">
              <a:solidFill>
                <a:srgbClr val="7030A0"/>
              </a:solidFill>
              <a:latin typeface="Times New Roman" panose="02020603050405020304" pitchFamily="18" charset="0"/>
              <a:cs typeface="Times New Roman" panose="02020603050405020304" pitchFamily="18" charset="0"/>
            </a:rPr>
            <a:t>của</a:t>
          </a:r>
          <a:r>
            <a:rPr lang="en-US" sz="3000" kern="1200" dirty="0">
              <a:solidFill>
                <a:srgbClr val="7030A0"/>
              </a:solidFill>
              <a:latin typeface="Times New Roman" panose="02020603050405020304" pitchFamily="18" charset="0"/>
              <a:cs typeface="Times New Roman" panose="02020603050405020304" pitchFamily="18" charset="0"/>
            </a:rPr>
            <a:t> con </a:t>
          </a:r>
          <a:r>
            <a:rPr lang="en-US" sz="3000" kern="1200" dirty="0" err="1">
              <a:solidFill>
                <a:srgbClr val="7030A0"/>
              </a:solidFill>
              <a:latin typeface="Times New Roman" panose="02020603050405020304" pitchFamily="18" charset="0"/>
              <a:cs typeface="Times New Roman" panose="02020603050405020304" pitchFamily="18" charset="0"/>
            </a:rPr>
            <a:t>người</a:t>
          </a:r>
          <a:r>
            <a:rPr lang="en-US" sz="3000" kern="1200" dirty="0">
              <a:solidFill>
                <a:srgbClr val="7030A0"/>
              </a:solidFill>
              <a:latin typeface="Times New Roman" panose="02020603050405020304" pitchFamily="18" charset="0"/>
              <a:cs typeface="Times New Roman" panose="02020603050405020304" pitchFamily="18" charset="0"/>
            </a:rPr>
            <a:t> </a:t>
          </a:r>
          <a:r>
            <a:rPr lang="en-US" sz="3000" kern="1200" dirty="0" err="1">
              <a:solidFill>
                <a:srgbClr val="7030A0"/>
              </a:solidFill>
              <a:latin typeface="Times New Roman" panose="02020603050405020304" pitchFamily="18" charset="0"/>
              <a:cs typeface="Times New Roman" panose="02020603050405020304" pitchFamily="18" charset="0"/>
            </a:rPr>
            <a:t>đến</a:t>
          </a:r>
          <a:r>
            <a:rPr lang="en-US" sz="3000" kern="1200" dirty="0">
              <a:solidFill>
                <a:srgbClr val="7030A0"/>
              </a:solidFill>
              <a:latin typeface="Times New Roman" panose="02020603050405020304" pitchFamily="18" charset="0"/>
              <a:cs typeface="Times New Roman" panose="02020603050405020304" pitchFamily="18" charset="0"/>
            </a:rPr>
            <a:t> </a:t>
          </a:r>
          <a:r>
            <a:rPr lang="en-US" sz="3000" kern="1200" dirty="0" err="1">
              <a:solidFill>
                <a:srgbClr val="7030A0"/>
              </a:solidFill>
              <a:latin typeface="Times New Roman" panose="02020603050405020304" pitchFamily="18" charset="0"/>
              <a:cs typeface="Times New Roman" panose="02020603050405020304" pitchFamily="18" charset="0"/>
            </a:rPr>
            <a:t>thiên</a:t>
          </a:r>
          <a:r>
            <a:rPr lang="en-US" sz="3000" kern="1200" dirty="0">
              <a:solidFill>
                <a:srgbClr val="7030A0"/>
              </a:solidFill>
              <a:latin typeface="Times New Roman" panose="02020603050405020304" pitchFamily="18" charset="0"/>
              <a:cs typeface="Times New Roman" panose="02020603050405020304" pitchFamily="18" charset="0"/>
            </a:rPr>
            <a:t> </a:t>
          </a:r>
          <a:r>
            <a:rPr lang="en-US" sz="3000" kern="1200" dirty="0" err="1">
              <a:solidFill>
                <a:srgbClr val="7030A0"/>
              </a:solidFill>
              <a:latin typeface="Times New Roman" panose="02020603050405020304" pitchFamily="18" charset="0"/>
              <a:cs typeface="Times New Roman" panose="02020603050405020304" pitchFamily="18" charset="0"/>
            </a:rPr>
            <a:t>nhiên</a:t>
          </a:r>
          <a:r>
            <a:rPr lang="en-US" sz="3000" kern="1200" dirty="0">
              <a:solidFill>
                <a:srgbClr val="7030A0"/>
              </a:solidFill>
              <a:latin typeface="Times New Roman" panose="02020603050405020304" pitchFamily="18" charset="0"/>
              <a:cs typeface="Times New Roman" panose="02020603050405020304" pitchFamily="18" charset="0"/>
            </a:rPr>
            <a:t> </a:t>
          </a:r>
          <a:endParaRPr lang="en-US" sz="3000" kern="1200" dirty="0">
            <a:solidFill>
              <a:srgbClr val="7030A0"/>
            </a:solidFill>
          </a:endParaRPr>
        </a:p>
      </dsp:txBody>
      <dsp:txXfrm>
        <a:off x="9427964" y="2507539"/>
        <a:ext cx="2757487" cy="1838324"/>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22C011-5DFE-9F0C-D79F-1A69F660C06A}"/>
              </a:ext>
            </a:extLst>
          </p:cNvPr>
          <p:cNvSpPr>
            <a:spLocks noGrp="1"/>
          </p:cNvSpPr>
          <p:nvPr>
            <p:ph type="dt" sz="half" idx="10"/>
          </p:nvPr>
        </p:nvSpPr>
        <p:spPr/>
        <p:txBody>
          <a:bodyPr/>
          <a:lstStyle>
            <a:lvl1pPr>
              <a:defRPr/>
            </a:lvl1pPr>
          </a:lstStyle>
          <a:p>
            <a:pPr>
              <a:defRPr/>
            </a:pPr>
            <a:fld id="{959590FD-C998-4A69-BBDF-B2759A4CB843}" type="datetimeFigureOut">
              <a:rPr lang="en-US"/>
              <a:pPr>
                <a:defRPr/>
              </a:pPr>
              <a:t>6/18/2024</a:t>
            </a:fld>
            <a:endParaRPr lang="en-US"/>
          </a:p>
        </p:txBody>
      </p:sp>
      <p:sp>
        <p:nvSpPr>
          <p:cNvPr id="5" name="Footer Placeholder 4">
            <a:extLst>
              <a:ext uri="{FF2B5EF4-FFF2-40B4-BE49-F238E27FC236}">
                <a16:creationId xmlns:a16="http://schemas.microsoft.com/office/drawing/2014/main" id="{3C4D4C38-6007-86A5-7310-10756B07D1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1A2AAF-FD99-2D7A-12A3-94647A61ECF2}"/>
              </a:ext>
            </a:extLst>
          </p:cNvPr>
          <p:cNvSpPr>
            <a:spLocks noGrp="1"/>
          </p:cNvSpPr>
          <p:nvPr>
            <p:ph type="sldNum" sz="quarter" idx="12"/>
          </p:nvPr>
        </p:nvSpPr>
        <p:spPr/>
        <p:txBody>
          <a:bodyPr/>
          <a:lstStyle>
            <a:lvl1pPr>
              <a:defRPr/>
            </a:lvl1pPr>
          </a:lstStyle>
          <a:p>
            <a:pPr>
              <a:defRPr/>
            </a:pPr>
            <a:fld id="{789E2BDE-22F4-46EF-B2C8-F6C5F4F59DDF}" type="slidenum">
              <a:rPr lang="en-US"/>
              <a:pPr>
                <a:defRPr/>
              </a:pPr>
              <a:t>‹#›</a:t>
            </a:fld>
            <a:endParaRPr lang="en-US"/>
          </a:p>
        </p:txBody>
      </p:sp>
    </p:spTree>
    <p:extLst>
      <p:ext uri="{BB962C8B-B14F-4D97-AF65-F5344CB8AC3E}">
        <p14:creationId xmlns:p14="http://schemas.microsoft.com/office/powerpoint/2010/main" val="2691789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AFF749-BBC0-ECA1-04B7-05E2D88645B0}"/>
              </a:ext>
            </a:extLst>
          </p:cNvPr>
          <p:cNvSpPr>
            <a:spLocks noGrp="1"/>
          </p:cNvSpPr>
          <p:nvPr>
            <p:ph type="dt" sz="half" idx="10"/>
          </p:nvPr>
        </p:nvSpPr>
        <p:spPr/>
        <p:txBody>
          <a:bodyPr/>
          <a:lstStyle>
            <a:lvl1pPr>
              <a:defRPr/>
            </a:lvl1pPr>
          </a:lstStyle>
          <a:p>
            <a:pPr>
              <a:defRPr/>
            </a:pPr>
            <a:fld id="{B248BF47-7105-40DC-87A0-89C26E2085A7}" type="datetimeFigureOut">
              <a:rPr lang="en-US"/>
              <a:pPr>
                <a:defRPr/>
              </a:pPr>
              <a:t>6/18/2024</a:t>
            </a:fld>
            <a:endParaRPr lang="en-US"/>
          </a:p>
        </p:txBody>
      </p:sp>
      <p:sp>
        <p:nvSpPr>
          <p:cNvPr id="5" name="Footer Placeholder 4">
            <a:extLst>
              <a:ext uri="{FF2B5EF4-FFF2-40B4-BE49-F238E27FC236}">
                <a16:creationId xmlns:a16="http://schemas.microsoft.com/office/drawing/2014/main" id="{E2C0EEE7-A508-F549-60CF-6B3F05BB9D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315F32-66EB-90E1-39D9-8B0363847D3D}"/>
              </a:ext>
            </a:extLst>
          </p:cNvPr>
          <p:cNvSpPr>
            <a:spLocks noGrp="1"/>
          </p:cNvSpPr>
          <p:nvPr>
            <p:ph type="sldNum" sz="quarter" idx="12"/>
          </p:nvPr>
        </p:nvSpPr>
        <p:spPr/>
        <p:txBody>
          <a:bodyPr/>
          <a:lstStyle>
            <a:lvl1pPr>
              <a:defRPr/>
            </a:lvl1pPr>
          </a:lstStyle>
          <a:p>
            <a:pPr>
              <a:defRPr/>
            </a:pPr>
            <a:fld id="{1136C07F-EF7F-4F6A-9EF8-4D59E7221B42}" type="slidenum">
              <a:rPr lang="en-US"/>
              <a:pPr>
                <a:defRPr/>
              </a:pPr>
              <a:t>‹#›</a:t>
            </a:fld>
            <a:endParaRPr lang="en-US"/>
          </a:p>
        </p:txBody>
      </p:sp>
    </p:spTree>
    <p:extLst>
      <p:ext uri="{BB962C8B-B14F-4D97-AF65-F5344CB8AC3E}">
        <p14:creationId xmlns:p14="http://schemas.microsoft.com/office/powerpoint/2010/main" val="923564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C06DE6-B819-42F0-455A-1563BB1DE951}"/>
              </a:ext>
            </a:extLst>
          </p:cNvPr>
          <p:cNvSpPr>
            <a:spLocks noGrp="1"/>
          </p:cNvSpPr>
          <p:nvPr>
            <p:ph type="dt" sz="half" idx="10"/>
          </p:nvPr>
        </p:nvSpPr>
        <p:spPr/>
        <p:txBody>
          <a:bodyPr/>
          <a:lstStyle>
            <a:lvl1pPr>
              <a:defRPr/>
            </a:lvl1pPr>
          </a:lstStyle>
          <a:p>
            <a:pPr>
              <a:defRPr/>
            </a:pPr>
            <a:fld id="{394261B2-EB3D-490F-B377-2686534207F0}" type="datetimeFigureOut">
              <a:rPr lang="en-US"/>
              <a:pPr>
                <a:defRPr/>
              </a:pPr>
              <a:t>6/18/2024</a:t>
            </a:fld>
            <a:endParaRPr lang="en-US"/>
          </a:p>
        </p:txBody>
      </p:sp>
      <p:sp>
        <p:nvSpPr>
          <p:cNvPr id="5" name="Footer Placeholder 4">
            <a:extLst>
              <a:ext uri="{FF2B5EF4-FFF2-40B4-BE49-F238E27FC236}">
                <a16:creationId xmlns:a16="http://schemas.microsoft.com/office/drawing/2014/main" id="{4611FBC1-D3A7-32B8-2BAF-922E3CE489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D566D2-D6DF-268E-5B9E-F8A8AFFFB106}"/>
              </a:ext>
            </a:extLst>
          </p:cNvPr>
          <p:cNvSpPr>
            <a:spLocks noGrp="1"/>
          </p:cNvSpPr>
          <p:nvPr>
            <p:ph type="sldNum" sz="quarter" idx="12"/>
          </p:nvPr>
        </p:nvSpPr>
        <p:spPr/>
        <p:txBody>
          <a:bodyPr/>
          <a:lstStyle>
            <a:lvl1pPr>
              <a:defRPr/>
            </a:lvl1pPr>
          </a:lstStyle>
          <a:p>
            <a:pPr>
              <a:defRPr/>
            </a:pPr>
            <a:fld id="{1F9BE961-CCC7-41D2-BEEA-34A9193B7B25}" type="slidenum">
              <a:rPr lang="en-US"/>
              <a:pPr>
                <a:defRPr/>
              </a:pPr>
              <a:t>‹#›</a:t>
            </a:fld>
            <a:endParaRPr lang="en-US"/>
          </a:p>
        </p:txBody>
      </p:sp>
    </p:spTree>
    <p:extLst>
      <p:ext uri="{BB962C8B-B14F-4D97-AF65-F5344CB8AC3E}">
        <p14:creationId xmlns:p14="http://schemas.microsoft.com/office/powerpoint/2010/main" val="2058192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4E232-E5C6-AD5B-B16C-4EBB3188D953}"/>
              </a:ext>
            </a:extLst>
          </p:cNvPr>
          <p:cNvSpPr>
            <a:spLocks noGrp="1"/>
          </p:cNvSpPr>
          <p:nvPr>
            <p:ph type="dt" sz="half" idx="10"/>
          </p:nvPr>
        </p:nvSpPr>
        <p:spPr/>
        <p:txBody>
          <a:bodyPr/>
          <a:lstStyle>
            <a:lvl1pPr>
              <a:defRPr/>
            </a:lvl1pPr>
          </a:lstStyle>
          <a:p>
            <a:pPr>
              <a:defRPr/>
            </a:pPr>
            <a:fld id="{1194DC8F-6C0C-4E2F-B473-24A267154426}" type="datetimeFigureOut">
              <a:rPr lang="en-US"/>
              <a:pPr>
                <a:defRPr/>
              </a:pPr>
              <a:t>6/18/2024</a:t>
            </a:fld>
            <a:endParaRPr lang="en-US"/>
          </a:p>
        </p:txBody>
      </p:sp>
      <p:sp>
        <p:nvSpPr>
          <p:cNvPr id="5" name="Footer Placeholder 4">
            <a:extLst>
              <a:ext uri="{FF2B5EF4-FFF2-40B4-BE49-F238E27FC236}">
                <a16:creationId xmlns:a16="http://schemas.microsoft.com/office/drawing/2014/main" id="{F515D338-EA47-B3CC-493B-52FB3C89EA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FC6821-F6E4-49DF-3023-D09A7AC48E52}"/>
              </a:ext>
            </a:extLst>
          </p:cNvPr>
          <p:cNvSpPr>
            <a:spLocks noGrp="1"/>
          </p:cNvSpPr>
          <p:nvPr>
            <p:ph type="sldNum" sz="quarter" idx="12"/>
          </p:nvPr>
        </p:nvSpPr>
        <p:spPr/>
        <p:txBody>
          <a:bodyPr/>
          <a:lstStyle>
            <a:lvl1pPr>
              <a:defRPr/>
            </a:lvl1pPr>
          </a:lstStyle>
          <a:p>
            <a:pPr>
              <a:defRPr/>
            </a:pPr>
            <a:fld id="{B4089120-C554-4983-BF54-D3E654C4B50F}" type="slidenum">
              <a:rPr lang="en-US"/>
              <a:pPr>
                <a:defRPr/>
              </a:pPr>
              <a:t>‹#›</a:t>
            </a:fld>
            <a:endParaRPr lang="en-US"/>
          </a:p>
        </p:txBody>
      </p:sp>
    </p:spTree>
    <p:extLst>
      <p:ext uri="{BB962C8B-B14F-4D97-AF65-F5344CB8AC3E}">
        <p14:creationId xmlns:p14="http://schemas.microsoft.com/office/powerpoint/2010/main" val="2907015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18219B-6222-0B9E-15A0-AD16CA57112B}"/>
              </a:ext>
            </a:extLst>
          </p:cNvPr>
          <p:cNvSpPr>
            <a:spLocks noGrp="1"/>
          </p:cNvSpPr>
          <p:nvPr>
            <p:ph type="dt" sz="half" idx="10"/>
          </p:nvPr>
        </p:nvSpPr>
        <p:spPr/>
        <p:txBody>
          <a:bodyPr/>
          <a:lstStyle>
            <a:lvl1pPr>
              <a:defRPr/>
            </a:lvl1pPr>
          </a:lstStyle>
          <a:p>
            <a:pPr>
              <a:defRPr/>
            </a:pPr>
            <a:fld id="{5F5AECEF-223C-4DCF-AA1A-63D68541D1EA}" type="datetimeFigureOut">
              <a:rPr lang="en-US"/>
              <a:pPr>
                <a:defRPr/>
              </a:pPr>
              <a:t>6/18/2024</a:t>
            </a:fld>
            <a:endParaRPr lang="en-US"/>
          </a:p>
        </p:txBody>
      </p:sp>
      <p:sp>
        <p:nvSpPr>
          <p:cNvPr id="5" name="Footer Placeholder 4">
            <a:extLst>
              <a:ext uri="{FF2B5EF4-FFF2-40B4-BE49-F238E27FC236}">
                <a16:creationId xmlns:a16="http://schemas.microsoft.com/office/drawing/2014/main" id="{E87B2D3A-FE1A-C4C2-1AEF-EAC056FD93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E34448F-915F-0CC1-2C84-5489867CA698}"/>
              </a:ext>
            </a:extLst>
          </p:cNvPr>
          <p:cNvSpPr>
            <a:spLocks noGrp="1"/>
          </p:cNvSpPr>
          <p:nvPr>
            <p:ph type="sldNum" sz="quarter" idx="12"/>
          </p:nvPr>
        </p:nvSpPr>
        <p:spPr/>
        <p:txBody>
          <a:bodyPr/>
          <a:lstStyle>
            <a:lvl1pPr>
              <a:defRPr/>
            </a:lvl1pPr>
          </a:lstStyle>
          <a:p>
            <a:pPr>
              <a:defRPr/>
            </a:pPr>
            <a:fld id="{69B0F769-BEDE-4DDF-8416-6CF30DF37794}" type="slidenum">
              <a:rPr lang="en-US"/>
              <a:pPr>
                <a:defRPr/>
              </a:pPr>
              <a:t>‹#›</a:t>
            </a:fld>
            <a:endParaRPr lang="en-US"/>
          </a:p>
        </p:txBody>
      </p:sp>
    </p:spTree>
    <p:extLst>
      <p:ext uri="{BB962C8B-B14F-4D97-AF65-F5344CB8AC3E}">
        <p14:creationId xmlns:p14="http://schemas.microsoft.com/office/powerpoint/2010/main" val="135808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1F9AFE5-5F0E-0274-5F04-5ACE8A4849DB}"/>
              </a:ext>
            </a:extLst>
          </p:cNvPr>
          <p:cNvSpPr>
            <a:spLocks noGrp="1"/>
          </p:cNvSpPr>
          <p:nvPr>
            <p:ph type="dt" sz="half" idx="10"/>
          </p:nvPr>
        </p:nvSpPr>
        <p:spPr/>
        <p:txBody>
          <a:bodyPr/>
          <a:lstStyle>
            <a:lvl1pPr>
              <a:defRPr/>
            </a:lvl1pPr>
          </a:lstStyle>
          <a:p>
            <a:pPr>
              <a:defRPr/>
            </a:pPr>
            <a:fld id="{3F6E074E-6949-4970-8584-AFE7B1351808}" type="datetimeFigureOut">
              <a:rPr lang="en-US"/>
              <a:pPr>
                <a:defRPr/>
              </a:pPr>
              <a:t>6/18/2024</a:t>
            </a:fld>
            <a:endParaRPr lang="en-US"/>
          </a:p>
        </p:txBody>
      </p:sp>
      <p:sp>
        <p:nvSpPr>
          <p:cNvPr id="6" name="Footer Placeholder 4">
            <a:extLst>
              <a:ext uri="{FF2B5EF4-FFF2-40B4-BE49-F238E27FC236}">
                <a16:creationId xmlns:a16="http://schemas.microsoft.com/office/drawing/2014/main" id="{E6B5FDD3-4073-65A1-97EC-E6A254EC6E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A509B2F-B225-9EB8-008E-90BB153EA853}"/>
              </a:ext>
            </a:extLst>
          </p:cNvPr>
          <p:cNvSpPr>
            <a:spLocks noGrp="1"/>
          </p:cNvSpPr>
          <p:nvPr>
            <p:ph type="sldNum" sz="quarter" idx="12"/>
          </p:nvPr>
        </p:nvSpPr>
        <p:spPr/>
        <p:txBody>
          <a:bodyPr/>
          <a:lstStyle>
            <a:lvl1pPr>
              <a:defRPr/>
            </a:lvl1pPr>
          </a:lstStyle>
          <a:p>
            <a:pPr>
              <a:defRPr/>
            </a:pPr>
            <a:fld id="{1338FAE1-DA65-4E67-A7F5-62F67EE0EE3C}" type="slidenum">
              <a:rPr lang="en-US"/>
              <a:pPr>
                <a:defRPr/>
              </a:pPr>
              <a:t>‹#›</a:t>
            </a:fld>
            <a:endParaRPr lang="en-US"/>
          </a:p>
        </p:txBody>
      </p:sp>
    </p:spTree>
    <p:extLst>
      <p:ext uri="{BB962C8B-B14F-4D97-AF65-F5344CB8AC3E}">
        <p14:creationId xmlns:p14="http://schemas.microsoft.com/office/powerpoint/2010/main" val="245465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8F02AD9-D0CE-7C6E-3512-A58A84F91A03}"/>
              </a:ext>
            </a:extLst>
          </p:cNvPr>
          <p:cNvSpPr>
            <a:spLocks noGrp="1"/>
          </p:cNvSpPr>
          <p:nvPr>
            <p:ph type="dt" sz="half" idx="10"/>
          </p:nvPr>
        </p:nvSpPr>
        <p:spPr/>
        <p:txBody>
          <a:bodyPr/>
          <a:lstStyle>
            <a:lvl1pPr>
              <a:defRPr/>
            </a:lvl1pPr>
          </a:lstStyle>
          <a:p>
            <a:pPr>
              <a:defRPr/>
            </a:pPr>
            <a:fld id="{B4F31D30-B0B5-4E2E-A995-B78CF3B0D562}" type="datetimeFigureOut">
              <a:rPr lang="en-US"/>
              <a:pPr>
                <a:defRPr/>
              </a:pPr>
              <a:t>6/18/2024</a:t>
            </a:fld>
            <a:endParaRPr lang="en-US"/>
          </a:p>
        </p:txBody>
      </p:sp>
      <p:sp>
        <p:nvSpPr>
          <p:cNvPr id="8" name="Footer Placeholder 4">
            <a:extLst>
              <a:ext uri="{FF2B5EF4-FFF2-40B4-BE49-F238E27FC236}">
                <a16:creationId xmlns:a16="http://schemas.microsoft.com/office/drawing/2014/main" id="{86FE91FD-C382-F18B-D21A-81EC335872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05C37A2-DC4C-5C81-B2A0-73C7AA1E01EC}"/>
              </a:ext>
            </a:extLst>
          </p:cNvPr>
          <p:cNvSpPr>
            <a:spLocks noGrp="1"/>
          </p:cNvSpPr>
          <p:nvPr>
            <p:ph type="sldNum" sz="quarter" idx="12"/>
          </p:nvPr>
        </p:nvSpPr>
        <p:spPr/>
        <p:txBody>
          <a:bodyPr/>
          <a:lstStyle>
            <a:lvl1pPr>
              <a:defRPr/>
            </a:lvl1pPr>
          </a:lstStyle>
          <a:p>
            <a:pPr>
              <a:defRPr/>
            </a:pPr>
            <a:fld id="{32F8AE49-0496-499B-AEEA-8A74FE4CEB70}" type="slidenum">
              <a:rPr lang="en-US"/>
              <a:pPr>
                <a:defRPr/>
              </a:pPr>
              <a:t>‹#›</a:t>
            </a:fld>
            <a:endParaRPr lang="en-US"/>
          </a:p>
        </p:txBody>
      </p:sp>
    </p:spTree>
    <p:extLst>
      <p:ext uri="{BB962C8B-B14F-4D97-AF65-F5344CB8AC3E}">
        <p14:creationId xmlns:p14="http://schemas.microsoft.com/office/powerpoint/2010/main" val="1111684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4214734-366B-AAC3-C271-2787596F41A1}"/>
              </a:ext>
            </a:extLst>
          </p:cNvPr>
          <p:cNvSpPr>
            <a:spLocks noGrp="1"/>
          </p:cNvSpPr>
          <p:nvPr>
            <p:ph type="dt" sz="half" idx="10"/>
          </p:nvPr>
        </p:nvSpPr>
        <p:spPr/>
        <p:txBody>
          <a:bodyPr/>
          <a:lstStyle>
            <a:lvl1pPr>
              <a:defRPr/>
            </a:lvl1pPr>
          </a:lstStyle>
          <a:p>
            <a:pPr>
              <a:defRPr/>
            </a:pPr>
            <a:fld id="{84AA4EF4-A9B8-421C-88ED-C5FC78BCAE90}" type="datetimeFigureOut">
              <a:rPr lang="en-US"/>
              <a:pPr>
                <a:defRPr/>
              </a:pPr>
              <a:t>6/18/2024</a:t>
            </a:fld>
            <a:endParaRPr lang="en-US"/>
          </a:p>
        </p:txBody>
      </p:sp>
      <p:sp>
        <p:nvSpPr>
          <p:cNvPr id="4" name="Footer Placeholder 4">
            <a:extLst>
              <a:ext uri="{FF2B5EF4-FFF2-40B4-BE49-F238E27FC236}">
                <a16:creationId xmlns:a16="http://schemas.microsoft.com/office/drawing/2014/main" id="{3C5E643A-4D4C-0ED5-9465-EDAC2E645DB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7004CBC-16B5-BA2A-2CD4-AAAD60C61913}"/>
              </a:ext>
            </a:extLst>
          </p:cNvPr>
          <p:cNvSpPr>
            <a:spLocks noGrp="1"/>
          </p:cNvSpPr>
          <p:nvPr>
            <p:ph type="sldNum" sz="quarter" idx="12"/>
          </p:nvPr>
        </p:nvSpPr>
        <p:spPr/>
        <p:txBody>
          <a:bodyPr/>
          <a:lstStyle>
            <a:lvl1pPr>
              <a:defRPr/>
            </a:lvl1pPr>
          </a:lstStyle>
          <a:p>
            <a:pPr>
              <a:defRPr/>
            </a:pPr>
            <a:fld id="{CE465993-D7D7-409D-9CAF-E4716600714D}" type="slidenum">
              <a:rPr lang="en-US"/>
              <a:pPr>
                <a:defRPr/>
              </a:pPr>
              <a:t>‹#›</a:t>
            </a:fld>
            <a:endParaRPr lang="en-US"/>
          </a:p>
        </p:txBody>
      </p:sp>
    </p:spTree>
    <p:extLst>
      <p:ext uri="{BB962C8B-B14F-4D97-AF65-F5344CB8AC3E}">
        <p14:creationId xmlns:p14="http://schemas.microsoft.com/office/powerpoint/2010/main" val="383019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90C77FD-50C3-762B-8449-5BED16717CFC}"/>
              </a:ext>
            </a:extLst>
          </p:cNvPr>
          <p:cNvSpPr>
            <a:spLocks noGrp="1"/>
          </p:cNvSpPr>
          <p:nvPr>
            <p:ph type="dt" sz="half" idx="10"/>
          </p:nvPr>
        </p:nvSpPr>
        <p:spPr/>
        <p:txBody>
          <a:bodyPr/>
          <a:lstStyle>
            <a:lvl1pPr>
              <a:defRPr/>
            </a:lvl1pPr>
          </a:lstStyle>
          <a:p>
            <a:pPr>
              <a:defRPr/>
            </a:pPr>
            <a:fld id="{F6E0CAFA-62A4-4211-B2E4-3B1B9C9DE59F}" type="datetimeFigureOut">
              <a:rPr lang="en-US"/>
              <a:pPr>
                <a:defRPr/>
              </a:pPr>
              <a:t>6/18/2024</a:t>
            </a:fld>
            <a:endParaRPr lang="en-US"/>
          </a:p>
        </p:txBody>
      </p:sp>
      <p:sp>
        <p:nvSpPr>
          <p:cNvPr id="3" name="Footer Placeholder 4">
            <a:extLst>
              <a:ext uri="{FF2B5EF4-FFF2-40B4-BE49-F238E27FC236}">
                <a16:creationId xmlns:a16="http://schemas.microsoft.com/office/drawing/2014/main" id="{01ED63DC-FB2B-3A0F-D332-4118D21E1E5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FFE583A-BB67-334B-8321-D43D4698975C}"/>
              </a:ext>
            </a:extLst>
          </p:cNvPr>
          <p:cNvSpPr>
            <a:spLocks noGrp="1"/>
          </p:cNvSpPr>
          <p:nvPr>
            <p:ph type="sldNum" sz="quarter" idx="12"/>
          </p:nvPr>
        </p:nvSpPr>
        <p:spPr/>
        <p:txBody>
          <a:bodyPr/>
          <a:lstStyle>
            <a:lvl1pPr>
              <a:defRPr/>
            </a:lvl1pPr>
          </a:lstStyle>
          <a:p>
            <a:pPr>
              <a:defRPr/>
            </a:pPr>
            <a:fld id="{2823C180-60F3-408B-A6D3-00FB152A90AD}" type="slidenum">
              <a:rPr lang="en-US"/>
              <a:pPr>
                <a:defRPr/>
              </a:pPr>
              <a:t>‹#›</a:t>
            </a:fld>
            <a:endParaRPr lang="en-US"/>
          </a:p>
        </p:txBody>
      </p:sp>
    </p:spTree>
    <p:extLst>
      <p:ext uri="{BB962C8B-B14F-4D97-AF65-F5344CB8AC3E}">
        <p14:creationId xmlns:p14="http://schemas.microsoft.com/office/powerpoint/2010/main" val="156730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0444A37-27BE-5AF1-A922-043A06D53E95}"/>
              </a:ext>
            </a:extLst>
          </p:cNvPr>
          <p:cNvSpPr>
            <a:spLocks noGrp="1"/>
          </p:cNvSpPr>
          <p:nvPr>
            <p:ph type="dt" sz="half" idx="10"/>
          </p:nvPr>
        </p:nvSpPr>
        <p:spPr/>
        <p:txBody>
          <a:bodyPr/>
          <a:lstStyle>
            <a:lvl1pPr>
              <a:defRPr/>
            </a:lvl1pPr>
          </a:lstStyle>
          <a:p>
            <a:pPr>
              <a:defRPr/>
            </a:pPr>
            <a:fld id="{0A399D1F-3FA9-4AC9-A689-7E001154CED8}" type="datetimeFigureOut">
              <a:rPr lang="en-US"/>
              <a:pPr>
                <a:defRPr/>
              </a:pPr>
              <a:t>6/18/2024</a:t>
            </a:fld>
            <a:endParaRPr lang="en-US"/>
          </a:p>
        </p:txBody>
      </p:sp>
      <p:sp>
        <p:nvSpPr>
          <p:cNvPr id="6" name="Footer Placeholder 4">
            <a:extLst>
              <a:ext uri="{FF2B5EF4-FFF2-40B4-BE49-F238E27FC236}">
                <a16:creationId xmlns:a16="http://schemas.microsoft.com/office/drawing/2014/main" id="{86386D55-A005-606B-D272-C5431C5311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03DEA54-D606-C193-66EF-5EF5A1F11229}"/>
              </a:ext>
            </a:extLst>
          </p:cNvPr>
          <p:cNvSpPr>
            <a:spLocks noGrp="1"/>
          </p:cNvSpPr>
          <p:nvPr>
            <p:ph type="sldNum" sz="quarter" idx="12"/>
          </p:nvPr>
        </p:nvSpPr>
        <p:spPr/>
        <p:txBody>
          <a:bodyPr/>
          <a:lstStyle>
            <a:lvl1pPr>
              <a:defRPr/>
            </a:lvl1pPr>
          </a:lstStyle>
          <a:p>
            <a:pPr>
              <a:defRPr/>
            </a:pPr>
            <a:fld id="{C599688E-AA49-45B8-A051-6F311A0D3CE6}" type="slidenum">
              <a:rPr lang="en-US"/>
              <a:pPr>
                <a:defRPr/>
              </a:pPr>
              <a:t>‹#›</a:t>
            </a:fld>
            <a:endParaRPr lang="en-US"/>
          </a:p>
        </p:txBody>
      </p:sp>
    </p:spTree>
    <p:extLst>
      <p:ext uri="{BB962C8B-B14F-4D97-AF65-F5344CB8AC3E}">
        <p14:creationId xmlns:p14="http://schemas.microsoft.com/office/powerpoint/2010/main" val="348998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9A85A76-3FCC-9104-059D-11489DCBBFF6}"/>
              </a:ext>
            </a:extLst>
          </p:cNvPr>
          <p:cNvSpPr>
            <a:spLocks noGrp="1"/>
          </p:cNvSpPr>
          <p:nvPr>
            <p:ph type="dt" sz="half" idx="10"/>
          </p:nvPr>
        </p:nvSpPr>
        <p:spPr/>
        <p:txBody>
          <a:bodyPr/>
          <a:lstStyle>
            <a:lvl1pPr>
              <a:defRPr/>
            </a:lvl1pPr>
          </a:lstStyle>
          <a:p>
            <a:pPr>
              <a:defRPr/>
            </a:pPr>
            <a:fld id="{2D34B25A-9B80-4128-892B-6CE0CE64620F}" type="datetimeFigureOut">
              <a:rPr lang="en-US"/>
              <a:pPr>
                <a:defRPr/>
              </a:pPr>
              <a:t>6/18/2024</a:t>
            </a:fld>
            <a:endParaRPr lang="en-US"/>
          </a:p>
        </p:txBody>
      </p:sp>
      <p:sp>
        <p:nvSpPr>
          <p:cNvPr id="6" name="Footer Placeholder 4">
            <a:extLst>
              <a:ext uri="{FF2B5EF4-FFF2-40B4-BE49-F238E27FC236}">
                <a16:creationId xmlns:a16="http://schemas.microsoft.com/office/drawing/2014/main" id="{2E8DB2F5-55BF-B48B-3CCE-4DCAB257F7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5AA9B73-6391-180B-B0B0-72D8699C0BA1}"/>
              </a:ext>
            </a:extLst>
          </p:cNvPr>
          <p:cNvSpPr>
            <a:spLocks noGrp="1"/>
          </p:cNvSpPr>
          <p:nvPr>
            <p:ph type="sldNum" sz="quarter" idx="12"/>
          </p:nvPr>
        </p:nvSpPr>
        <p:spPr/>
        <p:txBody>
          <a:bodyPr/>
          <a:lstStyle>
            <a:lvl1pPr>
              <a:defRPr/>
            </a:lvl1pPr>
          </a:lstStyle>
          <a:p>
            <a:pPr>
              <a:defRPr/>
            </a:pPr>
            <a:fld id="{D8A763EB-8CFC-40B9-9267-ADBE65A30807}" type="slidenum">
              <a:rPr lang="en-US"/>
              <a:pPr>
                <a:defRPr/>
              </a:pPr>
              <a:t>‹#›</a:t>
            </a:fld>
            <a:endParaRPr lang="en-US"/>
          </a:p>
        </p:txBody>
      </p:sp>
    </p:spTree>
    <p:extLst>
      <p:ext uri="{BB962C8B-B14F-4D97-AF65-F5344CB8AC3E}">
        <p14:creationId xmlns:p14="http://schemas.microsoft.com/office/powerpoint/2010/main" val="2404200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E5BC7FC-E587-D5C0-D9A7-48B1C4AE3FF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DD4DD83-9A94-72D6-4057-7283ABC127C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023A65-1385-5C19-2B76-5ADCBFDB4A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8F08D20-F611-452F-B22F-6D7B045701ED}" type="datetimeFigureOut">
              <a:rPr lang="en-US"/>
              <a:pPr>
                <a:defRPr/>
              </a:pPr>
              <a:t>6/18/2024</a:t>
            </a:fld>
            <a:endParaRPr lang="en-US"/>
          </a:p>
        </p:txBody>
      </p:sp>
      <p:sp>
        <p:nvSpPr>
          <p:cNvPr id="5" name="Footer Placeholder 4">
            <a:extLst>
              <a:ext uri="{FF2B5EF4-FFF2-40B4-BE49-F238E27FC236}">
                <a16:creationId xmlns:a16="http://schemas.microsoft.com/office/drawing/2014/main" id="{8D9ADA8D-3179-C008-75F6-17C10A0E26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BF8BC16-2B20-F895-B6F4-E7980F003F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E07DCA0-5590-4DE1-88B7-BA44795194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video" Target="file:///C:\Users\TCT%20Computer\Downloads\video-1627049242.mp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slide" Target="slide21.xml"/><Relationship Id="rId2" Type="http://schemas.openxmlformats.org/officeDocument/2006/relationships/slide" Target="slide24.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slide" Target="slide22.xml"/><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 Target="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 Target="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 Target="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FAAD2760-730B-F6B3-2C11-AD63EF5CD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5">
            <a:extLst>
              <a:ext uri="{FF2B5EF4-FFF2-40B4-BE49-F238E27FC236}">
                <a16:creationId xmlns:a16="http://schemas.microsoft.com/office/drawing/2014/main" id="{5547C100-AB9A-67BA-63A6-040506AEC13F}"/>
              </a:ext>
            </a:extLst>
          </p:cNvPr>
          <p:cNvSpPr txBox="1">
            <a:spLocks noChangeArrowheads="1"/>
          </p:cNvSpPr>
          <p:nvPr/>
        </p:nvSpPr>
        <p:spPr bwMode="auto">
          <a:xfrm>
            <a:off x="4411791" y="988353"/>
            <a:ext cx="3427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err="1">
                <a:solidFill>
                  <a:schemeClr val="bg1"/>
                </a:solidFill>
                <a:latin typeface="Times New Roman" panose="02020603050405020304" pitchFamily="18" charset="0"/>
                <a:cs typeface="Times New Roman" panose="02020603050405020304" pitchFamily="18" charset="0"/>
              </a:rPr>
              <a:t>TRƯỜNG</a:t>
            </a:r>
            <a:r>
              <a:rPr lang="en-US" altLang="en-US" b="1" dirty="0">
                <a:solidFill>
                  <a:schemeClr val="bg1"/>
                </a:solidFill>
                <a:latin typeface="Times New Roman" panose="02020603050405020304" pitchFamily="18" charset="0"/>
                <a:cs typeface="Times New Roman" panose="02020603050405020304" pitchFamily="18" charset="0"/>
              </a:rPr>
              <a:t> THCS LONG </a:t>
            </a:r>
            <a:r>
              <a:rPr lang="en-US" altLang="en-US" b="1" dirty="0" err="1">
                <a:solidFill>
                  <a:schemeClr val="bg1"/>
                </a:solidFill>
                <a:latin typeface="Times New Roman" panose="02020603050405020304" pitchFamily="18" charset="0"/>
                <a:cs typeface="Times New Roman" panose="02020603050405020304" pitchFamily="18" charset="0"/>
              </a:rPr>
              <a:t>BIÊN</a:t>
            </a:r>
            <a:endParaRPr lang="LID4096" altLang="en-US" b="1"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E8DC794-AF7E-0BFE-B031-7A404B014C6A}"/>
              </a:ext>
            </a:extLst>
          </p:cNvPr>
          <p:cNvSpPr txBox="1"/>
          <p:nvPr/>
        </p:nvSpPr>
        <p:spPr>
          <a:xfrm>
            <a:off x="3215054" y="1438097"/>
            <a:ext cx="6365044" cy="1384995"/>
          </a:xfrm>
          <a:prstGeom prst="rect">
            <a:avLst/>
          </a:prstGeom>
          <a:noFill/>
        </p:spPr>
        <p:txBody>
          <a:bodyPr wrap="square">
            <a:spAutoFit/>
          </a:bodyPr>
          <a:lstStyle/>
          <a:p>
            <a:pPr algn="ctr">
              <a:defRPr/>
            </a:pPr>
            <a:r>
              <a:rPr lang="en-US" sz="2800" b="1" dirty="0">
                <a:ln w="38100">
                  <a:noFill/>
                </a:ln>
                <a:solidFill>
                  <a:srgbClr val="FF0000"/>
                </a:solidFill>
                <a:latin typeface="Times New Roman" panose="02020603050405020304" pitchFamily="18" charset="0"/>
                <a:cs typeface="Times New Roman" panose="02020603050405020304" pitchFamily="18" charset="0"/>
              </a:rPr>
              <a:t>BÀI GIẢNG ĐIỆN TỬ MÔN ĐỊA LÍ 6</a:t>
            </a:r>
          </a:p>
          <a:p>
            <a:pPr algn="ctr">
              <a:defRPr/>
            </a:pP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Bài</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28: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Mối</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quan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hệ</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giữa</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thiên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nhiên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con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người</a:t>
            </a:r>
            <a:endParaRPr lang="en-US" sz="2800" b="1" dirty="0">
              <a:ln w="9525">
                <a:solidFill>
                  <a:schemeClr val="bg1"/>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766D69D-0EB5-5B60-08FF-BB867292DA68}"/>
              </a:ext>
            </a:extLst>
          </p:cNvPr>
          <p:cNvSpPr/>
          <p:nvPr/>
        </p:nvSpPr>
        <p:spPr>
          <a:xfrm>
            <a:off x="4845442" y="3685777"/>
            <a:ext cx="2807383" cy="398187"/>
          </a:xfrm>
          <a:prstGeom prst="rect">
            <a:avLst/>
          </a:prstGeom>
          <a:noFill/>
        </p:spPr>
        <p:txBody>
          <a:bodyPr wrap="square" lIns="51435" tIns="25718" rIns="51435" bIns="25718">
            <a:spAutoFit/>
          </a:bodyPr>
          <a:lstStyle/>
          <a:p>
            <a:pPr algn="ctr">
              <a:defRPr/>
            </a:pPr>
            <a:r>
              <a:rPr lang="en-US" sz="225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GV: </a:t>
            </a:r>
            <a:r>
              <a:rPr lang="en-US" sz="225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Trần</a:t>
            </a:r>
            <a:r>
              <a:rPr lang="en-US" sz="225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25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Kiều</a:t>
            </a:r>
            <a:r>
              <a:rPr lang="en-US" sz="225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Trang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ackground Powerpoint đẹp 31 | Hình nền, Hình ảnh, Hình">
            <a:extLst>
              <a:ext uri="{FF2B5EF4-FFF2-40B4-BE49-F238E27FC236}">
                <a16:creationId xmlns:a16="http://schemas.microsoft.com/office/drawing/2014/main" id="{6E1DDC3D-3EF5-75C5-CECB-989C1DCAC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122A2A7-BE30-7223-5C71-1AE47C56B835}"/>
              </a:ext>
            </a:extLst>
          </p:cNvPr>
          <p:cNvPicPr>
            <a:picLocks noChangeAspect="1"/>
          </p:cNvPicPr>
          <p:nvPr/>
        </p:nvPicPr>
        <p:blipFill>
          <a:blip r:embed="rId3"/>
          <a:stretch>
            <a:fillRect/>
          </a:stretch>
        </p:blipFill>
        <p:spPr>
          <a:xfrm>
            <a:off x="344557" y="0"/>
            <a:ext cx="5751443" cy="3431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866" name="Picture 2" descr="Tiềm năng dầu khí ở vùng biển Việt Nam? - VINPA.org.vn - Hiệp hội Xăng dầu  Việt Nam">
            <a:extLst>
              <a:ext uri="{FF2B5EF4-FFF2-40B4-BE49-F238E27FC236}">
                <a16:creationId xmlns:a16="http://schemas.microsoft.com/office/drawing/2014/main" id="{70FD624E-DB85-8089-16BD-F03225F40004}"/>
              </a:ext>
            </a:extLst>
          </p:cNvPr>
          <p:cNvPicPr>
            <a:picLocks noChangeAspect="1" noChangeArrowheads="1"/>
          </p:cNvPicPr>
          <p:nvPr/>
        </p:nvPicPr>
        <p:blipFill>
          <a:blip r:embed="rId4"/>
          <a:srcRect/>
          <a:stretch>
            <a:fillRect/>
          </a:stretch>
        </p:blipFill>
        <p:spPr bwMode="auto">
          <a:xfrm>
            <a:off x="6168886" y="-11512"/>
            <a:ext cx="5751443"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868" name="Picture 4" descr="Ngành Công Nghiệp Chế Biến Thực Phẩm">
            <a:extLst>
              <a:ext uri="{FF2B5EF4-FFF2-40B4-BE49-F238E27FC236}">
                <a16:creationId xmlns:a16="http://schemas.microsoft.com/office/drawing/2014/main" id="{40A8C033-1508-4398-CE5A-649CAA1AB5A6}"/>
              </a:ext>
            </a:extLst>
          </p:cNvPr>
          <p:cNvPicPr>
            <a:picLocks noChangeAspect="1" noChangeArrowheads="1"/>
          </p:cNvPicPr>
          <p:nvPr/>
        </p:nvPicPr>
        <p:blipFill>
          <a:blip r:embed="rId5"/>
          <a:srcRect/>
          <a:stretch>
            <a:fillRect/>
          </a:stretch>
        </p:blipFill>
        <p:spPr bwMode="auto">
          <a:xfrm>
            <a:off x="344557" y="3429000"/>
            <a:ext cx="5751443" cy="34508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870" name="Picture 6" descr="Đến năm 2030: Việt Nam hoàn thành mục tiêu công nghiệp hoá, hiện đại hoá">
            <a:extLst>
              <a:ext uri="{FF2B5EF4-FFF2-40B4-BE49-F238E27FC236}">
                <a16:creationId xmlns:a16="http://schemas.microsoft.com/office/drawing/2014/main" id="{15EED294-C3E6-1E97-8B26-F0D15E6BB6E6}"/>
              </a:ext>
            </a:extLst>
          </p:cNvPr>
          <p:cNvPicPr>
            <a:picLocks noChangeAspect="1" noChangeArrowheads="1"/>
          </p:cNvPicPr>
          <p:nvPr/>
        </p:nvPicPr>
        <p:blipFill>
          <a:blip r:embed="rId6"/>
          <a:srcRect/>
          <a:stretch>
            <a:fillRect/>
          </a:stretch>
        </p:blipFill>
        <p:spPr bwMode="auto">
          <a:xfrm>
            <a:off x="6168885" y="3440512"/>
            <a:ext cx="5751443" cy="3405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927FCE3E-3979-CC0D-7B9C-50F1CD5FB031}"/>
              </a:ext>
            </a:extLst>
          </p:cNvPr>
          <p:cNvSpPr txBox="1"/>
          <p:nvPr/>
        </p:nvSpPr>
        <p:spPr>
          <a:xfrm>
            <a:off x="2273300" y="0"/>
            <a:ext cx="2114550"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err="1">
                <a:latin typeface="Times New Roman" panose="02020603050405020304" pitchFamily="18" charset="0"/>
                <a:cs typeface="Times New Roman" panose="02020603050405020304" pitchFamily="18" charset="0"/>
              </a:rPr>
              <a:t>Khai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thác</a:t>
            </a:r>
            <a:r>
              <a:rPr lang="en-US" sz="2000" dirty="0">
                <a:latin typeface="Times New Roman" panose="02020603050405020304" pitchFamily="18" charset="0"/>
                <a:cs typeface="Times New Roman" panose="02020603050405020304" pitchFamily="18" charset="0"/>
              </a:rPr>
              <a:t> than</a:t>
            </a:r>
          </a:p>
        </p:txBody>
      </p:sp>
      <p:sp>
        <p:nvSpPr>
          <p:cNvPr id="8" name="TextBox 7">
            <a:extLst>
              <a:ext uri="{FF2B5EF4-FFF2-40B4-BE49-F238E27FC236}">
                <a16:creationId xmlns:a16="http://schemas.microsoft.com/office/drawing/2014/main" id="{60337CAC-6F3C-51C6-7F68-4388E0698A69}"/>
              </a:ext>
            </a:extLst>
          </p:cNvPr>
          <p:cNvSpPr txBox="1"/>
          <p:nvPr/>
        </p:nvSpPr>
        <p:spPr>
          <a:xfrm>
            <a:off x="8442325" y="6508750"/>
            <a:ext cx="2114550"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endParaRPr lang="en-US" sz="2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53F9583-4BE1-41C9-9394-08B951A0B6D6}"/>
              </a:ext>
            </a:extLst>
          </p:cNvPr>
          <p:cNvSpPr txBox="1"/>
          <p:nvPr/>
        </p:nvSpPr>
        <p:spPr>
          <a:xfrm>
            <a:off x="2273300" y="6489700"/>
            <a:ext cx="2286000"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phẩm</a:t>
            </a:r>
            <a:endParaRPr lang="en-US" sz="2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4F706FC-41E1-4226-8B53-D966B9559B2B}"/>
              </a:ext>
            </a:extLst>
          </p:cNvPr>
          <p:cNvSpPr txBox="1"/>
          <p:nvPr/>
        </p:nvSpPr>
        <p:spPr>
          <a:xfrm>
            <a:off x="8442325" y="11113"/>
            <a:ext cx="2114550"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err="1">
                <a:latin typeface="Times New Roman" panose="02020603050405020304" pitchFamily="18" charset="0"/>
                <a:cs typeface="Times New Roman" panose="02020603050405020304" pitchFamily="18" charset="0"/>
              </a:rPr>
              <a:t>Khai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mỏ</a:t>
            </a:r>
            <a:endParaRPr lang="en-US" sz="2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65806A2-EFCF-E775-B8DF-300C2FA6C9D1}"/>
              </a:ext>
            </a:extLst>
          </p:cNvPr>
          <p:cNvSpPr txBox="1"/>
          <p:nvPr/>
        </p:nvSpPr>
        <p:spPr>
          <a:xfrm>
            <a:off x="2651125" y="3173413"/>
            <a:ext cx="7010400" cy="5842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3200" dirty="0" err="1">
                <a:solidFill>
                  <a:srgbClr val="FF0000"/>
                </a:solidFill>
                <a:latin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nghiệp</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ackground Powerpoint đẹp 31 | Hình nền, Hình ảnh, Hình">
            <a:extLst>
              <a:ext uri="{FF2B5EF4-FFF2-40B4-BE49-F238E27FC236}">
                <a16:creationId xmlns:a16="http://schemas.microsoft.com/office/drawing/2014/main" id="{ABBC4A0E-CD58-5FAE-1531-6B3A0AC69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Vịnh Hạ Long: Những giá trị làm nên kỳ quan thiên nhiên thế giới">
            <a:extLst>
              <a:ext uri="{FF2B5EF4-FFF2-40B4-BE49-F238E27FC236}">
                <a16:creationId xmlns:a16="http://schemas.microsoft.com/office/drawing/2014/main" id="{74D40FF5-6F74-E36E-7ECA-71A4D2AF2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525" y="0"/>
            <a:ext cx="60769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descr="Kinh nghiệm du lịch bãi tắm biển Mỹ Khê Đà Nẵng cho hè tới">
            <a:extLst>
              <a:ext uri="{FF2B5EF4-FFF2-40B4-BE49-F238E27FC236}">
                <a16:creationId xmlns:a16="http://schemas.microsoft.com/office/drawing/2014/main" id="{B70F8FFC-97A6-02C1-6361-E34D3265E5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3429000"/>
            <a:ext cx="61055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descr="Tất cả kinh nghiệm du lịch núi Phú Sĩ Nhật Bản bạn nên cần biết">
            <a:extLst>
              <a:ext uri="{FF2B5EF4-FFF2-40B4-BE49-F238E27FC236}">
                <a16:creationId xmlns:a16="http://schemas.microsoft.com/office/drawing/2014/main" id="{D6016103-515D-7C43-2A3A-AC100FEABF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3463" y="3429000"/>
            <a:ext cx="60785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0" descr="Kinh nghiệm leo núi an toàn cho người đam mê chinh phục">
            <a:extLst>
              <a:ext uri="{FF2B5EF4-FFF2-40B4-BE49-F238E27FC236}">
                <a16:creationId xmlns:a16="http://schemas.microsoft.com/office/drawing/2014/main" id="{96F56DF9-F7A4-950F-DC74-2E123785B1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3" y="0"/>
            <a:ext cx="6069012"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D943FFA-2B49-EEA4-3CF3-040113D27DB1}"/>
              </a:ext>
            </a:extLst>
          </p:cNvPr>
          <p:cNvSpPr txBox="1"/>
          <p:nvPr/>
        </p:nvSpPr>
        <p:spPr>
          <a:xfrm>
            <a:off x="2019300" y="0"/>
            <a:ext cx="2208213"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a:latin typeface="Times New Roman" panose="02020603050405020304" pitchFamily="18" charset="0"/>
                <a:cs typeface="Times New Roman" panose="02020603050405020304" pitchFamily="18" charset="0"/>
              </a:rPr>
              <a:t>Du </a:t>
            </a:r>
            <a:r>
              <a:rPr lang="en-US" sz="2000" dirty="0" err="1">
                <a:latin typeface="Times New Roman" panose="02020603050405020304" pitchFamily="18" charset="0"/>
                <a:cs typeface="Times New Roman" panose="02020603050405020304" pitchFamily="18" charset="0"/>
              </a:rPr>
              <a:t>lịch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hiểm</a:t>
            </a:r>
            <a:endParaRPr lang="en-US" sz="2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D58F00D-87EE-EFD6-A6E7-5104865F093B}"/>
              </a:ext>
            </a:extLst>
          </p:cNvPr>
          <p:cNvSpPr txBox="1"/>
          <p:nvPr/>
        </p:nvSpPr>
        <p:spPr>
          <a:xfrm>
            <a:off x="8240713" y="6457950"/>
            <a:ext cx="2208212"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err="1">
                <a:latin typeface="Times New Roman" panose="02020603050405020304" pitchFamily="18" charset="0"/>
                <a:cs typeface="Times New Roman" panose="02020603050405020304" pitchFamily="18" charset="0"/>
              </a:rPr>
              <a:t>Núi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Sỹ</a:t>
            </a:r>
            <a:endParaRPr lang="en-US" sz="2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D6E12DE-8E3C-B7E6-6842-4532A347C898}"/>
              </a:ext>
            </a:extLst>
          </p:cNvPr>
          <p:cNvSpPr txBox="1"/>
          <p:nvPr/>
        </p:nvSpPr>
        <p:spPr>
          <a:xfrm>
            <a:off x="1949450" y="6457950"/>
            <a:ext cx="2206625"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err="1">
                <a:latin typeface="Times New Roman" panose="02020603050405020304" pitchFamily="18" charset="0"/>
                <a:cs typeface="Times New Roman" panose="02020603050405020304" pitchFamily="18" charset="0"/>
              </a:rPr>
              <a:t>Biển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Khê</a:t>
            </a:r>
            <a:endParaRPr lang="en-US" sz="2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F937CD9-D69F-4EEC-6901-299A17536AD3}"/>
              </a:ext>
            </a:extLst>
          </p:cNvPr>
          <p:cNvSpPr txBox="1"/>
          <p:nvPr/>
        </p:nvSpPr>
        <p:spPr>
          <a:xfrm>
            <a:off x="8240713" y="-4763"/>
            <a:ext cx="2208212" cy="40005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err="1">
                <a:latin typeface="Times New Roman" panose="02020603050405020304" pitchFamily="18" charset="0"/>
                <a:cs typeface="Times New Roman" panose="02020603050405020304" pitchFamily="18" charset="0"/>
              </a:rPr>
              <a:t>Vịnh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a:t>
            </a:r>
            <a:r>
              <a:rPr lang="en-US" sz="2000" dirty="0">
                <a:latin typeface="Times New Roman" panose="02020603050405020304" pitchFamily="18" charset="0"/>
                <a:cs typeface="Times New Roman" panose="02020603050405020304" pitchFamily="18" charset="0"/>
              </a:rPr>
              <a:t> Long</a:t>
            </a:r>
          </a:p>
        </p:txBody>
      </p:sp>
      <p:sp>
        <p:nvSpPr>
          <p:cNvPr id="12" name="TextBox 11">
            <a:extLst>
              <a:ext uri="{FF2B5EF4-FFF2-40B4-BE49-F238E27FC236}">
                <a16:creationId xmlns:a16="http://schemas.microsoft.com/office/drawing/2014/main" id="{9A6C0503-C206-76FD-7292-A1D149530FD9}"/>
              </a:ext>
            </a:extLst>
          </p:cNvPr>
          <p:cNvSpPr txBox="1"/>
          <p:nvPr/>
        </p:nvSpPr>
        <p:spPr>
          <a:xfrm>
            <a:off x="2716213" y="3173413"/>
            <a:ext cx="6680200" cy="5842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3200" dirty="0" err="1">
                <a:solidFill>
                  <a:srgbClr val="FF0000"/>
                </a:solidFill>
                <a:latin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du </a:t>
            </a:r>
            <a:r>
              <a:rPr lang="en-US" sz="3200" dirty="0" err="1">
                <a:solidFill>
                  <a:srgbClr val="FF0000"/>
                </a:solidFill>
                <a:latin typeface="Times New Roman" panose="02020603050405020304" pitchFamily="18" charset="0"/>
                <a:cs typeface="Times New Roman" panose="02020603050405020304" pitchFamily="18" charset="0"/>
              </a:rPr>
              <a:t>lịch</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ackground Powerpoint đẹp 31 | Hình nền, Hình ảnh, Hình">
            <a:extLst>
              <a:ext uri="{FF2B5EF4-FFF2-40B4-BE49-F238E27FC236}">
                <a16:creationId xmlns:a16="http://schemas.microsoft.com/office/drawing/2014/main" id="{B97D7AE9-B64D-39CF-B43A-8043FB3C2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Phân biệt quốc lộ và 5 loại đường bộ - VnExpress">
            <a:extLst>
              <a:ext uri="{FF2B5EF4-FFF2-40B4-BE49-F238E27FC236}">
                <a16:creationId xmlns:a16="http://schemas.microsoft.com/office/drawing/2014/main" id="{AE9BFEB6-80C0-E0F9-8377-E0506081C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descr="ĐƯỜNG HẦM XUYÊN NÚI HẢI VÂN VÀ NHỮNG “BÍ MẬT” KHÔNG TƯỞNG">
            <a:extLst>
              <a:ext uri="{FF2B5EF4-FFF2-40B4-BE49-F238E27FC236}">
                <a16:creationId xmlns:a16="http://schemas.microsoft.com/office/drawing/2014/main" id="{09317B27-A106-CD88-970E-6318EED71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descr="Vận tải biển – động lực thúc đẩy kinh tế hội nhập">
            <a:extLst>
              <a:ext uri="{FF2B5EF4-FFF2-40B4-BE49-F238E27FC236}">
                <a16:creationId xmlns:a16="http://schemas.microsoft.com/office/drawing/2014/main" id="{AE655529-6745-4F42-1927-508FC064BB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descr="12 loại giấy tờ có thể dùng thay CMND khi đi máy bay">
            <a:extLst>
              <a:ext uri="{FF2B5EF4-FFF2-40B4-BE49-F238E27FC236}">
                <a16:creationId xmlns:a16="http://schemas.microsoft.com/office/drawing/2014/main" id="{A1FA38A8-DC94-987B-E6B4-32E04061B2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98F7C1E-5326-F6BE-A853-EE18D8BDD187}"/>
              </a:ext>
            </a:extLst>
          </p:cNvPr>
          <p:cNvSpPr txBox="1"/>
          <p:nvPr/>
        </p:nvSpPr>
        <p:spPr>
          <a:xfrm>
            <a:off x="2019300" y="0"/>
            <a:ext cx="2208213"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err="1">
                <a:latin typeface="Times New Roman" panose="02020603050405020304" pitchFamily="18" charset="0"/>
                <a:cs typeface="Times New Roman" panose="02020603050405020304" pitchFamily="18" charset="0"/>
              </a:rPr>
              <a:t>Đường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endParaRPr lang="en-US" sz="2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94A180D-C50D-8DFD-1981-6C65C7A391DC}"/>
              </a:ext>
            </a:extLst>
          </p:cNvPr>
          <p:cNvSpPr txBox="1"/>
          <p:nvPr/>
        </p:nvSpPr>
        <p:spPr>
          <a:xfrm>
            <a:off x="8267700" y="6419850"/>
            <a:ext cx="2208213"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err="1">
                <a:latin typeface="Times New Roman" panose="02020603050405020304" pitchFamily="18" charset="0"/>
                <a:cs typeface="Times New Roman" panose="02020603050405020304" pitchFamily="18" charset="0"/>
              </a:rPr>
              <a:t>Đường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endParaRPr lang="en-US" sz="2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99E0AED-7C93-5BEB-31E0-2273062C72FD}"/>
              </a:ext>
            </a:extLst>
          </p:cNvPr>
          <p:cNvSpPr txBox="1"/>
          <p:nvPr/>
        </p:nvSpPr>
        <p:spPr>
          <a:xfrm>
            <a:off x="1944688" y="6457950"/>
            <a:ext cx="2206625"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err="1">
                <a:latin typeface="Times New Roman" panose="02020603050405020304" pitchFamily="18" charset="0"/>
                <a:cs typeface="Times New Roman" panose="02020603050405020304" pitchFamily="18" charset="0"/>
              </a:rPr>
              <a:t>Đường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biển</a:t>
            </a:r>
            <a:endParaRPr lang="en-US" sz="2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7C6E783-964E-F043-6703-85946CEC1850}"/>
              </a:ext>
            </a:extLst>
          </p:cNvPr>
          <p:cNvSpPr txBox="1"/>
          <p:nvPr/>
        </p:nvSpPr>
        <p:spPr>
          <a:xfrm>
            <a:off x="8267700" y="0"/>
            <a:ext cx="2208213"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err="1">
                <a:latin typeface="Times New Roman" panose="02020603050405020304" pitchFamily="18" charset="0"/>
                <a:cs typeface="Times New Roman" panose="02020603050405020304" pitchFamily="18" charset="0"/>
              </a:rPr>
              <a:t>Đường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hầm</a:t>
            </a:r>
            <a:endParaRPr lang="en-US" sz="2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7F14587-546A-4934-82AA-EF736EBBBB4D}"/>
              </a:ext>
            </a:extLst>
          </p:cNvPr>
          <p:cNvSpPr txBox="1"/>
          <p:nvPr/>
        </p:nvSpPr>
        <p:spPr>
          <a:xfrm>
            <a:off x="2066925" y="3173413"/>
            <a:ext cx="8070850" cy="5842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3200" dirty="0" err="1">
                <a:solidFill>
                  <a:srgbClr val="FF0000"/>
                </a:solidFill>
                <a:latin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tải</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ackground Powerpoint đẹp chuyên nghiệp tiện lợi cho công việc">
            <a:extLst>
              <a:ext uri="{FF2B5EF4-FFF2-40B4-BE49-F238E27FC236}">
                <a16:creationId xmlns:a16="http://schemas.microsoft.com/office/drawing/2014/main" id="{B2C3BFF2-3733-7B8C-CA1E-82133D32F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5">
            <a:extLst>
              <a:ext uri="{FF2B5EF4-FFF2-40B4-BE49-F238E27FC236}">
                <a16:creationId xmlns:a16="http://schemas.microsoft.com/office/drawing/2014/main" id="{E4CA21B6-0B96-7070-EE8A-A726250A98F9}"/>
              </a:ext>
            </a:extLst>
          </p:cNvPr>
          <p:cNvSpPr txBox="1">
            <a:spLocks noChangeArrowheads="1"/>
          </p:cNvSpPr>
          <p:nvPr/>
        </p:nvSpPr>
        <p:spPr bwMode="auto">
          <a:xfrm>
            <a:off x="20638" y="15875"/>
            <a:ext cx="91900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3200">
                <a:solidFill>
                  <a:srgbClr val="FF0000"/>
                </a:solidFill>
                <a:latin typeface="Times New Roman" panose="02020603050405020304" pitchFamily="18" charset="0"/>
                <a:cs typeface="Times New Roman" panose="02020603050405020304" pitchFamily="18" charset="0"/>
              </a:rPr>
              <a:t>1. Tác động của thiên nhiên đến con người.</a:t>
            </a:r>
          </a:p>
          <a:p>
            <a:pPr algn="just">
              <a:lnSpc>
                <a:spcPct val="100000"/>
              </a:lnSpc>
              <a:spcBef>
                <a:spcPct val="0"/>
              </a:spcBef>
              <a:buFontTx/>
              <a:buNone/>
            </a:pPr>
            <a:r>
              <a:rPr lang="en-US" altLang="en-US" sz="3200">
                <a:solidFill>
                  <a:srgbClr val="FF0000"/>
                </a:solidFill>
                <a:latin typeface="Times New Roman" panose="02020603050405020304" pitchFamily="18" charset="0"/>
                <a:cs typeface="Times New Roman" panose="02020603050405020304" pitchFamily="18" charset="0"/>
              </a:rPr>
              <a:t>a. Tác động của thiên nhiên đến đời sống con người</a:t>
            </a:r>
            <a:endParaRPr lang="en-US" altLang="en-US" sz="3200">
              <a:solidFill>
                <a:srgbClr val="FF0000"/>
              </a:solidFill>
            </a:endParaRPr>
          </a:p>
        </p:txBody>
      </p:sp>
      <p:pic>
        <p:nvPicPr>
          <p:cNvPr id="14340" name="Picture 2" descr="Tổng hợp 5000 ảnh động tuyển chọn cực đẹp cho Powerpoint | CTU - Cộng đồng  Sinh viên Đại học Cần Thơ">
            <a:extLst>
              <a:ext uri="{FF2B5EF4-FFF2-40B4-BE49-F238E27FC236}">
                <a16:creationId xmlns:a16="http://schemas.microsoft.com/office/drawing/2014/main" id="{EA066B56-E367-F5CF-3DB0-F04FABDF57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638" y="1109663"/>
            <a:ext cx="22383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1">
            <a:extLst>
              <a:ext uri="{FF2B5EF4-FFF2-40B4-BE49-F238E27FC236}">
                <a16:creationId xmlns:a16="http://schemas.microsoft.com/office/drawing/2014/main" id="{DBBFE087-7970-25AE-F01B-C59C88EC72E3}"/>
              </a:ext>
            </a:extLst>
          </p:cNvPr>
          <p:cNvSpPr txBox="1">
            <a:spLocks noChangeArrowheads="1"/>
          </p:cNvSpPr>
          <p:nvPr/>
        </p:nvSpPr>
        <p:spPr bwMode="auto">
          <a:xfrm>
            <a:off x="2259013" y="1257300"/>
            <a:ext cx="93503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Trong đời sống hằng ngày, thiên nhiên cung cấp những điều kiện hết sức cần thiết (không khí, ánh sáng, nhiệt độ, nước,...) để con người có thể tồn tại</a:t>
            </a:r>
          </a:p>
        </p:txBody>
      </p:sp>
      <p:sp>
        <p:nvSpPr>
          <p:cNvPr id="14342" name="TextBox 6">
            <a:extLst>
              <a:ext uri="{FF2B5EF4-FFF2-40B4-BE49-F238E27FC236}">
                <a16:creationId xmlns:a16="http://schemas.microsoft.com/office/drawing/2014/main" id="{055CF60F-996D-71C8-3A33-D0A1A6CF7926}"/>
              </a:ext>
            </a:extLst>
          </p:cNvPr>
          <p:cNvSpPr txBox="1">
            <a:spLocks noChangeArrowheads="1"/>
          </p:cNvSpPr>
          <p:nvPr/>
        </p:nvSpPr>
        <p:spPr bwMode="auto">
          <a:xfrm>
            <a:off x="79375" y="2779713"/>
            <a:ext cx="110124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a:solidFill>
                  <a:srgbClr val="FF0000"/>
                </a:solidFill>
                <a:latin typeface="Times New Roman" panose="02020603050405020304" pitchFamily="18" charset="0"/>
                <a:cs typeface="Times New Roman" panose="02020603050405020304" pitchFamily="18" charset="0"/>
              </a:rPr>
              <a:t>b. Tác động của thiên nhiên đến đời sống sản xuất</a:t>
            </a:r>
          </a:p>
        </p:txBody>
      </p:sp>
      <p:sp>
        <p:nvSpPr>
          <p:cNvPr id="14343" name="TextBox 2">
            <a:extLst>
              <a:ext uri="{FF2B5EF4-FFF2-40B4-BE49-F238E27FC236}">
                <a16:creationId xmlns:a16="http://schemas.microsoft.com/office/drawing/2014/main" id="{946AF889-2C72-CD22-9554-87F26F3DB401}"/>
              </a:ext>
            </a:extLst>
          </p:cNvPr>
          <p:cNvSpPr txBox="1">
            <a:spLocks noChangeArrowheads="1"/>
          </p:cNvSpPr>
          <p:nvPr/>
        </p:nvSpPr>
        <p:spPr bwMode="auto">
          <a:xfrm>
            <a:off x="2259013" y="3222625"/>
            <a:ext cx="89122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spcAft>
                <a:spcPts val="600"/>
              </a:spcAft>
              <a:buFontTx/>
              <a:buNone/>
            </a:pPr>
            <a:r>
              <a:rPr lang="en-US"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 với sản xuất nông nghiệp</a:t>
            </a:r>
            <a:endParaRPr lang="en-US" altLang="en-US" sz="3200">
              <a:ea typeface="Calibri" panose="020F0502020204030204" pitchFamily="34" charset="0"/>
              <a:cs typeface="Times New Roman" panose="02020603050405020304" pitchFamily="18" charset="0"/>
            </a:endParaRPr>
          </a:p>
          <a:p>
            <a:pPr>
              <a:lnSpc>
                <a:spcPct val="100000"/>
              </a:lnSpc>
              <a:spcBef>
                <a:spcPct val="0"/>
              </a:spcBef>
              <a:spcAft>
                <a:spcPts val="600"/>
              </a:spcAft>
              <a:buFontTx/>
              <a:buNone/>
            </a:pPr>
            <a:r>
              <a:rPr lang="en-US"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 với sản xuất công nghiệp</a:t>
            </a:r>
            <a:endParaRPr lang="en-US" altLang="en-US" sz="3200">
              <a:ea typeface="Calibri" panose="020F0502020204030204" pitchFamily="34" charset="0"/>
              <a:cs typeface="Times New Roman" panose="02020603050405020304" pitchFamily="18" charset="0"/>
            </a:endParaRPr>
          </a:p>
          <a:p>
            <a:pPr>
              <a:lnSpc>
                <a:spcPct val="100000"/>
              </a:lnSpc>
              <a:spcBef>
                <a:spcPct val="0"/>
              </a:spcBef>
              <a:spcAft>
                <a:spcPts val="600"/>
              </a:spcAft>
              <a:buFontTx/>
              <a:buNone/>
            </a:pPr>
            <a:r>
              <a:rPr lang="en-US"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 với giao thông vận tải và du lịch</a:t>
            </a:r>
            <a:endParaRPr lang="en-US" altLang="en-US" sz="3200">
              <a:ea typeface="Calibri" panose="020F0502020204030204" pitchFamily="34" charset="0"/>
              <a:cs typeface="Times New Roman" panose="02020603050405020304" pitchFamily="18" charset="0"/>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a:extLst>
              <a:ext uri="{FF2B5EF4-FFF2-40B4-BE49-F238E27FC236}">
                <a16:creationId xmlns:a16="http://schemas.microsoft.com/office/drawing/2014/main" id="{5779BE85-913D-253A-1211-A0C2342D80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121920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3">
            <a:extLst>
              <a:ext uri="{FF2B5EF4-FFF2-40B4-BE49-F238E27FC236}">
                <a16:creationId xmlns:a16="http://schemas.microsoft.com/office/drawing/2014/main" id="{94861742-6E43-B385-88BE-368ECD3E53CB}"/>
              </a:ext>
            </a:extLst>
          </p:cNvPr>
          <p:cNvSpPr txBox="1">
            <a:spLocks noChangeArrowheads="1"/>
          </p:cNvSpPr>
          <p:nvPr/>
        </p:nvSpPr>
        <p:spPr bwMode="auto">
          <a:xfrm>
            <a:off x="1557338" y="60325"/>
            <a:ext cx="9031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3600">
                <a:solidFill>
                  <a:srgbClr val="FF0000"/>
                </a:solidFill>
                <a:latin typeface="Times New Roman" panose="02020603050405020304" pitchFamily="18" charset="0"/>
                <a:cs typeface="Times New Roman" panose="02020603050405020304" pitchFamily="18" charset="0"/>
              </a:rPr>
              <a:t>2. Tác động của thiên nhiên đến sản xuất.</a:t>
            </a:r>
          </a:p>
        </p:txBody>
      </p:sp>
    </p:spTree>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1627049242.mp4">
            <a:hlinkClick r:id="" action="ppaction://media"/>
            <a:extLst>
              <a:ext uri="{FF2B5EF4-FFF2-40B4-BE49-F238E27FC236}">
                <a16:creationId xmlns:a16="http://schemas.microsoft.com/office/drawing/2014/main" id="{D42665EF-BD2C-0783-5CF3-D4E42B32CD4D}"/>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6700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29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386BF8D0-0881-8929-FE7A-0182F809D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a:extLst>
              <a:ext uri="{FF2B5EF4-FFF2-40B4-BE49-F238E27FC236}">
                <a16:creationId xmlns:a16="http://schemas.microsoft.com/office/drawing/2014/main" id="{BFA29165-C78F-CA88-C23F-5D6629381856}"/>
              </a:ext>
            </a:extLst>
          </p:cNvPr>
          <p:cNvSpPr txBox="1">
            <a:spLocks noChangeArrowheads="1"/>
          </p:cNvSpPr>
          <p:nvPr/>
        </p:nvSpPr>
        <p:spPr bwMode="auto">
          <a:xfrm>
            <a:off x="4279900" y="0"/>
            <a:ext cx="7832725" cy="6740525"/>
          </a:xfrm>
          <a:prstGeom prst="rect">
            <a:avLst/>
          </a:prstGeom>
          <a:solidFill>
            <a:schemeClr val="bg1"/>
          </a:solidFill>
          <a:ln w="19050">
            <a:solidFill>
              <a:schemeClr val="tx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vi-VN" altLang="en-US" b="1">
                <a:latin typeface="Times New Roman" panose="02020603050405020304" pitchFamily="18" charset="0"/>
                <a:cs typeface="Times New Roman" panose="02020603050405020304" pitchFamily="18" charset="0"/>
              </a:rPr>
              <a:t>PHIẾU HỌC TẬP</a:t>
            </a:r>
          </a:p>
          <a:p>
            <a:pPr algn="ctr">
              <a:lnSpc>
                <a:spcPct val="100000"/>
              </a:lnSpc>
              <a:spcBef>
                <a:spcPct val="0"/>
              </a:spcBef>
              <a:buFontTx/>
              <a:buNone/>
            </a:pPr>
            <a:r>
              <a:rPr lang="vi-VN" altLang="en-US" sz="2400" b="1">
                <a:latin typeface="Times New Roman" panose="02020603050405020304" pitchFamily="18" charset="0"/>
                <a:cs typeface="Times New Roman" panose="02020603050405020304" pitchFamily="18" charset="0"/>
              </a:rPr>
              <a:t>* Tác động tích cực của con người đối với thiên nhiên:</a:t>
            </a:r>
          </a:p>
          <a:p>
            <a:pPr algn="ctr">
              <a:lnSpc>
                <a:spcPct val="100000"/>
              </a:lnSpc>
              <a:spcBef>
                <a:spcPct val="0"/>
              </a:spcBef>
              <a:buFontTx/>
              <a:buNone/>
            </a:pPr>
            <a:r>
              <a:rPr lang="vi-VN" altLang="en-US" sz="2400">
                <a:latin typeface="Times New Roman" panose="02020603050405020304" pitchFamily="18" charset="0"/>
                <a:cs typeface="Times New Roman" panose="02020603050405020304" pitchFamily="18" charset="0"/>
              </a:rPr>
              <a:t>………………………………………………………………</a:t>
            </a:r>
          </a:p>
          <a:p>
            <a:pPr algn="ctr">
              <a:lnSpc>
                <a:spcPct val="100000"/>
              </a:lnSpc>
              <a:spcBef>
                <a:spcPct val="0"/>
              </a:spcBef>
              <a:buFontTx/>
              <a:buNone/>
            </a:pPr>
            <a:r>
              <a:rPr lang="vi-VN" altLang="en-US" sz="2400">
                <a:latin typeface="Times New Roman" panose="02020603050405020304" pitchFamily="18" charset="0"/>
                <a:cs typeface="Times New Roman" panose="02020603050405020304" pitchFamily="18" charset="0"/>
              </a:rPr>
              <a:t>…………………………………………………………</a:t>
            </a:r>
            <a:r>
              <a:rPr lang="en-US" altLang="en-US" sz="2400">
                <a:latin typeface="Times New Roman" panose="02020603050405020304" pitchFamily="18" charset="0"/>
                <a:cs typeface="Times New Roman" panose="02020603050405020304" pitchFamily="18" charset="0"/>
              </a:rPr>
              <a:t>……</a:t>
            </a:r>
          </a:p>
          <a:p>
            <a:pPr algn="ct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a:t>
            </a:r>
            <a:endParaRPr lang="vi-VN" altLang="en-US" sz="2400">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vi-VN" altLang="en-US" sz="2400" b="1">
                <a:latin typeface="Times New Roman" panose="02020603050405020304" pitchFamily="18" charset="0"/>
                <a:cs typeface="Times New Roman" panose="02020603050405020304" pitchFamily="18" charset="0"/>
              </a:rPr>
              <a:t>*Tác động tiêu cực của con người đối với thiên nhiên:</a:t>
            </a:r>
          </a:p>
          <a:p>
            <a:pPr algn="just">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     </a:t>
            </a:r>
            <a:r>
              <a:rPr lang="vi-VN" altLang="en-US" sz="2400">
                <a:latin typeface="Times New Roman" panose="02020603050405020304" pitchFamily="18" charset="0"/>
                <a:cs typeface="Times New Roman" panose="02020603050405020304" pitchFamily="18" charset="0"/>
              </a:rPr>
              <a:t>- Biểu hiện:</a:t>
            </a:r>
          </a:p>
          <a:p>
            <a:pPr algn="ctr">
              <a:lnSpc>
                <a:spcPct val="100000"/>
              </a:lnSpc>
              <a:spcBef>
                <a:spcPct val="0"/>
              </a:spcBef>
              <a:buFontTx/>
              <a:buNone/>
            </a:pPr>
            <a:r>
              <a:rPr lang="vi-VN" altLang="en-US" sz="2400">
                <a:latin typeface="Times New Roman" panose="02020603050405020304" pitchFamily="18" charset="0"/>
                <a:cs typeface="Times New Roman" panose="02020603050405020304" pitchFamily="18" charset="0"/>
              </a:rPr>
              <a:t>………………………………………………………………</a:t>
            </a:r>
          </a:p>
          <a:p>
            <a:pPr algn="ctr">
              <a:lnSpc>
                <a:spcPct val="100000"/>
              </a:lnSpc>
              <a:spcBef>
                <a:spcPct val="0"/>
              </a:spcBef>
              <a:buFontTx/>
              <a:buNone/>
            </a:pPr>
            <a:r>
              <a:rPr lang="vi-VN" altLang="en-US" sz="2400">
                <a:latin typeface="Times New Roman" panose="02020603050405020304" pitchFamily="18" charset="0"/>
                <a:cs typeface="Times New Roman" panose="02020603050405020304" pitchFamily="18" charset="0"/>
              </a:rPr>
              <a:t>………………………………………………………………</a:t>
            </a:r>
          </a:p>
          <a:p>
            <a:pPr algn="ctr">
              <a:lnSpc>
                <a:spcPct val="100000"/>
              </a:lnSpc>
              <a:spcBef>
                <a:spcPct val="0"/>
              </a:spcBef>
              <a:buFontTx/>
              <a:buNone/>
            </a:pPr>
            <a:r>
              <a:rPr lang="vi-VN" altLang="en-US" sz="2400">
                <a:latin typeface="Times New Roman" panose="02020603050405020304" pitchFamily="18" charset="0"/>
                <a:cs typeface="Times New Roman" panose="02020603050405020304" pitchFamily="18" charset="0"/>
              </a:rPr>
              <a:t>………………………………………………………………</a:t>
            </a:r>
            <a:endParaRPr lang="en-US" altLang="en-US" sz="2400">
              <a:latin typeface="Times New Roman" panose="02020603050405020304" pitchFamily="18" charset="0"/>
              <a:cs typeface="Times New Roman" panose="02020603050405020304" pitchFamily="18" charset="0"/>
            </a:endParaRPr>
          </a:p>
          <a:p>
            <a:pPr algn="just">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     </a:t>
            </a:r>
            <a:r>
              <a:rPr lang="vi-VN" altLang="en-US" sz="2400">
                <a:latin typeface="Times New Roman" panose="02020603050405020304" pitchFamily="18" charset="0"/>
                <a:cs typeface="Times New Roman" panose="02020603050405020304" pitchFamily="18" charset="0"/>
              </a:rPr>
              <a:t>- Hậu quả:</a:t>
            </a:r>
          </a:p>
          <a:p>
            <a:pPr algn="ctr">
              <a:lnSpc>
                <a:spcPct val="100000"/>
              </a:lnSpc>
              <a:spcBef>
                <a:spcPct val="0"/>
              </a:spcBef>
              <a:buFontTx/>
              <a:buNone/>
            </a:pPr>
            <a:r>
              <a:rPr lang="vi-VN" altLang="en-US" sz="2400">
                <a:latin typeface="Times New Roman" panose="02020603050405020304" pitchFamily="18" charset="0"/>
                <a:cs typeface="Times New Roman" panose="02020603050405020304" pitchFamily="18" charset="0"/>
              </a:rPr>
              <a:t>………………………………………………………………</a:t>
            </a:r>
          </a:p>
          <a:p>
            <a:pPr algn="ctr">
              <a:lnSpc>
                <a:spcPct val="100000"/>
              </a:lnSpc>
              <a:spcBef>
                <a:spcPct val="0"/>
              </a:spcBef>
              <a:buFontTx/>
              <a:buNone/>
            </a:pPr>
            <a:r>
              <a:rPr lang="vi-VN" altLang="en-US" sz="2400">
                <a:latin typeface="Times New Roman" panose="02020603050405020304" pitchFamily="18" charset="0"/>
                <a:cs typeface="Times New Roman" panose="02020603050405020304" pitchFamily="18" charset="0"/>
              </a:rPr>
              <a:t>………………………………………………………………</a:t>
            </a:r>
          </a:p>
          <a:p>
            <a:pPr algn="ctr">
              <a:lnSpc>
                <a:spcPct val="100000"/>
              </a:lnSpc>
              <a:spcBef>
                <a:spcPct val="0"/>
              </a:spcBef>
              <a:buFontTx/>
              <a:buNone/>
            </a:pPr>
            <a:r>
              <a:rPr lang="vi-VN" altLang="en-US" sz="2400">
                <a:latin typeface="Times New Roman" panose="02020603050405020304" pitchFamily="18" charset="0"/>
                <a:cs typeface="Times New Roman" panose="02020603050405020304" pitchFamily="18" charset="0"/>
              </a:rPr>
              <a:t>………………………………………………………………</a:t>
            </a:r>
          </a:p>
          <a:p>
            <a:pPr algn="just">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     </a:t>
            </a:r>
            <a:r>
              <a:rPr lang="vi-VN" altLang="en-US" sz="2400">
                <a:latin typeface="Times New Roman" panose="02020603050405020304" pitchFamily="18" charset="0"/>
                <a:cs typeface="Times New Roman" panose="02020603050405020304" pitchFamily="18" charset="0"/>
              </a:rPr>
              <a:t>- Biện pháp khắc phục:</a:t>
            </a:r>
          </a:p>
          <a:p>
            <a:pPr algn="ctr">
              <a:lnSpc>
                <a:spcPct val="100000"/>
              </a:lnSpc>
              <a:spcBef>
                <a:spcPct val="0"/>
              </a:spcBef>
              <a:buFontTx/>
              <a:buNone/>
            </a:pPr>
            <a:r>
              <a:rPr lang="vi-VN" altLang="en-US" sz="2400">
                <a:latin typeface="Times New Roman" panose="02020603050405020304" pitchFamily="18" charset="0"/>
                <a:cs typeface="Times New Roman" panose="02020603050405020304" pitchFamily="18" charset="0"/>
              </a:rPr>
              <a:t>………………………………………………………………</a:t>
            </a:r>
          </a:p>
          <a:p>
            <a:pPr algn="ctr">
              <a:lnSpc>
                <a:spcPct val="100000"/>
              </a:lnSpc>
              <a:spcBef>
                <a:spcPct val="0"/>
              </a:spcBef>
              <a:buFontTx/>
              <a:buNone/>
            </a:pPr>
            <a:r>
              <a:rPr lang="vi-VN" altLang="en-US" sz="2400">
                <a:latin typeface="Times New Roman" panose="02020603050405020304" pitchFamily="18" charset="0"/>
                <a:cs typeface="Times New Roman" panose="02020603050405020304" pitchFamily="18" charset="0"/>
              </a:rPr>
              <a:t>………………………………………………………………</a:t>
            </a:r>
          </a:p>
          <a:p>
            <a:pPr algn="ctr">
              <a:lnSpc>
                <a:spcPct val="100000"/>
              </a:lnSpc>
              <a:spcBef>
                <a:spcPct val="0"/>
              </a:spcBef>
              <a:buFontTx/>
              <a:buNone/>
            </a:pPr>
            <a:r>
              <a:rPr lang="vi-VN" altLang="en-US" sz="2400">
                <a:latin typeface="Times New Roman" panose="02020603050405020304" pitchFamily="18" charset="0"/>
                <a:cs typeface="Times New Roman" panose="02020603050405020304" pitchFamily="18" charset="0"/>
              </a:rPr>
              <a:t>………………………………………………………………</a:t>
            </a:r>
          </a:p>
        </p:txBody>
      </p:sp>
      <p:pic>
        <p:nvPicPr>
          <p:cNvPr id="17412" name="Picture 4">
            <a:extLst>
              <a:ext uri="{FF2B5EF4-FFF2-40B4-BE49-F238E27FC236}">
                <a16:creationId xmlns:a16="http://schemas.microsoft.com/office/drawing/2014/main" id="{AAB679AF-4D13-9AD0-9DC0-898EF333D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768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hought Bubble: Cloud 5">
            <a:extLst>
              <a:ext uri="{FF2B5EF4-FFF2-40B4-BE49-F238E27FC236}">
                <a16:creationId xmlns:a16="http://schemas.microsoft.com/office/drawing/2014/main" id="{79B150F0-733E-BC5B-77C0-1A1654C494A1}"/>
              </a:ext>
            </a:extLst>
          </p:cNvPr>
          <p:cNvSpPr/>
          <p:nvPr/>
        </p:nvSpPr>
        <p:spPr>
          <a:xfrm>
            <a:off x="0" y="596900"/>
            <a:ext cx="4200525" cy="4027488"/>
          </a:xfrm>
          <a:prstGeom prst="cloudCallout">
            <a:avLst>
              <a:gd name="adj1" fmla="val -16732"/>
              <a:gd name="adj2" fmla="val 57237"/>
            </a:avLst>
          </a:prstGeom>
          <a:solidFill>
            <a:srgbClr val="ABDB77"/>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7414" name="TextBox 8">
            <a:extLst>
              <a:ext uri="{FF2B5EF4-FFF2-40B4-BE49-F238E27FC236}">
                <a16:creationId xmlns:a16="http://schemas.microsoft.com/office/drawing/2014/main" id="{5A18E68E-D579-72C3-6EE5-20CFD8E007BB}"/>
              </a:ext>
            </a:extLst>
          </p:cNvPr>
          <p:cNvSpPr txBox="1">
            <a:spLocks noChangeArrowheads="1"/>
          </p:cNvSpPr>
          <p:nvPr/>
        </p:nvSpPr>
        <p:spPr bwMode="auto">
          <a:xfrm>
            <a:off x="423863" y="1181100"/>
            <a:ext cx="33655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b="1">
                <a:solidFill>
                  <a:srgbClr val="FF0000"/>
                </a:solidFill>
                <a:latin typeface="Times New Roman" panose="02020603050405020304" pitchFamily="18" charset="0"/>
                <a:cs typeface="Calibri" panose="020F0502020204030204" pitchFamily="34" charset="0"/>
              </a:rPr>
              <a:t>Dựa vào nội dung SGK, hình 6,7 kết hợp với video GV cung cấp, hoạt động cặp đôi hoàn thành phiếu học tập.</a:t>
            </a:r>
            <a:endParaRPr lang="en-US" altLang="en-US" b="1">
              <a:solidFill>
                <a:srgbClr val="FF0000"/>
              </a:solidFill>
            </a:endParaRP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5A0CCED7-8B8A-7012-21DB-7EC9C3F7E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121920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a:extLst>
              <a:ext uri="{FF2B5EF4-FFF2-40B4-BE49-F238E27FC236}">
                <a16:creationId xmlns:a16="http://schemas.microsoft.com/office/drawing/2014/main" id="{10624BFD-50B6-CE20-E424-4E74C1E09791}"/>
              </a:ext>
            </a:extLst>
          </p:cNvPr>
          <p:cNvSpPr txBox="1">
            <a:spLocks noChangeArrowheads="1"/>
          </p:cNvSpPr>
          <p:nvPr/>
        </p:nvSpPr>
        <p:spPr bwMode="auto">
          <a:xfrm>
            <a:off x="1557338" y="60325"/>
            <a:ext cx="90312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3600">
                <a:solidFill>
                  <a:srgbClr val="FF0000"/>
                </a:solidFill>
                <a:latin typeface="Times New Roman" panose="02020603050405020304" pitchFamily="18" charset="0"/>
                <a:cs typeface="Times New Roman" panose="02020603050405020304" pitchFamily="18" charset="0"/>
              </a:rPr>
              <a:t>2. Tác động của thiên nhiên đến sản xuất.</a:t>
            </a:r>
          </a:p>
        </p:txBody>
      </p:sp>
      <p:sp>
        <p:nvSpPr>
          <p:cNvPr id="18436" name="TextBox 2">
            <a:extLst>
              <a:ext uri="{FF2B5EF4-FFF2-40B4-BE49-F238E27FC236}">
                <a16:creationId xmlns:a16="http://schemas.microsoft.com/office/drawing/2014/main" id="{4E374B7D-2540-703F-1249-2D52B98FC06B}"/>
              </a:ext>
            </a:extLst>
          </p:cNvPr>
          <p:cNvSpPr txBox="1">
            <a:spLocks noChangeArrowheads="1"/>
          </p:cNvSpPr>
          <p:nvPr/>
        </p:nvSpPr>
        <p:spPr bwMode="auto">
          <a:xfrm>
            <a:off x="1682750" y="835025"/>
            <a:ext cx="10177463"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 Làm suy giảm nguồn tài nguyên.</a:t>
            </a: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 Làm ô nhiễm môi trường.</a:t>
            </a:r>
          </a:p>
          <a:p>
            <a:pPr>
              <a:lnSpc>
                <a:spcPct val="100000"/>
              </a:lnSpc>
              <a:spcBef>
                <a:spcPct val="0"/>
              </a:spcBef>
              <a:buFontTx/>
              <a:buNone/>
            </a:pPr>
            <a:r>
              <a:rPr lang="vi-VN" altLang="en-US" sz="3200">
                <a:latin typeface="Times New Roman" panose="02020603050405020304" pitchFamily="18" charset="0"/>
                <a:cs typeface="Times New Roman" panose="02020603050405020304" pitchFamily="18" charset="0"/>
              </a:rPr>
              <a:t>- Con người ngày càng nhận thức được trách nhiệm của mình với thiên nhiên và đã có những hành động tích cực đề bảo vệ môi trường bằng cách trồng rừng, phủ xanh đồi núi, cải tạo đất, biến những vùng khô cằn, bạc màu thành đồng ruộng phì nhiêu</a:t>
            </a:r>
          </a:p>
        </p:txBody>
      </p:sp>
      <p:pic>
        <p:nvPicPr>
          <p:cNvPr id="18437" name="Picture 2" descr="Tổng hợp 5000 ảnh động tuyển chọn cực đẹp cho Powerpoint | CTU - Cộng đồng  Sinh viên Đại học Cần Thơ">
            <a:extLst>
              <a:ext uri="{FF2B5EF4-FFF2-40B4-BE49-F238E27FC236}">
                <a16:creationId xmlns:a16="http://schemas.microsoft.com/office/drawing/2014/main" id="{95CD4325-9962-128A-D7B0-332A23E2C9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638" y="831850"/>
            <a:ext cx="22383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ại sao phải bảo vệ môi trường - Những con số đáng báo động hiện nay">
            <a:hlinkClick r:id="rId2" action="ppaction://hlinksldjump"/>
            <a:extLst>
              <a:ext uri="{FF2B5EF4-FFF2-40B4-BE49-F238E27FC236}">
                <a16:creationId xmlns:a16="http://schemas.microsoft.com/office/drawing/2014/main" id="{9B549981-D0B8-CC75-C7E7-B2F7E11A2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EDBB60D-27FB-B67F-92F3-0EE36851E129}"/>
              </a:ext>
            </a:extLst>
          </p:cNvPr>
          <p:cNvSpPr/>
          <p:nvPr/>
        </p:nvSpPr>
        <p:spPr>
          <a:xfrm>
            <a:off x="0" y="-14990"/>
            <a:ext cx="6096000" cy="34290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hlinkClick r:id="rId4" action="ppaction://hlinksldjump"/>
              </a:rPr>
              <a:t>1</a:t>
            </a:r>
            <a:endParaRPr lang="en-US"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5447441-0053-4134-E933-D821E66C22E8}"/>
              </a:ext>
            </a:extLst>
          </p:cNvPr>
          <p:cNvSpPr/>
          <p:nvPr/>
        </p:nvSpPr>
        <p:spPr>
          <a:xfrm>
            <a:off x="6096000" y="3414010"/>
            <a:ext cx="6096000" cy="3429000"/>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99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hlinkClick r:id="rId5" action="ppaction://hlinksldjump"/>
              </a:rPr>
              <a:t>4</a:t>
            </a:r>
            <a:endParaRPr lang="en-US" sz="96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B40B924-1B25-1E87-3283-51F472263BF7}"/>
              </a:ext>
            </a:extLst>
          </p:cNvPr>
          <p:cNvSpPr/>
          <p:nvPr/>
        </p:nvSpPr>
        <p:spPr>
          <a:xfrm>
            <a:off x="6096000" y="0"/>
            <a:ext cx="6096000" cy="3429000"/>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hlinkClick r:id="rId6" action="ppaction://hlinksldjump"/>
              </a:rPr>
              <a:t>2</a:t>
            </a:r>
            <a:endParaRPr lang="en-US"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D77C285-32D2-9954-75E8-738EB92AC947}"/>
              </a:ext>
            </a:extLst>
          </p:cNvPr>
          <p:cNvSpPr/>
          <p:nvPr/>
        </p:nvSpPr>
        <p:spPr>
          <a:xfrm>
            <a:off x="0" y="3429000"/>
            <a:ext cx="6096000" cy="3429000"/>
          </a:xfrm>
          <a:prstGeom prst="rect">
            <a:avLst/>
          </a:prstGeom>
          <a:solidFill>
            <a:srgbClr val="7030A0"/>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99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hlinkClick r:id="rId7" action="ppaction://hlinksldjump"/>
              </a:rPr>
              <a:t>3</a:t>
            </a:r>
            <a:endParaRPr lang="en-US"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4" presetClass="exit" presetSubtype="10" fill="hold" nodeType="clickEffect">
                                  <p:stCondLst>
                                    <p:cond delay="0"/>
                                  </p:stCondLst>
                                  <p:childTnLst>
                                    <p:animEffect transition="out" filter="randombar(horizont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9" presetClass="exit" presetSubtype="0" fill="hold" nodeType="clickEffect">
                                  <p:stCondLst>
                                    <p:cond delay="0"/>
                                  </p:stCondLst>
                                  <p:childTnLst>
                                    <p:animEffect transition="out" filter="dissolv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8" presetClass="exit" presetSubtype="32" fill="hold" nodeType="clickEffect">
                                  <p:stCondLst>
                                    <p:cond delay="0"/>
                                  </p:stCondLst>
                                  <p:childTnLst>
                                    <p:animEffect transition="out" filter="diamond(out)">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a:hlinkClick r:id="rId2" action="ppaction://hlinksldjump"/>
            <a:extLst>
              <a:ext uri="{FF2B5EF4-FFF2-40B4-BE49-F238E27FC236}">
                <a16:creationId xmlns:a16="http://schemas.microsoft.com/office/drawing/2014/main" id="{42E045C0-612B-FAD9-6A56-F163E419A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9C83E7F-FF1E-4521-3CC7-83FF6A6F996D}"/>
              </a:ext>
            </a:extLst>
          </p:cNvPr>
          <p:cNvSpPr txBox="1"/>
          <p:nvPr/>
        </p:nvSpPr>
        <p:spPr>
          <a:xfrm>
            <a:off x="1046163" y="1881188"/>
            <a:ext cx="10668000" cy="2640012"/>
          </a:xfrm>
          <a:prstGeom prst="rect">
            <a:avLst/>
          </a:prstGeom>
          <a:noFill/>
        </p:spPr>
        <p:txBody>
          <a:bodyPr>
            <a:spAutoFit/>
          </a:bodyPr>
          <a:lstStyle/>
          <a:p>
            <a:pPr algn="just">
              <a:lnSpc>
                <a:spcPct val="107000"/>
              </a:lnSpc>
              <a:spcAft>
                <a:spcPts val="800"/>
              </a:spcAft>
              <a:defRPr/>
            </a:pP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khai</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thác</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endParaRPr lang="en-US" sz="3600" b="1" dirty="0">
              <a:ea typeface="Calibri" panose="020F0502020204030204" pitchFamily="34" charset="0"/>
              <a:cs typeface="Times New Roman" panose="02020603050405020304" pitchFamily="18" charset="0"/>
            </a:endParaRPr>
          </a:p>
          <a:p>
            <a:pPr marL="742950" indent="-742950" algn="just">
              <a:lnSpc>
                <a:spcPct val="107000"/>
              </a:lnSpc>
              <a:spcAft>
                <a:spcPts val="800"/>
              </a:spcAft>
              <a:buFontTx/>
              <a:buAutoNum type="alphaUcPeriod"/>
              <a:defRPr/>
            </a:pP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defRPr/>
            </a:pP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a typeface="Calibri" panose="020F0502020204030204" pitchFamily="34" charset="0"/>
              <a:cs typeface="Times New Roman" panose="02020603050405020304" pitchFamily="18" charset="0"/>
            </a:endParaRPr>
          </a:p>
        </p:txBody>
      </p:sp>
      <p:sp>
        <p:nvSpPr>
          <p:cNvPr id="20484" name="TextBox 3">
            <a:extLst>
              <a:ext uri="{FF2B5EF4-FFF2-40B4-BE49-F238E27FC236}">
                <a16:creationId xmlns:a16="http://schemas.microsoft.com/office/drawing/2014/main" id="{3F5DCC7C-69C1-47DC-C769-984F3FC1455B}"/>
              </a:ext>
            </a:extLst>
          </p:cNvPr>
          <p:cNvSpPr txBox="1">
            <a:spLocks noChangeArrowheads="1"/>
          </p:cNvSpPr>
          <p:nvPr/>
        </p:nvSpPr>
        <p:spPr bwMode="auto">
          <a:xfrm>
            <a:off x="6665913" y="4770438"/>
            <a:ext cx="469106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5" name="TextBox 4">
            <a:extLst>
              <a:ext uri="{FF2B5EF4-FFF2-40B4-BE49-F238E27FC236}">
                <a16:creationId xmlns:a16="http://schemas.microsoft.com/office/drawing/2014/main" id="{496CDE8B-D9AC-026F-F18F-132C8989BD34}"/>
              </a:ext>
            </a:extLst>
          </p:cNvPr>
          <p:cNvSpPr txBox="1">
            <a:spLocks noChangeArrowheads="1"/>
          </p:cNvSpPr>
          <p:nvPr/>
        </p:nvSpPr>
        <p:spPr bwMode="auto">
          <a:xfrm>
            <a:off x="6546850" y="3286125"/>
            <a:ext cx="5102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tài nguyên thiên nhiên.</a:t>
            </a:r>
            <a:endParaRPr lang="en-US" altLang="en-US" sz="3600">
              <a:ea typeface="Calibri" panose="020F0502020204030204" pitchFamily="34"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1000" fill="hold"/>
                                        <p:tgtEl>
                                          <p:spTgt spid="5"/>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5554E15A-7314-2B1F-A6E7-E8B987A1F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1588"/>
            <a:ext cx="11826875" cy="685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ình nền Powerpoint đẹp">
            <a:hlinkClick r:id="rId2" action="ppaction://hlinksldjump"/>
            <a:extLst>
              <a:ext uri="{FF2B5EF4-FFF2-40B4-BE49-F238E27FC236}">
                <a16:creationId xmlns:a16="http://schemas.microsoft.com/office/drawing/2014/main" id="{82840F27-3632-88BE-EB10-A51A72E82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5FED5B-2BAD-C1BD-6F61-DFBFFB7EA74A}"/>
              </a:ext>
            </a:extLst>
          </p:cNvPr>
          <p:cNvSpPr txBox="1"/>
          <p:nvPr/>
        </p:nvSpPr>
        <p:spPr>
          <a:xfrm>
            <a:off x="1895475" y="746125"/>
            <a:ext cx="9024938" cy="3170238"/>
          </a:xfrm>
          <a:prstGeom prst="rect">
            <a:avLst/>
          </a:prstGeom>
          <a:noFill/>
        </p:spPr>
        <p:txBody>
          <a:bodyPr>
            <a:spAutoFit/>
          </a:bodyPr>
          <a:lstStyle/>
          <a:p>
            <a:pPr>
              <a:defRPr/>
            </a:pPr>
            <a:r>
              <a:rPr lang="vi-VN" sz="4000" b="1" dirty="0">
                <a:latin typeface="+mj-lt"/>
              </a:rPr>
              <a:t>Các nguồn tài nguyên thiên nhiên</a:t>
            </a:r>
          </a:p>
          <a:p>
            <a:pPr>
              <a:defRPr/>
            </a:pPr>
            <a:endParaRPr lang="en-US" sz="4000" dirty="0">
              <a:latin typeface="+mj-lt"/>
            </a:endParaRPr>
          </a:p>
          <a:p>
            <a:pPr>
              <a:defRPr/>
            </a:pPr>
            <a:r>
              <a:rPr lang="vi-VN" sz="4000" dirty="0">
                <a:latin typeface="+mj-lt"/>
              </a:rPr>
              <a:t>B. chỉ tập trung ở một số nước nhất định.</a:t>
            </a:r>
          </a:p>
          <a:p>
            <a:pPr>
              <a:defRPr/>
            </a:pPr>
            <a:r>
              <a:rPr lang="vi-VN" sz="4000" dirty="0">
                <a:latin typeface="+mj-lt"/>
              </a:rPr>
              <a:t>C. phân bố đều trên Trái Đất.			</a:t>
            </a:r>
            <a:endParaRPr lang="en-US" sz="4000" dirty="0">
              <a:latin typeface="+mj-lt"/>
            </a:endParaRPr>
          </a:p>
          <a:p>
            <a:pPr>
              <a:defRPr/>
            </a:pPr>
            <a:r>
              <a:rPr lang="vi-VN" sz="4000" dirty="0">
                <a:latin typeface="+mj-lt"/>
              </a:rPr>
              <a:t>D. chỉ phân bố ở các nước phát triển.</a:t>
            </a:r>
          </a:p>
        </p:txBody>
      </p:sp>
      <p:sp>
        <p:nvSpPr>
          <p:cNvPr id="3" name="TextBox 2">
            <a:extLst>
              <a:ext uri="{FF2B5EF4-FFF2-40B4-BE49-F238E27FC236}">
                <a16:creationId xmlns:a16="http://schemas.microsoft.com/office/drawing/2014/main" id="{16D65BC8-71BF-9895-B83D-22CDF9541755}"/>
              </a:ext>
            </a:extLst>
          </p:cNvPr>
          <p:cNvSpPr txBox="1"/>
          <p:nvPr/>
        </p:nvSpPr>
        <p:spPr>
          <a:xfrm>
            <a:off x="1895475" y="1363663"/>
            <a:ext cx="8223250" cy="708025"/>
          </a:xfrm>
          <a:prstGeom prst="rect">
            <a:avLst/>
          </a:prstGeom>
          <a:noFill/>
        </p:spPr>
        <p:txBody>
          <a:bodyPr>
            <a:spAutoFit/>
          </a:bodyPr>
          <a:lstStyle/>
          <a:p>
            <a:pPr>
              <a:defRPr/>
            </a:pPr>
            <a:r>
              <a:rPr lang="en-US" sz="4000" dirty="0">
                <a:latin typeface="Times New Roman" panose="02020603050405020304" pitchFamily="18" charset="0"/>
                <a:cs typeface="Times New Roman" panose="02020603050405020304" pitchFamily="18" charset="0"/>
              </a:rPr>
              <a:t>A.</a:t>
            </a:r>
            <a:r>
              <a:rPr lang="en-US" sz="4000" dirty="0">
                <a:latin typeface="+mj-lt"/>
              </a:rPr>
              <a:t> </a:t>
            </a:r>
            <a:r>
              <a:rPr lang="vi-VN" sz="4000" dirty="0">
                <a:latin typeface="+mj-lt"/>
              </a:rPr>
              <a:t>phân bố không đều trên Trái Đất.</a:t>
            </a:r>
            <a:endParaRPr 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gtEl>
                                        <p:attrNameLst>
                                          <p:attrName>style.color</p:attrName>
                                        </p:attrNameLst>
                                      </p:cBhvr>
                                      <p:to>
                                        <p:clrVal>
                                          <a:srgbClr val="FF0000"/>
                                        </p:clrVal>
                                      </p:to>
                                    </p:set>
                                    <p:set>
                                      <p:cBhvr>
                                        <p:cTn id="7" dur="500" fill="hold"/>
                                        <p:tgtEl>
                                          <p:spTgt spid="3"/>
                                        </p:tgtEl>
                                        <p:attrNameLst>
                                          <p:attrName>fillcolor</p:attrName>
                                        </p:attrNameLst>
                                      </p:cBhvr>
                                      <p:to>
                                        <p:clrVal>
                                          <a:srgbClr val="FF0000"/>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5+ hình nền powerpoint chủ đề hoa mùa xuân đẹp - độc - lạ cho bạn xem và  tải miễn phí">
            <a:hlinkClick r:id="rId2" action="ppaction://hlinksldjump"/>
            <a:extLst>
              <a:ext uri="{FF2B5EF4-FFF2-40B4-BE49-F238E27FC236}">
                <a16:creationId xmlns:a16="http://schemas.microsoft.com/office/drawing/2014/main" id="{9F9604BE-57A2-A015-8619-65284360A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29DA5D5-5F82-A1EB-E1EC-61DE12B03660}"/>
              </a:ext>
            </a:extLst>
          </p:cNvPr>
          <p:cNvSpPr txBox="1"/>
          <p:nvPr/>
        </p:nvSpPr>
        <p:spPr>
          <a:xfrm>
            <a:off x="2173288" y="119063"/>
            <a:ext cx="9204325" cy="3786187"/>
          </a:xfrm>
          <a:prstGeom prst="rect">
            <a:avLst/>
          </a:prstGeom>
          <a:noFill/>
        </p:spPr>
        <p:txBody>
          <a:bodyPr>
            <a:spAutoFit/>
          </a:bodyPr>
          <a:lstStyle/>
          <a:p>
            <a:pPr algn="just">
              <a:defRPr/>
            </a:pPr>
            <a:r>
              <a:rPr lang="vi-VN" sz="4000" b="1" dirty="0">
                <a:latin typeface="+mj-lt"/>
              </a:rPr>
              <a:t>Việc khai thác và sử dụng các nguồn tài nguyên thiên nhiên phụ thuộc vào</a:t>
            </a:r>
          </a:p>
          <a:p>
            <a:pPr algn="just">
              <a:defRPr/>
            </a:pPr>
            <a:endParaRPr lang="en-US" sz="4000" dirty="0">
              <a:latin typeface="Times New Roman" panose="02020603050405020304" pitchFamily="18" charset="0"/>
              <a:cs typeface="Times New Roman" panose="02020603050405020304" pitchFamily="18" charset="0"/>
            </a:endParaRPr>
          </a:p>
          <a:p>
            <a:pPr algn="just">
              <a:defRPr/>
            </a:pPr>
            <a:r>
              <a:rPr lang="vi-VN" sz="4000" dirty="0">
                <a:latin typeface="+mj-lt"/>
              </a:rPr>
              <a:t>B. số dân mỗi nước.</a:t>
            </a:r>
          </a:p>
          <a:p>
            <a:pPr algn="just">
              <a:defRPr/>
            </a:pPr>
            <a:r>
              <a:rPr lang="vi-VN" sz="4000" dirty="0">
                <a:latin typeface="+mj-lt"/>
              </a:rPr>
              <a:t>C. nhu cầu mỗi nước.				</a:t>
            </a:r>
            <a:endParaRPr lang="en-US" sz="4000" dirty="0">
              <a:latin typeface="+mj-lt"/>
            </a:endParaRPr>
          </a:p>
          <a:p>
            <a:pPr algn="just">
              <a:defRPr/>
            </a:pPr>
            <a:r>
              <a:rPr lang="vi-VN" sz="4000" dirty="0">
                <a:latin typeface="+mj-lt"/>
              </a:rPr>
              <a:t>D. thị trường xuất khẩu.</a:t>
            </a:r>
          </a:p>
        </p:txBody>
      </p:sp>
      <p:sp>
        <p:nvSpPr>
          <p:cNvPr id="3" name="TextBox 2">
            <a:extLst>
              <a:ext uri="{FF2B5EF4-FFF2-40B4-BE49-F238E27FC236}">
                <a16:creationId xmlns:a16="http://schemas.microsoft.com/office/drawing/2014/main" id="{6DA8823B-B399-84BA-1AD1-D1C81016DBAA}"/>
              </a:ext>
            </a:extLst>
          </p:cNvPr>
          <p:cNvSpPr txBox="1"/>
          <p:nvPr/>
        </p:nvSpPr>
        <p:spPr>
          <a:xfrm>
            <a:off x="2173288" y="1325563"/>
            <a:ext cx="8769350" cy="769937"/>
          </a:xfrm>
          <a:prstGeom prst="rect">
            <a:avLst/>
          </a:prstGeom>
          <a:noFill/>
        </p:spPr>
        <p:txBody>
          <a:bodyPr>
            <a:spAutoFit/>
          </a:bodyPr>
          <a:lstStyle/>
          <a:p>
            <a:pPr>
              <a:defRPr/>
            </a:pPr>
            <a:r>
              <a:rPr lang="en-US" sz="4400" dirty="0">
                <a:latin typeface="Times New Roman" panose="02020603050405020304" pitchFamily="18" charset="0"/>
                <a:cs typeface="Times New Roman" panose="02020603050405020304" pitchFamily="18" charset="0"/>
              </a:rPr>
              <a:t>A. </a:t>
            </a:r>
            <a:r>
              <a:rPr lang="vi-VN" sz="4400" dirty="0">
                <a:latin typeface="+mj-lt"/>
              </a:rPr>
              <a:t>trình độ phát triển mỗi quốc gia.	</a:t>
            </a:r>
            <a:endParaRPr lang="en-US" sz="44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1000" fill="hold"/>
                                        <p:tgtEl>
                                          <p:spTgt spid="3"/>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ải hình ảnh powerpoint chu de hoa mua xuan 165b1f49996ff57 tại kho hình  nền, ảnh đẹp khoanh24.com">
            <a:hlinkClick r:id="rId2" action="ppaction://hlinksldjump"/>
            <a:extLst>
              <a:ext uri="{FF2B5EF4-FFF2-40B4-BE49-F238E27FC236}">
                <a16:creationId xmlns:a16="http://schemas.microsoft.com/office/drawing/2014/main" id="{17033E79-EE21-F2E3-A947-685346B47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3">
            <a:extLst>
              <a:ext uri="{FF2B5EF4-FFF2-40B4-BE49-F238E27FC236}">
                <a16:creationId xmlns:a16="http://schemas.microsoft.com/office/drawing/2014/main" id="{6DF45C31-0077-002D-CA8E-54DAB2CC5876}"/>
              </a:ext>
            </a:extLst>
          </p:cNvPr>
          <p:cNvSpPr txBox="1">
            <a:spLocks noChangeArrowheads="1"/>
          </p:cNvSpPr>
          <p:nvPr/>
        </p:nvSpPr>
        <p:spPr bwMode="auto">
          <a:xfrm>
            <a:off x="1963738" y="1357313"/>
            <a:ext cx="9832975" cy="388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en-US" altLang="en-US" sz="4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Hàng năm, loại thiên tai gây thiệt hại lớn nhất cho sản xuất nông nghiệp nước ta là</a:t>
            </a:r>
            <a:endParaRPr lang="en-US" altLang="en-US" sz="4400" b="1">
              <a:ea typeface="Calibri" panose="020F0502020204030204" pitchFamily="34" charset="0"/>
              <a:cs typeface="Times New Roman" panose="02020603050405020304" pitchFamily="18" charset="0"/>
            </a:endParaRPr>
          </a:p>
          <a:p>
            <a:pPr algn="just">
              <a:lnSpc>
                <a:spcPct val="107000"/>
              </a:lnSpc>
              <a:spcBef>
                <a:spcPct val="0"/>
              </a:spcBef>
              <a:spcAft>
                <a:spcPts val="800"/>
              </a:spcAft>
              <a:buFontTx/>
              <a:buNone/>
            </a:pPr>
            <a:r>
              <a:rPr lang="en-US" altLang="en-US"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 sương muối.</a:t>
            </a:r>
          </a:p>
          <a:p>
            <a:pPr algn="just">
              <a:lnSpc>
                <a:spcPct val="107000"/>
              </a:lnSpc>
              <a:spcBef>
                <a:spcPct val="0"/>
              </a:spcBef>
              <a:spcAft>
                <a:spcPts val="800"/>
              </a:spcAft>
              <a:buFontTx/>
              <a:buNone/>
            </a:pPr>
            <a:r>
              <a:rPr lang="en-US" altLang="en-US"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 hạn hán.		D. mưa đá.</a:t>
            </a:r>
            <a:endParaRPr lang="en-US" altLang="en-US" sz="440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FFF2A20-49FC-5AE7-AB9C-B1EC979E6678}"/>
              </a:ext>
            </a:extLst>
          </p:cNvPr>
          <p:cNvSpPr txBox="1">
            <a:spLocks noChangeArrowheads="1"/>
          </p:cNvSpPr>
          <p:nvPr/>
        </p:nvSpPr>
        <p:spPr bwMode="auto">
          <a:xfrm>
            <a:off x="2892425" y="3643313"/>
            <a:ext cx="26241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bão.</a:t>
            </a:r>
            <a:endParaRPr lang="en-US" altLang="en-US" sz="4400">
              <a:ea typeface="Calibri" panose="020F0502020204030204" pitchFamily="34"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1000" fill="hold"/>
                                        <p:tgtEl>
                                          <p:spTgt spid="3"/>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a:extLst>
              <a:ext uri="{FF2B5EF4-FFF2-40B4-BE49-F238E27FC236}">
                <a16:creationId xmlns:a16="http://schemas.microsoft.com/office/drawing/2014/main" id="{5C6579A4-E73C-8435-D937-FC286807987F}"/>
              </a:ext>
            </a:extLst>
          </p:cNvPr>
          <p:cNvSpPr txBox="1">
            <a:spLocks noChangeArrowheads="1"/>
          </p:cNvSpPr>
          <p:nvPr/>
        </p:nvSpPr>
        <p:spPr bwMode="auto">
          <a:xfrm>
            <a:off x="903288" y="930275"/>
            <a:ext cx="10602912"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spcAft>
                <a:spcPts val="800"/>
              </a:spcAft>
            </a:pPr>
            <a:r>
              <a:rPr lang="nl-NL" altLang="en-US" sz="4000">
                <a:latin typeface="Times New Roman" panose="02020603050405020304" pitchFamily="18" charset="0"/>
                <a:ea typeface="Calibri" panose="020F0502020204030204" pitchFamily="34" charset="0"/>
                <a:cs typeface="Times New Roman" panose="02020603050405020304" pitchFamily="18" charset="0"/>
              </a:rPr>
              <a:t>BÀI TẬP VỀ NHÀ:</a:t>
            </a:r>
          </a:p>
          <a:p>
            <a:pPr algn="just">
              <a:spcAft>
                <a:spcPts val="800"/>
              </a:spcAft>
            </a:pPr>
            <a:r>
              <a:rPr lang="nl-NL" altLang="en-US" sz="4000">
                <a:latin typeface="Times New Roman" panose="02020603050405020304" pitchFamily="18" charset="0"/>
                <a:ea typeface="Calibri" panose="020F0502020204030204" pitchFamily="34" charset="0"/>
                <a:cs typeface="Times New Roman" panose="02020603050405020304" pitchFamily="18" charset="0"/>
              </a:rPr>
              <a:t>1. Theo em, những tác động nào của con người khiến tài nguyên thiên nhiên bị suy thoái.</a:t>
            </a:r>
            <a:endParaRPr lang="en-US" altLang="en-US" sz="4000">
              <a:ea typeface="Calibri" panose="020F0502020204030204" pitchFamily="34" charset="0"/>
              <a:cs typeface="Times New Roman" panose="02020603050405020304" pitchFamily="18" charset="0"/>
            </a:endParaRPr>
          </a:p>
          <a:p>
            <a:pPr algn="just">
              <a:spcAft>
                <a:spcPts val="800"/>
              </a:spcAft>
            </a:pPr>
            <a:r>
              <a:rPr lang="nl-NL" altLang="en-US" sz="4000">
                <a:latin typeface="Times New Roman" panose="02020603050405020304" pitchFamily="18" charset="0"/>
                <a:ea typeface="Calibri" panose="020F0502020204030204" pitchFamily="34" charset="0"/>
                <a:cs typeface="Times New Roman" panose="02020603050405020304" pitchFamily="18" charset="0"/>
              </a:rPr>
              <a:t>2.Dựa vào hình 6, 7 và hiểu biết của em, hãy kể tên một số loại rác thải sinh hoạt, công nghiệp, nông nghiệp do con người đưa vào môi trường thiên nhiên</a:t>
            </a:r>
            <a:endParaRPr lang="en-US" altLang="en-US" sz="400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a:extLst>
              <a:ext uri="{FF2B5EF4-FFF2-40B4-BE49-F238E27FC236}">
                <a16:creationId xmlns:a16="http://schemas.microsoft.com/office/drawing/2014/main" id="{D11C2231-B7EF-EA42-7145-37FF89360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đơn giản mà đẹp | Hình ảnh, Hình nền, Hình">
            <a:extLst>
              <a:ext uri="{FF2B5EF4-FFF2-40B4-BE49-F238E27FC236}">
                <a16:creationId xmlns:a16="http://schemas.microsoft.com/office/drawing/2014/main" id="{2E9DFC3A-EE64-D888-6922-DBDCA7E59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a:extLst>
              <a:ext uri="{FF2B5EF4-FFF2-40B4-BE49-F238E27FC236}">
                <a16:creationId xmlns:a16="http://schemas.microsoft.com/office/drawing/2014/main" id="{98CCFDF9-9717-8798-363D-B11993DB70B6}"/>
              </a:ext>
            </a:extLst>
          </p:cNvPr>
          <p:cNvGraphicFramePr/>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ackground Powerpoint đẹp chuyên nghiệp tiện lợi cho công việc">
            <a:extLst>
              <a:ext uri="{FF2B5EF4-FFF2-40B4-BE49-F238E27FC236}">
                <a16:creationId xmlns:a16="http://schemas.microsoft.com/office/drawing/2014/main" id="{ACD27CC7-ACFB-EF5D-9D46-F82691AC3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5">
            <a:extLst>
              <a:ext uri="{FF2B5EF4-FFF2-40B4-BE49-F238E27FC236}">
                <a16:creationId xmlns:a16="http://schemas.microsoft.com/office/drawing/2014/main" id="{4FE538CD-6C98-8186-04DF-06D45DA02F3D}"/>
              </a:ext>
            </a:extLst>
          </p:cNvPr>
          <p:cNvSpPr txBox="1">
            <a:spLocks noChangeArrowheads="1"/>
          </p:cNvSpPr>
          <p:nvPr/>
        </p:nvSpPr>
        <p:spPr bwMode="auto">
          <a:xfrm>
            <a:off x="20638" y="15875"/>
            <a:ext cx="91900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3200">
                <a:solidFill>
                  <a:srgbClr val="FF0000"/>
                </a:solidFill>
                <a:latin typeface="Times New Roman" panose="02020603050405020304" pitchFamily="18" charset="0"/>
                <a:cs typeface="Times New Roman" panose="02020603050405020304" pitchFamily="18" charset="0"/>
              </a:rPr>
              <a:t>1. Tác động của thiên nhiên đến con người.</a:t>
            </a:r>
          </a:p>
          <a:p>
            <a:pPr algn="just">
              <a:lnSpc>
                <a:spcPct val="100000"/>
              </a:lnSpc>
              <a:spcBef>
                <a:spcPct val="0"/>
              </a:spcBef>
              <a:buFontTx/>
              <a:buNone/>
            </a:pPr>
            <a:r>
              <a:rPr lang="en-US" altLang="en-US" sz="3200">
                <a:solidFill>
                  <a:srgbClr val="FF0000"/>
                </a:solidFill>
                <a:latin typeface="Times New Roman" panose="02020603050405020304" pitchFamily="18" charset="0"/>
                <a:cs typeface="Times New Roman" panose="02020603050405020304" pitchFamily="18" charset="0"/>
              </a:rPr>
              <a:t>a. Tác động của thiên nhiên đến đời sống con người</a:t>
            </a:r>
            <a:endParaRPr lang="en-US" altLang="en-US" sz="3200">
              <a:solidFill>
                <a:srgbClr val="FF0000"/>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B40BBD15-74A8-0468-9CA4-C9E40B408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833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a:extLst>
              <a:ext uri="{FF2B5EF4-FFF2-40B4-BE49-F238E27FC236}">
                <a16:creationId xmlns:a16="http://schemas.microsoft.com/office/drawing/2014/main" id="{65185BC0-AA29-3F61-19AF-1928272F6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3508375"/>
            <a:ext cx="6081713"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a:extLst>
              <a:ext uri="{FF2B5EF4-FFF2-40B4-BE49-F238E27FC236}">
                <a16:creationId xmlns:a16="http://schemas.microsoft.com/office/drawing/2014/main" id="{1983833D-F445-B732-75F7-3A988474E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8375"/>
            <a:ext cx="608330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a:extLst>
              <a:ext uri="{FF2B5EF4-FFF2-40B4-BE49-F238E27FC236}">
                <a16:creationId xmlns:a16="http://schemas.microsoft.com/office/drawing/2014/main" id="{FE85DF94-7482-0159-766D-FBF541A9A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3300" y="0"/>
            <a:ext cx="6081713"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B0AAD2B-9A49-28C4-DD6F-E1F5B07C6B3B}"/>
              </a:ext>
            </a:extLst>
          </p:cNvPr>
          <p:cNvSpPr txBox="1"/>
          <p:nvPr/>
        </p:nvSpPr>
        <p:spPr>
          <a:xfrm>
            <a:off x="1289050" y="3046413"/>
            <a:ext cx="2901950" cy="46196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1F8CF8F-F680-A064-1EBD-1FC9860A345B}"/>
              </a:ext>
            </a:extLst>
          </p:cNvPr>
          <p:cNvSpPr txBox="1"/>
          <p:nvPr/>
        </p:nvSpPr>
        <p:spPr>
          <a:xfrm>
            <a:off x="542925" y="6396038"/>
            <a:ext cx="4394200" cy="46196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400" dirty="0">
                <a:latin typeface="Times New Roman" panose="02020603050405020304" pitchFamily="18" charset="0"/>
                <a:cs typeface="Times New Roman" panose="02020603050405020304" pitchFamily="18" charset="0"/>
              </a:rPr>
              <a:t>Di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băng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lạnh</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C39CE32-64FD-1E07-46A0-BAC2214CCD45}"/>
              </a:ext>
            </a:extLst>
          </p:cNvPr>
          <p:cNvSpPr txBox="1"/>
          <p:nvPr/>
        </p:nvSpPr>
        <p:spPr>
          <a:xfrm>
            <a:off x="7580313" y="3038475"/>
            <a:ext cx="3179762" cy="46196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6528C2F-AF04-8112-DF5F-789F2686CD74}"/>
              </a:ext>
            </a:extLst>
          </p:cNvPr>
          <p:cNvSpPr txBox="1"/>
          <p:nvPr/>
        </p:nvSpPr>
        <p:spPr>
          <a:xfrm>
            <a:off x="6784975" y="6396038"/>
            <a:ext cx="5191125" cy="46196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400" dirty="0" err="1">
                <a:latin typeface="Times New Roman" panose="02020603050405020304" pitchFamily="18" charset="0"/>
                <a:cs typeface="Times New Roman" panose="02020603050405020304" pitchFamily="18" charset="0"/>
              </a:rPr>
              <a:t>Chợ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ĐB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Cửu</a:t>
            </a:r>
            <a:r>
              <a:rPr lang="en-US" sz="2400" dirty="0">
                <a:latin typeface="Times New Roman" panose="02020603050405020304" pitchFamily="18" charset="0"/>
                <a:cs typeface="Times New Roman" panose="02020603050405020304" pitchFamily="18" charset="0"/>
              </a:rPr>
              <a:t> Long-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a:t>
            </a:r>
          </a:p>
        </p:txBody>
      </p:sp>
      <p:sp>
        <p:nvSpPr>
          <p:cNvPr id="13" name="Thought Bubble: Cloud 12">
            <a:extLst>
              <a:ext uri="{FF2B5EF4-FFF2-40B4-BE49-F238E27FC236}">
                <a16:creationId xmlns:a16="http://schemas.microsoft.com/office/drawing/2014/main" id="{D7CFC015-A0C0-19D6-3BC6-965F710D55FC}"/>
              </a:ext>
            </a:extLst>
          </p:cNvPr>
          <p:cNvSpPr/>
          <p:nvPr/>
        </p:nvSpPr>
        <p:spPr>
          <a:xfrm>
            <a:off x="2235200" y="1203325"/>
            <a:ext cx="7881938" cy="4451350"/>
          </a:xfrm>
          <a:prstGeom prst="cloudCallout">
            <a:avLst>
              <a:gd name="adj1" fmla="val -13771"/>
              <a:gd name="adj2" fmla="val 46429"/>
            </a:avLst>
          </a:prstGeom>
          <a:solidFill>
            <a:schemeClr val="bg1"/>
          </a:solidFill>
          <a:ln>
            <a:noFill/>
          </a:ln>
        </p:spPr>
        <p:style>
          <a:lnRef idx="0">
            <a:schemeClr val="accent4"/>
          </a:lnRef>
          <a:fillRef idx="3">
            <a:schemeClr val="accent4"/>
          </a:fillRef>
          <a:effectRef idx="3">
            <a:schemeClr val="accent4"/>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en-US" sz="3600" b="1" dirty="0" err="1">
                <a:solidFill>
                  <a:srgbClr val="FF0000"/>
                </a:solidFill>
                <a:latin typeface="Times New Roman" panose="02020603050405020304" pitchFamily="18" charset="0"/>
                <a:cs typeface="Calibri" panose="020F0502020204030204" pitchFamily="34" charset="0"/>
              </a:rPr>
              <a:t>Dựa</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vào</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nội</a:t>
            </a:r>
            <a:r>
              <a:rPr lang="en-US" altLang="en-US" sz="3600" b="1" dirty="0">
                <a:solidFill>
                  <a:srgbClr val="FF0000"/>
                </a:solidFill>
                <a:latin typeface="Times New Roman" panose="02020603050405020304" pitchFamily="18" charset="0"/>
                <a:cs typeface="Calibri" panose="020F0502020204030204" pitchFamily="34" charset="0"/>
              </a:rPr>
              <a:t> dung </a:t>
            </a:r>
            <a:r>
              <a:rPr lang="en-US" altLang="en-US" sz="3600" b="1" dirty="0" err="1">
                <a:solidFill>
                  <a:srgbClr val="FF0000"/>
                </a:solidFill>
                <a:latin typeface="Times New Roman" panose="02020603050405020304" pitchFamily="18" charset="0"/>
                <a:cs typeface="Calibri" panose="020F0502020204030204" pitchFamily="34" charset="0"/>
              </a:rPr>
              <a:t>sgk</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và</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quan</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sát</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hình</a:t>
            </a:r>
            <a:r>
              <a:rPr lang="en-US" altLang="en-US" sz="3600" b="1" dirty="0">
                <a:solidFill>
                  <a:srgbClr val="FF0000"/>
                </a:solidFill>
                <a:latin typeface="Times New Roman" panose="02020603050405020304" pitchFamily="18" charset="0"/>
                <a:cs typeface="Calibri" panose="020F0502020204030204" pitchFamily="34" charset="0"/>
              </a:rPr>
              <a:t> 1, 2 </a:t>
            </a:r>
            <a:r>
              <a:rPr lang="en-US" altLang="en-US" sz="3600" b="1" dirty="0" err="1">
                <a:solidFill>
                  <a:srgbClr val="FF0000"/>
                </a:solidFill>
                <a:latin typeface="Times New Roman" panose="02020603050405020304" pitchFamily="18" charset="0"/>
                <a:cs typeface="Calibri" panose="020F0502020204030204" pitchFamily="34" charset="0"/>
              </a:rPr>
              <a:t>trang</a:t>
            </a:r>
            <a:r>
              <a:rPr lang="en-US" altLang="en-US" sz="3600" b="1" dirty="0">
                <a:solidFill>
                  <a:srgbClr val="FF0000"/>
                </a:solidFill>
                <a:latin typeface="Times New Roman" panose="02020603050405020304" pitchFamily="18" charset="0"/>
                <a:cs typeface="Calibri" panose="020F0502020204030204" pitchFamily="34" charset="0"/>
              </a:rPr>
              <a:t> 184 </a:t>
            </a:r>
            <a:r>
              <a:rPr lang="en-US" altLang="en-US" sz="3600" b="1" dirty="0" err="1">
                <a:solidFill>
                  <a:srgbClr val="FF0000"/>
                </a:solidFill>
                <a:latin typeface="Times New Roman" panose="02020603050405020304" pitchFamily="18" charset="0"/>
                <a:cs typeface="Calibri" panose="020F0502020204030204" pitchFamily="34" charset="0"/>
              </a:rPr>
              <a:t>kết</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hợp</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với</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tranh</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ảnh</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lấy</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ví</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dụ</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về</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tác</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động</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của</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thiên</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nhiên</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đối</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với</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đời</a:t>
            </a:r>
            <a:r>
              <a:rPr lang="en-US" altLang="en-US" sz="3600" b="1" dirty="0">
                <a:solidFill>
                  <a:srgbClr val="FF0000"/>
                </a:solidFill>
                <a:latin typeface="Times New Roman" panose="02020603050405020304" pitchFamily="18" charset="0"/>
                <a:cs typeface="Calibri" panose="020F0502020204030204" pitchFamily="34" charset="0"/>
              </a:rPr>
              <a:t> </a:t>
            </a:r>
            <a:r>
              <a:rPr lang="en-US" altLang="en-US" sz="3600" b="1" dirty="0" err="1">
                <a:solidFill>
                  <a:srgbClr val="FF0000"/>
                </a:solidFill>
                <a:latin typeface="Times New Roman" panose="02020603050405020304" pitchFamily="18" charset="0"/>
                <a:cs typeface="Calibri" panose="020F0502020204030204" pitchFamily="34" charset="0"/>
              </a:rPr>
              <a:t>sống</a:t>
            </a:r>
            <a:r>
              <a:rPr lang="en-US" altLang="en-US" sz="3600" b="1" dirty="0">
                <a:solidFill>
                  <a:srgbClr val="FF0000"/>
                </a:solidFill>
                <a:latin typeface="Times New Roman" panose="02020603050405020304" pitchFamily="18" charset="0"/>
                <a:cs typeface="Calibri" panose="020F0502020204030204" pitchFamily="34" charset="0"/>
              </a:rPr>
              <a:t> con </a:t>
            </a:r>
            <a:r>
              <a:rPr lang="en-US" altLang="en-US" sz="3600" b="1" dirty="0" err="1">
                <a:solidFill>
                  <a:srgbClr val="FF0000"/>
                </a:solidFill>
                <a:latin typeface="Times New Roman" panose="02020603050405020304" pitchFamily="18" charset="0"/>
                <a:cs typeface="Calibri" panose="020F0502020204030204" pitchFamily="34" charset="0"/>
              </a:rPr>
              <a:t>người</a:t>
            </a:r>
            <a:r>
              <a:rPr lang="en-US" altLang="en-US" sz="3600" b="1" dirty="0">
                <a:solidFill>
                  <a:srgbClr val="FF0000"/>
                </a:solidFill>
                <a:latin typeface="Times New Roman" panose="02020603050405020304" pitchFamily="18" charset="0"/>
                <a:cs typeface="Calibri" panose="020F0502020204030204" pitchFamily="34" charset="0"/>
              </a:rPr>
              <a:t>.</a:t>
            </a:r>
            <a:endParaRPr lang="en-US" altLang="en-US" sz="5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xit" presetSubtype="4" fill="hold" nodeType="clickEffect">
                                  <p:stCondLst>
                                    <p:cond delay="0"/>
                                  </p:stCondLst>
                                  <p:childTnLst>
                                    <p:anim calcmode="lin" valueType="num">
                                      <p:cBhvr additive="base">
                                        <p:cTn id="12" dur="500"/>
                                        <p:tgtEl>
                                          <p:spTgt spid="13"/>
                                        </p:tgtEl>
                                        <p:attrNameLst>
                                          <p:attrName>ppt_y</p:attrName>
                                        </p:attrNameLst>
                                      </p:cBhvr>
                                      <p:tavLst>
                                        <p:tav tm="0">
                                          <p:val>
                                            <p:strVal val="#ppt_y"/>
                                          </p:val>
                                        </p:tav>
                                        <p:tav tm="100000">
                                          <p:val>
                                            <p:strVal val="#ppt_y+#ppt_h*1.125000"/>
                                          </p:val>
                                        </p:tav>
                                      </p:tavLst>
                                    </p:anim>
                                    <p:animEffect transition="out" filter="wipe(down)">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ackground Powerpoint đẹp chuyên nghiệp tiện lợi cho công việc">
            <a:extLst>
              <a:ext uri="{FF2B5EF4-FFF2-40B4-BE49-F238E27FC236}">
                <a16:creationId xmlns:a16="http://schemas.microsoft.com/office/drawing/2014/main" id="{778BB97E-CE0B-8B5D-461F-2D241109B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5">
            <a:extLst>
              <a:ext uri="{FF2B5EF4-FFF2-40B4-BE49-F238E27FC236}">
                <a16:creationId xmlns:a16="http://schemas.microsoft.com/office/drawing/2014/main" id="{CD8BC8FA-9769-4922-CEF3-36A9228067BE}"/>
              </a:ext>
            </a:extLst>
          </p:cNvPr>
          <p:cNvSpPr txBox="1">
            <a:spLocks noChangeArrowheads="1"/>
          </p:cNvSpPr>
          <p:nvPr/>
        </p:nvSpPr>
        <p:spPr bwMode="auto">
          <a:xfrm>
            <a:off x="20638" y="15875"/>
            <a:ext cx="91900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3200">
                <a:solidFill>
                  <a:srgbClr val="FF0000"/>
                </a:solidFill>
                <a:latin typeface="Times New Roman" panose="02020603050405020304" pitchFamily="18" charset="0"/>
                <a:cs typeface="Times New Roman" panose="02020603050405020304" pitchFamily="18" charset="0"/>
              </a:rPr>
              <a:t>1. Tác động của thiên nhiên đến con người.</a:t>
            </a:r>
          </a:p>
          <a:p>
            <a:pPr algn="just">
              <a:lnSpc>
                <a:spcPct val="100000"/>
              </a:lnSpc>
              <a:spcBef>
                <a:spcPct val="0"/>
              </a:spcBef>
              <a:buFontTx/>
              <a:buNone/>
            </a:pPr>
            <a:r>
              <a:rPr lang="en-US" altLang="en-US" sz="3200">
                <a:solidFill>
                  <a:srgbClr val="FF0000"/>
                </a:solidFill>
                <a:latin typeface="Times New Roman" panose="02020603050405020304" pitchFamily="18" charset="0"/>
                <a:cs typeface="Times New Roman" panose="02020603050405020304" pitchFamily="18" charset="0"/>
              </a:rPr>
              <a:t>a. Tác động của thiên nhiên đến đời sống con người</a:t>
            </a:r>
            <a:endParaRPr lang="en-US" altLang="en-US" sz="3200">
              <a:solidFill>
                <a:srgbClr val="FF0000"/>
              </a:solidFill>
            </a:endParaRPr>
          </a:p>
        </p:txBody>
      </p:sp>
      <p:pic>
        <p:nvPicPr>
          <p:cNvPr id="9220" name="Picture 2" descr="Tổng hợp 5000 ảnh động tuyển chọn cực đẹp cho Powerpoint | CTU - Cộng đồng  Sinh viên Đại học Cần Thơ">
            <a:extLst>
              <a:ext uri="{FF2B5EF4-FFF2-40B4-BE49-F238E27FC236}">
                <a16:creationId xmlns:a16="http://schemas.microsoft.com/office/drawing/2014/main" id="{3AAF688D-ADB4-6A1E-F1ED-2FEC5E247D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638" y="1109663"/>
            <a:ext cx="22383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1">
            <a:extLst>
              <a:ext uri="{FF2B5EF4-FFF2-40B4-BE49-F238E27FC236}">
                <a16:creationId xmlns:a16="http://schemas.microsoft.com/office/drawing/2014/main" id="{855EF0C7-C279-3F99-86E8-F6A8EEDD6944}"/>
              </a:ext>
            </a:extLst>
          </p:cNvPr>
          <p:cNvSpPr txBox="1">
            <a:spLocks noChangeArrowheads="1"/>
          </p:cNvSpPr>
          <p:nvPr/>
        </p:nvSpPr>
        <p:spPr bwMode="auto">
          <a:xfrm>
            <a:off x="1524000" y="1257300"/>
            <a:ext cx="1008538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Trong đời sống hằng ngày, thiên nhiên cung cấp những điều kiện hết sức cần thiết (không khí, ánh sáng, nhiệt độ, nước,...) để con người có thể tồn tại</a:t>
            </a:r>
            <a:endParaRPr lang="en-US" altLang="en-US" sz="3200">
              <a:ea typeface="Calibri" panose="020F0502020204030204" pitchFamily="34" charset="0"/>
              <a:cs typeface="Times New Roman" panose="02020603050405020304" pitchFamily="18" charset="0"/>
            </a:endParaRPr>
          </a:p>
          <a:p>
            <a:pPr>
              <a:lnSpc>
                <a:spcPct val="100000"/>
              </a:lnSpc>
              <a:spcBef>
                <a:spcPct val="0"/>
              </a:spcBef>
              <a:buFontTx/>
              <a:buNone/>
            </a:pPr>
            <a:endParaRPr lang="en-US" altLang="en-US" sz="320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A70D76C-7DAC-3671-E977-D9A20088F950}"/>
              </a:ext>
            </a:extLst>
          </p:cNvPr>
          <p:cNvSpPr txBox="1">
            <a:spLocks noChangeArrowheads="1"/>
          </p:cNvSpPr>
          <p:nvPr/>
        </p:nvSpPr>
        <p:spPr bwMode="auto">
          <a:xfrm>
            <a:off x="79375" y="2779713"/>
            <a:ext cx="110124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a:solidFill>
                  <a:srgbClr val="FF0000"/>
                </a:solidFill>
                <a:latin typeface="Times New Roman" panose="02020603050405020304" pitchFamily="18" charset="0"/>
                <a:cs typeface="Times New Roman" panose="02020603050405020304" pitchFamily="18" charset="0"/>
              </a:rPr>
              <a:t>b. Tác động của thiên nhiên đến đời sống sản xuất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21"/>
                                        </p:tgtEl>
                                        <p:attrNameLst>
                                          <p:attrName>style.visibility</p:attrName>
                                        </p:attrNameLst>
                                      </p:cBhvr>
                                      <p:to>
                                        <p:strVal val="visible"/>
                                      </p:to>
                                    </p:set>
                                    <p:anim calcmode="lin" valueType="num">
                                      <p:cBhvr additive="base">
                                        <p:cTn id="11" dur="500" fill="hold"/>
                                        <p:tgtEl>
                                          <p:spTgt spid="9221"/>
                                        </p:tgtEl>
                                        <p:attrNameLst>
                                          <p:attrName>ppt_x</p:attrName>
                                        </p:attrNameLst>
                                      </p:cBhvr>
                                      <p:tavLst>
                                        <p:tav tm="0">
                                          <p:val>
                                            <p:strVal val="#ppt_x"/>
                                          </p:val>
                                        </p:tav>
                                        <p:tav tm="100000">
                                          <p:val>
                                            <p:strVal val="#ppt_x"/>
                                          </p:val>
                                        </p:tav>
                                      </p:tavLst>
                                    </p:anim>
                                    <p:anim calcmode="lin" valueType="num">
                                      <p:cBhvr additive="base">
                                        <p:cTn id="12"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69B12C39-F095-B86C-91BE-D46F9D73E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232756B1-E43F-263F-1D5B-2A31E7C342B0}"/>
              </a:ext>
            </a:extLst>
          </p:cNvPr>
          <p:cNvSpPr/>
          <p:nvPr/>
        </p:nvSpPr>
        <p:spPr>
          <a:xfrm>
            <a:off x="3565525" y="1233488"/>
            <a:ext cx="5286375" cy="4306887"/>
          </a:xfrm>
          <a:prstGeom prst="ellipse">
            <a:avLst/>
          </a:prstGeom>
          <a:solidFill>
            <a:schemeClr val="bg1">
              <a:lumMod val="85000"/>
            </a:schemeClr>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a:solidFill>
                <a:srgbClr val="FF0000"/>
              </a:solidFill>
            </a:endParaRPr>
          </a:p>
        </p:txBody>
      </p:sp>
      <p:sp>
        <p:nvSpPr>
          <p:cNvPr id="8196" name="TextBox 3">
            <a:extLst>
              <a:ext uri="{FF2B5EF4-FFF2-40B4-BE49-F238E27FC236}">
                <a16:creationId xmlns:a16="http://schemas.microsoft.com/office/drawing/2014/main" id="{F230F349-4857-B01C-C631-2F6355F5D151}"/>
              </a:ext>
            </a:extLst>
          </p:cNvPr>
          <p:cNvSpPr txBox="1">
            <a:spLocks noChangeArrowheads="1"/>
          </p:cNvSpPr>
          <p:nvPr/>
        </p:nvSpPr>
        <p:spPr bwMode="auto">
          <a:xfrm>
            <a:off x="4029075" y="2028825"/>
            <a:ext cx="443865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Hoạt động nhóm</a:t>
            </a:r>
          </a:p>
          <a:p>
            <a:pPr algn="ctr">
              <a:lnSpc>
                <a:spcPct val="100000"/>
              </a:lnSpc>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Thời gian: 3 phút</a:t>
            </a:r>
          </a:p>
          <a:p>
            <a:pPr algn="ctr">
              <a:lnSpc>
                <a:spcPct val="100000"/>
              </a:lnSpc>
              <a:spcBef>
                <a:spcPct val="0"/>
              </a:spcBef>
              <a:buFontTx/>
              <a:buNone/>
            </a:pPr>
            <a:r>
              <a:rPr lang="en-US" altLang="en-US" sz="3700" b="1">
                <a:latin typeface="Times New Roman" panose="02020603050405020304" pitchFamily="18" charset="0"/>
                <a:cs typeface="Times New Roman" panose="02020603050405020304" pitchFamily="18" charset="0"/>
              </a:rPr>
              <a:t>Lấy ví dụ về tác động của thiên nhiên đối với sản xuất</a:t>
            </a:r>
            <a:r>
              <a:rPr lang="en-US" altLang="en-US" sz="3700" b="1">
                <a:solidFill>
                  <a:srgbClr val="FF0000"/>
                </a:solidFill>
                <a:latin typeface="Times New Roman" panose="02020603050405020304" pitchFamily="18" charset="0"/>
                <a:cs typeface="Times New Roman" panose="02020603050405020304" pitchFamily="18" charset="0"/>
              </a:rPr>
              <a:t> </a:t>
            </a:r>
          </a:p>
        </p:txBody>
      </p:sp>
      <p:sp>
        <p:nvSpPr>
          <p:cNvPr id="11" name="Thought Bubble: Cloud 10">
            <a:extLst>
              <a:ext uri="{FF2B5EF4-FFF2-40B4-BE49-F238E27FC236}">
                <a16:creationId xmlns:a16="http://schemas.microsoft.com/office/drawing/2014/main" id="{D9212097-F497-D6AC-E02A-B96DDF5F14BA}"/>
              </a:ext>
            </a:extLst>
          </p:cNvPr>
          <p:cNvSpPr/>
          <p:nvPr/>
        </p:nvSpPr>
        <p:spPr>
          <a:xfrm>
            <a:off x="0" y="123825"/>
            <a:ext cx="3194050" cy="2155825"/>
          </a:xfrm>
          <a:prstGeom prst="cloudCallout">
            <a:avLst>
              <a:gd name="adj1" fmla="val 63010"/>
              <a:gd name="adj2" fmla="val 12318"/>
            </a:avLst>
          </a:prstGeom>
          <a:solidFill>
            <a:srgbClr val="FFFF00"/>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8198" name="TextBox 12">
            <a:extLst>
              <a:ext uri="{FF2B5EF4-FFF2-40B4-BE49-F238E27FC236}">
                <a16:creationId xmlns:a16="http://schemas.microsoft.com/office/drawing/2014/main" id="{57FE4B7A-676F-04EF-7EAF-08967791AD6A}"/>
              </a:ext>
            </a:extLst>
          </p:cNvPr>
          <p:cNvSpPr txBox="1">
            <a:spLocks noChangeArrowheads="1"/>
          </p:cNvSpPr>
          <p:nvPr/>
        </p:nvSpPr>
        <p:spPr bwMode="auto">
          <a:xfrm>
            <a:off x="277813" y="582613"/>
            <a:ext cx="25717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400" b="1" u="sng">
                <a:solidFill>
                  <a:srgbClr val="FF0000"/>
                </a:solidFill>
                <a:latin typeface="Times New Roman" panose="02020603050405020304" pitchFamily="18" charset="0"/>
                <a:cs typeface="Times New Roman" panose="02020603050405020304" pitchFamily="18" charset="0"/>
              </a:rPr>
              <a:t>Nhóm 1</a:t>
            </a:r>
          </a:p>
          <a:p>
            <a:pPr algn="ctr">
              <a:lnSpc>
                <a:spcPct val="100000"/>
              </a:lnSpc>
              <a:spcBef>
                <a:spcPct val="0"/>
              </a:spcBef>
              <a:buFontTx/>
              <a:buNone/>
            </a:pPr>
            <a:r>
              <a:rPr lang="en-US" altLang="en-US" sz="3400" b="1">
                <a:solidFill>
                  <a:srgbClr val="FF0000"/>
                </a:solidFill>
                <a:latin typeface="Times New Roman" panose="02020603050405020304" pitchFamily="18" charset="0"/>
                <a:cs typeface="Times New Roman" panose="02020603050405020304" pitchFamily="18" charset="0"/>
              </a:rPr>
              <a:t>Nông nghiệp</a:t>
            </a:r>
          </a:p>
        </p:txBody>
      </p:sp>
      <p:sp>
        <p:nvSpPr>
          <p:cNvPr id="18" name="Thought Bubble: Cloud 17">
            <a:extLst>
              <a:ext uri="{FF2B5EF4-FFF2-40B4-BE49-F238E27FC236}">
                <a16:creationId xmlns:a16="http://schemas.microsoft.com/office/drawing/2014/main" id="{98BE6085-E3D2-5823-5E75-AB2A1121639B}"/>
              </a:ext>
            </a:extLst>
          </p:cNvPr>
          <p:cNvSpPr/>
          <p:nvPr/>
        </p:nvSpPr>
        <p:spPr>
          <a:xfrm>
            <a:off x="9031288" y="-28575"/>
            <a:ext cx="3194050" cy="2155825"/>
          </a:xfrm>
          <a:prstGeom prst="cloudCallout">
            <a:avLst>
              <a:gd name="adj1" fmla="val -54002"/>
              <a:gd name="adj2" fmla="val 22767"/>
            </a:avLst>
          </a:prstGeom>
          <a:solidFill>
            <a:srgbClr val="FFFF00"/>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8200" name="TextBox 18">
            <a:extLst>
              <a:ext uri="{FF2B5EF4-FFF2-40B4-BE49-F238E27FC236}">
                <a16:creationId xmlns:a16="http://schemas.microsoft.com/office/drawing/2014/main" id="{FAF45C8F-8681-109F-E364-2D5FC7F8AB65}"/>
              </a:ext>
            </a:extLst>
          </p:cNvPr>
          <p:cNvSpPr txBox="1">
            <a:spLocks noChangeArrowheads="1"/>
          </p:cNvSpPr>
          <p:nvPr/>
        </p:nvSpPr>
        <p:spPr bwMode="auto">
          <a:xfrm>
            <a:off x="9309100" y="284163"/>
            <a:ext cx="257175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400" b="1" u="sng">
                <a:solidFill>
                  <a:srgbClr val="FF0000"/>
                </a:solidFill>
                <a:latin typeface="Times New Roman" panose="02020603050405020304" pitchFamily="18" charset="0"/>
                <a:cs typeface="Times New Roman" panose="02020603050405020304" pitchFamily="18" charset="0"/>
              </a:rPr>
              <a:t>Nhóm 3</a:t>
            </a:r>
          </a:p>
          <a:p>
            <a:pPr algn="ctr">
              <a:lnSpc>
                <a:spcPct val="100000"/>
              </a:lnSpc>
              <a:spcBef>
                <a:spcPct val="0"/>
              </a:spcBef>
              <a:buFontTx/>
              <a:buNone/>
            </a:pPr>
            <a:r>
              <a:rPr lang="en-US" altLang="en-US" sz="3400" b="1">
                <a:solidFill>
                  <a:srgbClr val="FF0000"/>
                </a:solidFill>
                <a:latin typeface="Times New Roman" panose="02020603050405020304" pitchFamily="18" charset="0"/>
                <a:cs typeface="Times New Roman" panose="02020603050405020304" pitchFamily="18" charset="0"/>
              </a:rPr>
              <a:t>Giao thông vận tải</a:t>
            </a:r>
          </a:p>
        </p:txBody>
      </p:sp>
      <p:sp>
        <p:nvSpPr>
          <p:cNvPr id="20" name="Thought Bubble: Cloud 19">
            <a:extLst>
              <a:ext uri="{FF2B5EF4-FFF2-40B4-BE49-F238E27FC236}">
                <a16:creationId xmlns:a16="http://schemas.microsoft.com/office/drawing/2014/main" id="{10242148-1161-DD70-5F8A-53D9BBDB816D}"/>
              </a:ext>
            </a:extLst>
          </p:cNvPr>
          <p:cNvSpPr/>
          <p:nvPr/>
        </p:nvSpPr>
        <p:spPr>
          <a:xfrm>
            <a:off x="8939213" y="4635500"/>
            <a:ext cx="3192462" cy="2155825"/>
          </a:xfrm>
          <a:prstGeom prst="cloudCallout">
            <a:avLst>
              <a:gd name="adj1" fmla="val -54832"/>
              <a:gd name="adj2" fmla="val -6120"/>
            </a:avLst>
          </a:prstGeom>
          <a:solidFill>
            <a:srgbClr val="FFFF00"/>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8202" name="TextBox 20">
            <a:extLst>
              <a:ext uri="{FF2B5EF4-FFF2-40B4-BE49-F238E27FC236}">
                <a16:creationId xmlns:a16="http://schemas.microsoft.com/office/drawing/2014/main" id="{02F5DB6E-B3EE-392E-6CAD-1BD6856B9BAC}"/>
              </a:ext>
            </a:extLst>
          </p:cNvPr>
          <p:cNvSpPr txBox="1">
            <a:spLocks noChangeArrowheads="1"/>
          </p:cNvSpPr>
          <p:nvPr/>
        </p:nvSpPr>
        <p:spPr bwMode="auto">
          <a:xfrm>
            <a:off x="9217025" y="5121275"/>
            <a:ext cx="2570163"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400" b="1" u="sng">
                <a:solidFill>
                  <a:srgbClr val="FF0000"/>
                </a:solidFill>
                <a:latin typeface="Times New Roman" panose="02020603050405020304" pitchFamily="18" charset="0"/>
                <a:cs typeface="Times New Roman" panose="02020603050405020304" pitchFamily="18" charset="0"/>
              </a:rPr>
              <a:t>Nhóm 4</a:t>
            </a:r>
          </a:p>
          <a:p>
            <a:pPr algn="ctr">
              <a:lnSpc>
                <a:spcPct val="100000"/>
              </a:lnSpc>
              <a:spcBef>
                <a:spcPct val="0"/>
              </a:spcBef>
              <a:buFontTx/>
              <a:buNone/>
            </a:pPr>
            <a:r>
              <a:rPr lang="en-US" altLang="en-US" sz="3400" b="1">
                <a:solidFill>
                  <a:srgbClr val="FF0000"/>
                </a:solidFill>
                <a:latin typeface="Times New Roman" panose="02020603050405020304" pitchFamily="18" charset="0"/>
                <a:cs typeface="Times New Roman" panose="02020603050405020304" pitchFamily="18" charset="0"/>
              </a:rPr>
              <a:t>Du lịch</a:t>
            </a:r>
          </a:p>
        </p:txBody>
      </p:sp>
      <p:sp>
        <p:nvSpPr>
          <p:cNvPr id="22" name="Thought Bubble: Cloud 21">
            <a:extLst>
              <a:ext uri="{FF2B5EF4-FFF2-40B4-BE49-F238E27FC236}">
                <a16:creationId xmlns:a16="http://schemas.microsoft.com/office/drawing/2014/main" id="{5AAEA922-C6F5-A81B-7275-4255D851A79B}"/>
              </a:ext>
            </a:extLst>
          </p:cNvPr>
          <p:cNvSpPr/>
          <p:nvPr/>
        </p:nvSpPr>
        <p:spPr>
          <a:xfrm>
            <a:off x="33338" y="4702175"/>
            <a:ext cx="3194050" cy="2155825"/>
          </a:xfrm>
          <a:prstGeom prst="cloudCallout">
            <a:avLst>
              <a:gd name="adj1" fmla="val 58861"/>
              <a:gd name="adj2" fmla="val -13496"/>
            </a:avLst>
          </a:prstGeom>
          <a:solidFill>
            <a:srgbClr val="FFFF00"/>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8204" name="TextBox 22">
            <a:extLst>
              <a:ext uri="{FF2B5EF4-FFF2-40B4-BE49-F238E27FC236}">
                <a16:creationId xmlns:a16="http://schemas.microsoft.com/office/drawing/2014/main" id="{6CE71007-FA71-2A28-ACCB-FF6656F86DAA}"/>
              </a:ext>
            </a:extLst>
          </p:cNvPr>
          <p:cNvSpPr txBox="1">
            <a:spLocks noChangeArrowheads="1"/>
          </p:cNvSpPr>
          <p:nvPr/>
        </p:nvSpPr>
        <p:spPr bwMode="auto">
          <a:xfrm>
            <a:off x="311150" y="5160963"/>
            <a:ext cx="25717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400" b="1" u="sng">
                <a:solidFill>
                  <a:srgbClr val="FF0000"/>
                </a:solidFill>
                <a:latin typeface="Times New Roman" panose="02020603050405020304" pitchFamily="18" charset="0"/>
                <a:cs typeface="Times New Roman" panose="02020603050405020304" pitchFamily="18" charset="0"/>
              </a:rPr>
              <a:t>Nhóm 2</a:t>
            </a:r>
          </a:p>
          <a:p>
            <a:pPr algn="ctr">
              <a:lnSpc>
                <a:spcPct val="100000"/>
              </a:lnSpc>
              <a:spcBef>
                <a:spcPct val="0"/>
              </a:spcBef>
              <a:buFontTx/>
              <a:buNone/>
            </a:pPr>
            <a:r>
              <a:rPr lang="en-US" altLang="en-US" sz="3400" b="1">
                <a:solidFill>
                  <a:srgbClr val="FF0000"/>
                </a:solidFill>
                <a:latin typeface="Times New Roman" panose="02020603050405020304" pitchFamily="18" charset="0"/>
                <a:cs typeface="Times New Roman" panose="02020603050405020304" pitchFamily="18" charset="0"/>
              </a:rPr>
              <a:t>công nghiệp</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A4ACE808-19A7-E7AB-93D6-4EA4CB3FB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3">
            <a:extLst>
              <a:ext uri="{FF2B5EF4-FFF2-40B4-BE49-F238E27FC236}">
                <a16:creationId xmlns:a16="http://schemas.microsoft.com/office/drawing/2014/main" id="{3FF6E863-5FC6-30B9-FF8E-F3929AC86817}"/>
              </a:ext>
            </a:extLst>
          </p:cNvPr>
          <p:cNvSpPr txBox="1">
            <a:spLocks noChangeArrowheads="1"/>
          </p:cNvSpPr>
          <p:nvPr/>
        </p:nvSpPr>
        <p:spPr bwMode="auto">
          <a:xfrm>
            <a:off x="2789238" y="1573213"/>
            <a:ext cx="89789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500" b="1">
                <a:solidFill>
                  <a:srgbClr val="FF0000"/>
                </a:solidFill>
                <a:latin typeface="Times New Roman" panose="02020603050405020304" pitchFamily="18" charset="0"/>
                <a:cs typeface="Times New Roman" panose="02020603050405020304" pitchFamily="18" charset="0"/>
              </a:rPr>
              <a:t>Hoạt động nhóm</a:t>
            </a:r>
          </a:p>
          <a:p>
            <a:pPr algn="ctr">
              <a:lnSpc>
                <a:spcPct val="100000"/>
              </a:lnSpc>
              <a:spcBef>
                <a:spcPct val="0"/>
              </a:spcBef>
              <a:buFontTx/>
              <a:buNone/>
            </a:pPr>
            <a:r>
              <a:rPr lang="en-US" altLang="en-US" sz="4500" i="1">
                <a:solidFill>
                  <a:srgbClr val="FF0000"/>
                </a:solidFill>
                <a:latin typeface="Times New Roman" panose="02020603050405020304" pitchFamily="18" charset="0"/>
                <a:cs typeface="Times New Roman" panose="02020603050405020304" pitchFamily="18" charset="0"/>
              </a:rPr>
              <a:t>(Vòng mảnh ghép)</a:t>
            </a:r>
          </a:p>
          <a:p>
            <a:pPr algn="ctr">
              <a:lnSpc>
                <a:spcPct val="100000"/>
              </a:lnSpc>
              <a:spcBef>
                <a:spcPct val="0"/>
              </a:spcBef>
              <a:buFontTx/>
              <a:buNone/>
            </a:pPr>
            <a:r>
              <a:rPr lang="en-US" altLang="en-US" sz="4500" b="1" i="1">
                <a:solidFill>
                  <a:srgbClr val="FF0000"/>
                </a:solidFill>
                <a:latin typeface="Times New Roman" panose="02020603050405020304" pitchFamily="18" charset="0"/>
                <a:cs typeface="Times New Roman" panose="02020603050405020304" pitchFamily="18" charset="0"/>
              </a:rPr>
              <a:t>Thời gian: 5 phút</a:t>
            </a:r>
            <a:endParaRPr lang="en-US" altLang="en-US" sz="4500" b="1">
              <a:solidFill>
                <a:srgbClr val="FF000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US" altLang="en-US" sz="4500" b="1">
                <a:latin typeface="Times New Roman" panose="02020603050405020304" pitchFamily="18" charset="0"/>
                <a:cs typeface="Times New Roman" panose="02020603050405020304" pitchFamily="18" charset="0"/>
              </a:rPr>
              <a:t>Lấy ví dụ về tác động của thiên nhiên đối với sản xuất</a:t>
            </a:r>
            <a:r>
              <a:rPr lang="en-US" altLang="en-US" sz="4500" b="1">
                <a:solidFill>
                  <a:srgbClr val="FF0000"/>
                </a:solidFill>
                <a:latin typeface="Times New Roman" panose="02020603050405020304" pitchFamily="18" charset="0"/>
                <a:cs typeface="Times New Roman" panose="02020603050405020304" pitchFamily="18" charset="0"/>
              </a:rPr>
              <a:t>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ckground Powerpoint đẹp 31 | Hình nền, Hình ảnh, Hình">
            <a:extLst>
              <a:ext uri="{FF2B5EF4-FFF2-40B4-BE49-F238E27FC236}">
                <a16:creationId xmlns:a16="http://schemas.microsoft.com/office/drawing/2014/main" id="{CCBDE3E6-9B61-819B-33C0-BE61D217E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FFF146B-C088-1898-05F0-C43717E2B619}"/>
              </a:ext>
            </a:extLst>
          </p:cNvPr>
          <p:cNvPicPr>
            <a:picLocks noChangeAspect="1"/>
          </p:cNvPicPr>
          <p:nvPr/>
        </p:nvPicPr>
        <p:blipFill>
          <a:blip r:embed="rId3"/>
          <a:stretch>
            <a:fillRect/>
          </a:stretch>
        </p:blipFill>
        <p:spPr>
          <a:xfrm>
            <a:off x="581879" y="21999"/>
            <a:ext cx="5358931" cy="3418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2" descr="Chùm ảnh: Đăk Lăk khi sắc đỏ cà phê chín ngập tràn">
            <a:extLst>
              <a:ext uri="{FF2B5EF4-FFF2-40B4-BE49-F238E27FC236}">
                <a16:creationId xmlns:a16="http://schemas.microsoft.com/office/drawing/2014/main" id="{3843B1DC-B007-BBEA-2DEA-B4D2F602854D}"/>
              </a:ext>
            </a:extLst>
          </p:cNvPr>
          <p:cNvPicPr>
            <a:picLocks noChangeAspect="1" noChangeArrowheads="1"/>
          </p:cNvPicPr>
          <p:nvPr/>
        </p:nvPicPr>
        <p:blipFill>
          <a:blip r:embed="rId4"/>
          <a:srcRect/>
          <a:stretch>
            <a:fillRect/>
          </a:stretch>
        </p:blipFill>
        <p:spPr bwMode="auto">
          <a:xfrm>
            <a:off x="543966" y="3439999"/>
            <a:ext cx="5396844" cy="3418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Top 10 quốc gia sản xuất lúa mì lớn nhất thế giới">
            <a:extLst>
              <a:ext uri="{FF2B5EF4-FFF2-40B4-BE49-F238E27FC236}">
                <a16:creationId xmlns:a16="http://schemas.microsoft.com/office/drawing/2014/main" id="{6DA0550B-0ABF-A630-D5AA-CA7AFD3692DE}"/>
              </a:ext>
            </a:extLst>
          </p:cNvPr>
          <p:cNvPicPr>
            <a:picLocks noChangeAspect="1" noChangeArrowheads="1"/>
          </p:cNvPicPr>
          <p:nvPr/>
        </p:nvPicPr>
        <p:blipFill>
          <a:blip r:embed="rId5"/>
          <a:srcRect/>
          <a:stretch>
            <a:fillRect/>
          </a:stretch>
        </p:blipFill>
        <p:spPr bwMode="auto">
          <a:xfrm>
            <a:off x="5981092" y="10999"/>
            <a:ext cx="5409503" cy="3418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D09B6D9A-813E-50E0-55EB-3F00DAB3326D}"/>
              </a:ext>
            </a:extLst>
          </p:cNvPr>
          <p:cNvPicPr>
            <a:picLocks noChangeAspect="1"/>
          </p:cNvPicPr>
          <p:nvPr/>
        </p:nvPicPr>
        <p:blipFill>
          <a:blip r:embed="rId6"/>
          <a:stretch>
            <a:fillRect/>
          </a:stretch>
        </p:blipFill>
        <p:spPr>
          <a:xfrm>
            <a:off x="5981093" y="3484000"/>
            <a:ext cx="5409503" cy="33520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DB565A8F-D99D-41F2-51F7-3452768F42A6}"/>
              </a:ext>
            </a:extLst>
          </p:cNvPr>
          <p:cNvSpPr txBox="1"/>
          <p:nvPr/>
        </p:nvSpPr>
        <p:spPr>
          <a:xfrm>
            <a:off x="2438400" y="0"/>
            <a:ext cx="1630363"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err="1">
                <a:latin typeface="Times New Roman" panose="02020603050405020304" pitchFamily="18" charset="0"/>
                <a:cs typeface="Times New Roman" panose="02020603050405020304" pitchFamily="18" charset="0"/>
              </a:rPr>
              <a:t>Lúa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endParaRPr lang="en-US" sz="2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7DAB148-A1B6-C720-8D74-ABA2F6599BEE}"/>
              </a:ext>
            </a:extLst>
          </p:cNvPr>
          <p:cNvSpPr txBox="1"/>
          <p:nvPr/>
        </p:nvSpPr>
        <p:spPr>
          <a:xfrm>
            <a:off x="8123238" y="6465888"/>
            <a:ext cx="1630362" cy="40163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a:latin typeface="Times New Roman" panose="02020603050405020304" pitchFamily="18" charset="0"/>
                <a:cs typeface="Times New Roman" panose="02020603050405020304" pitchFamily="18" charset="0"/>
              </a:rPr>
              <a:t>Rau </a:t>
            </a:r>
            <a:r>
              <a:rPr lang="en-US" sz="2000" dirty="0" err="1">
                <a:latin typeface="Times New Roman" panose="02020603050405020304" pitchFamily="18" charset="0"/>
                <a:cs typeface="Times New Roman" panose="02020603050405020304" pitchFamily="18" charset="0"/>
              </a:rPr>
              <a:t>màu</a:t>
            </a:r>
            <a:endParaRPr lang="en-US" sz="2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CE75975-5073-C234-A992-2DF8D1702DCF}"/>
              </a:ext>
            </a:extLst>
          </p:cNvPr>
          <p:cNvSpPr txBox="1"/>
          <p:nvPr/>
        </p:nvSpPr>
        <p:spPr>
          <a:xfrm>
            <a:off x="8123238" y="11113"/>
            <a:ext cx="1630362"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err="1">
                <a:latin typeface="Times New Roman" panose="02020603050405020304" pitchFamily="18" charset="0"/>
                <a:cs typeface="Times New Roman" panose="02020603050405020304" pitchFamily="18" charset="0"/>
              </a:rPr>
              <a:t>Lúa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a:t>
            </a:r>
            <a:endParaRPr lang="en-US" sz="2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837F5B4-9AAB-70BE-08C8-DD2D17A3A8ED}"/>
              </a:ext>
            </a:extLst>
          </p:cNvPr>
          <p:cNvSpPr txBox="1"/>
          <p:nvPr/>
        </p:nvSpPr>
        <p:spPr>
          <a:xfrm>
            <a:off x="2427288" y="6513513"/>
            <a:ext cx="1630362" cy="4000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2000" dirty="0" err="1">
                <a:latin typeface="Times New Roman" panose="02020603050405020304" pitchFamily="18" charset="0"/>
                <a:cs typeface="Times New Roman" panose="02020603050405020304" pitchFamily="18" charset="0"/>
              </a:rPr>
              <a:t>Cà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phê</a:t>
            </a:r>
            <a:endParaRPr lang="en-US" sz="2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72249BF-282D-D632-8F93-3D03D4E41C8C}"/>
              </a:ext>
            </a:extLst>
          </p:cNvPr>
          <p:cNvSpPr txBox="1"/>
          <p:nvPr/>
        </p:nvSpPr>
        <p:spPr>
          <a:xfrm>
            <a:off x="2728913" y="3230563"/>
            <a:ext cx="7024687" cy="58578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sz="3200" dirty="0" err="1">
                <a:solidFill>
                  <a:srgbClr val="FF0000"/>
                </a:solidFill>
                <a:latin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nghiệp</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908</Words>
  <Application>Microsoft Office PowerPoint</Application>
  <PresentationFormat>Widescreen</PresentationFormat>
  <Paragraphs>113</Paragraphs>
  <Slides>24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Arial</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TCT Computer</dc:creator>
  <cp:lastModifiedBy>phuclamn26@gmail.com</cp:lastModifiedBy>
  <cp:revision>40</cp:revision>
  <dcterms:created xsi:type="dcterms:W3CDTF">2021-07-22T09:11:21Z</dcterms:created>
  <dcterms:modified xsi:type="dcterms:W3CDTF">2024-06-18T03:15:07Z</dcterms:modified>
</cp:coreProperties>
</file>