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2"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3286570" y="817871"/>
            <a:ext cx="3419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err="1">
                <a:solidFill>
                  <a:schemeClr val="bg1"/>
                </a:solidFill>
                <a:latin typeface="Times New Roman" panose="02020603050405020304" pitchFamily="18" charset="0"/>
                <a:cs typeface="Times New Roman" panose="02020603050405020304" pitchFamily="18" charset="0"/>
              </a:rPr>
              <a:t>TRƯỜNG</a:t>
            </a:r>
            <a:r>
              <a:rPr lang="en-US" altLang="en-US" b="1" dirty="0">
                <a:solidFill>
                  <a:schemeClr val="bg1"/>
                </a:solidFill>
                <a:latin typeface="Times New Roman" panose="02020603050405020304" pitchFamily="18" charset="0"/>
                <a:cs typeface="Times New Roman" panose="02020603050405020304" pitchFamily="18" charset="0"/>
              </a:rPr>
              <a:t> THCS LONG </a:t>
            </a:r>
            <a:r>
              <a:rPr lang="en-US" altLang="en-US" b="1" dirty="0" err="1">
                <a:solidFill>
                  <a:schemeClr val="bg1"/>
                </a:solidFill>
                <a:latin typeface="Times New Roman" panose="02020603050405020304" pitchFamily="18" charset="0"/>
                <a:cs typeface="Times New Roman" panose="02020603050405020304" pitchFamily="18" charset="0"/>
              </a:rPr>
              <a:t>BIÊN</a:t>
            </a:r>
            <a:endParaRPr lang="LID4096" altLang="en-US"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2286000" y="1635742"/>
            <a:ext cx="5132509" cy="1061829"/>
          </a:xfrm>
          <a:prstGeom prst="rect">
            <a:avLst/>
          </a:prstGeom>
          <a:noFill/>
        </p:spPr>
        <p:txBody>
          <a:bodyPr wrap="square">
            <a:spAutoFit/>
          </a:bodyPr>
          <a:lstStyle/>
          <a:p>
            <a:pPr algn="ctr">
              <a:defRPr/>
            </a:pPr>
            <a:r>
              <a:rPr lang="en-US" sz="21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26: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Thực</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hành</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tìm</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hiểu</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môi</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trường</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tự</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nhiên</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địa</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phương</a:t>
            </a:r>
            <a:endParaRPr lang="en-US" sz="21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3657600" y="3146110"/>
            <a:ext cx="2105537" cy="298706"/>
          </a:xfrm>
          <a:prstGeom prst="rect">
            <a:avLst/>
          </a:prstGeom>
          <a:noFill/>
        </p:spPr>
        <p:txBody>
          <a:bodyPr wrap="square" lIns="38576" tIns="19289" rIns="38576" bIns="19289">
            <a:spAutoFit/>
          </a:bodyPr>
          <a:lstStyle/>
          <a:p>
            <a:pPr algn="ctr">
              <a:defRPr/>
            </a:pP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1688"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688"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a:latin typeface="Times New Roman" pitchFamily="18" charset="0"/>
                <a:cs typeface="Times New Roman" pitchFamily="18" charset="0"/>
              </a:rPr>
              <a:t>Vẽ tranh c</a:t>
            </a:r>
            <a:r>
              <a:rPr lang="vi-VN" sz="4000">
                <a:latin typeface="Times New Roman" pitchFamily="18" charset="0"/>
                <a:cs typeface="Times New Roman" pitchFamily="18" charset="0"/>
              </a:rPr>
              <a:t>hủ 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NỘI</a:t>
            </a:r>
            <a:r>
              <a:rPr lang="vi-VN" sz="4000" b="1">
                <a:latin typeface="Times New Roman" pitchFamily="18" charset="0"/>
                <a:cs typeface="Times New Roman" pitchFamily="18" charset="0"/>
              </a:rPr>
              <a:t> XANH</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388</Words>
  <Application>Microsoft Office PowerPoint</Application>
  <PresentationFormat>On-screen Show (4:3)</PresentationFormat>
  <Paragraphs>79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phuclamn26@gmail.com</cp:lastModifiedBy>
  <cp:revision>32</cp:revision>
  <dcterms:created xsi:type="dcterms:W3CDTF">2021-08-13T15:21:45Z</dcterms:created>
  <dcterms:modified xsi:type="dcterms:W3CDTF">2024-06-18T03:11:33Z</dcterms:modified>
</cp:coreProperties>
</file>