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306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305" r:id="rId27"/>
    <p:sldId id="299" r:id="rId28"/>
    <p:sldId id="300" r:id="rId29"/>
    <p:sldId id="288" r:id="rId30"/>
    <p:sldId id="290" r:id="rId31"/>
    <p:sldId id="301" r:id="rId32"/>
    <p:sldId id="302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6" autoAdjust="0"/>
    <p:restoredTop sz="94660"/>
  </p:normalViewPr>
  <p:slideViewPr>
    <p:cSldViewPr>
      <p:cViewPr varScale="1">
        <p:scale>
          <a:sx n="64" d="100"/>
          <a:sy n="64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</dgm:pt>
    <dgm:pt modelId="{5F41EAE0-CFE6-4DE3-B82B-090770F1932F}" type="pres">
      <dgm:prSet presAssocID="{9B8BCB46-7B9F-49E1-8843-48EAEBB8CFC9}" presName="connTx" presStyleLbl="parChTrans1D2" presStyleIdx="0" presStyleCnt="3"/>
      <dgm:spPr/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</dgm:pt>
    <dgm:pt modelId="{4B7442FC-AC8C-40E5-A635-EAFC67E6E31C}" type="pres">
      <dgm:prSet presAssocID="{ADCC65CB-9598-4529-A8AC-D6A334772C44}" presName="connTx" presStyleLbl="parChTrans1D3" presStyleIdx="0" presStyleCnt="6"/>
      <dgm:spPr/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</dgm:pt>
    <dgm:pt modelId="{E46FD80F-FD6A-4AA9-A774-4BFB22F728D7}" type="pres">
      <dgm:prSet presAssocID="{6877AEF7-FA43-44D3-8435-B6918A58A850}" presName="connTx" presStyleLbl="parChTrans1D3" presStyleIdx="1" presStyleCnt="6"/>
      <dgm:spPr/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</dgm:pt>
    <dgm:pt modelId="{63F6D100-1327-4275-8066-3EA57D0EF60F}" type="pres">
      <dgm:prSet presAssocID="{92A32EBE-AB8B-4F23-A31B-0DBE23B721D5}" presName="connTx" presStyleLbl="parChTrans1D2" presStyleIdx="1" presStyleCnt="3"/>
      <dgm:spPr/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</dgm:pt>
    <dgm:pt modelId="{C61A4458-8D95-40C2-B4F1-56D2DA8A94AF}" type="pres">
      <dgm:prSet presAssocID="{5C7B8037-B638-42A7-8AC9-6DE1D446E50D}" presName="connTx" presStyleLbl="parChTrans1D3" presStyleIdx="2" presStyleCnt="6"/>
      <dgm:spPr/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</dgm:pt>
    <dgm:pt modelId="{AEB96E31-A990-48EC-A770-56E60746BC66}" type="pres">
      <dgm:prSet presAssocID="{E8984C2D-D5BE-47DF-AB07-12A34650B7E1}" presName="connTx" presStyleLbl="parChTrans1D3" presStyleIdx="3" presStyleCnt="6"/>
      <dgm:spPr/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</dgm:pt>
    <dgm:pt modelId="{17524097-6856-4F41-8CEA-7B2BBC4C79D9}" type="pres">
      <dgm:prSet presAssocID="{A27344CF-5C32-4FCD-ABFB-AAE92D380B76}" presName="connTx" presStyleLbl="parChTrans1D2" presStyleIdx="2" presStyleCnt="3"/>
      <dgm:spPr/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</dgm:pt>
    <dgm:pt modelId="{3D593D6F-88A8-4DF2-A2D4-1C2EC1CD890A}" type="pres">
      <dgm:prSet presAssocID="{0FF0B8D4-CB5E-4B19-BE50-5C8EE1AC87BF}" presName="connTx" presStyleLbl="parChTrans1D3" presStyleIdx="4" presStyleCnt="6"/>
      <dgm:spPr/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</dgm:pt>
    <dgm:pt modelId="{9356DF81-CC30-4A46-9450-CB4BEE267212}" type="pres">
      <dgm:prSet presAssocID="{D542CB5D-964C-4289-A212-CA63CA16DD6F}" presName="connTx" presStyleLbl="parChTrans1D3" presStyleIdx="5" presStyleCnt="6"/>
      <dgm:spPr/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31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6/18/2024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FAAD2760-730B-F6B3-2C11-AD63EF5C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5547C100-AB9A-67BA-63A6-040506AE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99929"/>
            <a:ext cx="4551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LID4096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DC794-AF7E-0BFE-B031-7A404B014C6A}"/>
              </a:ext>
            </a:extLst>
          </p:cNvPr>
          <p:cNvSpPr txBox="1"/>
          <p:nvPr/>
        </p:nvSpPr>
        <p:spPr>
          <a:xfrm>
            <a:off x="2362200" y="1786556"/>
            <a:ext cx="49039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6</a:t>
            </a:r>
          </a:p>
          <a:p>
            <a:pPr algn="ctr"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21: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endParaRPr lang="en-US" sz="21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D69D-0EB5-5B60-08FF-BB867292DA68}"/>
              </a:ext>
            </a:extLst>
          </p:cNvPr>
          <p:cNvSpPr/>
          <p:nvPr/>
        </p:nvSpPr>
        <p:spPr>
          <a:xfrm>
            <a:off x="3519231" y="3150281"/>
            <a:ext cx="2105537" cy="298706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>
              <a:defRPr/>
            </a:pPr>
            <a:r>
              <a:rPr lang="en-US" sz="168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688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8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88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8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897" y="5719069"/>
            <a:ext cx="380837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2671" y="4787857"/>
            <a:ext cx="422679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46668" y="2928772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9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Nguồn</a:t>
            </a:r>
            <a:r>
              <a:rPr lang="en-US" i="1" dirty="0">
                <a:solidFill>
                  <a:prstClr val="black"/>
                </a:solidFill>
              </a:rPr>
              <a:t> YouTube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4223426" y="4184877"/>
          <a:ext cx="4724400" cy="213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vận</a:t>
                      </a:r>
                      <a:r>
                        <a:rPr lang="nl-NL" sz="20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443216" y="1524000"/>
          <a:ext cx="8515350" cy="413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057400"/>
            <a:ext cx="7010400" cy="44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200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để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381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76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5A115-E22C-4920-BC1C-214DBBF7548E}"/>
              </a:ext>
            </a:extLst>
          </p:cNvPr>
          <p:cNvSpPr txBox="1"/>
          <p:nvPr/>
        </p:nvSpPr>
        <p:spPr>
          <a:xfrm>
            <a:off x="762000" y="2146156"/>
            <a:ext cx="7391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>
                <a:effectLst/>
                <a:latin typeface="Open Sans" panose="020B0606030504020204" pitchFamily="34" charset="0"/>
              </a:rPr>
              <a:t>Câu </a:t>
            </a:r>
            <a:r>
              <a:rPr lang="en-US" sz="2800" b="1" i="0">
                <a:effectLst/>
                <a:latin typeface="Open Sans" panose="020B0606030504020204" pitchFamily="34" charset="0"/>
              </a:rPr>
              <a:t>3</a:t>
            </a:r>
            <a:r>
              <a:rPr lang="vi-VN" sz="2800" b="1" i="0">
                <a:effectLst/>
                <a:latin typeface="Open Sans" panose="020B0606030504020204" pitchFamily="34" charset="0"/>
              </a:rPr>
              <a:t>:</a:t>
            </a:r>
            <a:r>
              <a:rPr lang="en-US" sz="2800" b="1" i="0">
                <a:effectLst/>
                <a:latin typeface="Open Sans" panose="020B0606030504020204" pitchFamily="34" charset="0"/>
              </a:rPr>
              <a:t> </a:t>
            </a:r>
            <a:r>
              <a:rPr lang="vi-VN" sz="2800" b="0" i="0">
                <a:effectLst/>
                <a:latin typeface="Open Sans" panose="020B0606030504020204" pitchFamily="34" charset="0"/>
              </a:rPr>
              <a:t>Vì sao độ muối của các biển và đại dương lại khác nhau?</a:t>
            </a:r>
          </a:p>
          <a:p>
            <a:pPr algn="just"/>
            <a:r>
              <a:rPr lang="vi-VN" sz="2800" b="1" i="0">
                <a:effectLst/>
                <a:latin typeface="Open Sans" panose="020B0606030504020204" pitchFamily="34" charset="0"/>
              </a:rPr>
              <a:t>Lời giải:</a:t>
            </a:r>
          </a:p>
          <a:p>
            <a:pPr algn="just"/>
            <a:r>
              <a:rPr lang="vi-VN" sz="2800" b="0" i="0">
                <a:effectLst/>
                <a:latin typeface="Open Sans" panose="020B0606030504020204" pitchFamily="34" charset="0"/>
              </a:rPr>
              <a:t>Độ muối của nước trong các biển không giống nhau tuỳ thuộc vào nguồn nước sông chảy vào nhiều hay ít, độ bốc hơi lớn hay nhỏ.</a:t>
            </a:r>
          </a:p>
          <a:p>
            <a:br>
              <a:rPr lang="vi-VN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1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697" y="-76201"/>
            <a:ext cx="8987141" cy="68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457200" y="2300287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NÖÔÙC TREÂN TRAÙI 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</a:rPr>
              <a:t> 6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21903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Đại dương thế giới</a:t>
            </a:r>
            <a:r>
              <a:rPr lang="en-US" sz="32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2. </a:t>
            </a:r>
            <a:r>
              <a:rPr lang="en-US" sz="3200" b="1" dirty="0" err="1">
                <a:solidFill>
                  <a:srgbClr val="993300"/>
                </a:solidFill>
              </a:rPr>
              <a:t>Nhiệt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,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muối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3. </a:t>
            </a:r>
            <a:r>
              <a:rPr lang="en-US" sz="3200" b="1" dirty="0" err="1">
                <a:solidFill>
                  <a:srgbClr val="993300"/>
                </a:solidFill>
              </a:rPr>
              <a:t>Sự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vận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động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và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đại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dương</a:t>
            </a:r>
            <a:r>
              <a:rPr lang="en-US" sz="3200" b="1" dirty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1344</Words>
  <Application>Microsoft Office PowerPoint</Application>
  <PresentationFormat>On-screen Show (4:3)</PresentationFormat>
  <Paragraphs>156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Open Sans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phuclamn26@gmail.com</cp:lastModifiedBy>
  <cp:revision>26</cp:revision>
  <dcterms:created xsi:type="dcterms:W3CDTF">2021-07-18T20:31:10Z</dcterms:created>
  <dcterms:modified xsi:type="dcterms:W3CDTF">2024-06-18T03:09:40Z</dcterms:modified>
</cp:coreProperties>
</file>