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2" r:id="rId2"/>
    <p:sldId id="256" r:id="rId3"/>
    <p:sldId id="258" r:id="rId4"/>
    <p:sldId id="265" r:id="rId5"/>
    <p:sldId id="285" r:id="rId6"/>
    <p:sldId id="301" r:id="rId7"/>
    <p:sldId id="296" r:id="rId8"/>
    <p:sldId id="264" r:id="rId9"/>
    <p:sldId id="286" r:id="rId10"/>
    <p:sldId id="287" r:id="rId11"/>
    <p:sldId id="288" r:id="rId12"/>
    <p:sldId id="289" r:id="rId13"/>
    <p:sldId id="291" r:id="rId14"/>
    <p:sldId id="290" r:id="rId15"/>
    <p:sldId id="267" r:id="rId16"/>
    <p:sldId id="292" r:id="rId17"/>
    <p:sldId id="295" r:id="rId18"/>
    <p:sldId id="293" r:id="rId19"/>
    <p:sldId id="294" r:id="rId20"/>
    <p:sldId id="297" r:id="rId21"/>
    <p:sldId id="298" r:id="rId22"/>
    <p:sldId id="299" r:id="rId23"/>
    <p:sldId id="300" r:id="rId24"/>
    <p:sldId id="27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7540-1D7D-4B58-A94B-47FA77559873}" type="datetimeFigureOut">
              <a:rPr lang="vi-VN" smtClean="0"/>
              <a:t>17/06/2024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EC85-5481-4E64-8A38-04BD824155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5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FAAD2760-730B-F6B3-2C11-AD63EF5C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5547C100-AB9A-67BA-63A6-040506AE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791" y="988353"/>
            <a:ext cx="3427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LONG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LID4096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DC794-AF7E-0BFE-B031-7A404B014C6A}"/>
              </a:ext>
            </a:extLst>
          </p:cNvPr>
          <p:cNvSpPr txBox="1"/>
          <p:nvPr/>
        </p:nvSpPr>
        <p:spPr>
          <a:xfrm>
            <a:off x="3215054" y="1438097"/>
            <a:ext cx="60681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6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20: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ngầm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D69D-0EB5-5B60-08FF-BB867292DA68}"/>
              </a:ext>
            </a:extLst>
          </p:cNvPr>
          <p:cNvSpPr/>
          <p:nvPr/>
        </p:nvSpPr>
        <p:spPr>
          <a:xfrm>
            <a:off x="4845442" y="3685777"/>
            <a:ext cx="2807383" cy="3981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2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9008"/>
              </p:ext>
            </p:extLst>
          </p:nvPr>
        </p:nvGraphicFramePr>
        <p:xfrm>
          <a:off x="6612367" y="3777038"/>
          <a:ext cx="4637524" cy="2231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:a16="http://schemas.microsoft.com/office/drawing/2014/main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:a16="http://schemas.microsoft.com/office/drawing/2014/main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36689"/>
              </p:ext>
            </p:extLst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5853A2-1B7A-26FE-B8CD-ACB681D87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19139"/>
              </p:ext>
            </p:extLst>
          </p:nvPr>
        </p:nvGraphicFramePr>
        <p:xfrm>
          <a:off x="776491" y="207563"/>
          <a:ext cx="10476799" cy="6350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470">
                  <a:extLst>
                    <a:ext uri="{9D8B030D-6E8A-4147-A177-3AD203B41FA5}">
                      <a16:colId xmlns:a16="http://schemas.microsoft.com/office/drawing/2014/main" val="1379162149"/>
                    </a:ext>
                  </a:extLst>
                </a:gridCol>
                <a:gridCol w="4366531">
                  <a:extLst>
                    <a:ext uri="{9D8B030D-6E8A-4147-A177-3AD203B41FA5}">
                      <a16:colId xmlns:a16="http://schemas.microsoft.com/office/drawing/2014/main" val="3523927448"/>
                    </a:ext>
                  </a:extLst>
                </a:gridCol>
                <a:gridCol w="3499798">
                  <a:extLst>
                    <a:ext uri="{9D8B030D-6E8A-4147-A177-3AD203B41FA5}">
                      <a16:colId xmlns:a16="http://schemas.microsoft.com/office/drawing/2014/main" val="730949697"/>
                    </a:ext>
                  </a:extLst>
                </a:gridCol>
              </a:tblGrid>
              <a:tr h="825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5630"/>
                  </a:ext>
                </a:extLst>
              </a:tr>
              <a:tr h="1671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5109"/>
                  </a:ext>
                </a:extLst>
              </a:tr>
              <a:tr h="11394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194"/>
                  </a:ext>
                </a:extLst>
              </a:tr>
              <a:tr h="835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586940"/>
                  </a:ext>
                </a:extLst>
              </a:tr>
              <a:tr h="1519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86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b.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b.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739</TotalTime>
  <Words>1000</Words>
  <Application>Microsoft Office PowerPoint</Application>
  <PresentationFormat>Widescreen</PresentationFormat>
  <Paragraphs>150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等线</vt:lpstr>
      <vt:lpstr>#9Slide04 Philosopher Bold</vt:lpstr>
      <vt:lpstr>Arial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phuclamn26@gmail.com</cp:lastModifiedBy>
  <cp:revision>86</cp:revision>
  <dcterms:created xsi:type="dcterms:W3CDTF">2017-07-04T12:34:02Z</dcterms:created>
  <dcterms:modified xsi:type="dcterms:W3CDTF">2024-06-17T13:47:05Z</dcterms:modified>
</cp:coreProperties>
</file>