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90" r:id="rId2"/>
    <p:sldId id="256" r:id="rId3"/>
    <p:sldId id="257" r:id="rId4"/>
    <p:sldId id="259" r:id="rId5"/>
    <p:sldId id="260" r:id="rId6"/>
    <p:sldId id="261" r:id="rId7"/>
    <p:sldId id="265" r:id="rId8"/>
    <p:sldId id="264" r:id="rId9"/>
    <p:sldId id="266" r:id="rId10"/>
    <p:sldId id="263" r:id="rId11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5C5F0-E1B0-4336-8DB4-E5F467F53A07}" type="datetimeFigureOut">
              <a:rPr lang="vi-VN" smtClean="0"/>
              <a:t>17/06/2024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B76762-FA72-40FB-9E30-B645DCCDE1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66844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B76762-FA72-40FB-9E30-B645DCCDE1E6}" type="slidenum">
              <a:rPr lang="vi-VN" smtClean="0"/>
              <a:t>6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83623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17/06/2024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66741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17/06/2024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97233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17/06/2024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61079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17/06/2024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70082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17/06/2024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07943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17/06/2024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61151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17/06/2024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3652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17/06/2024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13592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17/06/2024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86709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17/06/2024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13521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17/06/2024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7370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67540-1D7D-4B58-A94B-47FA77559873}" type="datetimeFigureOut">
              <a:rPr lang="vi-VN" smtClean="0"/>
              <a:t>17/06/2024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79741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ình nền Powerpoint làm Slide chào hỏi 10 - Kinh nghiệm dạy học">
            <a:extLst>
              <a:ext uri="{FF2B5EF4-FFF2-40B4-BE49-F238E27FC236}">
                <a16:creationId xmlns:a16="http://schemas.microsoft.com/office/drawing/2014/main" id="{FAAD2760-730B-F6B3-2C11-AD63EF5CDA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Box 5">
            <a:extLst>
              <a:ext uri="{FF2B5EF4-FFF2-40B4-BE49-F238E27FC236}">
                <a16:creationId xmlns:a16="http://schemas.microsoft.com/office/drawing/2014/main" id="{5547C100-AB9A-67BA-63A6-040506AEC1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1441" y="827332"/>
            <a:ext cx="342781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THCS LONG </a:t>
            </a:r>
            <a:r>
              <a:rPr lang="en-US" alt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  <a:endParaRPr lang="LID4096" alt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E8DC794-AF7E-0BFE-B031-7A404B014C6A}"/>
              </a:ext>
            </a:extLst>
          </p:cNvPr>
          <p:cNvSpPr txBox="1"/>
          <p:nvPr/>
        </p:nvSpPr>
        <p:spPr>
          <a:xfrm>
            <a:off x="2227091" y="1405900"/>
            <a:ext cx="5242853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b="1" dirty="0">
                <a:ln w="381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GIẢNG ĐIỆN TỬ MÔN ĐỊA LÍ 6</a:t>
            </a:r>
          </a:p>
          <a:p>
            <a:pPr algn="ctr">
              <a:defRPr/>
            </a:pP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 18: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Thực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hành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Phân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tích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biểu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đồ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nhiệt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độ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lượng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mưa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766D69D-0EB5-5B60-08FF-BB867292DA68}"/>
              </a:ext>
            </a:extLst>
          </p:cNvPr>
          <p:cNvSpPr/>
          <p:nvPr/>
        </p:nvSpPr>
        <p:spPr>
          <a:xfrm>
            <a:off x="3321441" y="2602564"/>
            <a:ext cx="2560509" cy="398187"/>
          </a:xfrm>
          <a:prstGeom prst="rect">
            <a:avLst/>
          </a:prstGeom>
          <a:noFill/>
        </p:spPr>
        <p:txBody>
          <a:bodyPr wrap="none" lIns="51435" tIns="25718" rIns="51435" bIns="25718">
            <a:spAutoFit/>
          </a:bodyPr>
          <a:lstStyle/>
          <a:p>
            <a:pPr algn="ctr">
              <a:defRPr/>
            </a:pPr>
            <a:r>
              <a:rPr lang="en-US" sz="225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GV: </a:t>
            </a:r>
            <a:r>
              <a:rPr lang="en-US" sz="225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225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5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Kiều</a:t>
            </a:r>
            <a:r>
              <a:rPr lang="en-US" sz="225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Trang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94509" y="1676400"/>
            <a:ext cx="76754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</a:t>
            </a:r>
          </a:p>
          <a:p>
            <a:pPr algn="ctr"/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Ôn bài: phân tích biểu đồ nhiệt độ lượng mưa</a:t>
            </a:r>
          </a:p>
          <a:p>
            <a:pPr marL="342900" indent="-342900">
              <a:buFontTx/>
              <a:buAutoNum type="arabicPeriod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Tìm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 về nguồn nước: trạng thái, những loại nào, hiện trạng ở nơi e sống.</a:t>
            </a:r>
          </a:p>
          <a:p>
            <a:pPr marL="342900" indent="-342900">
              <a:buFontTx/>
              <a:buAutoNum type="arabicPeriod"/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Xem trước vòng tuần hoàn của nước.</a:t>
            </a:r>
            <a:endParaRPr lang="vi-VN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052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43891" y="1852065"/>
            <a:ext cx="6871854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 18: THỰC HÀNH</a:t>
            </a:r>
            <a:endParaRPr lang="vi-VN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 TÍCH BIỂU ĐỒ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NHIỆT ĐỘ LƯỢNG MƯA</a:t>
            </a:r>
            <a:endParaRPr lang="vi-VN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692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0970" y="0"/>
            <a:ext cx="7237879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Hướng dẫn đọc biểu đồ nhiệt độ lượng mưa</a:t>
            </a:r>
            <a:endParaRPr lang="vi-VN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0970" y="587853"/>
            <a:ext cx="5067563" cy="61842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 sát H1 SGK–153 cho biết: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Trục bên trái thể hiện yếu tố nào? Đơn vị của yếu tố đó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Trục bên phải thể hiện yếu tố nào? Đơn vị của yếu tố đó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Biểu đồ cột màu xanh thể hiện yếu tố nào?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Đường biểu diễn màu đỏ thể hiện yếu tố nào?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Trục ngang thể hiện yếu tố nào?</a:t>
            </a:r>
            <a:endParaRPr lang="vi-VN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8533" y="1268623"/>
            <a:ext cx="3826933" cy="4875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916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25940" y="167317"/>
            <a:ext cx="2220416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Thực hành</a:t>
            </a:r>
            <a:endParaRPr lang="vi-VN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5466" y="630535"/>
            <a:ext cx="88561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 sát hình 2,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hãy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nl-NL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ác định vị trí của các địa điểm trên bản đồ (thuộc đới khí hậu nào).</a:t>
            </a:r>
            <a:endParaRPr lang="vi-VN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95" y="1811868"/>
            <a:ext cx="8450863" cy="482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056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98763" y="170738"/>
            <a:ext cx="7883236" cy="2072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 ĐỘNG NHÓM (2HS)</a:t>
            </a:r>
          </a:p>
          <a:p>
            <a:pPr algn="ctr">
              <a:spcAft>
                <a:spcPts val="10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GIAN: 10P</a:t>
            </a:r>
          </a:p>
          <a:p>
            <a:pPr>
              <a:spcAft>
                <a:spcPts val="1000"/>
              </a:spcAft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Nội dung: Quan sát  hình 2 hoàn thành  PHT theo hướng dẫn:</a:t>
            </a:r>
            <a:endParaRPr lang="vi-VN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345" y="2243100"/>
            <a:ext cx="6838921" cy="4292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765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66718"/>
              </p:ext>
            </p:extLst>
          </p:nvPr>
        </p:nvGraphicFramePr>
        <p:xfrm>
          <a:off x="114763" y="886691"/>
          <a:ext cx="8978438" cy="564033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260095">
                  <a:extLst>
                    <a:ext uri="{9D8B030D-6E8A-4147-A177-3AD203B41FA5}">
                      <a16:colId xmlns:a16="http://schemas.microsoft.com/office/drawing/2014/main" val="3497902161"/>
                    </a:ext>
                  </a:extLst>
                </a:gridCol>
                <a:gridCol w="1106109">
                  <a:extLst>
                    <a:ext uri="{9D8B030D-6E8A-4147-A177-3AD203B41FA5}">
                      <a16:colId xmlns:a16="http://schemas.microsoft.com/office/drawing/2014/main" val="3991373102"/>
                    </a:ext>
                  </a:extLst>
                </a:gridCol>
                <a:gridCol w="1251864">
                  <a:extLst>
                    <a:ext uri="{9D8B030D-6E8A-4147-A177-3AD203B41FA5}">
                      <a16:colId xmlns:a16="http://schemas.microsoft.com/office/drawing/2014/main" val="3146791881"/>
                    </a:ext>
                  </a:extLst>
                </a:gridCol>
                <a:gridCol w="1360370">
                  <a:extLst>
                    <a:ext uri="{9D8B030D-6E8A-4147-A177-3AD203B41FA5}">
                      <a16:colId xmlns:a16="http://schemas.microsoft.com/office/drawing/2014/main" val="3341202623"/>
                    </a:ext>
                  </a:extLst>
                </a:gridCol>
              </a:tblGrid>
              <a:tr h="6054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Tích-xi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Xơ-un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Ma-ni-la</a:t>
                      </a:r>
                      <a:endParaRPr lang="vi-VN" sz="2800" b="1" dirty="0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2779549186"/>
                  </a:ext>
                </a:extLst>
              </a:tr>
              <a:tr h="419520">
                <a:tc gridSpan="4"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Về nhiệt độ</a:t>
                      </a:r>
                      <a:endParaRPr lang="vi-VN" sz="28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7666035"/>
                  </a:ext>
                </a:extLst>
              </a:tr>
              <a:tr h="605465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Nhiệt độ tháng cao nhất (°C)</a:t>
                      </a:r>
                      <a:endParaRPr lang="vi-VN" sz="2800" b="1" dirty="0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2517307244"/>
                  </a:ext>
                </a:extLst>
              </a:tr>
              <a:tr h="605465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Nhiệt độ tháng thấp nhất (°C)</a:t>
                      </a:r>
                      <a:endParaRPr lang="vi-VN" sz="2800" b="1" dirty="0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645056479"/>
                  </a:ext>
                </a:extLst>
              </a:tr>
              <a:tr h="42630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Biên độ nhiệt độ năm (°C)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157332676"/>
                  </a:ext>
                </a:extLst>
              </a:tr>
              <a:tr h="605465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Nhiệt độ trung bình năm (°C)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2276974810"/>
                  </a:ext>
                </a:extLst>
              </a:tr>
              <a:tr h="419520">
                <a:tc gridSpan="4"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Về lượng mưa</a:t>
                      </a:r>
                      <a:endParaRPr lang="vi-VN" sz="28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2811960"/>
                  </a:ext>
                </a:extLst>
              </a:tr>
              <a:tr h="605465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Lượng mưa tháng cao nhất (mm)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782408517"/>
                  </a:ext>
                </a:extLst>
              </a:tr>
              <a:tr h="605465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Lượng mưa tháng thấp nhất (mm)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2669329528"/>
                  </a:ext>
                </a:extLst>
              </a:tr>
              <a:tr h="605465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Lượng mưa trung bình năm (mm)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304233529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384800" y="2032000"/>
            <a:ext cx="982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10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90633" y="2589086"/>
            <a:ext cx="982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+mj-lt"/>
              </a:rPr>
              <a:t>- 30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97500" y="5987989"/>
            <a:ext cx="982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26,7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90632" y="5375088"/>
            <a:ext cx="982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20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84800" y="4746371"/>
            <a:ext cx="982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50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29766" y="3637759"/>
            <a:ext cx="1142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+mj-lt"/>
              </a:rPr>
              <a:t>- 12,8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97500" y="3146173"/>
            <a:ext cx="8847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40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147455" y="223039"/>
            <a:ext cx="46828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PHIẾU HỌC TẬP</a:t>
            </a:r>
          </a:p>
        </p:txBody>
      </p:sp>
    </p:spTree>
    <p:extLst>
      <p:ext uri="{BB962C8B-B14F-4D97-AF65-F5344CB8AC3E}">
        <p14:creationId xmlns:p14="http://schemas.microsoft.com/office/powerpoint/2010/main" val="1717492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3AADE56-DA61-4ACF-DC27-5A501FC0BF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8542" y="0"/>
            <a:ext cx="968254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396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5940" y="167317"/>
            <a:ext cx="2220416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Thực hành</a:t>
            </a:r>
            <a:endParaRPr lang="vi-VN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5466" y="630535"/>
            <a:ext cx="88561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Dựa vào PHT + Hình 2 nêu đặc điểm khí hậu của từng địa điểm trên. </a:t>
            </a:r>
            <a:endParaRPr lang="vi-VN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95" y="1811868"/>
            <a:ext cx="8450863" cy="482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04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185BAE8-4AB3-6C28-5D2E-51370C674221}"/>
              </a:ext>
            </a:extLst>
          </p:cNvPr>
          <p:cNvSpPr txBox="1"/>
          <p:nvPr/>
        </p:nvSpPr>
        <p:spPr>
          <a:xfrm>
            <a:off x="504884" y="181957"/>
            <a:ext cx="8033256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3200" b="0" i="0">
                <a:solidFill>
                  <a:srgbClr val="000000"/>
                </a:solidFill>
                <a:effectLst/>
                <a:latin typeface="+mj-lt"/>
              </a:rPr>
              <a:t>- Đặc điểm về nhiệt độ, lượng mưa của ba địa điểm</a:t>
            </a:r>
          </a:p>
          <a:p>
            <a:pPr algn="just"/>
            <a:r>
              <a:rPr lang="vi-VN" sz="3200" b="0" i="0">
                <a:solidFill>
                  <a:srgbClr val="000000"/>
                </a:solidFill>
                <a:effectLst/>
                <a:latin typeface="+mj-lt"/>
              </a:rPr>
              <a:t>+ Ma-ni-la: Nền nhiệt độ cao, biên độ nhiệt năm nhỏ và lượng mưa trung bình năm lớn nhưng tập trung chủ yếu vào mùa hạ.</a:t>
            </a:r>
          </a:p>
          <a:p>
            <a:pPr algn="just"/>
            <a:r>
              <a:rPr lang="vi-VN" sz="3200" b="0" i="0">
                <a:solidFill>
                  <a:srgbClr val="000000"/>
                </a:solidFill>
                <a:effectLst/>
                <a:latin typeface="+mj-lt"/>
              </a:rPr>
              <a:t>+ Xơ-un: Nền nhiệt tương đối thấp, có tháng xuống dưới 0</a:t>
            </a:r>
            <a:r>
              <a:rPr lang="vi-VN" sz="3200" b="0" i="0" baseline="30000">
                <a:solidFill>
                  <a:srgbClr val="000000"/>
                </a:solidFill>
                <a:effectLst/>
                <a:latin typeface="+mj-lt"/>
              </a:rPr>
              <a:t>0</a:t>
            </a:r>
            <a:r>
              <a:rPr lang="vi-VN" sz="3200" b="0" i="0">
                <a:solidFill>
                  <a:srgbClr val="000000"/>
                </a:solidFill>
                <a:effectLst/>
                <a:latin typeface="+mj-lt"/>
              </a:rPr>
              <a:t>C, biên độ nhiệt năm lớn và lượng mưa trong năm khá cao nhưng có sự tương phản sâu sắc giữa hai mùa.</a:t>
            </a:r>
          </a:p>
          <a:p>
            <a:pPr algn="just"/>
            <a:r>
              <a:rPr lang="vi-VN" sz="3200" b="0" i="0">
                <a:solidFill>
                  <a:srgbClr val="000000"/>
                </a:solidFill>
                <a:effectLst/>
                <a:latin typeface="+mj-lt"/>
              </a:rPr>
              <a:t>+ Tich-xi: Nền nhiệt độ thấp, có tháng nhiệt độ rất thấp, biên độ nhiệt năm lớn. Lương mưa trung bình năm thấp, tháng cao nhất chưa đến 100mm.</a:t>
            </a:r>
          </a:p>
        </p:txBody>
      </p:sp>
    </p:spTree>
    <p:extLst>
      <p:ext uri="{BB962C8B-B14F-4D97-AF65-F5344CB8AC3E}">
        <p14:creationId xmlns:p14="http://schemas.microsoft.com/office/powerpoint/2010/main" val="4146353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463</Words>
  <Application>Microsoft Office PowerPoint</Application>
  <PresentationFormat>On-screen Show (4:3)</PresentationFormat>
  <Paragraphs>73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MyPC</dc:creator>
  <cp:lastModifiedBy>phuclamn26@gmail.com</cp:lastModifiedBy>
  <cp:revision>11</cp:revision>
  <dcterms:created xsi:type="dcterms:W3CDTF">2021-07-25T00:42:36Z</dcterms:created>
  <dcterms:modified xsi:type="dcterms:W3CDTF">2024-06-17T13:43:30Z</dcterms:modified>
</cp:coreProperties>
</file>