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6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FAAD2760-730B-F6B3-2C11-AD63EF5C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80"/>
            <a:ext cx="12192000" cy="688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5">
            <a:extLst>
              <a:ext uri="{FF2B5EF4-FFF2-40B4-BE49-F238E27FC236}">
                <a16:creationId xmlns:a16="http://schemas.microsoft.com/office/drawing/2014/main" id="{5547C100-AB9A-67BA-63A6-040506AEC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400" y="1389063"/>
            <a:ext cx="4570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LID4096" alt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DC794-AF7E-0BFE-B031-7A404B014C6A}"/>
              </a:ext>
            </a:extLst>
          </p:cNvPr>
          <p:cNvSpPr txBox="1"/>
          <p:nvPr/>
        </p:nvSpPr>
        <p:spPr>
          <a:xfrm>
            <a:off x="2819400" y="1863437"/>
            <a:ext cx="6553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16: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6D69D-0EB5-5B60-08FF-BB867292DA68}"/>
              </a:ext>
            </a:extLst>
          </p:cNvPr>
          <p:cNvSpPr/>
          <p:nvPr/>
        </p:nvSpPr>
        <p:spPr>
          <a:xfrm>
            <a:off x="4387850" y="2798921"/>
            <a:ext cx="3416300" cy="5302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:a16="http://schemas.microsoft.com/office/drawing/2014/main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:a16="http://schemas.microsoft.com/office/drawing/2014/main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cực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41452-BF62-467C-8222-ED80DD3AB25B}"/>
              </a:ext>
            </a:extLst>
          </p:cNvPr>
          <p:cNvSpPr txBox="1"/>
          <p:nvPr/>
        </p:nvSpPr>
        <p:spPr>
          <a:xfrm>
            <a:off x="1245703" y="2601626"/>
            <a:ext cx="970059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DBAF9-1FD9-4B62-9DA3-059C481D3B9A}"/>
              </a:ext>
            </a:extLst>
          </p:cNvPr>
          <p:cNvSpPr txBox="1"/>
          <p:nvPr/>
        </p:nvSpPr>
        <p:spPr>
          <a:xfrm>
            <a:off x="3647660" y="6464780"/>
            <a:ext cx="489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:a16="http://schemas.microsoft.com/office/drawing/2014/main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:a16="http://schemas.microsoft.com/office/drawing/2014/main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:a16="http://schemas.microsoft.com/office/drawing/2014/main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:a16="http://schemas.microsoft.com/office/drawing/2014/main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9BEC6A-33E6-4B3F-931F-8786F7384713}"/>
              </a:ext>
            </a:extLst>
          </p:cNvPr>
          <p:cNvSpPr txBox="1"/>
          <p:nvPr/>
        </p:nvSpPr>
        <p:spPr>
          <a:xfrm>
            <a:off x="1722783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:a16="http://schemas.microsoft.com/office/drawing/2014/main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:a16="http://schemas.microsoft.com/office/drawing/2014/main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:a16="http://schemas.microsoft.com/office/drawing/2014/main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:a16="http://schemas.microsoft.com/office/drawing/2014/main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1" y="3585720"/>
            <a:ext cx="571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1060</Words>
  <Application>Microsoft Office PowerPoint</Application>
  <PresentationFormat>Widescreen</PresentationFormat>
  <Paragraphs>95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phuclamn26@gmail.com</cp:lastModifiedBy>
  <cp:revision>9</cp:revision>
  <dcterms:created xsi:type="dcterms:W3CDTF">2021-08-18T04:09:42Z</dcterms:created>
  <dcterms:modified xsi:type="dcterms:W3CDTF">2024-06-17T13:34:50Z</dcterms:modified>
</cp:coreProperties>
</file>