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62" r:id="rId3"/>
    <p:sldId id="257" r:id="rId4"/>
    <p:sldId id="258" r:id="rId5"/>
    <p:sldId id="259" r:id="rId6"/>
    <p:sldId id="267" r:id="rId7"/>
    <p:sldId id="275" r:id="rId8"/>
    <p:sldId id="276" r:id="rId9"/>
    <p:sldId id="277" r:id="rId10"/>
    <p:sldId id="278" r:id="rId11"/>
    <p:sldId id="266" r:id="rId12"/>
    <p:sldId id="265" r:id="rId13"/>
    <p:sldId id="282" r:id="rId14"/>
    <p:sldId id="280" r:id="rId15"/>
    <p:sldId id="279" r:id="rId16"/>
    <p:sldId id="281" r:id="rId17"/>
    <p:sldId id="268" r:id="rId18"/>
    <p:sldId id="269" r:id="rId19"/>
    <p:sldId id="270" r:id="rId20"/>
    <p:sldId id="272" r:id="rId21"/>
    <p:sldId id="273" r:id="rId22"/>
    <p:sldId id="274"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5</a:t>
            </a:fld>
            <a:endParaRPr lang="en-US" altLang="en-US"/>
          </a:p>
        </p:txBody>
      </p:sp>
    </p:spTree>
    <p:extLst>
      <p:ext uri="{BB962C8B-B14F-4D97-AF65-F5344CB8AC3E}">
        <p14:creationId xmlns:p14="http://schemas.microsoft.com/office/powerpoint/2010/main" val="16125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49812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1492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8941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280E4-FBF9-4A32-BC4F-BFA0283A9DC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3331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9572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5778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757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773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06395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280E4-FBF9-4A32-BC4F-BFA0283A9DCE}"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8719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280E4-FBF9-4A32-BC4F-BFA0283A9DCE}"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4629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280E4-FBF9-4A32-BC4F-BFA0283A9DCE}"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90852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80E4-FBF9-4A32-BC4F-BFA0283A9DCE}"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0959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8192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01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80E4-FBF9-4A32-BC4F-BFA0283A9DCE}"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346910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7.gif"/></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44"/>
            <a:ext cx="12192000" cy="68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4583753" y="789166"/>
            <a:ext cx="457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err="1">
                <a:solidFill>
                  <a:schemeClr val="bg1"/>
                </a:solidFill>
                <a:latin typeface="Times New Roman" panose="02020603050405020304" pitchFamily="18" charset="0"/>
                <a:cs typeface="Times New Roman" panose="02020603050405020304" pitchFamily="18" charset="0"/>
              </a:rPr>
              <a:t>TRƯỜNG</a:t>
            </a:r>
            <a:r>
              <a:rPr lang="en-US" altLang="en-US" b="1" dirty="0">
                <a:solidFill>
                  <a:schemeClr val="bg1"/>
                </a:solidFill>
                <a:latin typeface="Times New Roman" panose="02020603050405020304" pitchFamily="18" charset="0"/>
                <a:cs typeface="Times New Roman" panose="02020603050405020304" pitchFamily="18" charset="0"/>
              </a:rPr>
              <a:t> THCS LONG </a:t>
            </a:r>
            <a:r>
              <a:rPr lang="en-US" altLang="en-US" b="1" dirty="0" err="1">
                <a:solidFill>
                  <a:schemeClr val="bg1"/>
                </a:solidFill>
                <a:latin typeface="Times New Roman" panose="02020603050405020304" pitchFamily="18" charset="0"/>
                <a:cs typeface="Times New Roman" panose="02020603050405020304" pitchFamily="18" charset="0"/>
              </a:rPr>
              <a:t>BIÊN</a:t>
            </a:r>
            <a:endParaRPr lang="LID4096" altLang="en-US"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rot="10800000" flipV="1">
            <a:off x="2953567" y="1476335"/>
            <a:ext cx="6859173" cy="1938992"/>
          </a:xfrm>
          <a:prstGeom prst="rect">
            <a:avLst/>
          </a:prstGeom>
          <a:noFill/>
        </p:spPr>
        <p:txBody>
          <a:bodyPr wrap="square">
            <a:spAutoFit/>
          </a:bodyPr>
          <a:lstStyle/>
          <a:p>
            <a:pPr algn="ctr">
              <a:defRPr/>
            </a:pP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defRPr/>
            </a:pP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ngoại</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núi</a:t>
            </a:r>
            <a:r>
              <a:rPr lang="en-US" sz="3200" b="1" dirty="0">
                <a:ln w="15875">
                  <a:solidFill>
                    <a:schemeClr val="tx2">
                      <a:lumMod val="40000"/>
                      <a:lumOff val="60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endPar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4387850" y="3272204"/>
            <a:ext cx="3416300" cy="530225"/>
          </a:xfrm>
          <a:prstGeom prst="rect">
            <a:avLst/>
          </a:prstGeom>
          <a:noFill/>
        </p:spPr>
        <p:txBody>
          <a:bodyPr wrap="none" lIns="68580" tIns="34290" rIns="68580" bIns="34290">
            <a:spAutoFit/>
          </a:bodyPr>
          <a:lstStyle/>
          <a:p>
            <a:pPr algn="ctr">
              <a:defRPr/>
            </a:pP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cs typeface="Times New Roman" panose="02020603050405020304" pitchFamily="18" charset="0"/>
              </a:rPr>
              <a:t>N</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Bờ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Long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12771"/>
          </a:xfrm>
          <a:prstGeom prst="rect">
            <a:avLst/>
          </a:prstGeom>
          <a:noFill/>
          <a:ln>
            <a:noFill/>
          </a:ln>
        </p:spPr>
      </p:pic>
      <p:sp>
        <p:nvSpPr>
          <p:cNvPr id="6" name="Text Box 8"/>
          <p:cNvSpPr txBox="1">
            <a:spLocks noChangeArrowheads="1"/>
          </p:cNvSpPr>
          <p:nvPr/>
        </p:nvSpPr>
        <p:spPr bwMode="auto">
          <a:xfrm>
            <a:off x="921517" y="4212771"/>
            <a:ext cx="10933026" cy="1169551"/>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ình thể hiện tác động của quá trình nội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2.</a:t>
            </a:r>
          </a:p>
          <a:p>
            <a:pPr algn="just">
              <a:spcBef>
                <a:spcPct val="50000"/>
              </a:spcBef>
            </a:pP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ình thể hiện tác động của quá trình ngoại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4.</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921517" y="5537175"/>
            <a:ext cx="10933026"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8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40" y="873358"/>
            <a:ext cx="9002710" cy="830997"/>
          </a:xfrm>
          <a:prstGeom prst="rect">
            <a:avLst/>
          </a:prstGeom>
          <a:noFill/>
        </p:spPr>
        <p:txBody>
          <a:bodyPr wrap="square">
            <a:spAutoFit/>
          </a:bodyPr>
          <a:lstStyle/>
          <a:p>
            <a:pPr marL="342900" indent="-342900">
              <a:lnSpc>
                <a:spcPct val="150000"/>
              </a:lnSpc>
              <a:buFontTx/>
              <a:buAutoNum type="arabicPeriod"/>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61375" y="187329"/>
            <a:ext cx="8443609"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BÀI 26: THIÊN NHIÊN CHÂU PHI</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04106" y="2278606"/>
            <a:ext cx="11987893" cy="3975236"/>
          </a:xfrm>
          <a:prstGeom prst="rect">
            <a:avLst/>
          </a:prstGeom>
          <a:noFill/>
          <a:ln>
            <a:noFill/>
          </a:ln>
        </p:spPr>
      </p:pic>
      <p:sp>
        <p:nvSpPr>
          <p:cNvPr id="11" name="Rectangle 25"/>
          <p:cNvSpPr>
            <a:spLocks noChangeArrowheads="1"/>
          </p:cNvSpPr>
          <p:nvPr/>
        </p:nvSpPr>
        <p:spPr bwMode="auto">
          <a:xfrm>
            <a:off x="418876" y="1701762"/>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a:solidFill>
                  <a:srgbClr val="990000"/>
                </a:solidFill>
                <a:latin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2656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14</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FF33CC"/>
                </a:solidFill>
                <a:latin typeface="Times New Roman" pitchFamily="18" charset="0"/>
                <a:cs typeface="Times New Roman" pitchFamily="18" charset="0"/>
              </a:rPr>
              <a:t>Tác</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0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0645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sz="quarter" idx="4294967295"/>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46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vi-VN" sz="2800" b="1" dirty="0">
                <a:latin typeface="Times New Roman" panose="02020603050405020304" pitchFamily="18" charset="0"/>
                <a:cs typeface="Times New Roman" panose="02020603050405020304" pitchFamily="18" charset="0"/>
              </a:rPr>
              <a:t>Núi được hình thành do những nguyên nhân 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lực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3200" b="1" dirty="0">
              <a:solidFill>
                <a:srgbClr val="0070C0"/>
              </a:solidFill>
            </a:endParaRPr>
          </a:p>
        </p:txBody>
      </p:sp>
      <p:sp>
        <p:nvSpPr>
          <p:cNvPr id="4" name="Rectangle 25"/>
          <p:cNvSpPr>
            <a:spLocks noChangeArrowheads="1"/>
          </p:cNvSpPr>
          <p:nvPr/>
        </p:nvSpPr>
        <p:spPr bwMode="auto">
          <a:xfrm>
            <a:off x="720955" y="1136461"/>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a:solidFill>
                  <a:srgbClr val="990000"/>
                </a:solidFill>
                <a:latin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006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00" y="3427311"/>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3" y="3446361"/>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45471" y="5205334"/>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6" name="Rectangle 5"/>
          <p:cNvSpPr/>
          <p:nvPr/>
        </p:nvSpPr>
        <p:spPr>
          <a:xfrm>
            <a:off x="509406" y="2061366"/>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7"/>
                                        </p:tgtEl>
                                        <p:attrNameLst>
                                          <p:attrName>style.visibility</p:attrName>
                                        </p:attrNameLst>
                                      </p:cBhvr>
                                      <p:to>
                                        <p:strVal val="visible"/>
                                      </p:to>
                                    </p:set>
                                    <p:anim calcmode="lin" valueType="num">
                                      <p:cBhvr additive="base">
                                        <p:cTn id="20" dur="500" fill="hold"/>
                                        <p:tgtEl>
                                          <p:spTgt spid="9217"/>
                                        </p:tgtEl>
                                        <p:attrNameLst>
                                          <p:attrName>ppt_x</p:attrName>
                                        </p:attrNameLst>
                                      </p:cBhvr>
                                      <p:tavLst>
                                        <p:tav tm="0">
                                          <p:val>
                                            <p:strVal val="#ppt_x"/>
                                          </p:val>
                                        </p:tav>
                                        <p:tav tm="100000">
                                          <p:val>
                                            <p:strVal val="#ppt_x"/>
                                          </p:val>
                                        </p:tav>
                                      </p:tavLst>
                                    </p:anim>
                                    <p:anim calcmode="lin" valueType="num">
                                      <p:cBhvr additive="base">
                                        <p:cTn id="21" dur="500" fill="hold"/>
                                        <p:tgtEl>
                                          <p:spTgt spid="92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a:solidFill>
                  <a:srgbClr val="FFC000"/>
                </a:solidFill>
                <a:latin typeface="Times New Roman" panose="02020603050405020304" pitchFamily="18" charset="0"/>
                <a:cs typeface="Times New Roman" panose="02020603050405020304" pitchFamily="18" charset="0"/>
              </a:rPr>
              <a:t>Đỉnh</a:t>
            </a:r>
            <a:r>
              <a:rPr lang="en-US" sz="2800" b="1" dirty="0">
                <a:solidFill>
                  <a:srgbClr val="FFC000"/>
                </a:solidFill>
                <a:latin typeface="Times New Roman" panose="02020603050405020304" pitchFamily="18" charset="0"/>
                <a:cs typeface="Times New Roman" panose="02020603050405020304" pitchFamily="18" charset="0"/>
              </a:rPr>
              <a:t> Ê-</a:t>
            </a:r>
            <a:r>
              <a:rPr lang="en-US" sz="2800" b="1" dirty="0" err="1">
                <a:solidFill>
                  <a:srgbClr val="FFC000"/>
                </a:solidFill>
                <a:latin typeface="Times New Roman" panose="02020603050405020304" pitchFamily="18" charset="0"/>
                <a:cs typeface="Times New Roman" panose="02020603050405020304" pitchFamily="18" charset="0"/>
              </a:rPr>
              <a:t>vơ</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rét</a:t>
            </a:r>
            <a:r>
              <a:rPr lang="en-US" sz="2800" b="1" dirty="0">
                <a:solidFill>
                  <a:srgbClr val="FFC000"/>
                </a:solidFill>
                <a:latin typeface="Times New Roman" panose="02020603050405020304" pitchFamily="18" charset="0"/>
                <a:cs typeface="Times New Roman" panose="02020603050405020304" pitchFamily="18" charset="0"/>
              </a:rPr>
              <a:t>: 8848 m</a:t>
            </a: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a:solidFill>
                  <a:srgbClr val="FFC000"/>
                </a:solidFill>
                <a:latin typeface="Times New Roman" panose="02020603050405020304" pitchFamily="18" charset="0"/>
                <a:cs typeface="Times New Roman" panose="02020603050405020304" pitchFamily="18" charset="0"/>
              </a:rPr>
              <a:t>Độ</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sâu</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đại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dương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khoảng</a:t>
            </a:r>
            <a:endParaRPr lang="en-US" sz="2400" b="1" dirty="0">
              <a:solidFill>
                <a:srgbClr val="FFC000"/>
              </a:solidFill>
              <a:latin typeface="Times New Roman" panose="02020603050405020304" pitchFamily="18" charset="0"/>
              <a:cs typeface="Times New Roman" panose="02020603050405020304" pitchFamily="18" charset="0"/>
            </a:endParaRPr>
          </a:p>
          <a:p>
            <a:pPr algn="ctr"/>
            <a:r>
              <a:rPr lang="en-US" sz="2400" b="1" dirty="0">
                <a:solidFill>
                  <a:srgbClr val="FFC000"/>
                </a:solidFill>
                <a:latin typeface="Times New Roman" panose="02020603050405020304" pitchFamily="18" charset="0"/>
                <a:cs typeface="Times New Roman" panose="02020603050405020304" pitchFamily="18" charset="0"/>
              </a:rPr>
              <a:t> 11000 m</a:t>
            </a: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654425"/>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654425"/>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7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a:solidFill>
                  <a:srgbClr val="3333FF"/>
                </a:solidFill>
                <a:latin typeface="Times New Roman" panose="02020603050405020304" pitchFamily="18" charset="0"/>
                <a:cs typeface="Times New Roman" panose="02020603050405020304" pitchFamily="18" charset="0"/>
              </a:rPr>
              <a:t>Học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nghiên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cứu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trước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CHƯƠNG 3: CẤU TẠO CỦA TRÁI ĐẤT. VỎ TRÁI ĐẤT</a:t>
            </a:r>
          </a:p>
          <a:p>
            <a:pPr algn="ctr"/>
            <a:r>
              <a:rPr lang="en-US" sz="32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pic>
        <p:nvPicPr>
          <p:cNvPr id="9" name="Picture 3" descr="MTNLAKE1"/>
          <p:cNvPicPr>
            <a:picLocks noChangeAspect="1" noChangeArrowheads="1"/>
          </p:cNvPicPr>
          <p:nvPr/>
        </p:nvPicPr>
        <p:blipFill>
          <a:blip r:embed="rId2"/>
          <a:srcRect/>
          <a:stretch>
            <a:fillRect/>
          </a:stretch>
        </p:blipFill>
        <p:spPr bwMode="auto">
          <a:xfrm>
            <a:off x="1033396" y="1690007"/>
            <a:ext cx="10344149"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7306811" y="4619211"/>
            <a:ext cx="506301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Hiện</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tượng</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tạo</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402201" y="2457945"/>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343949" y="2457945"/>
            <a:ext cx="604297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ngoại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411718" y="267457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8014474" y="1984231"/>
            <a:ext cx="3910350" cy="2589795"/>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5115" y="3569781"/>
            <a:ext cx="2721100" cy="15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113" y="3569781"/>
            <a:ext cx="2740661" cy="15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113" y="5156323"/>
            <a:ext cx="2729112" cy="15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113" y="5175892"/>
            <a:ext cx="2738999" cy="15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011" y="698442"/>
            <a:ext cx="9002710" cy="661207"/>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74011"/>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sp>
        <p:nvSpPr>
          <p:cNvPr id="6" name="Rectangle 5"/>
          <p:cNvSpPr/>
          <p:nvPr/>
        </p:nvSpPr>
        <p:spPr>
          <a:xfrm>
            <a:off x="525011" y="1359649"/>
            <a:ext cx="11296875" cy="1292662"/>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660259" y="2638753"/>
            <a:ext cx="7295201" cy="523220"/>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60259" y="3289920"/>
            <a:ext cx="7295201" cy="1815882"/>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Trong các hình 1, 2, 3, 4 hình nào thể hiện tác động ch</a:t>
            </a:r>
            <a:r>
              <a:rPr lang="en-US" sz="2800" b="1" dirty="0">
                <a:latin typeface="Times New Roman" panose="02020603050405020304" pitchFamily="18" charset="0"/>
                <a:cs typeface="Times New Roman" panose="02020603050405020304" pitchFamily="18" charset="0"/>
              </a:rPr>
              <a:t>ủ</a:t>
            </a:r>
            <a:r>
              <a:rPr lang="vi-VN" sz="28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660259" y="5233749"/>
            <a:ext cx="7295201" cy="1384995"/>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041822" y="2638753"/>
            <a:ext cx="4150177" cy="3979991"/>
          </a:xfrm>
          <a:prstGeom prst="rect">
            <a:avLst/>
          </a:prstGeom>
        </p:spPr>
      </p:pic>
    </p:spTree>
    <p:extLst>
      <p:ext uri="{BB962C8B-B14F-4D97-AF65-F5344CB8AC3E}">
        <p14:creationId xmlns:p14="http://schemas.microsoft.com/office/powerpoint/2010/main" val="16147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9558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1250</Words>
  <Application>Microsoft Office PowerPoint</Application>
  <PresentationFormat>Widescreen</PresentationFormat>
  <Paragraphs>97</Paragraphs>
  <Slides>24</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phuclamn26@gmail.com</cp:lastModifiedBy>
  <cp:revision>55</cp:revision>
  <dcterms:created xsi:type="dcterms:W3CDTF">2021-07-24T01:37:59Z</dcterms:created>
  <dcterms:modified xsi:type="dcterms:W3CDTF">2024-06-17T13:06:27Z</dcterms:modified>
</cp:coreProperties>
</file>