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0"/>
  </p:notesMasterIdLst>
  <p:sldIdLst>
    <p:sldId id="290" r:id="rId2"/>
    <p:sldId id="256" r:id="rId3"/>
    <p:sldId id="257" r:id="rId4"/>
    <p:sldId id="259" r:id="rId5"/>
    <p:sldId id="285" r:id="rId6"/>
    <p:sldId id="260" r:id="rId7"/>
    <p:sldId id="269" r:id="rId8"/>
    <p:sldId id="283" r:id="rId9"/>
    <p:sldId id="261" r:id="rId10"/>
    <p:sldId id="258" r:id="rId11"/>
    <p:sldId id="262" r:id="rId12"/>
    <p:sldId id="263" r:id="rId13"/>
    <p:sldId id="264" r:id="rId14"/>
    <p:sldId id="284" r:id="rId15"/>
    <p:sldId id="271" r:id="rId16"/>
    <p:sldId id="274" r:id="rId17"/>
    <p:sldId id="276" r:id="rId18"/>
    <p:sldId id="275" r:id="rId19"/>
  </p:sldIdLst>
  <p:sldSz cx="9144000" cy="5143500" type="screen16x9"/>
  <p:notesSz cx="6858000" cy="9144000"/>
  <p:embeddedFontLst>
    <p:embeddedFont>
      <p:font typeface="Grand Hotel" panose="020B0604020202020204" charset="0"/>
      <p:regular r:id="rId21"/>
    </p:embeddedFont>
    <p:embeddedFont>
      <p:font typeface="Raleway"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49">
          <p15:clr>
            <a:srgbClr val="9AA0A6"/>
          </p15:clr>
        </p15:guide>
        <p15:guide id="2" orient="horz" pos="340">
          <p15:clr>
            <a:srgbClr val="9AA0A6"/>
          </p15:clr>
        </p15:guide>
        <p15:guide id="3" pos="5311">
          <p15:clr>
            <a:srgbClr val="9AA0A6"/>
          </p15:clr>
        </p15:guide>
        <p15:guide id="4" orient="horz" pos="2990">
          <p15:clr>
            <a:srgbClr val="9AA0A6"/>
          </p15:clr>
        </p15:guide>
        <p15:guide id="5" orient="horz" pos="648">
          <p15:clr>
            <a:srgbClr val="9AA0A6"/>
          </p15:clr>
        </p15:guide>
        <p15:guide id="6" orient="horz" pos="181">
          <p15:clr>
            <a:srgbClr val="9AA0A6"/>
          </p15:clr>
        </p15:guide>
        <p15:guide id="7" orient="horz" pos="1285">
          <p15:clr>
            <a:srgbClr val="9AA0A6"/>
          </p15:clr>
        </p15:guide>
        <p15:guide id="8" orient="horz" pos="2016">
          <p15:clr>
            <a:srgbClr val="9AA0A6"/>
          </p15:clr>
        </p15:guide>
        <p15:guide id="9" pos="3546">
          <p15:clr>
            <a:srgbClr val="9AA0A6"/>
          </p15:clr>
        </p15:guide>
        <p15:guide id="10" orient="horz" pos="246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BDC707-0F96-4618-8E59-628D52FF7ACA}">
  <a:tblStyle styleId="{F1BDC707-0F96-4618-8E59-628D52FF7AC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89234" autoAdjust="0"/>
  </p:normalViewPr>
  <p:slideViewPr>
    <p:cSldViewPr snapToGrid="0">
      <p:cViewPr varScale="1">
        <p:scale>
          <a:sx n="96" d="100"/>
          <a:sy n="96" d="100"/>
        </p:scale>
        <p:origin x="636" y="84"/>
      </p:cViewPr>
      <p:guideLst>
        <p:guide pos="449"/>
        <p:guide orient="horz" pos="340"/>
        <p:guide pos="5311"/>
        <p:guide orient="horz" pos="2990"/>
        <p:guide orient="horz" pos="648"/>
        <p:guide orient="horz" pos="181"/>
        <p:guide orient="horz" pos="1285"/>
        <p:guide orient="horz" pos="2016"/>
        <p:guide pos="3546"/>
        <p:guide orient="horz" pos="246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D4338-53E0-5D4F-87D6-5E6EB8060D6E}" type="doc">
      <dgm:prSet loTypeId="urn:microsoft.com/office/officeart/2005/8/layout/vProcess5" loCatId="" qsTypeId="urn:microsoft.com/office/officeart/2005/8/quickstyle/simple3" qsCatId="simple" csTypeId="urn:microsoft.com/office/officeart/2005/8/colors/colorful1" csCatId="colorful" phldr="1"/>
      <dgm:spPr/>
      <dgm:t>
        <a:bodyPr/>
        <a:lstStyle/>
        <a:p>
          <a:endParaRPr lang="en-US"/>
        </a:p>
      </dgm:t>
    </dgm:pt>
    <dgm:pt modelId="{2758DC03-0CEF-684F-AF88-144BD4473F30}">
      <dgm:prSet phldrT="[Text]"/>
      <dgm:spPr/>
      <dgm:t>
        <a:bodyPr/>
        <a:lstStyle/>
        <a:p>
          <a:r>
            <a:rPr lang="es-ES" dirty="0" err="1">
              <a:latin typeface="Times New Roman" panose="02020603050405020304" pitchFamily="18" charset="0"/>
              <a:cs typeface="Times New Roman" panose="02020603050405020304" pitchFamily="18" charset="0"/>
            </a:rPr>
            <a:t>Xác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định</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sự</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việc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sự</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kiện</a:t>
          </a:r>
          <a:r>
            <a:rPr lang="es-E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109F7BD7-3709-CE4B-830E-6B8D1FD1B292}" type="parTrans" cxnId="{1C102FEE-3096-6340-8431-533C9BEC4E4E}">
      <dgm:prSet/>
      <dgm:spPr/>
      <dgm:t>
        <a:bodyPr/>
        <a:lstStyle/>
        <a:p>
          <a:endParaRPr lang="en-US">
            <a:latin typeface="Times New Roman" panose="02020603050405020304" pitchFamily="18" charset="0"/>
            <a:cs typeface="Times New Roman" panose="02020603050405020304" pitchFamily="18" charset="0"/>
          </a:endParaRPr>
        </a:p>
      </dgm:t>
    </dgm:pt>
    <dgm:pt modelId="{F30EC2CF-41F3-C045-8B84-3937F906893F}" type="sibTrans" cxnId="{1C102FEE-3096-6340-8431-533C9BEC4E4E}">
      <dgm:prSet/>
      <dgm:spPr/>
      <dgm:t>
        <a:bodyPr/>
        <a:lstStyle/>
        <a:p>
          <a:endParaRPr lang="en-US">
            <a:latin typeface="Times New Roman" panose="02020603050405020304" pitchFamily="18" charset="0"/>
            <a:cs typeface="Times New Roman" panose="02020603050405020304" pitchFamily="18" charset="0"/>
          </a:endParaRPr>
        </a:p>
      </dgm:t>
    </dgm:pt>
    <dgm:pt modelId="{903429BA-324C-E246-B5A7-7588F5F14EBF}">
      <dgm:prSet phldrT="[Text]"/>
      <dgm:spPr/>
      <dgm:t>
        <a:bodyPr/>
        <a:lstStyle/>
        <a:p>
          <a:r>
            <a:rPr lang="es-ES" dirty="0" err="1">
              <a:latin typeface="Times New Roman" panose="02020603050405020304" pitchFamily="18" charset="0"/>
              <a:cs typeface="Times New Roman" panose="02020603050405020304" pitchFamily="18" charset="0"/>
            </a:rPr>
            <a:t>Nêu</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kết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quả</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của</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sự</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việc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sự</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kiện</a:t>
          </a:r>
          <a:r>
            <a:rPr lang="es-E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A18506A0-ED69-2140-A5D6-D939E74E982A}" type="parTrans" cxnId="{B8CF958C-F015-5141-828E-069E269569EE}">
      <dgm:prSet/>
      <dgm:spPr/>
      <dgm:t>
        <a:bodyPr/>
        <a:lstStyle/>
        <a:p>
          <a:endParaRPr lang="en-US">
            <a:latin typeface="Times New Roman" panose="02020603050405020304" pitchFamily="18" charset="0"/>
            <a:cs typeface="Times New Roman" panose="02020603050405020304" pitchFamily="18" charset="0"/>
          </a:endParaRPr>
        </a:p>
      </dgm:t>
    </dgm:pt>
    <dgm:pt modelId="{8523E558-B957-AD45-B701-8CDCBADD95B6}" type="sibTrans" cxnId="{B8CF958C-F015-5141-828E-069E269569EE}">
      <dgm:prSet/>
      <dgm:spPr/>
      <dgm:t>
        <a:bodyPr/>
        <a:lstStyle/>
        <a:p>
          <a:endParaRPr lang="en-US">
            <a:latin typeface="Times New Roman" panose="02020603050405020304" pitchFamily="18" charset="0"/>
            <a:cs typeface="Times New Roman" panose="02020603050405020304" pitchFamily="18" charset="0"/>
          </a:endParaRPr>
        </a:p>
      </dgm:t>
    </dgm:pt>
    <dgm:pt modelId="{30AAAF0D-72AE-AD42-8C3F-EB0BC3BD8E2E}">
      <dgm:prSet phldrT="[Text]"/>
      <dgm:spPr/>
      <dgm:t>
        <a:bodyPr/>
        <a:lstStyle/>
        <a:p>
          <a:r>
            <a:rPr lang="es-ES" dirty="0" err="1">
              <a:latin typeface="Times New Roman" panose="02020603050405020304" pitchFamily="18" charset="0"/>
              <a:cs typeface="Times New Roman" panose="02020603050405020304" pitchFamily="18" charset="0"/>
            </a:rPr>
            <a:t>Chỉ</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ra</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các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nguyên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nhân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dẫn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đến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kết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quả</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của</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sự</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việc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sự</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kiện</a:t>
          </a:r>
          <a:r>
            <a:rPr lang="es-E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2D8AD785-5123-DF48-AA32-6F1FA3688978}" type="parTrans" cxnId="{434DB3D9-666F-C145-8B46-E04F045676A5}">
      <dgm:prSet/>
      <dgm:spPr/>
      <dgm:t>
        <a:bodyPr/>
        <a:lstStyle/>
        <a:p>
          <a:endParaRPr lang="en-US">
            <a:latin typeface="Times New Roman" panose="02020603050405020304" pitchFamily="18" charset="0"/>
            <a:cs typeface="Times New Roman" panose="02020603050405020304" pitchFamily="18" charset="0"/>
          </a:endParaRPr>
        </a:p>
      </dgm:t>
    </dgm:pt>
    <dgm:pt modelId="{7708DC7C-4D2E-9B40-BC27-D005FC8A1AB9}" type="sibTrans" cxnId="{434DB3D9-666F-C145-8B46-E04F045676A5}">
      <dgm:prSet/>
      <dgm:spPr/>
      <dgm:t>
        <a:bodyPr/>
        <a:lstStyle/>
        <a:p>
          <a:endParaRPr lang="en-US">
            <a:latin typeface="Times New Roman" panose="02020603050405020304" pitchFamily="18" charset="0"/>
            <a:cs typeface="Times New Roman" panose="02020603050405020304" pitchFamily="18" charset="0"/>
          </a:endParaRPr>
        </a:p>
      </dgm:t>
    </dgm:pt>
    <dgm:pt modelId="{E976BA04-3FDA-C846-B2C9-6B99124EB49A}">
      <dgm:prSet phldrT="[Text]"/>
      <dgm:spPr/>
      <dgm:t>
        <a:bodyPr/>
        <a:lstStyle/>
        <a:p>
          <a:r>
            <a:rPr lang="es-ES" dirty="0" err="1">
              <a:latin typeface="Times New Roman" panose="02020603050405020304" pitchFamily="18" charset="0"/>
              <a:cs typeface="Times New Roman" panose="02020603050405020304" pitchFamily="18" charset="0"/>
            </a:rPr>
            <a:t>Trao</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đổi</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thảo</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luận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về</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nguyên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nhân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mà</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các</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thành</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viên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trong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nhóm</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nêu</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ra</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thống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nhất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ý</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kiến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trong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nhóm</a:t>
          </a:r>
          <a:r>
            <a:rPr lang="es-E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F8D8742A-5AC6-3847-AE8F-4B0A0C63FB7F}" type="parTrans" cxnId="{AD455B17-E484-0C4F-8DAA-C9DF620CFFBD}">
      <dgm:prSet/>
      <dgm:spPr/>
      <dgm:t>
        <a:bodyPr/>
        <a:lstStyle/>
        <a:p>
          <a:endParaRPr lang="en-US">
            <a:latin typeface="Times New Roman" panose="02020603050405020304" pitchFamily="18" charset="0"/>
            <a:cs typeface="Times New Roman" panose="02020603050405020304" pitchFamily="18" charset="0"/>
          </a:endParaRPr>
        </a:p>
      </dgm:t>
    </dgm:pt>
    <dgm:pt modelId="{00031EBE-9F94-B54E-98F1-E548ED8ACFF6}" type="sibTrans" cxnId="{AD455B17-E484-0C4F-8DAA-C9DF620CFFBD}">
      <dgm:prSet/>
      <dgm:spPr/>
      <dgm:t>
        <a:bodyPr/>
        <a:lstStyle/>
        <a:p>
          <a:endParaRPr lang="en-US">
            <a:latin typeface="Times New Roman" panose="02020603050405020304" pitchFamily="18" charset="0"/>
            <a:cs typeface="Times New Roman" panose="02020603050405020304" pitchFamily="18" charset="0"/>
          </a:endParaRPr>
        </a:p>
      </dgm:t>
    </dgm:pt>
    <dgm:pt modelId="{C259CDEA-7BFD-D64A-9F12-D9039D7F2702}" type="pres">
      <dgm:prSet presAssocID="{85DD4338-53E0-5D4F-87D6-5E6EB8060D6E}" presName="outerComposite" presStyleCnt="0">
        <dgm:presLayoutVars>
          <dgm:chMax val="5"/>
          <dgm:dir/>
          <dgm:resizeHandles val="exact"/>
        </dgm:presLayoutVars>
      </dgm:prSet>
      <dgm:spPr/>
    </dgm:pt>
    <dgm:pt modelId="{87741435-A5C5-3D45-94DB-8169D2577B82}" type="pres">
      <dgm:prSet presAssocID="{85DD4338-53E0-5D4F-87D6-5E6EB8060D6E}" presName="dummyMaxCanvas" presStyleCnt="0">
        <dgm:presLayoutVars/>
      </dgm:prSet>
      <dgm:spPr/>
    </dgm:pt>
    <dgm:pt modelId="{E6C9D399-9BAD-4E4C-99ED-255D2013CE3A}" type="pres">
      <dgm:prSet presAssocID="{85DD4338-53E0-5D4F-87D6-5E6EB8060D6E}" presName="FourNodes_1" presStyleLbl="node1" presStyleIdx="0" presStyleCnt="4">
        <dgm:presLayoutVars>
          <dgm:bulletEnabled val="1"/>
        </dgm:presLayoutVars>
      </dgm:prSet>
      <dgm:spPr/>
    </dgm:pt>
    <dgm:pt modelId="{4956575F-F804-F140-AA2D-531E8A38D611}" type="pres">
      <dgm:prSet presAssocID="{85DD4338-53E0-5D4F-87D6-5E6EB8060D6E}" presName="FourNodes_2" presStyleLbl="node1" presStyleIdx="1" presStyleCnt="4">
        <dgm:presLayoutVars>
          <dgm:bulletEnabled val="1"/>
        </dgm:presLayoutVars>
      </dgm:prSet>
      <dgm:spPr/>
    </dgm:pt>
    <dgm:pt modelId="{B612B78B-691B-BA4E-A027-63BE19BD4350}" type="pres">
      <dgm:prSet presAssocID="{85DD4338-53E0-5D4F-87D6-5E6EB8060D6E}" presName="FourNodes_3" presStyleLbl="node1" presStyleIdx="2" presStyleCnt="4">
        <dgm:presLayoutVars>
          <dgm:bulletEnabled val="1"/>
        </dgm:presLayoutVars>
      </dgm:prSet>
      <dgm:spPr/>
    </dgm:pt>
    <dgm:pt modelId="{E0B57FE1-6A01-B447-8126-B4D2E5E0D978}" type="pres">
      <dgm:prSet presAssocID="{85DD4338-53E0-5D4F-87D6-5E6EB8060D6E}" presName="FourNodes_4" presStyleLbl="node1" presStyleIdx="3" presStyleCnt="4">
        <dgm:presLayoutVars>
          <dgm:bulletEnabled val="1"/>
        </dgm:presLayoutVars>
      </dgm:prSet>
      <dgm:spPr/>
    </dgm:pt>
    <dgm:pt modelId="{4B51C127-0F66-2948-9BE1-C6117DC9C900}" type="pres">
      <dgm:prSet presAssocID="{85DD4338-53E0-5D4F-87D6-5E6EB8060D6E}" presName="FourConn_1-2" presStyleLbl="fgAccFollowNode1" presStyleIdx="0" presStyleCnt="3">
        <dgm:presLayoutVars>
          <dgm:bulletEnabled val="1"/>
        </dgm:presLayoutVars>
      </dgm:prSet>
      <dgm:spPr/>
    </dgm:pt>
    <dgm:pt modelId="{D8CF9A3F-5CF2-AD41-8201-52E974D4D943}" type="pres">
      <dgm:prSet presAssocID="{85DD4338-53E0-5D4F-87D6-5E6EB8060D6E}" presName="FourConn_2-3" presStyleLbl="fgAccFollowNode1" presStyleIdx="1" presStyleCnt="3">
        <dgm:presLayoutVars>
          <dgm:bulletEnabled val="1"/>
        </dgm:presLayoutVars>
      </dgm:prSet>
      <dgm:spPr/>
    </dgm:pt>
    <dgm:pt modelId="{DAAA875E-E6FD-2F45-B6C2-832A9479FA9F}" type="pres">
      <dgm:prSet presAssocID="{85DD4338-53E0-5D4F-87D6-5E6EB8060D6E}" presName="FourConn_3-4" presStyleLbl="fgAccFollowNode1" presStyleIdx="2" presStyleCnt="3">
        <dgm:presLayoutVars>
          <dgm:bulletEnabled val="1"/>
        </dgm:presLayoutVars>
      </dgm:prSet>
      <dgm:spPr/>
    </dgm:pt>
    <dgm:pt modelId="{DF3B1397-35EB-0648-8705-3EF1EE40AFD1}" type="pres">
      <dgm:prSet presAssocID="{85DD4338-53E0-5D4F-87D6-5E6EB8060D6E}" presName="FourNodes_1_text" presStyleLbl="node1" presStyleIdx="3" presStyleCnt="4">
        <dgm:presLayoutVars>
          <dgm:bulletEnabled val="1"/>
        </dgm:presLayoutVars>
      </dgm:prSet>
      <dgm:spPr/>
    </dgm:pt>
    <dgm:pt modelId="{94CF157B-D446-8B4E-83F4-B7E9A23947B3}" type="pres">
      <dgm:prSet presAssocID="{85DD4338-53E0-5D4F-87D6-5E6EB8060D6E}" presName="FourNodes_2_text" presStyleLbl="node1" presStyleIdx="3" presStyleCnt="4">
        <dgm:presLayoutVars>
          <dgm:bulletEnabled val="1"/>
        </dgm:presLayoutVars>
      </dgm:prSet>
      <dgm:spPr/>
    </dgm:pt>
    <dgm:pt modelId="{E7827EBA-956C-9F4B-A47C-9B0494AFE043}" type="pres">
      <dgm:prSet presAssocID="{85DD4338-53E0-5D4F-87D6-5E6EB8060D6E}" presName="FourNodes_3_text" presStyleLbl="node1" presStyleIdx="3" presStyleCnt="4">
        <dgm:presLayoutVars>
          <dgm:bulletEnabled val="1"/>
        </dgm:presLayoutVars>
      </dgm:prSet>
      <dgm:spPr/>
    </dgm:pt>
    <dgm:pt modelId="{4E649B80-E572-B241-8B5C-9CAAB110D6D7}" type="pres">
      <dgm:prSet presAssocID="{85DD4338-53E0-5D4F-87D6-5E6EB8060D6E}" presName="FourNodes_4_text" presStyleLbl="node1" presStyleIdx="3" presStyleCnt="4">
        <dgm:presLayoutVars>
          <dgm:bulletEnabled val="1"/>
        </dgm:presLayoutVars>
      </dgm:prSet>
      <dgm:spPr/>
    </dgm:pt>
  </dgm:ptLst>
  <dgm:cxnLst>
    <dgm:cxn modelId="{AD455B17-E484-0C4F-8DAA-C9DF620CFFBD}" srcId="{85DD4338-53E0-5D4F-87D6-5E6EB8060D6E}" destId="{E976BA04-3FDA-C846-B2C9-6B99124EB49A}" srcOrd="3" destOrd="0" parTransId="{F8D8742A-5AC6-3847-AE8F-4B0A0C63FB7F}" sibTransId="{00031EBE-9F94-B54E-98F1-E548ED8ACFF6}"/>
    <dgm:cxn modelId="{23B8852B-2421-0D42-B162-34BBE80DD9C6}" type="presOf" srcId="{2758DC03-0CEF-684F-AF88-144BD4473F30}" destId="{E6C9D399-9BAD-4E4C-99ED-255D2013CE3A}" srcOrd="0" destOrd="0" presId="urn:microsoft.com/office/officeart/2005/8/layout/vProcess5"/>
    <dgm:cxn modelId="{066EE431-2A15-E445-BC83-8AF631AB345A}" type="presOf" srcId="{2758DC03-0CEF-684F-AF88-144BD4473F30}" destId="{DF3B1397-35EB-0648-8705-3EF1EE40AFD1}" srcOrd="1" destOrd="0" presId="urn:microsoft.com/office/officeart/2005/8/layout/vProcess5"/>
    <dgm:cxn modelId="{CBFE133D-17F6-ED43-B254-B35B522D4D3A}" type="presOf" srcId="{E976BA04-3FDA-C846-B2C9-6B99124EB49A}" destId="{4E649B80-E572-B241-8B5C-9CAAB110D6D7}" srcOrd="1" destOrd="0" presId="urn:microsoft.com/office/officeart/2005/8/layout/vProcess5"/>
    <dgm:cxn modelId="{81E8CB40-BA90-0141-8ADD-778D7C0D5C44}" type="presOf" srcId="{903429BA-324C-E246-B5A7-7588F5F14EBF}" destId="{4956575F-F804-F140-AA2D-531E8A38D611}" srcOrd="0" destOrd="0" presId="urn:microsoft.com/office/officeart/2005/8/layout/vProcess5"/>
    <dgm:cxn modelId="{74AD3866-43B2-584A-B9E5-7C0A5478B66F}" type="presOf" srcId="{7708DC7C-4D2E-9B40-BC27-D005FC8A1AB9}" destId="{DAAA875E-E6FD-2F45-B6C2-832A9479FA9F}" srcOrd="0" destOrd="0" presId="urn:microsoft.com/office/officeart/2005/8/layout/vProcess5"/>
    <dgm:cxn modelId="{7605D667-96DB-2C4C-8AD3-2F2C0F739B75}" type="presOf" srcId="{903429BA-324C-E246-B5A7-7588F5F14EBF}" destId="{94CF157B-D446-8B4E-83F4-B7E9A23947B3}" srcOrd="1" destOrd="0" presId="urn:microsoft.com/office/officeart/2005/8/layout/vProcess5"/>
    <dgm:cxn modelId="{9F0F1587-124A-8E4F-A4FB-CB32F3264FA9}" type="presOf" srcId="{30AAAF0D-72AE-AD42-8C3F-EB0BC3BD8E2E}" destId="{B612B78B-691B-BA4E-A027-63BE19BD4350}" srcOrd="0" destOrd="0" presId="urn:microsoft.com/office/officeart/2005/8/layout/vProcess5"/>
    <dgm:cxn modelId="{B8CF958C-F015-5141-828E-069E269569EE}" srcId="{85DD4338-53E0-5D4F-87D6-5E6EB8060D6E}" destId="{903429BA-324C-E246-B5A7-7588F5F14EBF}" srcOrd="1" destOrd="0" parTransId="{A18506A0-ED69-2140-A5D6-D939E74E982A}" sibTransId="{8523E558-B957-AD45-B701-8CDCBADD95B6}"/>
    <dgm:cxn modelId="{6D0ACF9D-4D66-0941-A073-23D2D0249D87}" type="presOf" srcId="{E976BA04-3FDA-C846-B2C9-6B99124EB49A}" destId="{E0B57FE1-6A01-B447-8126-B4D2E5E0D978}" srcOrd="0" destOrd="0" presId="urn:microsoft.com/office/officeart/2005/8/layout/vProcess5"/>
    <dgm:cxn modelId="{C91E96C9-D648-E348-9A3A-5CE0756487E0}" type="presOf" srcId="{8523E558-B957-AD45-B701-8CDCBADD95B6}" destId="{D8CF9A3F-5CF2-AD41-8201-52E974D4D943}" srcOrd="0" destOrd="0" presId="urn:microsoft.com/office/officeart/2005/8/layout/vProcess5"/>
    <dgm:cxn modelId="{E2E2D0D2-BB4A-E341-8B59-6BE462F3E523}" type="presOf" srcId="{30AAAF0D-72AE-AD42-8C3F-EB0BC3BD8E2E}" destId="{E7827EBA-956C-9F4B-A47C-9B0494AFE043}" srcOrd="1" destOrd="0" presId="urn:microsoft.com/office/officeart/2005/8/layout/vProcess5"/>
    <dgm:cxn modelId="{A80437D3-4F2C-4E41-9213-B43403895873}" type="presOf" srcId="{F30EC2CF-41F3-C045-8B84-3937F906893F}" destId="{4B51C127-0F66-2948-9BE1-C6117DC9C900}" srcOrd="0" destOrd="0" presId="urn:microsoft.com/office/officeart/2005/8/layout/vProcess5"/>
    <dgm:cxn modelId="{434DB3D9-666F-C145-8B46-E04F045676A5}" srcId="{85DD4338-53E0-5D4F-87D6-5E6EB8060D6E}" destId="{30AAAF0D-72AE-AD42-8C3F-EB0BC3BD8E2E}" srcOrd="2" destOrd="0" parTransId="{2D8AD785-5123-DF48-AA32-6F1FA3688978}" sibTransId="{7708DC7C-4D2E-9B40-BC27-D005FC8A1AB9}"/>
    <dgm:cxn modelId="{65C284E1-BE99-AA4A-9DD8-DF400C26B6AE}" type="presOf" srcId="{85DD4338-53E0-5D4F-87D6-5E6EB8060D6E}" destId="{C259CDEA-7BFD-D64A-9F12-D9039D7F2702}" srcOrd="0" destOrd="0" presId="urn:microsoft.com/office/officeart/2005/8/layout/vProcess5"/>
    <dgm:cxn modelId="{1C102FEE-3096-6340-8431-533C9BEC4E4E}" srcId="{85DD4338-53E0-5D4F-87D6-5E6EB8060D6E}" destId="{2758DC03-0CEF-684F-AF88-144BD4473F30}" srcOrd="0" destOrd="0" parTransId="{109F7BD7-3709-CE4B-830E-6B8D1FD1B292}" sibTransId="{F30EC2CF-41F3-C045-8B84-3937F906893F}"/>
    <dgm:cxn modelId="{6551CED2-4F91-B544-8548-9B233B45FB5E}" type="presParOf" srcId="{C259CDEA-7BFD-D64A-9F12-D9039D7F2702}" destId="{87741435-A5C5-3D45-94DB-8169D2577B82}" srcOrd="0" destOrd="0" presId="urn:microsoft.com/office/officeart/2005/8/layout/vProcess5"/>
    <dgm:cxn modelId="{B3DA7D77-0B51-4446-8B38-B1CF266D5118}" type="presParOf" srcId="{C259CDEA-7BFD-D64A-9F12-D9039D7F2702}" destId="{E6C9D399-9BAD-4E4C-99ED-255D2013CE3A}" srcOrd="1" destOrd="0" presId="urn:microsoft.com/office/officeart/2005/8/layout/vProcess5"/>
    <dgm:cxn modelId="{31141CF8-1139-7941-B31F-F8F25DB361FC}" type="presParOf" srcId="{C259CDEA-7BFD-D64A-9F12-D9039D7F2702}" destId="{4956575F-F804-F140-AA2D-531E8A38D611}" srcOrd="2" destOrd="0" presId="urn:microsoft.com/office/officeart/2005/8/layout/vProcess5"/>
    <dgm:cxn modelId="{8923DE62-5071-EA49-BE7B-3D71CEC9EB18}" type="presParOf" srcId="{C259CDEA-7BFD-D64A-9F12-D9039D7F2702}" destId="{B612B78B-691B-BA4E-A027-63BE19BD4350}" srcOrd="3" destOrd="0" presId="urn:microsoft.com/office/officeart/2005/8/layout/vProcess5"/>
    <dgm:cxn modelId="{750C2809-6CD3-6042-85A1-3AF95D5AB982}" type="presParOf" srcId="{C259CDEA-7BFD-D64A-9F12-D9039D7F2702}" destId="{E0B57FE1-6A01-B447-8126-B4D2E5E0D978}" srcOrd="4" destOrd="0" presId="urn:microsoft.com/office/officeart/2005/8/layout/vProcess5"/>
    <dgm:cxn modelId="{B750C5A5-6DB2-2A4E-BE71-74B2A3BF010A}" type="presParOf" srcId="{C259CDEA-7BFD-D64A-9F12-D9039D7F2702}" destId="{4B51C127-0F66-2948-9BE1-C6117DC9C900}" srcOrd="5" destOrd="0" presId="urn:microsoft.com/office/officeart/2005/8/layout/vProcess5"/>
    <dgm:cxn modelId="{3AAA14B3-1B47-4246-8DE4-177811112848}" type="presParOf" srcId="{C259CDEA-7BFD-D64A-9F12-D9039D7F2702}" destId="{D8CF9A3F-5CF2-AD41-8201-52E974D4D943}" srcOrd="6" destOrd="0" presId="urn:microsoft.com/office/officeart/2005/8/layout/vProcess5"/>
    <dgm:cxn modelId="{E21E2ADB-779B-3348-BD7B-9C284ED0B86C}" type="presParOf" srcId="{C259CDEA-7BFD-D64A-9F12-D9039D7F2702}" destId="{DAAA875E-E6FD-2F45-B6C2-832A9479FA9F}" srcOrd="7" destOrd="0" presId="urn:microsoft.com/office/officeart/2005/8/layout/vProcess5"/>
    <dgm:cxn modelId="{5E21E7FC-01FF-6F43-9FB9-01F44E9AEB06}" type="presParOf" srcId="{C259CDEA-7BFD-D64A-9F12-D9039D7F2702}" destId="{DF3B1397-35EB-0648-8705-3EF1EE40AFD1}" srcOrd="8" destOrd="0" presId="urn:microsoft.com/office/officeart/2005/8/layout/vProcess5"/>
    <dgm:cxn modelId="{C6602D93-A2D1-324D-8546-7BAB4634D0FD}" type="presParOf" srcId="{C259CDEA-7BFD-D64A-9F12-D9039D7F2702}" destId="{94CF157B-D446-8B4E-83F4-B7E9A23947B3}" srcOrd="9" destOrd="0" presId="urn:microsoft.com/office/officeart/2005/8/layout/vProcess5"/>
    <dgm:cxn modelId="{482923A9-C117-224D-A3B0-B2470255869D}" type="presParOf" srcId="{C259CDEA-7BFD-D64A-9F12-D9039D7F2702}" destId="{E7827EBA-956C-9F4B-A47C-9B0494AFE043}" srcOrd="10" destOrd="0" presId="urn:microsoft.com/office/officeart/2005/8/layout/vProcess5"/>
    <dgm:cxn modelId="{7EDFB853-D545-474E-803C-0E883BF86D0D}" type="presParOf" srcId="{C259CDEA-7BFD-D64A-9F12-D9039D7F2702}" destId="{4E649B80-E572-B241-8B5C-9CAAB110D6D7}" srcOrd="1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9D399-9BAD-4E4C-99ED-255D2013CE3A}">
      <dsp:nvSpPr>
        <dsp:cNvPr id="0" name=""/>
        <dsp:cNvSpPr/>
      </dsp:nvSpPr>
      <dsp:spPr>
        <a:xfrm>
          <a:off x="0" y="0"/>
          <a:ext cx="6233822" cy="62973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err="1">
              <a:latin typeface="Times New Roman" panose="02020603050405020304" pitchFamily="18" charset="0"/>
              <a:cs typeface="Times New Roman" panose="02020603050405020304" pitchFamily="18" charset="0"/>
            </a:rPr>
            <a:t>Xác</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định</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sự</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việc</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sự</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kiện</a:t>
          </a:r>
          <a:r>
            <a:rPr lang="es-ES" sz="1700" kern="1200" dirty="0">
              <a:latin typeface="Times New Roman" panose="02020603050405020304" pitchFamily="18" charset="0"/>
              <a:cs typeface="Times New Roman" panose="02020603050405020304" pitchFamily="18" charset="0"/>
            </a:rPr>
            <a:t>.</a:t>
          </a:r>
          <a:endParaRPr lang="en-US" sz="1700" kern="1200" dirty="0">
            <a:latin typeface="Times New Roman" panose="02020603050405020304" pitchFamily="18" charset="0"/>
            <a:cs typeface="Times New Roman" panose="02020603050405020304" pitchFamily="18" charset="0"/>
          </a:endParaRPr>
        </a:p>
      </dsp:txBody>
      <dsp:txXfrm>
        <a:off x="18444" y="18444"/>
        <a:ext cx="5501081" cy="592843"/>
      </dsp:txXfrm>
    </dsp:sp>
    <dsp:sp modelId="{4956575F-F804-F140-AA2D-531E8A38D611}">
      <dsp:nvSpPr>
        <dsp:cNvPr id="0" name=""/>
        <dsp:cNvSpPr/>
      </dsp:nvSpPr>
      <dsp:spPr>
        <a:xfrm>
          <a:off x="522082" y="744227"/>
          <a:ext cx="6233822" cy="62973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err="1">
              <a:latin typeface="Times New Roman" panose="02020603050405020304" pitchFamily="18" charset="0"/>
              <a:cs typeface="Times New Roman" panose="02020603050405020304" pitchFamily="18" charset="0"/>
            </a:rPr>
            <a:t>Nêu</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kết</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quả</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của</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sự</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việc</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sự</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kiện</a:t>
          </a:r>
          <a:r>
            <a:rPr lang="es-ES" sz="1700" kern="1200" dirty="0">
              <a:latin typeface="Times New Roman" panose="02020603050405020304" pitchFamily="18" charset="0"/>
              <a:cs typeface="Times New Roman" panose="02020603050405020304" pitchFamily="18" charset="0"/>
            </a:rPr>
            <a:t>.</a:t>
          </a:r>
          <a:endParaRPr lang="en-US" sz="1700" kern="1200" dirty="0">
            <a:latin typeface="Times New Roman" panose="02020603050405020304" pitchFamily="18" charset="0"/>
            <a:cs typeface="Times New Roman" panose="02020603050405020304" pitchFamily="18" charset="0"/>
          </a:endParaRPr>
        </a:p>
      </dsp:txBody>
      <dsp:txXfrm>
        <a:off x="540526" y="762671"/>
        <a:ext cx="5265526" cy="592843"/>
      </dsp:txXfrm>
    </dsp:sp>
    <dsp:sp modelId="{B612B78B-691B-BA4E-A027-63BE19BD4350}">
      <dsp:nvSpPr>
        <dsp:cNvPr id="0" name=""/>
        <dsp:cNvSpPr/>
      </dsp:nvSpPr>
      <dsp:spPr>
        <a:xfrm>
          <a:off x="1036372" y="1488455"/>
          <a:ext cx="6233822" cy="629731"/>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err="1">
              <a:latin typeface="Times New Roman" panose="02020603050405020304" pitchFamily="18" charset="0"/>
              <a:cs typeface="Times New Roman" panose="02020603050405020304" pitchFamily="18" charset="0"/>
            </a:rPr>
            <a:t>Chỉ</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ra</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các</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nguyên</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nhân</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dẫn</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đến</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kết</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quả</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của</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sự</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việc</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sự</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kiện</a:t>
          </a:r>
          <a:r>
            <a:rPr lang="es-ES" sz="1700" kern="1200" dirty="0">
              <a:latin typeface="Times New Roman" panose="02020603050405020304" pitchFamily="18" charset="0"/>
              <a:cs typeface="Times New Roman" panose="02020603050405020304" pitchFamily="18" charset="0"/>
            </a:rPr>
            <a:t>.</a:t>
          </a:r>
          <a:endParaRPr lang="en-US" sz="1700" kern="1200" dirty="0">
            <a:latin typeface="Times New Roman" panose="02020603050405020304" pitchFamily="18" charset="0"/>
            <a:cs typeface="Times New Roman" panose="02020603050405020304" pitchFamily="18" charset="0"/>
          </a:endParaRPr>
        </a:p>
      </dsp:txBody>
      <dsp:txXfrm>
        <a:off x="1054816" y="1506899"/>
        <a:ext cx="5273318" cy="592843"/>
      </dsp:txXfrm>
    </dsp:sp>
    <dsp:sp modelId="{E0B57FE1-6A01-B447-8126-B4D2E5E0D978}">
      <dsp:nvSpPr>
        <dsp:cNvPr id="0" name=""/>
        <dsp:cNvSpPr/>
      </dsp:nvSpPr>
      <dsp:spPr>
        <a:xfrm>
          <a:off x="1558455" y="2232682"/>
          <a:ext cx="6233822" cy="62973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kern="1200" dirty="0" err="1">
              <a:latin typeface="Times New Roman" panose="02020603050405020304" pitchFamily="18" charset="0"/>
              <a:cs typeface="Times New Roman" panose="02020603050405020304" pitchFamily="18" charset="0"/>
            </a:rPr>
            <a:t>Trao</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đổi</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thảo</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luận</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về</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nguyên</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nhân</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mà</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các</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thành</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viên</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trong</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nhóm</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nêu</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ra</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thống</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nhất</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ý</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kiến</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trong</a:t>
          </a:r>
          <a:r>
            <a:rPr lang="es-ES" sz="1700" kern="1200" dirty="0">
              <a:latin typeface="Times New Roman" panose="02020603050405020304" pitchFamily="18" charset="0"/>
              <a:cs typeface="Times New Roman" panose="02020603050405020304" pitchFamily="18" charset="0"/>
            </a:rPr>
            <a:t> </a:t>
          </a:r>
          <a:r>
            <a:rPr lang="es-ES" sz="1700" kern="1200" dirty="0" err="1">
              <a:latin typeface="Times New Roman" panose="02020603050405020304" pitchFamily="18" charset="0"/>
              <a:cs typeface="Times New Roman" panose="02020603050405020304" pitchFamily="18" charset="0"/>
            </a:rPr>
            <a:t>nhóm</a:t>
          </a:r>
          <a:r>
            <a:rPr lang="es-ES" sz="1700" kern="1200" dirty="0">
              <a:latin typeface="Times New Roman" panose="02020603050405020304" pitchFamily="18" charset="0"/>
              <a:cs typeface="Times New Roman" panose="02020603050405020304" pitchFamily="18" charset="0"/>
            </a:rPr>
            <a:t>.</a:t>
          </a:r>
          <a:endParaRPr lang="en-US" sz="1700" kern="1200" dirty="0">
            <a:latin typeface="Times New Roman" panose="02020603050405020304" pitchFamily="18" charset="0"/>
            <a:cs typeface="Times New Roman" panose="02020603050405020304" pitchFamily="18" charset="0"/>
          </a:endParaRPr>
        </a:p>
      </dsp:txBody>
      <dsp:txXfrm>
        <a:off x="1576899" y="2251126"/>
        <a:ext cx="5265526" cy="592843"/>
      </dsp:txXfrm>
    </dsp:sp>
    <dsp:sp modelId="{4B51C127-0F66-2948-9BE1-C6117DC9C900}">
      <dsp:nvSpPr>
        <dsp:cNvPr id="0" name=""/>
        <dsp:cNvSpPr/>
      </dsp:nvSpPr>
      <dsp:spPr>
        <a:xfrm>
          <a:off x="5824497" y="482316"/>
          <a:ext cx="409325" cy="40932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latin typeface="Times New Roman" panose="02020603050405020304" pitchFamily="18" charset="0"/>
            <a:cs typeface="Times New Roman" panose="02020603050405020304" pitchFamily="18" charset="0"/>
          </a:endParaRPr>
        </a:p>
      </dsp:txBody>
      <dsp:txXfrm>
        <a:off x="5916595" y="482316"/>
        <a:ext cx="225129" cy="308017"/>
      </dsp:txXfrm>
    </dsp:sp>
    <dsp:sp modelId="{D8CF9A3F-5CF2-AD41-8201-52E974D4D943}">
      <dsp:nvSpPr>
        <dsp:cNvPr id="0" name=""/>
        <dsp:cNvSpPr/>
      </dsp:nvSpPr>
      <dsp:spPr>
        <a:xfrm>
          <a:off x="6346579" y="1226544"/>
          <a:ext cx="409325" cy="409325"/>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latin typeface="Times New Roman" panose="02020603050405020304" pitchFamily="18" charset="0"/>
            <a:cs typeface="Times New Roman" panose="02020603050405020304" pitchFamily="18" charset="0"/>
          </a:endParaRPr>
        </a:p>
      </dsp:txBody>
      <dsp:txXfrm>
        <a:off x="6438677" y="1226544"/>
        <a:ext cx="225129" cy="308017"/>
      </dsp:txXfrm>
    </dsp:sp>
    <dsp:sp modelId="{DAAA875E-E6FD-2F45-B6C2-832A9479FA9F}">
      <dsp:nvSpPr>
        <dsp:cNvPr id="0" name=""/>
        <dsp:cNvSpPr/>
      </dsp:nvSpPr>
      <dsp:spPr>
        <a:xfrm>
          <a:off x="6860870" y="1970772"/>
          <a:ext cx="409325" cy="409325"/>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latin typeface="Times New Roman" panose="02020603050405020304" pitchFamily="18" charset="0"/>
            <a:cs typeface="Times New Roman" panose="02020603050405020304" pitchFamily="18" charset="0"/>
          </a:endParaRPr>
        </a:p>
      </dsp:txBody>
      <dsp:txXfrm>
        <a:off x="6952968" y="1970772"/>
        <a:ext cx="225129" cy="30801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0b7282084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10b7282084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0b9d6acf7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0b9d6acf7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0b9d6acf7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10b9d6acf7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10bb4914468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10bb4914468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10b9d6acf73_1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10b9d6acf73_1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0b9d6acf73_1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0b9d6acf73_1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10bb4914468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8" name="Google Shape;1178;g10bb4914468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i="1">
                <a:effectLst/>
                <a:latin typeface="Times New Roman" panose="02020603050405020304" pitchFamily="18" charset="0"/>
                <a:ea typeface="Times New Roman" panose="02020603050405020304" pitchFamily="18" charset="0"/>
              </a:rPr>
              <a:t>Việc các em vừa thảo luận chính là thảo luận nhóm về nguyên nhân dẫn đến kết quả của một sự việc. Trong cuộc sống và học tập, sinh hoạt có những vấn đề ta cần đưa ra nhóm để bàn bạc tìm ra những nguyên nhân dẫn đến những kết quả của một sự việc, sự kiện đó. Vậy tiết học ngày hôm nay chúng ta sẽ cùng nhau thực hành nói và nghe phần thảo luận nhóm về một vấn đề...</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0bb4914468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0bb4914468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0b7282084c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0b7282084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0b9d6acf7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10b9d6acf7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0bb4914468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0bb4914468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895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082596ee1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082596ee1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0b7282084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10b7282084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082596ee1b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082596ee1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41650" y="614675"/>
            <a:ext cx="4098600" cy="34113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841695" y="4026025"/>
            <a:ext cx="4098600" cy="502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Raleway"/>
                <a:ea typeface="Raleway"/>
                <a:cs typeface="Raleway"/>
                <a:sym typeface="Ralew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1" name="Google Shape;11;p2"/>
          <p:cNvPicPr preferRelativeResize="0"/>
          <p:nvPr/>
        </p:nvPicPr>
        <p:blipFill rotWithShape="1">
          <a:blip r:embed="rId2">
            <a:alphaModFix/>
          </a:blip>
          <a:srcRect/>
          <a:stretch/>
        </p:blipFill>
        <p:spPr>
          <a:xfrm>
            <a:off x="0" y="-6294"/>
            <a:ext cx="9144000" cy="5156088"/>
          </a:xfrm>
          <a:prstGeom prst="rect">
            <a:avLst/>
          </a:prstGeom>
          <a:noFill/>
          <a:ln>
            <a:noFill/>
          </a:ln>
        </p:spPr>
      </p:pic>
      <p:pic>
        <p:nvPicPr>
          <p:cNvPr id="12" name="Google Shape;12;p2"/>
          <p:cNvPicPr preferRelativeResize="0"/>
          <p:nvPr/>
        </p:nvPicPr>
        <p:blipFill>
          <a:blip r:embed="rId3">
            <a:alphaModFix/>
          </a:blip>
          <a:stretch>
            <a:fillRect/>
          </a:stretch>
        </p:blipFill>
        <p:spPr>
          <a:xfrm>
            <a:off x="-41251" y="407500"/>
            <a:ext cx="1313251" cy="2247950"/>
          </a:xfrm>
          <a:prstGeom prst="rect">
            <a:avLst/>
          </a:prstGeom>
          <a:noFill/>
          <a:ln>
            <a:noFill/>
          </a:ln>
        </p:spPr>
      </p:pic>
      <p:grpSp>
        <p:nvGrpSpPr>
          <p:cNvPr id="13" name="Google Shape;13;p2"/>
          <p:cNvGrpSpPr/>
          <p:nvPr/>
        </p:nvGrpSpPr>
        <p:grpSpPr>
          <a:xfrm rot="10800000">
            <a:off x="324243" y="146093"/>
            <a:ext cx="8495525" cy="2247967"/>
            <a:chOff x="245800" y="1896900"/>
            <a:chExt cx="7086100" cy="1875025"/>
          </a:xfrm>
        </p:grpSpPr>
        <p:sp>
          <p:nvSpPr>
            <p:cNvPr id="14" name="Google Shape;14;p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324243" y="2743143"/>
            <a:ext cx="8495525" cy="2247967"/>
            <a:chOff x="245800" y="1896900"/>
            <a:chExt cx="7086100" cy="1875025"/>
          </a:xfrm>
        </p:grpSpPr>
        <p:sp>
          <p:nvSpPr>
            <p:cNvPr id="23" name="Google Shape;23;p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53"/>
        <p:cNvGrpSpPr/>
        <p:nvPr/>
      </p:nvGrpSpPr>
      <p:grpSpPr>
        <a:xfrm>
          <a:off x="0" y="0"/>
          <a:ext cx="0" cy="0"/>
          <a:chOff x="0" y="0"/>
          <a:chExt cx="0" cy="0"/>
        </a:xfrm>
      </p:grpSpPr>
      <p:pic>
        <p:nvPicPr>
          <p:cNvPr id="254" name="Google Shape;254;p13"/>
          <p:cNvPicPr preferRelativeResize="0"/>
          <p:nvPr/>
        </p:nvPicPr>
        <p:blipFill rotWithShape="1">
          <a:blip r:embed="rId2">
            <a:alphaModFix/>
          </a:blip>
          <a:srcRect/>
          <a:stretch/>
        </p:blipFill>
        <p:spPr>
          <a:xfrm flipH="1">
            <a:off x="0" y="-6294"/>
            <a:ext cx="9144000" cy="5156088"/>
          </a:xfrm>
          <a:prstGeom prst="rect">
            <a:avLst/>
          </a:prstGeom>
          <a:noFill/>
          <a:ln>
            <a:noFill/>
          </a:ln>
        </p:spPr>
      </p:pic>
      <p:sp>
        <p:nvSpPr>
          <p:cNvPr id="255" name="Google Shape;255;p13"/>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256" name="Google Shape;256;p13"/>
          <p:cNvSpPr txBox="1">
            <a:spLocks noGrp="1"/>
          </p:cNvSpPr>
          <p:nvPr>
            <p:ph type="title" idx="2" hasCustomPrompt="1"/>
          </p:nvPr>
        </p:nvSpPr>
        <p:spPr>
          <a:xfrm>
            <a:off x="2414304" y="1139363"/>
            <a:ext cx="648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57" name="Google Shape;257;p13"/>
          <p:cNvSpPr txBox="1">
            <a:spLocks noGrp="1"/>
          </p:cNvSpPr>
          <p:nvPr>
            <p:ph type="title" idx="3"/>
          </p:nvPr>
        </p:nvSpPr>
        <p:spPr>
          <a:xfrm>
            <a:off x="1256300" y="1790788"/>
            <a:ext cx="29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atin typeface="Arial"/>
                <a:ea typeface="Arial"/>
                <a:cs typeface="Arial"/>
                <a:sym typeface="Arial"/>
              </a:defRPr>
            </a:lvl2pPr>
            <a:lvl3pPr lvl="2">
              <a:spcBef>
                <a:spcPts val="0"/>
              </a:spcBef>
              <a:spcAft>
                <a:spcPts val="0"/>
              </a:spcAft>
              <a:buSzPts val="2400"/>
              <a:buNone/>
              <a:defRPr sz="2400">
                <a:latin typeface="Arial"/>
                <a:ea typeface="Arial"/>
                <a:cs typeface="Arial"/>
                <a:sym typeface="Arial"/>
              </a:defRPr>
            </a:lvl3pPr>
            <a:lvl4pPr lvl="3">
              <a:spcBef>
                <a:spcPts val="0"/>
              </a:spcBef>
              <a:spcAft>
                <a:spcPts val="0"/>
              </a:spcAft>
              <a:buSzPts val="2400"/>
              <a:buNone/>
              <a:defRPr sz="2400">
                <a:latin typeface="Arial"/>
                <a:ea typeface="Arial"/>
                <a:cs typeface="Arial"/>
                <a:sym typeface="Arial"/>
              </a:defRPr>
            </a:lvl4pPr>
            <a:lvl5pPr lvl="4">
              <a:spcBef>
                <a:spcPts val="0"/>
              </a:spcBef>
              <a:spcAft>
                <a:spcPts val="0"/>
              </a:spcAft>
              <a:buSzPts val="2400"/>
              <a:buNone/>
              <a:defRPr sz="2400">
                <a:latin typeface="Arial"/>
                <a:ea typeface="Arial"/>
                <a:cs typeface="Arial"/>
                <a:sym typeface="Arial"/>
              </a:defRPr>
            </a:lvl5pPr>
            <a:lvl6pPr lvl="5">
              <a:spcBef>
                <a:spcPts val="0"/>
              </a:spcBef>
              <a:spcAft>
                <a:spcPts val="0"/>
              </a:spcAft>
              <a:buSzPts val="2400"/>
              <a:buNone/>
              <a:defRPr sz="2400">
                <a:latin typeface="Arial"/>
                <a:ea typeface="Arial"/>
                <a:cs typeface="Arial"/>
                <a:sym typeface="Arial"/>
              </a:defRPr>
            </a:lvl6pPr>
            <a:lvl7pPr lvl="6">
              <a:spcBef>
                <a:spcPts val="0"/>
              </a:spcBef>
              <a:spcAft>
                <a:spcPts val="0"/>
              </a:spcAft>
              <a:buSzPts val="2400"/>
              <a:buNone/>
              <a:defRPr sz="2400">
                <a:latin typeface="Arial"/>
                <a:ea typeface="Arial"/>
                <a:cs typeface="Arial"/>
                <a:sym typeface="Arial"/>
              </a:defRPr>
            </a:lvl7pPr>
            <a:lvl8pPr lvl="7">
              <a:spcBef>
                <a:spcPts val="0"/>
              </a:spcBef>
              <a:spcAft>
                <a:spcPts val="0"/>
              </a:spcAft>
              <a:buSzPts val="2400"/>
              <a:buNone/>
              <a:defRPr sz="2400">
                <a:latin typeface="Arial"/>
                <a:ea typeface="Arial"/>
                <a:cs typeface="Arial"/>
                <a:sym typeface="Arial"/>
              </a:defRPr>
            </a:lvl8pPr>
            <a:lvl9pPr lvl="8">
              <a:spcBef>
                <a:spcPts val="0"/>
              </a:spcBef>
              <a:spcAft>
                <a:spcPts val="0"/>
              </a:spcAft>
              <a:buSzPts val="2400"/>
              <a:buNone/>
              <a:defRPr sz="2400">
                <a:latin typeface="Arial"/>
                <a:ea typeface="Arial"/>
                <a:cs typeface="Arial"/>
                <a:sym typeface="Arial"/>
              </a:defRPr>
            </a:lvl9pPr>
          </a:lstStyle>
          <a:p>
            <a:endParaRPr/>
          </a:p>
        </p:txBody>
      </p:sp>
      <p:sp>
        <p:nvSpPr>
          <p:cNvPr id="258" name="Google Shape;258;p13"/>
          <p:cNvSpPr txBox="1">
            <a:spLocks noGrp="1"/>
          </p:cNvSpPr>
          <p:nvPr>
            <p:ph type="subTitle" idx="1"/>
          </p:nvPr>
        </p:nvSpPr>
        <p:spPr>
          <a:xfrm>
            <a:off x="1256303" y="2180845"/>
            <a:ext cx="2964000" cy="6336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59" name="Google Shape;259;p13"/>
          <p:cNvSpPr txBox="1">
            <a:spLocks noGrp="1"/>
          </p:cNvSpPr>
          <p:nvPr>
            <p:ph type="title" idx="4" hasCustomPrompt="1"/>
          </p:nvPr>
        </p:nvSpPr>
        <p:spPr>
          <a:xfrm>
            <a:off x="2414254" y="2922513"/>
            <a:ext cx="648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60" name="Google Shape;260;p13"/>
          <p:cNvSpPr txBox="1">
            <a:spLocks noGrp="1"/>
          </p:cNvSpPr>
          <p:nvPr>
            <p:ph type="title" idx="5"/>
          </p:nvPr>
        </p:nvSpPr>
        <p:spPr>
          <a:xfrm>
            <a:off x="1256300" y="3573939"/>
            <a:ext cx="2964000" cy="572700"/>
          </a:xfrm>
          <a:prstGeom prst="rect">
            <a:avLst/>
          </a:prstGeom>
        </p:spPr>
        <p:txBody>
          <a:bodyPr spcFirstLastPara="1" wrap="square" lIns="91425" tIns="91425" rIns="91425" bIns="91425" anchor="t" anchorCtr="0">
            <a:noAutofit/>
          </a:bodyPr>
          <a:lstStyle>
            <a:lvl1pPr marR="38100"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261" name="Google Shape;261;p13"/>
          <p:cNvSpPr txBox="1">
            <a:spLocks noGrp="1"/>
          </p:cNvSpPr>
          <p:nvPr>
            <p:ph type="subTitle" idx="6"/>
          </p:nvPr>
        </p:nvSpPr>
        <p:spPr>
          <a:xfrm>
            <a:off x="1256303" y="3964001"/>
            <a:ext cx="2964000" cy="63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2" name="Google Shape;262;p13"/>
          <p:cNvSpPr txBox="1">
            <a:spLocks noGrp="1"/>
          </p:cNvSpPr>
          <p:nvPr>
            <p:ph type="title" idx="7" hasCustomPrompt="1"/>
          </p:nvPr>
        </p:nvSpPr>
        <p:spPr>
          <a:xfrm>
            <a:off x="6081664" y="1139363"/>
            <a:ext cx="648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63" name="Google Shape;263;p13"/>
          <p:cNvSpPr txBox="1">
            <a:spLocks noGrp="1"/>
          </p:cNvSpPr>
          <p:nvPr>
            <p:ph type="title" idx="8"/>
          </p:nvPr>
        </p:nvSpPr>
        <p:spPr>
          <a:xfrm>
            <a:off x="4923705" y="1790788"/>
            <a:ext cx="29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264" name="Google Shape;264;p13"/>
          <p:cNvSpPr txBox="1">
            <a:spLocks noGrp="1"/>
          </p:cNvSpPr>
          <p:nvPr>
            <p:ph type="subTitle" idx="9"/>
          </p:nvPr>
        </p:nvSpPr>
        <p:spPr>
          <a:xfrm>
            <a:off x="4923728" y="2180845"/>
            <a:ext cx="2964000" cy="63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5" name="Google Shape;265;p13"/>
          <p:cNvSpPr txBox="1">
            <a:spLocks noGrp="1"/>
          </p:cNvSpPr>
          <p:nvPr>
            <p:ph type="title" idx="13" hasCustomPrompt="1"/>
          </p:nvPr>
        </p:nvSpPr>
        <p:spPr>
          <a:xfrm>
            <a:off x="6081664" y="2922513"/>
            <a:ext cx="648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66" name="Google Shape;266;p13"/>
          <p:cNvSpPr txBox="1">
            <a:spLocks noGrp="1"/>
          </p:cNvSpPr>
          <p:nvPr>
            <p:ph type="title" idx="14"/>
          </p:nvPr>
        </p:nvSpPr>
        <p:spPr>
          <a:xfrm>
            <a:off x="4923711" y="3573939"/>
            <a:ext cx="2964000" cy="572700"/>
          </a:xfrm>
          <a:prstGeom prst="rect">
            <a:avLst/>
          </a:prstGeom>
        </p:spPr>
        <p:txBody>
          <a:bodyPr spcFirstLastPara="1" wrap="square" lIns="91425" tIns="91425" rIns="91425" bIns="91425" anchor="t" anchorCtr="0">
            <a:noAutofit/>
          </a:bodyPr>
          <a:lstStyle>
            <a:lvl1pPr marR="38100"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267" name="Google Shape;267;p13"/>
          <p:cNvSpPr txBox="1">
            <a:spLocks noGrp="1"/>
          </p:cNvSpPr>
          <p:nvPr>
            <p:ph type="subTitle" idx="15"/>
          </p:nvPr>
        </p:nvSpPr>
        <p:spPr>
          <a:xfrm>
            <a:off x="4923728" y="3964001"/>
            <a:ext cx="2964000" cy="63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68" name="Google Shape;268;p13"/>
          <p:cNvGrpSpPr/>
          <p:nvPr/>
        </p:nvGrpSpPr>
        <p:grpSpPr>
          <a:xfrm>
            <a:off x="324243" y="2743143"/>
            <a:ext cx="8495525" cy="2247967"/>
            <a:chOff x="245800" y="1896900"/>
            <a:chExt cx="7086100" cy="1875025"/>
          </a:xfrm>
        </p:grpSpPr>
        <p:sp>
          <p:nvSpPr>
            <p:cNvPr id="269" name="Google Shape;269;p1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13"/>
          <p:cNvGrpSpPr/>
          <p:nvPr/>
        </p:nvGrpSpPr>
        <p:grpSpPr>
          <a:xfrm rot="10800000">
            <a:off x="324243" y="146093"/>
            <a:ext cx="8495525" cy="2247967"/>
            <a:chOff x="245800" y="1896900"/>
            <a:chExt cx="7086100" cy="1875025"/>
          </a:xfrm>
        </p:grpSpPr>
        <p:sp>
          <p:nvSpPr>
            <p:cNvPr id="278" name="Google Shape;278;p1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6" name="Google Shape;286;p13"/>
          <p:cNvPicPr preferRelativeResize="0"/>
          <p:nvPr/>
        </p:nvPicPr>
        <p:blipFill>
          <a:blip r:embed="rId3">
            <a:alphaModFix/>
          </a:blip>
          <a:stretch>
            <a:fillRect/>
          </a:stretch>
        </p:blipFill>
        <p:spPr>
          <a:xfrm rot="-723112">
            <a:off x="-60381" y="695757"/>
            <a:ext cx="1074100" cy="2008249"/>
          </a:xfrm>
          <a:prstGeom prst="rect">
            <a:avLst/>
          </a:prstGeom>
          <a:noFill/>
          <a:ln>
            <a:noFill/>
          </a:ln>
        </p:spPr>
      </p:pic>
      <p:pic>
        <p:nvPicPr>
          <p:cNvPr id="287" name="Google Shape;287;p13"/>
          <p:cNvPicPr preferRelativeResize="0"/>
          <p:nvPr/>
        </p:nvPicPr>
        <p:blipFill>
          <a:blip r:embed="rId4">
            <a:alphaModFix/>
          </a:blip>
          <a:stretch>
            <a:fillRect/>
          </a:stretch>
        </p:blipFill>
        <p:spPr>
          <a:xfrm>
            <a:off x="7978199" y="2084900"/>
            <a:ext cx="1313251" cy="22479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288"/>
        <p:cNvGrpSpPr/>
        <p:nvPr/>
      </p:nvGrpSpPr>
      <p:grpSpPr>
        <a:xfrm>
          <a:off x="0" y="0"/>
          <a:ext cx="0" cy="0"/>
          <a:chOff x="0" y="0"/>
          <a:chExt cx="0" cy="0"/>
        </a:xfrm>
      </p:grpSpPr>
      <p:sp>
        <p:nvSpPr>
          <p:cNvPr id="289" name="Google Shape;289;p14"/>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marR="38100" lvl="0" algn="ctr"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290" name="Google Shape;290;p14"/>
          <p:cNvSpPr txBox="1">
            <a:spLocks noGrp="1"/>
          </p:cNvSpPr>
          <p:nvPr>
            <p:ph type="title" idx="2"/>
          </p:nvPr>
        </p:nvSpPr>
        <p:spPr>
          <a:xfrm>
            <a:off x="713225" y="2440900"/>
            <a:ext cx="255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291" name="Google Shape;291;p14"/>
          <p:cNvSpPr txBox="1">
            <a:spLocks noGrp="1"/>
          </p:cNvSpPr>
          <p:nvPr>
            <p:ph type="subTitle" idx="1"/>
          </p:nvPr>
        </p:nvSpPr>
        <p:spPr>
          <a:xfrm>
            <a:off x="713225" y="2830970"/>
            <a:ext cx="2550900"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4"/>
          <p:cNvSpPr txBox="1">
            <a:spLocks noGrp="1"/>
          </p:cNvSpPr>
          <p:nvPr>
            <p:ph type="title" idx="3"/>
          </p:nvPr>
        </p:nvSpPr>
        <p:spPr>
          <a:xfrm>
            <a:off x="3296525" y="2440900"/>
            <a:ext cx="255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293" name="Google Shape;293;p14"/>
          <p:cNvSpPr txBox="1">
            <a:spLocks noGrp="1"/>
          </p:cNvSpPr>
          <p:nvPr>
            <p:ph type="subTitle" idx="4"/>
          </p:nvPr>
        </p:nvSpPr>
        <p:spPr>
          <a:xfrm>
            <a:off x="3296525" y="2830967"/>
            <a:ext cx="2550900"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4" name="Google Shape;294;p14"/>
          <p:cNvSpPr txBox="1">
            <a:spLocks noGrp="1"/>
          </p:cNvSpPr>
          <p:nvPr>
            <p:ph type="title" idx="5"/>
          </p:nvPr>
        </p:nvSpPr>
        <p:spPr>
          <a:xfrm>
            <a:off x="5879825" y="2440900"/>
            <a:ext cx="255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295" name="Google Shape;295;p14"/>
          <p:cNvSpPr txBox="1">
            <a:spLocks noGrp="1"/>
          </p:cNvSpPr>
          <p:nvPr>
            <p:ph type="subTitle" idx="6"/>
          </p:nvPr>
        </p:nvSpPr>
        <p:spPr>
          <a:xfrm>
            <a:off x="5879825" y="2830967"/>
            <a:ext cx="2550900"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296" name="Google Shape;296;p14"/>
          <p:cNvPicPr preferRelativeResize="0"/>
          <p:nvPr/>
        </p:nvPicPr>
        <p:blipFill rotWithShape="1">
          <a:blip r:embed="rId2">
            <a:alphaModFix/>
          </a:blip>
          <a:srcRect/>
          <a:stretch/>
        </p:blipFill>
        <p:spPr>
          <a:xfrm rot="10800000">
            <a:off x="0" y="-6294"/>
            <a:ext cx="9144000" cy="5156088"/>
          </a:xfrm>
          <a:prstGeom prst="rect">
            <a:avLst/>
          </a:prstGeom>
          <a:noFill/>
          <a:ln>
            <a:noFill/>
          </a:ln>
        </p:spPr>
      </p:pic>
      <p:grpSp>
        <p:nvGrpSpPr>
          <p:cNvPr id="297" name="Google Shape;297;p14"/>
          <p:cNvGrpSpPr/>
          <p:nvPr/>
        </p:nvGrpSpPr>
        <p:grpSpPr>
          <a:xfrm>
            <a:off x="324243" y="2743143"/>
            <a:ext cx="8495525" cy="2247967"/>
            <a:chOff x="245800" y="1896900"/>
            <a:chExt cx="7086100" cy="1875025"/>
          </a:xfrm>
        </p:grpSpPr>
        <p:sp>
          <p:nvSpPr>
            <p:cNvPr id="298" name="Google Shape;298;p1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14"/>
          <p:cNvGrpSpPr/>
          <p:nvPr/>
        </p:nvGrpSpPr>
        <p:grpSpPr>
          <a:xfrm rot="10800000">
            <a:off x="324243" y="146093"/>
            <a:ext cx="8495525" cy="2247967"/>
            <a:chOff x="245800" y="1896900"/>
            <a:chExt cx="7086100" cy="1875025"/>
          </a:xfrm>
        </p:grpSpPr>
        <p:sp>
          <p:nvSpPr>
            <p:cNvPr id="307" name="Google Shape;307;p1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5" name="Google Shape;315;p14"/>
          <p:cNvPicPr preferRelativeResize="0"/>
          <p:nvPr/>
        </p:nvPicPr>
        <p:blipFill>
          <a:blip r:embed="rId3">
            <a:alphaModFix/>
          </a:blip>
          <a:stretch>
            <a:fillRect/>
          </a:stretch>
        </p:blipFill>
        <p:spPr>
          <a:xfrm rot="10800000">
            <a:off x="-55400" y="539500"/>
            <a:ext cx="1074100" cy="2008249"/>
          </a:xfrm>
          <a:prstGeom prst="rect">
            <a:avLst/>
          </a:prstGeom>
          <a:noFill/>
          <a:ln>
            <a:noFill/>
          </a:ln>
        </p:spPr>
      </p:pic>
      <p:pic>
        <p:nvPicPr>
          <p:cNvPr id="316" name="Google Shape;316;p14"/>
          <p:cNvPicPr preferRelativeResize="0"/>
          <p:nvPr/>
        </p:nvPicPr>
        <p:blipFill>
          <a:blip r:embed="rId4">
            <a:alphaModFix/>
          </a:blip>
          <a:stretch>
            <a:fillRect/>
          </a:stretch>
        </p:blipFill>
        <p:spPr>
          <a:xfrm>
            <a:off x="8478275" y="2511226"/>
            <a:ext cx="1006650" cy="2073699"/>
          </a:xfrm>
          <a:prstGeom prst="rect">
            <a:avLst/>
          </a:prstGeom>
          <a:noFill/>
          <a:ln>
            <a:noFill/>
          </a:ln>
        </p:spPr>
      </p:pic>
      <p:pic>
        <p:nvPicPr>
          <p:cNvPr id="317" name="Google Shape;317;p14"/>
          <p:cNvPicPr preferRelativeResize="0"/>
          <p:nvPr/>
        </p:nvPicPr>
        <p:blipFill>
          <a:blip r:embed="rId5">
            <a:alphaModFix/>
          </a:blip>
          <a:stretch>
            <a:fillRect/>
          </a:stretch>
        </p:blipFill>
        <p:spPr>
          <a:xfrm>
            <a:off x="7909400" y="4203137"/>
            <a:ext cx="408475" cy="70383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386"/>
        <p:cNvGrpSpPr/>
        <p:nvPr/>
      </p:nvGrpSpPr>
      <p:grpSpPr>
        <a:xfrm>
          <a:off x="0" y="0"/>
          <a:ext cx="0" cy="0"/>
          <a:chOff x="0" y="0"/>
          <a:chExt cx="0" cy="0"/>
        </a:xfrm>
      </p:grpSpPr>
      <p:sp>
        <p:nvSpPr>
          <p:cNvPr id="387" name="Google Shape;387;p17"/>
          <p:cNvSpPr txBox="1">
            <a:spLocks noGrp="1"/>
          </p:cNvSpPr>
          <p:nvPr>
            <p:ph type="title"/>
          </p:nvPr>
        </p:nvSpPr>
        <p:spPr>
          <a:xfrm>
            <a:off x="1732725" y="2721788"/>
            <a:ext cx="5678400" cy="720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Grand Hotel"/>
              <a:buNone/>
              <a:defRPr sz="3600">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388" name="Google Shape;388;p17"/>
          <p:cNvSpPr txBox="1">
            <a:spLocks noGrp="1"/>
          </p:cNvSpPr>
          <p:nvPr>
            <p:ph type="subTitle" idx="1"/>
          </p:nvPr>
        </p:nvSpPr>
        <p:spPr>
          <a:xfrm>
            <a:off x="1732750" y="1700813"/>
            <a:ext cx="5678400" cy="102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0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389" name="Google Shape;389;p17"/>
          <p:cNvPicPr preferRelativeResize="0"/>
          <p:nvPr/>
        </p:nvPicPr>
        <p:blipFill rotWithShape="1">
          <a:blip r:embed="rId2">
            <a:alphaModFix/>
          </a:blip>
          <a:srcRect/>
          <a:stretch/>
        </p:blipFill>
        <p:spPr>
          <a:xfrm>
            <a:off x="0" y="-6294"/>
            <a:ext cx="9144000" cy="5156088"/>
          </a:xfrm>
          <a:prstGeom prst="rect">
            <a:avLst/>
          </a:prstGeom>
          <a:noFill/>
          <a:ln>
            <a:noFill/>
          </a:ln>
        </p:spPr>
      </p:pic>
      <p:pic>
        <p:nvPicPr>
          <p:cNvPr id="390" name="Google Shape;390;p17"/>
          <p:cNvPicPr preferRelativeResize="0"/>
          <p:nvPr/>
        </p:nvPicPr>
        <p:blipFill>
          <a:blip r:embed="rId3">
            <a:alphaModFix/>
          </a:blip>
          <a:stretch>
            <a:fillRect/>
          </a:stretch>
        </p:blipFill>
        <p:spPr>
          <a:xfrm rot="-525344">
            <a:off x="176175" y="2078125"/>
            <a:ext cx="1074100" cy="2008250"/>
          </a:xfrm>
          <a:prstGeom prst="rect">
            <a:avLst/>
          </a:prstGeom>
          <a:noFill/>
          <a:ln>
            <a:noFill/>
          </a:ln>
        </p:spPr>
      </p:pic>
      <p:pic>
        <p:nvPicPr>
          <p:cNvPr id="391" name="Google Shape;391;p17"/>
          <p:cNvPicPr preferRelativeResize="0"/>
          <p:nvPr/>
        </p:nvPicPr>
        <p:blipFill>
          <a:blip r:embed="rId4">
            <a:alphaModFix/>
          </a:blip>
          <a:stretch>
            <a:fillRect/>
          </a:stretch>
        </p:blipFill>
        <p:spPr>
          <a:xfrm rot="5268095">
            <a:off x="244962" y="3579844"/>
            <a:ext cx="771875" cy="1590111"/>
          </a:xfrm>
          <a:prstGeom prst="rect">
            <a:avLst/>
          </a:prstGeom>
          <a:noFill/>
          <a:ln>
            <a:noFill/>
          </a:ln>
        </p:spPr>
      </p:pic>
      <p:pic>
        <p:nvPicPr>
          <p:cNvPr id="392" name="Google Shape;392;p17"/>
          <p:cNvPicPr preferRelativeResize="0"/>
          <p:nvPr/>
        </p:nvPicPr>
        <p:blipFill rotWithShape="1">
          <a:blip r:embed="rId5">
            <a:alphaModFix/>
          </a:blip>
          <a:srcRect/>
          <a:stretch/>
        </p:blipFill>
        <p:spPr>
          <a:xfrm rot="14">
            <a:off x="7868325" y="486177"/>
            <a:ext cx="1124900" cy="1333096"/>
          </a:xfrm>
          <a:prstGeom prst="rect">
            <a:avLst/>
          </a:prstGeom>
          <a:noFill/>
          <a:ln>
            <a:noFill/>
          </a:ln>
        </p:spPr>
      </p:pic>
      <p:pic>
        <p:nvPicPr>
          <p:cNvPr id="393" name="Google Shape;393;p17"/>
          <p:cNvPicPr preferRelativeResize="0"/>
          <p:nvPr/>
        </p:nvPicPr>
        <p:blipFill>
          <a:blip r:embed="rId6">
            <a:alphaModFix/>
          </a:blip>
          <a:stretch>
            <a:fillRect/>
          </a:stretch>
        </p:blipFill>
        <p:spPr>
          <a:xfrm>
            <a:off x="8195324" y="1334550"/>
            <a:ext cx="1313251" cy="2247950"/>
          </a:xfrm>
          <a:prstGeom prst="rect">
            <a:avLst/>
          </a:prstGeom>
          <a:noFill/>
          <a:ln>
            <a:noFill/>
          </a:ln>
        </p:spPr>
      </p:pic>
      <p:grpSp>
        <p:nvGrpSpPr>
          <p:cNvPr id="394" name="Google Shape;394;p17"/>
          <p:cNvGrpSpPr/>
          <p:nvPr/>
        </p:nvGrpSpPr>
        <p:grpSpPr>
          <a:xfrm rot="10800000" flipH="1">
            <a:off x="324243" y="146093"/>
            <a:ext cx="8495525" cy="2247967"/>
            <a:chOff x="245800" y="1896900"/>
            <a:chExt cx="7086100" cy="1875025"/>
          </a:xfrm>
        </p:grpSpPr>
        <p:sp>
          <p:nvSpPr>
            <p:cNvPr id="395" name="Google Shape;395;p1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17"/>
          <p:cNvGrpSpPr/>
          <p:nvPr/>
        </p:nvGrpSpPr>
        <p:grpSpPr>
          <a:xfrm flipH="1">
            <a:off x="324243" y="2743143"/>
            <a:ext cx="8495525" cy="2247967"/>
            <a:chOff x="245800" y="1896900"/>
            <a:chExt cx="7086100" cy="1875025"/>
          </a:xfrm>
        </p:grpSpPr>
        <p:sp>
          <p:nvSpPr>
            <p:cNvPr id="404" name="Google Shape;404;p1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4">
    <p:spTree>
      <p:nvGrpSpPr>
        <p:cNvPr id="1" name="Shape 412"/>
        <p:cNvGrpSpPr/>
        <p:nvPr/>
      </p:nvGrpSpPr>
      <p:grpSpPr>
        <a:xfrm>
          <a:off x="0" y="0"/>
          <a:ext cx="0" cy="0"/>
          <a:chOff x="0" y="0"/>
          <a:chExt cx="0" cy="0"/>
        </a:xfrm>
      </p:grpSpPr>
      <p:sp>
        <p:nvSpPr>
          <p:cNvPr id="413" name="Google Shape;413;p18"/>
          <p:cNvSpPr txBox="1">
            <a:spLocks noGrp="1"/>
          </p:cNvSpPr>
          <p:nvPr>
            <p:ph type="title"/>
          </p:nvPr>
        </p:nvSpPr>
        <p:spPr>
          <a:xfrm>
            <a:off x="2250675" y="706000"/>
            <a:ext cx="4642800" cy="768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4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414" name="Google Shape;414;p18"/>
          <p:cNvSpPr txBox="1">
            <a:spLocks noGrp="1"/>
          </p:cNvSpPr>
          <p:nvPr>
            <p:ph type="subTitle" idx="1"/>
          </p:nvPr>
        </p:nvSpPr>
        <p:spPr>
          <a:xfrm>
            <a:off x="2250675" y="1474300"/>
            <a:ext cx="4642800" cy="41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15" name="Google Shape;415;p18"/>
          <p:cNvSpPr txBox="1">
            <a:spLocks noGrp="1"/>
          </p:cNvSpPr>
          <p:nvPr>
            <p:ph type="title" idx="2"/>
          </p:nvPr>
        </p:nvSpPr>
        <p:spPr>
          <a:xfrm>
            <a:off x="2250675" y="2021225"/>
            <a:ext cx="4642800" cy="768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4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416" name="Google Shape;416;p18"/>
          <p:cNvSpPr txBox="1">
            <a:spLocks noGrp="1"/>
          </p:cNvSpPr>
          <p:nvPr>
            <p:ph type="subTitle" idx="3"/>
          </p:nvPr>
        </p:nvSpPr>
        <p:spPr>
          <a:xfrm>
            <a:off x="2250675" y="2789450"/>
            <a:ext cx="4642800" cy="41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17" name="Google Shape;417;p18"/>
          <p:cNvSpPr txBox="1">
            <a:spLocks noGrp="1"/>
          </p:cNvSpPr>
          <p:nvPr>
            <p:ph type="title" idx="4"/>
          </p:nvPr>
        </p:nvSpPr>
        <p:spPr>
          <a:xfrm>
            <a:off x="2250675" y="3336375"/>
            <a:ext cx="4642800" cy="768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4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418" name="Google Shape;418;p18"/>
          <p:cNvSpPr txBox="1">
            <a:spLocks noGrp="1"/>
          </p:cNvSpPr>
          <p:nvPr>
            <p:ph type="subTitle" idx="5"/>
          </p:nvPr>
        </p:nvSpPr>
        <p:spPr>
          <a:xfrm>
            <a:off x="2250675" y="4104600"/>
            <a:ext cx="4642800" cy="41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419" name="Google Shape;419;p18"/>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grpSp>
        <p:nvGrpSpPr>
          <p:cNvPr id="420" name="Google Shape;420;p18"/>
          <p:cNvGrpSpPr/>
          <p:nvPr/>
        </p:nvGrpSpPr>
        <p:grpSpPr>
          <a:xfrm>
            <a:off x="324243" y="2743143"/>
            <a:ext cx="8495525" cy="2247967"/>
            <a:chOff x="245800" y="1896900"/>
            <a:chExt cx="7086100" cy="1875025"/>
          </a:xfrm>
        </p:grpSpPr>
        <p:sp>
          <p:nvSpPr>
            <p:cNvPr id="421" name="Google Shape;421;p18"/>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8"/>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8"/>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8"/>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8"/>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8"/>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8"/>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8"/>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18"/>
          <p:cNvGrpSpPr/>
          <p:nvPr/>
        </p:nvGrpSpPr>
        <p:grpSpPr>
          <a:xfrm rot="10800000">
            <a:off x="324243" y="146093"/>
            <a:ext cx="8495525" cy="2247967"/>
            <a:chOff x="245800" y="1896900"/>
            <a:chExt cx="7086100" cy="1875025"/>
          </a:xfrm>
        </p:grpSpPr>
        <p:sp>
          <p:nvSpPr>
            <p:cNvPr id="430" name="Google Shape;430;p18"/>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8"/>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8"/>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8"/>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8"/>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8"/>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8"/>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8"/>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38" name="Google Shape;438;p18"/>
          <p:cNvPicPr preferRelativeResize="0"/>
          <p:nvPr/>
        </p:nvPicPr>
        <p:blipFill>
          <a:blip r:embed="rId3">
            <a:alphaModFix/>
          </a:blip>
          <a:stretch>
            <a:fillRect/>
          </a:stretch>
        </p:blipFill>
        <p:spPr>
          <a:xfrm rot="10800000">
            <a:off x="7715600" y="2716400"/>
            <a:ext cx="1074100" cy="2008249"/>
          </a:xfrm>
          <a:prstGeom prst="rect">
            <a:avLst/>
          </a:prstGeom>
          <a:noFill/>
          <a:ln>
            <a:noFill/>
          </a:ln>
        </p:spPr>
      </p:pic>
      <p:pic>
        <p:nvPicPr>
          <p:cNvPr id="439" name="Google Shape;439;p18"/>
          <p:cNvPicPr preferRelativeResize="0"/>
          <p:nvPr/>
        </p:nvPicPr>
        <p:blipFill>
          <a:blip r:embed="rId4">
            <a:alphaModFix/>
          </a:blip>
          <a:stretch>
            <a:fillRect/>
          </a:stretch>
        </p:blipFill>
        <p:spPr>
          <a:xfrm rot="-977878">
            <a:off x="-230054" y="493268"/>
            <a:ext cx="1228659" cy="210313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1">
  <p:cSld name="CUSTOM_4_1">
    <p:spTree>
      <p:nvGrpSpPr>
        <p:cNvPr id="1" name="Shape 440"/>
        <p:cNvGrpSpPr/>
        <p:nvPr/>
      </p:nvGrpSpPr>
      <p:grpSpPr>
        <a:xfrm>
          <a:off x="0" y="0"/>
          <a:ext cx="0" cy="0"/>
          <a:chOff x="0" y="0"/>
          <a:chExt cx="0" cy="0"/>
        </a:xfrm>
      </p:grpSpPr>
      <p:pic>
        <p:nvPicPr>
          <p:cNvPr id="441" name="Google Shape;441;p19"/>
          <p:cNvPicPr preferRelativeResize="0"/>
          <p:nvPr/>
        </p:nvPicPr>
        <p:blipFill rotWithShape="1">
          <a:blip r:embed="rId2">
            <a:alphaModFix/>
          </a:blip>
          <a:srcRect/>
          <a:stretch/>
        </p:blipFill>
        <p:spPr>
          <a:xfrm>
            <a:off x="0" y="-6294"/>
            <a:ext cx="9144000" cy="5156088"/>
          </a:xfrm>
          <a:prstGeom prst="rect">
            <a:avLst/>
          </a:prstGeom>
          <a:noFill/>
          <a:ln>
            <a:noFill/>
          </a:ln>
        </p:spPr>
      </p:pic>
      <p:sp>
        <p:nvSpPr>
          <p:cNvPr id="442" name="Google Shape;442;p19"/>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marR="38100" lvl="0" algn="ctr"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443" name="Google Shape;443;p19"/>
          <p:cNvSpPr txBox="1">
            <a:spLocks noGrp="1"/>
          </p:cNvSpPr>
          <p:nvPr>
            <p:ph type="title" idx="2"/>
          </p:nvPr>
        </p:nvSpPr>
        <p:spPr>
          <a:xfrm>
            <a:off x="713225" y="3259725"/>
            <a:ext cx="2436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444" name="Google Shape;444;p19"/>
          <p:cNvSpPr txBox="1">
            <a:spLocks noGrp="1"/>
          </p:cNvSpPr>
          <p:nvPr>
            <p:ph type="subTitle" idx="1"/>
          </p:nvPr>
        </p:nvSpPr>
        <p:spPr>
          <a:xfrm>
            <a:off x="713225" y="3741500"/>
            <a:ext cx="2436600"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45" name="Google Shape;445;p19"/>
          <p:cNvSpPr txBox="1">
            <a:spLocks noGrp="1"/>
          </p:cNvSpPr>
          <p:nvPr>
            <p:ph type="title" idx="3"/>
          </p:nvPr>
        </p:nvSpPr>
        <p:spPr>
          <a:xfrm>
            <a:off x="3356020" y="3259725"/>
            <a:ext cx="2436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446" name="Google Shape;446;p19"/>
          <p:cNvSpPr txBox="1">
            <a:spLocks noGrp="1"/>
          </p:cNvSpPr>
          <p:nvPr>
            <p:ph type="subTitle" idx="4"/>
          </p:nvPr>
        </p:nvSpPr>
        <p:spPr>
          <a:xfrm>
            <a:off x="3356020" y="3741500"/>
            <a:ext cx="2436600"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47" name="Google Shape;447;p19"/>
          <p:cNvSpPr txBox="1">
            <a:spLocks noGrp="1"/>
          </p:cNvSpPr>
          <p:nvPr>
            <p:ph type="title" idx="5"/>
          </p:nvPr>
        </p:nvSpPr>
        <p:spPr>
          <a:xfrm>
            <a:off x="5991747" y="3259725"/>
            <a:ext cx="2436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448" name="Google Shape;448;p19"/>
          <p:cNvSpPr txBox="1">
            <a:spLocks noGrp="1"/>
          </p:cNvSpPr>
          <p:nvPr>
            <p:ph type="subTitle" idx="6"/>
          </p:nvPr>
        </p:nvSpPr>
        <p:spPr>
          <a:xfrm>
            <a:off x="5991747" y="3741500"/>
            <a:ext cx="2436600"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49" name="Google Shape;449;p19"/>
          <p:cNvSpPr txBox="1">
            <a:spLocks noGrp="1"/>
          </p:cNvSpPr>
          <p:nvPr>
            <p:ph type="title" idx="7" hasCustomPrompt="1"/>
          </p:nvPr>
        </p:nvSpPr>
        <p:spPr>
          <a:xfrm>
            <a:off x="713225" y="1316831"/>
            <a:ext cx="2436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50" name="Google Shape;450;p19"/>
          <p:cNvSpPr txBox="1">
            <a:spLocks noGrp="1"/>
          </p:cNvSpPr>
          <p:nvPr>
            <p:ph type="title" idx="8" hasCustomPrompt="1"/>
          </p:nvPr>
        </p:nvSpPr>
        <p:spPr>
          <a:xfrm>
            <a:off x="3356020" y="1316831"/>
            <a:ext cx="2436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51" name="Google Shape;451;p19"/>
          <p:cNvSpPr txBox="1">
            <a:spLocks noGrp="1"/>
          </p:cNvSpPr>
          <p:nvPr>
            <p:ph type="title" idx="9" hasCustomPrompt="1"/>
          </p:nvPr>
        </p:nvSpPr>
        <p:spPr>
          <a:xfrm>
            <a:off x="5989315" y="1316831"/>
            <a:ext cx="244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452" name="Google Shape;452;p19"/>
          <p:cNvGrpSpPr/>
          <p:nvPr/>
        </p:nvGrpSpPr>
        <p:grpSpPr>
          <a:xfrm rot="10800000">
            <a:off x="324243" y="146093"/>
            <a:ext cx="8495525" cy="2247967"/>
            <a:chOff x="245800" y="1896900"/>
            <a:chExt cx="7086100" cy="1875025"/>
          </a:xfrm>
        </p:grpSpPr>
        <p:sp>
          <p:nvSpPr>
            <p:cNvPr id="453" name="Google Shape;453;p1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19"/>
          <p:cNvGrpSpPr/>
          <p:nvPr/>
        </p:nvGrpSpPr>
        <p:grpSpPr>
          <a:xfrm>
            <a:off x="324243" y="2743143"/>
            <a:ext cx="8495525" cy="2247967"/>
            <a:chOff x="245800" y="1896900"/>
            <a:chExt cx="7086100" cy="1875025"/>
          </a:xfrm>
        </p:grpSpPr>
        <p:sp>
          <p:nvSpPr>
            <p:cNvPr id="462" name="Google Shape;462;p1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0" name="Google Shape;470;p19"/>
          <p:cNvPicPr preferRelativeResize="0"/>
          <p:nvPr/>
        </p:nvPicPr>
        <p:blipFill>
          <a:blip r:embed="rId3">
            <a:alphaModFix/>
          </a:blip>
          <a:stretch>
            <a:fillRect/>
          </a:stretch>
        </p:blipFill>
        <p:spPr>
          <a:xfrm>
            <a:off x="8550200" y="3460216"/>
            <a:ext cx="617000" cy="1271019"/>
          </a:xfrm>
          <a:prstGeom prst="rect">
            <a:avLst/>
          </a:prstGeom>
          <a:noFill/>
          <a:ln>
            <a:noFill/>
          </a:ln>
        </p:spPr>
      </p:pic>
      <p:pic>
        <p:nvPicPr>
          <p:cNvPr id="471" name="Google Shape;471;p19"/>
          <p:cNvPicPr preferRelativeResize="0"/>
          <p:nvPr/>
        </p:nvPicPr>
        <p:blipFill rotWithShape="1">
          <a:blip r:embed="rId4">
            <a:alphaModFix/>
          </a:blip>
          <a:srcRect/>
          <a:stretch/>
        </p:blipFill>
        <p:spPr>
          <a:xfrm rot="14">
            <a:off x="8340678" y="2663179"/>
            <a:ext cx="911918" cy="1080692"/>
          </a:xfrm>
          <a:prstGeom prst="rect">
            <a:avLst/>
          </a:prstGeom>
          <a:noFill/>
          <a:ln>
            <a:noFill/>
          </a:ln>
        </p:spPr>
      </p:pic>
      <p:pic>
        <p:nvPicPr>
          <p:cNvPr id="472" name="Google Shape;472;p19"/>
          <p:cNvPicPr preferRelativeResize="0"/>
          <p:nvPr/>
        </p:nvPicPr>
        <p:blipFill>
          <a:blip r:embed="rId5">
            <a:alphaModFix/>
          </a:blip>
          <a:stretch>
            <a:fillRect/>
          </a:stretch>
        </p:blipFill>
        <p:spPr>
          <a:xfrm rot="10800000">
            <a:off x="-47025" y="577175"/>
            <a:ext cx="1198800" cy="20520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5_1_1">
    <p:spTree>
      <p:nvGrpSpPr>
        <p:cNvPr id="1" name="Shape 521"/>
        <p:cNvGrpSpPr/>
        <p:nvPr/>
      </p:nvGrpSpPr>
      <p:grpSpPr>
        <a:xfrm>
          <a:off x="0" y="0"/>
          <a:ext cx="0" cy="0"/>
          <a:chOff x="0" y="0"/>
          <a:chExt cx="0" cy="0"/>
        </a:xfrm>
      </p:grpSpPr>
      <p:pic>
        <p:nvPicPr>
          <p:cNvPr id="522" name="Google Shape;522;p22"/>
          <p:cNvPicPr preferRelativeResize="0"/>
          <p:nvPr/>
        </p:nvPicPr>
        <p:blipFill rotWithShape="1">
          <a:blip r:embed="rId2">
            <a:alphaModFix/>
          </a:blip>
          <a:srcRect/>
          <a:stretch/>
        </p:blipFill>
        <p:spPr>
          <a:xfrm rot="10800000">
            <a:off x="0" y="-6294"/>
            <a:ext cx="9144000" cy="5156088"/>
          </a:xfrm>
          <a:prstGeom prst="rect">
            <a:avLst/>
          </a:prstGeom>
          <a:noFill/>
          <a:ln>
            <a:noFill/>
          </a:ln>
        </p:spPr>
      </p:pic>
      <p:sp>
        <p:nvSpPr>
          <p:cNvPr id="523" name="Google Shape;523;p22"/>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marR="38100" lvl="0" algn="ctr"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grpSp>
        <p:nvGrpSpPr>
          <p:cNvPr id="524" name="Google Shape;524;p22"/>
          <p:cNvGrpSpPr/>
          <p:nvPr/>
        </p:nvGrpSpPr>
        <p:grpSpPr>
          <a:xfrm flipH="1">
            <a:off x="324243" y="2743143"/>
            <a:ext cx="8495525" cy="2247967"/>
            <a:chOff x="245800" y="1896900"/>
            <a:chExt cx="7086100" cy="1875025"/>
          </a:xfrm>
        </p:grpSpPr>
        <p:sp>
          <p:nvSpPr>
            <p:cNvPr id="525" name="Google Shape;525;p2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22"/>
          <p:cNvGrpSpPr/>
          <p:nvPr/>
        </p:nvGrpSpPr>
        <p:grpSpPr>
          <a:xfrm rot="10800000" flipH="1">
            <a:off x="324243" y="146093"/>
            <a:ext cx="8495525" cy="2247967"/>
            <a:chOff x="245800" y="1896900"/>
            <a:chExt cx="7086100" cy="1875025"/>
          </a:xfrm>
        </p:grpSpPr>
        <p:sp>
          <p:nvSpPr>
            <p:cNvPr id="534" name="Google Shape;534;p2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2" name="Google Shape;542;p22"/>
          <p:cNvPicPr preferRelativeResize="0"/>
          <p:nvPr/>
        </p:nvPicPr>
        <p:blipFill>
          <a:blip r:embed="rId3">
            <a:alphaModFix/>
          </a:blip>
          <a:stretch>
            <a:fillRect/>
          </a:stretch>
        </p:blipFill>
        <p:spPr>
          <a:xfrm>
            <a:off x="8256350" y="594825"/>
            <a:ext cx="1074100" cy="2008249"/>
          </a:xfrm>
          <a:prstGeom prst="rect">
            <a:avLst/>
          </a:prstGeom>
          <a:noFill/>
          <a:ln>
            <a:noFill/>
          </a:ln>
        </p:spPr>
      </p:pic>
      <p:pic>
        <p:nvPicPr>
          <p:cNvPr id="543" name="Google Shape;543;p22"/>
          <p:cNvPicPr preferRelativeResize="0"/>
          <p:nvPr/>
        </p:nvPicPr>
        <p:blipFill rotWithShape="1">
          <a:blip r:embed="rId4">
            <a:alphaModFix/>
          </a:blip>
          <a:srcRect/>
          <a:stretch/>
        </p:blipFill>
        <p:spPr>
          <a:xfrm rot="-456349">
            <a:off x="-385451" y="2928407"/>
            <a:ext cx="1104526" cy="130893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57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6_1">
    <p:spTree>
      <p:nvGrpSpPr>
        <p:cNvPr id="1" name="Shape 572"/>
        <p:cNvGrpSpPr/>
        <p:nvPr/>
      </p:nvGrpSpPr>
      <p:grpSpPr>
        <a:xfrm>
          <a:off x="0" y="0"/>
          <a:ext cx="0" cy="0"/>
          <a:chOff x="0" y="0"/>
          <a:chExt cx="0" cy="0"/>
        </a:xfrm>
      </p:grpSpPr>
      <p:pic>
        <p:nvPicPr>
          <p:cNvPr id="573" name="Google Shape;573;p25"/>
          <p:cNvPicPr preferRelativeResize="0"/>
          <p:nvPr/>
        </p:nvPicPr>
        <p:blipFill rotWithShape="1">
          <a:blip r:embed="rId2">
            <a:alphaModFix/>
          </a:blip>
          <a:srcRect/>
          <a:stretch/>
        </p:blipFill>
        <p:spPr>
          <a:xfrm>
            <a:off x="0" y="-6294"/>
            <a:ext cx="9144000" cy="515608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CUSTOM_6_1_1">
    <p:spTree>
      <p:nvGrpSpPr>
        <p:cNvPr id="1" name="Shape 574"/>
        <p:cNvGrpSpPr/>
        <p:nvPr/>
      </p:nvGrpSpPr>
      <p:grpSpPr>
        <a:xfrm>
          <a:off x="0" y="0"/>
          <a:ext cx="0" cy="0"/>
          <a:chOff x="0" y="0"/>
          <a:chExt cx="0" cy="0"/>
        </a:xfrm>
      </p:grpSpPr>
      <p:pic>
        <p:nvPicPr>
          <p:cNvPr id="575" name="Google Shape;575;p26"/>
          <p:cNvPicPr preferRelativeResize="0"/>
          <p:nvPr/>
        </p:nvPicPr>
        <p:blipFill rotWithShape="1">
          <a:blip r:embed="rId2">
            <a:alphaModFix/>
          </a:blip>
          <a:srcRect/>
          <a:stretch/>
        </p:blipFill>
        <p:spPr>
          <a:xfrm flipH="1">
            <a:off x="0" y="-6294"/>
            <a:ext cx="9144000" cy="5156088"/>
          </a:xfrm>
          <a:prstGeom prst="rect">
            <a:avLst/>
          </a:prstGeom>
          <a:noFill/>
          <a:ln>
            <a:noFill/>
          </a:ln>
        </p:spPr>
      </p:pic>
      <p:pic>
        <p:nvPicPr>
          <p:cNvPr id="576" name="Google Shape;576;p26"/>
          <p:cNvPicPr preferRelativeResize="0"/>
          <p:nvPr/>
        </p:nvPicPr>
        <p:blipFill>
          <a:blip r:embed="rId3">
            <a:alphaModFix/>
          </a:blip>
          <a:stretch>
            <a:fillRect/>
          </a:stretch>
        </p:blipFill>
        <p:spPr>
          <a:xfrm>
            <a:off x="538100" y="2898450"/>
            <a:ext cx="1034750" cy="2131550"/>
          </a:xfrm>
          <a:prstGeom prst="rect">
            <a:avLst/>
          </a:prstGeom>
          <a:noFill/>
          <a:ln>
            <a:noFill/>
          </a:ln>
        </p:spPr>
      </p:pic>
      <p:pic>
        <p:nvPicPr>
          <p:cNvPr id="577" name="Google Shape;577;p26"/>
          <p:cNvPicPr preferRelativeResize="0"/>
          <p:nvPr/>
        </p:nvPicPr>
        <p:blipFill>
          <a:blip r:embed="rId4">
            <a:alphaModFix/>
          </a:blip>
          <a:stretch>
            <a:fillRect/>
          </a:stretch>
        </p:blipFill>
        <p:spPr>
          <a:xfrm rot="10800000">
            <a:off x="7965776" y="-381825"/>
            <a:ext cx="1076474" cy="1842650"/>
          </a:xfrm>
          <a:prstGeom prst="rect">
            <a:avLst/>
          </a:prstGeom>
          <a:noFill/>
          <a:ln>
            <a:noFill/>
          </a:ln>
        </p:spPr>
      </p:pic>
      <p:pic>
        <p:nvPicPr>
          <p:cNvPr id="578" name="Google Shape;578;p26"/>
          <p:cNvPicPr preferRelativeResize="0"/>
          <p:nvPr/>
        </p:nvPicPr>
        <p:blipFill rotWithShape="1">
          <a:blip r:embed="rId5">
            <a:alphaModFix/>
          </a:blip>
          <a:srcRect/>
          <a:stretch/>
        </p:blipFill>
        <p:spPr>
          <a:xfrm rot="-456349">
            <a:off x="-256126" y="2875157"/>
            <a:ext cx="1104526" cy="1308935"/>
          </a:xfrm>
          <a:prstGeom prst="rect">
            <a:avLst/>
          </a:prstGeom>
          <a:noFill/>
          <a:ln>
            <a:noFill/>
          </a:ln>
        </p:spPr>
      </p:pic>
      <p:pic>
        <p:nvPicPr>
          <p:cNvPr id="579" name="Google Shape;579;p26"/>
          <p:cNvPicPr preferRelativeResize="0"/>
          <p:nvPr/>
        </p:nvPicPr>
        <p:blipFill>
          <a:blip r:embed="rId6">
            <a:alphaModFix/>
          </a:blip>
          <a:stretch>
            <a:fillRect/>
          </a:stretch>
        </p:blipFill>
        <p:spPr>
          <a:xfrm rot="1080352">
            <a:off x="6694225" y="-46025"/>
            <a:ext cx="1074100" cy="20082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pic>
        <p:nvPicPr>
          <p:cNvPr id="32" name="Google Shape;32;p3"/>
          <p:cNvPicPr preferRelativeResize="0"/>
          <p:nvPr/>
        </p:nvPicPr>
        <p:blipFill rotWithShape="1">
          <a:blip r:embed="rId2">
            <a:alphaModFix/>
          </a:blip>
          <a:srcRect/>
          <a:stretch/>
        </p:blipFill>
        <p:spPr>
          <a:xfrm>
            <a:off x="0" y="-6294"/>
            <a:ext cx="9144000" cy="5156088"/>
          </a:xfrm>
          <a:prstGeom prst="rect">
            <a:avLst/>
          </a:prstGeom>
          <a:noFill/>
          <a:ln>
            <a:noFill/>
          </a:ln>
        </p:spPr>
      </p:pic>
      <p:sp>
        <p:nvSpPr>
          <p:cNvPr id="33" name="Google Shape;33;p3"/>
          <p:cNvSpPr txBox="1">
            <a:spLocks noGrp="1"/>
          </p:cNvSpPr>
          <p:nvPr>
            <p:ph type="title"/>
          </p:nvPr>
        </p:nvSpPr>
        <p:spPr>
          <a:xfrm>
            <a:off x="1954350" y="2329138"/>
            <a:ext cx="5235300" cy="14172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3"/>
          <p:cNvSpPr txBox="1">
            <a:spLocks noGrp="1"/>
          </p:cNvSpPr>
          <p:nvPr>
            <p:ph type="subTitle" idx="1"/>
          </p:nvPr>
        </p:nvSpPr>
        <p:spPr>
          <a:xfrm>
            <a:off x="2982300" y="3631350"/>
            <a:ext cx="3179400" cy="65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 name="Google Shape;35;p3"/>
          <p:cNvSpPr txBox="1">
            <a:spLocks noGrp="1"/>
          </p:cNvSpPr>
          <p:nvPr>
            <p:ph type="title" idx="2" hasCustomPrompt="1"/>
          </p:nvPr>
        </p:nvSpPr>
        <p:spPr>
          <a:xfrm>
            <a:off x="3489975" y="1236038"/>
            <a:ext cx="2163900" cy="12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36" name="Google Shape;36;p3"/>
          <p:cNvGrpSpPr/>
          <p:nvPr/>
        </p:nvGrpSpPr>
        <p:grpSpPr>
          <a:xfrm rot="10800000" flipH="1">
            <a:off x="324243" y="146093"/>
            <a:ext cx="8495525" cy="2247967"/>
            <a:chOff x="245800" y="1896900"/>
            <a:chExt cx="7086100" cy="1875025"/>
          </a:xfrm>
        </p:grpSpPr>
        <p:sp>
          <p:nvSpPr>
            <p:cNvPr id="37" name="Google Shape;37;p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3"/>
          <p:cNvGrpSpPr/>
          <p:nvPr/>
        </p:nvGrpSpPr>
        <p:grpSpPr>
          <a:xfrm flipH="1">
            <a:off x="324243" y="2743143"/>
            <a:ext cx="8495525" cy="2247967"/>
            <a:chOff x="245800" y="1896900"/>
            <a:chExt cx="7086100" cy="1875025"/>
          </a:xfrm>
        </p:grpSpPr>
        <p:sp>
          <p:nvSpPr>
            <p:cNvPr id="46" name="Google Shape;46;p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 name="Google Shape;54;p3"/>
          <p:cNvPicPr preferRelativeResize="0"/>
          <p:nvPr/>
        </p:nvPicPr>
        <p:blipFill>
          <a:blip r:embed="rId3">
            <a:alphaModFix/>
          </a:blip>
          <a:stretch>
            <a:fillRect/>
          </a:stretch>
        </p:blipFill>
        <p:spPr>
          <a:xfrm rot="10800000">
            <a:off x="-94800" y="2482110"/>
            <a:ext cx="1076779" cy="2013265"/>
          </a:xfrm>
          <a:prstGeom prst="rect">
            <a:avLst/>
          </a:prstGeom>
          <a:noFill/>
          <a:ln>
            <a:noFill/>
          </a:ln>
        </p:spPr>
      </p:pic>
      <p:pic>
        <p:nvPicPr>
          <p:cNvPr id="55" name="Google Shape;55;p3"/>
          <p:cNvPicPr preferRelativeResize="0"/>
          <p:nvPr/>
        </p:nvPicPr>
        <p:blipFill rotWithShape="1">
          <a:blip r:embed="rId4">
            <a:alphaModFix/>
          </a:blip>
          <a:srcRect/>
          <a:stretch/>
        </p:blipFill>
        <p:spPr>
          <a:xfrm rot="-5400000">
            <a:off x="6787088" y="368662"/>
            <a:ext cx="1345450" cy="1594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713225" y="1246950"/>
            <a:ext cx="7717500" cy="33570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grpSp>
        <p:nvGrpSpPr>
          <p:cNvPr id="60" name="Google Shape;60;p4"/>
          <p:cNvGrpSpPr/>
          <p:nvPr/>
        </p:nvGrpSpPr>
        <p:grpSpPr>
          <a:xfrm rot="10800000" flipH="1">
            <a:off x="324243" y="146093"/>
            <a:ext cx="8495525" cy="2247967"/>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4"/>
          <p:cNvGrpSpPr/>
          <p:nvPr/>
        </p:nvGrpSpPr>
        <p:grpSpPr>
          <a:xfrm flipH="1">
            <a:off x="324243" y="2743143"/>
            <a:ext cx="8495525" cy="2247967"/>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 name="Google Shape;78;p4"/>
          <p:cNvPicPr preferRelativeResize="0"/>
          <p:nvPr/>
        </p:nvPicPr>
        <p:blipFill>
          <a:blip r:embed="rId3">
            <a:alphaModFix/>
          </a:blip>
          <a:stretch>
            <a:fillRect/>
          </a:stretch>
        </p:blipFill>
        <p:spPr>
          <a:xfrm>
            <a:off x="8358325" y="380426"/>
            <a:ext cx="1006650" cy="2073699"/>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8022300" y="541287"/>
            <a:ext cx="408475" cy="703834"/>
          </a:xfrm>
          <a:prstGeom prst="rect">
            <a:avLst/>
          </a:prstGeom>
          <a:noFill/>
          <a:ln>
            <a:noFill/>
          </a:ln>
        </p:spPr>
      </p:pic>
      <p:pic>
        <p:nvPicPr>
          <p:cNvPr id="80" name="Google Shape;80;p4"/>
          <p:cNvPicPr preferRelativeResize="0"/>
          <p:nvPr/>
        </p:nvPicPr>
        <p:blipFill>
          <a:blip r:embed="rId5">
            <a:alphaModFix/>
          </a:blip>
          <a:stretch>
            <a:fillRect/>
          </a:stretch>
        </p:blipFill>
        <p:spPr>
          <a:xfrm>
            <a:off x="106875" y="1978100"/>
            <a:ext cx="1074100" cy="20082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
        <p:cNvGrpSpPr/>
        <p:nvPr/>
      </p:nvGrpSpPr>
      <p:grpSpPr>
        <a:xfrm>
          <a:off x="0" y="0"/>
          <a:ext cx="0" cy="0"/>
          <a:chOff x="0" y="0"/>
          <a:chExt cx="0" cy="0"/>
        </a:xfrm>
      </p:grpSpPr>
      <p:pic>
        <p:nvPicPr>
          <p:cNvPr id="82" name="Google Shape;82;p5"/>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sp>
        <p:nvSpPr>
          <p:cNvPr id="83" name="Google Shape;83;p5"/>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5"/>
          <p:cNvSpPr txBox="1">
            <a:spLocks noGrp="1"/>
          </p:cNvSpPr>
          <p:nvPr>
            <p:ph type="body" idx="1"/>
          </p:nvPr>
        </p:nvSpPr>
        <p:spPr>
          <a:xfrm>
            <a:off x="1183100" y="2900958"/>
            <a:ext cx="3061200" cy="11709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5" name="Google Shape;85;p5"/>
          <p:cNvSpPr txBox="1">
            <a:spLocks noGrp="1"/>
          </p:cNvSpPr>
          <p:nvPr>
            <p:ph type="body" idx="2"/>
          </p:nvPr>
        </p:nvSpPr>
        <p:spPr>
          <a:xfrm>
            <a:off x="4899704" y="2900958"/>
            <a:ext cx="3061200" cy="11709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6" name="Google Shape;86;p5"/>
          <p:cNvSpPr txBox="1">
            <a:spLocks noGrp="1"/>
          </p:cNvSpPr>
          <p:nvPr>
            <p:ph type="title" idx="3"/>
          </p:nvPr>
        </p:nvSpPr>
        <p:spPr>
          <a:xfrm>
            <a:off x="1183100" y="2507200"/>
            <a:ext cx="3061200" cy="52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87" name="Google Shape;87;p5"/>
          <p:cNvSpPr txBox="1">
            <a:spLocks noGrp="1"/>
          </p:cNvSpPr>
          <p:nvPr>
            <p:ph type="title" idx="4"/>
          </p:nvPr>
        </p:nvSpPr>
        <p:spPr>
          <a:xfrm>
            <a:off x="4899705" y="2507200"/>
            <a:ext cx="3061200" cy="52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grpSp>
        <p:nvGrpSpPr>
          <p:cNvPr id="88" name="Google Shape;88;p5"/>
          <p:cNvGrpSpPr/>
          <p:nvPr/>
        </p:nvGrpSpPr>
        <p:grpSpPr>
          <a:xfrm rot="10800000" flipH="1">
            <a:off x="324243" y="146093"/>
            <a:ext cx="8495525" cy="2247967"/>
            <a:chOff x="245800" y="1896900"/>
            <a:chExt cx="7086100" cy="1875025"/>
          </a:xfrm>
        </p:grpSpPr>
        <p:sp>
          <p:nvSpPr>
            <p:cNvPr id="89" name="Google Shape;89;p5"/>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7" name="Google Shape;97;p5"/>
          <p:cNvPicPr preferRelativeResize="0"/>
          <p:nvPr/>
        </p:nvPicPr>
        <p:blipFill rotWithShape="1">
          <a:blip r:embed="rId3">
            <a:alphaModFix/>
          </a:blip>
          <a:srcRect/>
          <a:stretch/>
        </p:blipFill>
        <p:spPr>
          <a:xfrm rot="-986729">
            <a:off x="7817850" y="783625"/>
            <a:ext cx="1391375" cy="1648876"/>
          </a:xfrm>
          <a:prstGeom prst="rect">
            <a:avLst/>
          </a:prstGeom>
          <a:noFill/>
          <a:ln>
            <a:noFill/>
          </a:ln>
        </p:spPr>
      </p:pic>
      <p:pic>
        <p:nvPicPr>
          <p:cNvPr id="98" name="Google Shape;98;p5"/>
          <p:cNvPicPr preferRelativeResize="0"/>
          <p:nvPr/>
        </p:nvPicPr>
        <p:blipFill>
          <a:blip r:embed="rId4">
            <a:alphaModFix/>
          </a:blip>
          <a:stretch>
            <a:fillRect/>
          </a:stretch>
        </p:blipFill>
        <p:spPr>
          <a:xfrm rot="-4">
            <a:off x="-78175" y="2465301"/>
            <a:ext cx="1193100" cy="2042199"/>
          </a:xfrm>
          <a:prstGeom prst="rect">
            <a:avLst/>
          </a:prstGeom>
          <a:noFill/>
          <a:ln>
            <a:noFill/>
          </a:ln>
        </p:spPr>
      </p:pic>
      <p:grpSp>
        <p:nvGrpSpPr>
          <p:cNvPr id="99" name="Google Shape;99;p5"/>
          <p:cNvGrpSpPr/>
          <p:nvPr/>
        </p:nvGrpSpPr>
        <p:grpSpPr>
          <a:xfrm flipH="1">
            <a:off x="324243" y="2743143"/>
            <a:ext cx="8495525" cy="2247967"/>
            <a:chOff x="245800" y="1896900"/>
            <a:chExt cx="7086100" cy="1875025"/>
          </a:xfrm>
        </p:grpSpPr>
        <p:sp>
          <p:nvSpPr>
            <p:cNvPr id="100" name="Google Shape;100;p5"/>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6"/>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pic>
        <p:nvPicPr>
          <p:cNvPr id="110" name="Google Shape;110;p6"/>
          <p:cNvPicPr preferRelativeResize="0"/>
          <p:nvPr/>
        </p:nvPicPr>
        <p:blipFill rotWithShape="1">
          <a:blip r:embed="rId2">
            <a:alphaModFix/>
          </a:blip>
          <a:srcRect/>
          <a:stretch/>
        </p:blipFill>
        <p:spPr>
          <a:xfrm flipH="1">
            <a:off x="0" y="-6294"/>
            <a:ext cx="9144000" cy="5156088"/>
          </a:xfrm>
          <a:prstGeom prst="rect">
            <a:avLst/>
          </a:prstGeom>
          <a:noFill/>
          <a:ln>
            <a:noFill/>
          </a:ln>
        </p:spPr>
      </p:pic>
      <p:grpSp>
        <p:nvGrpSpPr>
          <p:cNvPr id="111" name="Google Shape;111;p6"/>
          <p:cNvGrpSpPr/>
          <p:nvPr/>
        </p:nvGrpSpPr>
        <p:grpSpPr>
          <a:xfrm rot="10800000">
            <a:off x="324243" y="146093"/>
            <a:ext cx="8495525" cy="2247967"/>
            <a:chOff x="245800" y="1896900"/>
            <a:chExt cx="7086100" cy="1875025"/>
          </a:xfrm>
        </p:grpSpPr>
        <p:sp>
          <p:nvSpPr>
            <p:cNvPr id="112" name="Google Shape;112;p6"/>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6"/>
          <p:cNvGrpSpPr/>
          <p:nvPr/>
        </p:nvGrpSpPr>
        <p:grpSpPr>
          <a:xfrm>
            <a:off x="324243" y="2743143"/>
            <a:ext cx="8495525" cy="2247967"/>
            <a:chOff x="245800" y="1896900"/>
            <a:chExt cx="7086100" cy="1875025"/>
          </a:xfrm>
        </p:grpSpPr>
        <p:sp>
          <p:nvSpPr>
            <p:cNvPr id="121" name="Google Shape;121;p6"/>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 name="Google Shape;129;p6"/>
          <p:cNvPicPr preferRelativeResize="0"/>
          <p:nvPr/>
        </p:nvPicPr>
        <p:blipFill>
          <a:blip r:embed="rId3">
            <a:alphaModFix/>
          </a:blip>
          <a:stretch>
            <a:fillRect/>
          </a:stretch>
        </p:blipFill>
        <p:spPr>
          <a:xfrm rot="10650797">
            <a:off x="34137" y="555494"/>
            <a:ext cx="771875" cy="1590111"/>
          </a:xfrm>
          <a:prstGeom prst="rect">
            <a:avLst/>
          </a:prstGeom>
          <a:noFill/>
          <a:ln>
            <a:noFill/>
          </a:ln>
        </p:spPr>
      </p:pic>
      <p:pic>
        <p:nvPicPr>
          <p:cNvPr id="130" name="Google Shape;130;p6"/>
          <p:cNvPicPr preferRelativeResize="0"/>
          <p:nvPr/>
        </p:nvPicPr>
        <p:blipFill>
          <a:blip r:embed="rId4">
            <a:alphaModFix/>
          </a:blip>
          <a:stretch>
            <a:fillRect/>
          </a:stretch>
        </p:blipFill>
        <p:spPr>
          <a:xfrm>
            <a:off x="8430773" y="2679300"/>
            <a:ext cx="1050854" cy="1798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1"/>
        <p:cNvGrpSpPr/>
        <p:nvPr/>
      </p:nvGrpSpPr>
      <p:grpSpPr>
        <a:xfrm>
          <a:off x="0" y="0"/>
          <a:ext cx="0" cy="0"/>
          <a:chOff x="0" y="0"/>
          <a:chExt cx="0" cy="0"/>
        </a:xfrm>
      </p:grpSpPr>
      <p:pic>
        <p:nvPicPr>
          <p:cNvPr id="132" name="Google Shape;132;p7"/>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sp>
        <p:nvSpPr>
          <p:cNvPr id="133" name="Google Shape;133;p7"/>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marR="38100"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4" name="Google Shape;134;p7"/>
          <p:cNvSpPr txBox="1">
            <a:spLocks noGrp="1"/>
          </p:cNvSpPr>
          <p:nvPr>
            <p:ph type="body" idx="1"/>
          </p:nvPr>
        </p:nvSpPr>
        <p:spPr>
          <a:xfrm>
            <a:off x="1656450" y="1800400"/>
            <a:ext cx="5831100" cy="2338800"/>
          </a:xfrm>
          <a:prstGeom prst="rect">
            <a:avLst/>
          </a:prstGeom>
        </p:spPr>
        <p:txBody>
          <a:bodyPr spcFirstLastPara="1" wrap="square" lIns="91425" tIns="91425" rIns="91425" bIns="91425" anchor="t" anchorCtr="0">
            <a:noAutofit/>
          </a:bodyPr>
          <a:lstStyle>
            <a:lvl1pPr marL="457200" marR="38100" lvl="0" indent="-304800">
              <a:lnSpc>
                <a:spcPct val="128571"/>
              </a:lnSpc>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135" name="Google Shape;135;p7"/>
          <p:cNvGrpSpPr/>
          <p:nvPr/>
        </p:nvGrpSpPr>
        <p:grpSpPr>
          <a:xfrm rot="10800000" flipH="1">
            <a:off x="324243" y="146093"/>
            <a:ext cx="8495525" cy="2247967"/>
            <a:chOff x="245800" y="1896900"/>
            <a:chExt cx="7086100" cy="1875025"/>
          </a:xfrm>
        </p:grpSpPr>
        <p:sp>
          <p:nvSpPr>
            <p:cNvPr id="136" name="Google Shape;136;p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7"/>
          <p:cNvGrpSpPr/>
          <p:nvPr/>
        </p:nvGrpSpPr>
        <p:grpSpPr>
          <a:xfrm flipH="1">
            <a:off x="324243" y="2743143"/>
            <a:ext cx="8495525" cy="2247967"/>
            <a:chOff x="245800" y="1896900"/>
            <a:chExt cx="7086100" cy="1875025"/>
          </a:xfrm>
        </p:grpSpPr>
        <p:sp>
          <p:nvSpPr>
            <p:cNvPr id="145" name="Google Shape;145;p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3" name="Google Shape;153;p7"/>
          <p:cNvPicPr preferRelativeResize="0"/>
          <p:nvPr/>
        </p:nvPicPr>
        <p:blipFill>
          <a:blip r:embed="rId3">
            <a:alphaModFix/>
          </a:blip>
          <a:stretch>
            <a:fillRect/>
          </a:stretch>
        </p:blipFill>
        <p:spPr>
          <a:xfrm>
            <a:off x="8358325" y="380426"/>
            <a:ext cx="1006650" cy="2073699"/>
          </a:xfrm>
          <a:prstGeom prst="rect">
            <a:avLst/>
          </a:prstGeom>
          <a:noFill/>
          <a:ln>
            <a:noFill/>
          </a:ln>
        </p:spPr>
      </p:pic>
      <p:pic>
        <p:nvPicPr>
          <p:cNvPr id="154" name="Google Shape;154;p7"/>
          <p:cNvPicPr preferRelativeResize="0"/>
          <p:nvPr/>
        </p:nvPicPr>
        <p:blipFill>
          <a:blip r:embed="rId4">
            <a:alphaModFix/>
          </a:blip>
          <a:stretch>
            <a:fillRect/>
          </a:stretch>
        </p:blipFill>
        <p:spPr>
          <a:xfrm>
            <a:off x="289025" y="2130950"/>
            <a:ext cx="1074100" cy="2008249"/>
          </a:xfrm>
          <a:prstGeom prst="rect">
            <a:avLst/>
          </a:prstGeom>
          <a:noFill/>
          <a:ln>
            <a:noFill/>
          </a:ln>
        </p:spPr>
      </p:pic>
      <p:pic>
        <p:nvPicPr>
          <p:cNvPr id="155" name="Google Shape;155;p7"/>
          <p:cNvPicPr preferRelativeResize="0"/>
          <p:nvPr/>
        </p:nvPicPr>
        <p:blipFill>
          <a:blip r:embed="rId5">
            <a:alphaModFix/>
          </a:blip>
          <a:stretch>
            <a:fillRect/>
          </a:stretch>
        </p:blipFill>
        <p:spPr>
          <a:xfrm rot="-3411980">
            <a:off x="8022300" y="541287"/>
            <a:ext cx="408475" cy="70383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
        <p:cNvGrpSpPr/>
        <p:nvPr/>
      </p:nvGrpSpPr>
      <p:grpSpPr>
        <a:xfrm>
          <a:off x="0" y="0"/>
          <a:ext cx="0" cy="0"/>
          <a:chOff x="0" y="0"/>
          <a:chExt cx="0" cy="0"/>
        </a:xfrm>
      </p:grpSpPr>
      <p:pic>
        <p:nvPicPr>
          <p:cNvPr id="180" name="Google Shape;180;p9"/>
          <p:cNvPicPr preferRelativeResize="0"/>
          <p:nvPr/>
        </p:nvPicPr>
        <p:blipFill rotWithShape="1">
          <a:blip r:embed="rId2">
            <a:alphaModFix/>
          </a:blip>
          <a:srcRect/>
          <a:stretch/>
        </p:blipFill>
        <p:spPr>
          <a:xfrm>
            <a:off x="0" y="-6294"/>
            <a:ext cx="9144000" cy="5156088"/>
          </a:xfrm>
          <a:prstGeom prst="rect">
            <a:avLst/>
          </a:prstGeom>
          <a:noFill/>
          <a:ln>
            <a:noFill/>
          </a:ln>
        </p:spPr>
      </p:pic>
      <p:sp>
        <p:nvSpPr>
          <p:cNvPr id="181" name="Google Shape;181;p9"/>
          <p:cNvSpPr txBox="1">
            <a:spLocks noGrp="1"/>
          </p:cNvSpPr>
          <p:nvPr>
            <p:ph type="title"/>
          </p:nvPr>
        </p:nvSpPr>
        <p:spPr>
          <a:xfrm>
            <a:off x="1915975" y="1114413"/>
            <a:ext cx="5312100" cy="13761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7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82" name="Google Shape;182;p9"/>
          <p:cNvSpPr txBox="1">
            <a:spLocks noGrp="1"/>
          </p:cNvSpPr>
          <p:nvPr>
            <p:ph type="subTitle" idx="1"/>
          </p:nvPr>
        </p:nvSpPr>
        <p:spPr>
          <a:xfrm>
            <a:off x="1916025" y="2490388"/>
            <a:ext cx="5312100" cy="1538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83" name="Google Shape;183;p9"/>
          <p:cNvGrpSpPr/>
          <p:nvPr/>
        </p:nvGrpSpPr>
        <p:grpSpPr>
          <a:xfrm>
            <a:off x="324243" y="2743143"/>
            <a:ext cx="8495525" cy="2247967"/>
            <a:chOff x="245800" y="1896900"/>
            <a:chExt cx="7086100" cy="1875025"/>
          </a:xfrm>
        </p:grpSpPr>
        <p:sp>
          <p:nvSpPr>
            <p:cNvPr id="184" name="Google Shape;184;p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9"/>
          <p:cNvGrpSpPr/>
          <p:nvPr/>
        </p:nvGrpSpPr>
        <p:grpSpPr>
          <a:xfrm rot="10800000">
            <a:off x="324243" y="146093"/>
            <a:ext cx="8495525" cy="2247967"/>
            <a:chOff x="245800" y="1896900"/>
            <a:chExt cx="7086100" cy="1875025"/>
          </a:xfrm>
        </p:grpSpPr>
        <p:sp>
          <p:nvSpPr>
            <p:cNvPr id="193" name="Google Shape;193;p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1" name="Google Shape;201;p9"/>
          <p:cNvPicPr preferRelativeResize="0"/>
          <p:nvPr/>
        </p:nvPicPr>
        <p:blipFill>
          <a:blip r:embed="rId3">
            <a:alphaModFix/>
          </a:blip>
          <a:stretch>
            <a:fillRect/>
          </a:stretch>
        </p:blipFill>
        <p:spPr>
          <a:xfrm rot="5584475">
            <a:off x="770133" y="22700"/>
            <a:ext cx="1022209" cy="1911199"/>
          </a:xfrm>
          <a:prstGeom prst="rect">
            <a:avLst/>
          </a:prstGeom>
          <a:noFill/>
          <a:ln>
            <a:noFill/>
          </a:ln>
        </p:spPr>
      </p:pic>
      <p:pic>
        <p:nvPicPr>
          <p:cNvPr id="202" name="Google Shape;202;p9"/>
          <p:cNvPicPr preferRelativeResize="0"/>
          <p:nvPr/>
        </p:nvPicPr>
        <p:blipFill>
          <a:blip r:embed="rId4">
            <a:alphaModFix/>
          </a:blip>
          <a:stretch>
            <a:fillRect/>
          </a:stretch>
        </p:blipFill>
        <p:spPr>
          <a:xfrm rot="8299352">
            <a:off x="1230783" y="2340477"/>
            <a:ext cx="268442" cy="462542"/>
          </a:xfrm>
          <a:prstGeom prst="rect">
            <a:avLst/>
          </a:prstGeom>
          <a:noFill/>
          <a:ln>
            <a:noFill/>
          </a:ln>
        </p:spPr>
      </p:pic>
      <p:pic>
        <p:nvPicPr>
          <p:cNvPr id="203" name="Google Shape;203;p9"/>
          <p:cNvPicPr preferRelativeResize="0"/>
          <p:nvPr/>
        </p:nvPicPr>
        <p:blipFill>
          <a:blip r:embed="rId4">
            <a:alphaModFix/>
          </a:blip>
          <a:stretch>
            <a:fillRect/>
          </a:stretch>
        </p:blipFill>
        <p:spPr>
          <a:xfrm rot="-6730655">
            <a:off x="592157" y="2634473"/>
            <a:ext cx="149251" cy="257182"/>
          </a:xfrm>
          <a:prstGeom prst="rect">
            <a:avLst/>
          </a:prstGeom>
          <a:noFill/>
          <a:ln>
            <a:noFill/>
          </a:ln>
        </p:spPr>
      </p:pic>
      <p:pic>
        <p:nvPicPr>
          <p:cNvPr id="204" name="Google Shape;204;p9"/>
          <p:cNvPicPr preferRelativeResize="0"/>
          <p:nvPr/>
        </p:nvPicPr>
        <p:blipFill>
          <a:blip r:embed="rId5">
            <a:alphaModFix/>
          </a:blip>
          <a:stretch>
            <a:fillRect/>
          </a:stretch>
        </p:blipFill>
        <p:spPr>
          <a:xfrm rot="1408252">
            <a:off x="8117861" y="2006925"/>
            <a:ext cx="902018" cy="1858125"/>
          </a:xfrm>
          <a:prstGeom prst="rect">
            <a:avLst/>
          </a:prstGeom>
          <a:noFill/>
          <a:ln>
            <a:noFill/>
          </a:ln>
        </p:spPr>
      </p:pic>
      <p:pic>
        <p:nvPicPr>
          <p:cNvPr id="205" name="Google Shape;205;p9"/>
          <p:cNvPicPr preferRelativeResize="0"/>
          <p:nvPr/>
        </p:nvPicPr>
        <p:blipFill rotWithShape="1">
          <a:blip r:embed="rId6">
            <a:alphaModFix/>
          </a:blip>
          <a:srcRect/>
          <a:stretch/>
        </p:blipFill>
        <p:spPr>
          <a:xfrm>
            <a:off x="8016213" y="3457850"/>
            <a:ext cx="1105300" cy="13098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6"/>
        <p:cNvGrpSpPr/>
        <p:nvPr/>
      </p:nvGrpSpPr>
      <p:grpSpPr>
        <a:xfrm>
          <a:off x="0" y="0"/>
          <a:ext cx="0" cy="0"/>
          <a:chOff x="0" y="0"/>
          <a:chExt cx="0" cy="0"/>
        </a:xfrm>
      </p:grpSpPr>
      <p:pic>
        <p:nvPicPr>
          <p:cNvPr id="207" name="Google Shape;207;p10"/>
          <p:cNvPicPr preferRelativeResize="0"/>
          <p:nvPr/>
        </p:nvPicPr>
        <p:blipFill rotWithShape="1">
          <a:blip r:embed="rId2">
            <a:alphaModFix/>
          </a:blip>
          <a:srcRect/>
          <a:stretch/>
        </p:blipFill>
        <p:spPr>
          <a:xfrm rot="10800000">
            <a:off x="0" y="-6294"/>
            <a:ext cx="9144000" cy="5156088"/>
          </a:xfrm>
          <a:prstGeom prst="rect">
            <a:avLst/>
          </a:prstGeom>
          <a:noFill/>
          <a:ln>
            <a:noFill/>
          </a:ln>
        </p:spPr>
      </p:pic>
      <p:sp>
        <p:nvSpPr>
          <p:cNvPr id="208" name="Google Shape;208;p10"/>
          <p:cNvSpPr txBox="1">
            <a:spLocks noGrp="1"/>
          </p:cNvSpPr>
          <p:nvPr>
            <p:ph type="title"/>
          </p:nvPr>
        </p:nvSpPr>
        <p:spPr>
          <a:xfrm>
            <a:off x="713225" y="2034600"/>
            <a:ext cx="3102600" cy="1074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09" name="Google Shape;209;p10"/>
          <p:cNvGrpSpPr/>
          <p:nvPr/>
        </p:nvGrpSpPr>
        <p:grpSpPr>
          <a:xfrm flipH="1">
            <a:off x="324243" y="2743143"/>
            <a:ext cx="8495525" cy="2247967"/>
            <a:chOff x="245800" y="1896900"/>
            <a:chExt cx="7086100" cy="1875025"/>
          </a:xfrm>
        </p:grpSpPr>
        <p:sp>
          <p:nvSpPr>
            <p:cNvPr id="210" name="Google Shape;210;p10"/>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0"/>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0"/>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0"/>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10"/>
          <p:cNvGrpSpPr/>
          <p:nvPr/>
        </p:nvGrpSpPr>
        <p:grpSpPr>
          <a:xfrm rot="10800000" flipH="1">
            <a:off x="324243" y="146093"/>
            <a:ext cx="8495525" cy="2247967"/>
            <a:chOff x="245800" y="1896900"/>
            <a:chExt cx="7086100" cy="1875025"/>
          </a:xfrm>
        </p:grpSpPr>
        <p:sp>
          <p:nvSpPr>
            <p:cNvPr id="219" name="Google Shape;219;p10"/>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0"/>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0"/>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0"/>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0"/>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0"/>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7"/>
        <p:cNvGrpSpPr/>
        <p:nvPr/>
      </p:nvGrpSpPr>
      <p:grpSpPr>
        <a:xfrm>
          <a:off x="0" y="0"/>
          <a:ext cx="0" cy="0"/>
          <a:chOff x="0" y="0"/>
          <a:chExt cx="0" cy="0"/>
        </a:xfrm>
      </p:grpSpPr>
      <p:sp>
        <p:nvSpPr>
          <p:cNvPr id="228" name="Google Shape;228;p11"/>
          <p:cNvSpPr txBox="1">
            <a:spLocks noGrp="1"/>
          </p:cNvSpPr>
          <p:nvPr>
            <p:ph type="title" hasCustomPrompt="1"/>
          </p:nvPr>
        </p:nvSpPr>
        <p:spPr>
          <a:xfrm>
            <a:off x="1403700" y="1335450"/>
            <a:ext cx="6336600" cy="19635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9" name="Google Shape;229;p11"/>
          <p:cNvSpPr txBox="1">
            <a:spLocks noGrp="1"/>
          </p:cNvSpPr>
          <p:nvPr>
            <p:ph type="body" idx="1"/>
          </p:nvPr>
        </p:nvSpPr>
        <p:spPr>
          <a:xfrm>
            <a:off x="1403675" y="3298950"/>
            <a:ext cx="6336600" cy="5091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pic>
        <p:nvPicPr>
          <p:cNvPr id="230" name="Google Shape;230;p11"/>
          <p:cNvPicPr preferRelativeResize="0"/>
          <p:nvPr/>
        </p:nvPicPr>
        <p:blipFill rotWithShape="1">
          <a:blip r:embed="rId2">
            <a:alphaModFix/>
          </a:blip>
          <a:srcRect/>
          <a:stretch/>
        </p:blipFill>
        <p:spPr>
          <a:xfrm>
            <a:off x="0" y="-6294"/>
            <a:ext cx="9144000" cy="5156088"/>
          </a:xfrm>
          <a:prstGeom prst="rect">
            <a:avLst/>
          </a:prstGeom>
          <a:noFill/>
          <a:ln>
            <a:noFill/>
          </a:ln>
        </p:spPr>
      </p:pic>
      <p:grpSp>
        <p:nvGrpSpPr>
          <p:cNvPr id="231" name="Google Shape;231;p11"/>
          <p:cNvGrpSpPr/>
          <p:nvPr/>
        </p:nvGrpSpPr>
        <p:grpSpPr>
          <a:xfrm rot="10800000">
            <a:off x="324243" y="146093"/>
            <a:ext cx="8495525" cy="2247967"/>
            <a:chOff x="245800" y="1896900"/>
            <a:chExt cx="7086100" cy="1875025"/>
          </a:xfrm>
        </p:grpSpPr>
        <p:sp>
          <p:nvSpPr>
            <p:cNvPr id="232" name="Google Shape;232;p11"/>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1"/>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11"/>
          <p:cNvGrpSpPr/>
          <p:nvPr/>
        </p:nvGrpSpPr>
        <p:grpSpPr>
          <a:xfrm>
            <a:off x="324243" y="2743143"/>
            <a:ext cx="8495525" cy="2247967"/>
            <a:chOff x="245800" y="1896900"/>
            <a:chExt cx="7086100" cy="1875025"/>
          </a:xfrm>
        </p:grpSpPr>
        <p:sp>
          <p:nvSpPr>
            <p:cNvPr id="241" name="Google Shape;241;p11"/>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1"/>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9" name="Google Shape;249;p11"/>
          <p:cNvPicPr preferRelativeResize="0"/>
          <p:nvPr/>
        </p:nvPicPr>
        <p:blipFill>
          <a:blip r:embed="rId3">
            <a:alphaModFix/>
          </a:blip>
          <a:stretch>
            <a:fillRect/>
          </a:stretch>
        </p:blipFill>
        <p:spPr>
          <a:xfrm rot="589828">
            <a:off x="582525" y="1984591"/>
            <a:ext cx="617000" cy="1271018"/>
          </a:xfrm>
          <a:prstGeom prst="rect">
            <a:avLst/>
          </a:prstGeom>
          <a:noFill/>
          <a:ln>
            <a:noFill/>
          </a:ln>
        </p:spPr>
      </p:pic>
      <p:pic>
        <p:nvPicPr>
          <p:cNvPr id="250" name="Google Shape;250;p11"/>
          <p:cNvPicPr preferRelativeResize="0"/>
          <p:nvPr/>
        </p:nvPicPr>
        <p:blipFill rotWithShape="1">
          <a:blip r:embed="rId4">
            <a:alphaModFix/>
          </a:blip>
          <a:srcRect/>
          <a:stretch/>
        </p:blipFill>
        <p:spPr>
          <a:xfrm rot="788118">
            <a:off x="940181" y="465018"/>
            <a:ext cx="817012" cy="968216"/>
          </a:xfrm>
          <a:prstGeom prst="rect">
            <a:avLst/>
          </a:prstGeom>
          <a:noFill/>
          <a:ln>
            <a:noFill/>
          </a:ln>
        </p:spPr>
      </p:pic>
      <p:pic>
        <p:nvPicPr>
          <p:cNvPr id="251" name="Google Shape;251;p11"/>
          <p:cNvPicPr preferRelativeResize="0"/>
          <p:nvPr/>
        </p:nvPicPr>
        <p:blipFill>
          <a:blip r:embed="rId5">
            <a:alphaModFix/>
          </a:blip>
          <a:stretch>
            <a:fillRect/>
          </a:stretch>
        </p:blipFill>
        <p:spPr>
          <a:xfrm rot="10800000">
            <a:off x="8094000" y="2477574"/>
            <a:ext cx="1146650" cy="19627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accent5"/>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282E64E1-B86B-43CE-A0A8-5359A3CF4369}"/>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713225" y="539500"/>
            <a:ext cx="7717500" cy="707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1pPr>
            <a:lvl2pPr lvl="1"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2pPr>
            <a:lvl3pPr lvl="2"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3pPr>
            <a:lvl4pPr lvl="3"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4pPr>
            <a:lvl5pPr lvl="4"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5pPr>
            <a:lvl6pPr lvl="5"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6pPr>
            <a:lvl7pPr lvl="6"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7pPr>
            <a:lvl8pPr lvl="7"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8pPr>
            <a:lvl9pPr lvl="8"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1pPr>
            <a:lvl2pPr marL="914400" lvl="1"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2pPr>
            <a:lvl3pPr marL="1371600" lvl="2"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3pPr>
            <a:lvl4pPr marL="1828800" lvl="3"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4pPr>
            <a:lvl5pPr marL="2286000" lvl="4"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5pPr>
            <a:lvl6pPr marL="2743200" lvl="5"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6pPr>
            <a:lvl7pPr marL="3200400" lvl="6"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7pPr>
            <a:lvl8pPr marL="3657600" lvl="7"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8pPr>
            <a:lvl9pPr marL="4114800" lvl="8"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68" r:id="rId16"/>
    <p:sldLayoutId id="2147483670" r:id="rId17"/>
    <p:sldLayoutId id="2147483671" r:id="rId18"/>
    <p:sldLayoutId id="214748367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9.jp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9.png"/><Relationship Id="rId7"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11" Type="http://schemas.microsoft.com/office/2007/relationships/diagramDrawing" Target="../diagrams/drawing1.xml"/><Relationship Id="rId5" Type="http://schemas.openxmlformats.org/officeDocument/2006/relationships/image" Target="../media/image11.png"/><Relationship Id="rId10"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B0BF90F5-1B1B-E183-0DC6-3D1D4EF51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
            <a:ext cx="9143999" cy="514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0E6937B9-8DA2-39A6-FB35-9B620EE708F7}"/>
              </a:ext>
            </a:extLst>
          </p:cNvPr>
          <p:cNvSpPr txBox="1">
            <a:spLocks noChangeArrowheads="1"/>
          </p:cNvSpPr>
          <p:nvPr/>
        </p:nvSpPr>
        <p:spPr bwMode="auto">
          <a:xfrm>
            <a:off x="3448050" y="1041797"/>
            <a:ext cx="342781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50" b="1">
                <a:solidFill>
                  <a:schemeClr val="bg1"/>
                </a:solidFill>
                <a:latin typeface="Times New Roman" panose="02020603050405020304" pitchFamily="18" charset="0"/>
                <a:cs typeface="Times New Roman" panose="02020603050405020304" pitchFamily="18" charset="0"/>
              </a:rPr>
              <a:t>TRƯỜNG THCS LONG BIÊN</a:t>
            </a:r>
            <a:endParaRPr lang="LID4096" altLang="en-US" sz="1050" b="1">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F49E36F-BC14-2E9B-7709-5E5D79B2AC38}"/>
              </a:ext>
            </a:extLst>
          </p:cNvPr>
          <p:cNvSpPr txBox="1"/>
          <p:nvPr/>
        </p:nvSpPr>
        <p:spPr>
          <a:xfrm>
            <a:off x="2114550" y="1397578"/>
            <a:ext cx="4914900" cy="738664"/>
          </a:xfrm>
          <a:prstGeom prst="rect">
            <a:avLst/>
          </a:prstGeom>
          <a:noFill/>
        </p:spPr>
        <p:txBody>
          <a:bodyPr>
            <a:spAutoFit/>
          </a:bodyPr>
          <a:lstStyle/>
          <a:p>
            <a:pPr algn="ctr">
              <a:defRPr/>
            </a:pPr>
            <a:r>
              <a:rPr lang="en-US" sz="1800" b="1" dirty="0">
                <a:ln w="38100">
                  <a:noFill/>
                </a:ln>
                <a:solidFill>
                  <a:srgbClr val="FF0000"/>
                </a:solidFill>
                <a:latin typeface="Times New Roman" panose="02020603050405020304" pitchFamily="18" charset="0"/>
                <a:cs typeface="Times New Roman" panose="02020603050405020304" pitchFamily="18" charset="0"/>
              </a:rPr>
              <a:t>BÀI GIẢNG ĐIỆN TỬ MÔN </a:t>
            </a:r>
            <a:r>
              <a:rPr lang="en-US" sz="1800" b="1" dirty="0" err="1">
                <a:ln w="38100">
                  <a:noFill/>
                </a:ln>
                <a:solidFill>
                  <a:srgbClr val="FF0000"/>
                </a:solidFill>
                <a:latin typeface="Times New Roman" panose="02020603050405020304" pitchFamily="18" charset="0"/>
                <a:cs typeface="Times New Roman" panose="02020603050405020304" pitchFamily="18" charset="0"/>
              </a:rPr>
              <a:t>NGỮ</a:t>
            </a:r>
            <a:r>
              <a:rPr lang="en-US" sz="1800" b="1" dirty="0">
                <a:ln w="38100">
                  <a:noFill/>
                </a:ln>
                <a:solidFill>
                  <a:srgbClr val="FF0000"/>
                </a:solidFill>
                <a:latin typeface="Times New Roman" panose="02020603050405020304" pitchFamily="18" charset="0"/>
                <a:cs typeface="Times New Roman" panose="02020603050405020304" pitchFamily="18" charset="0"/>
              </a:rPr>
              <a:t> VĂN 6</a:t>
            </a:r>
          </a:p>
          <a:p>
            <a:pPr algn="ctr">
              <a:defRPr/>
            </a:pPr>
            <a:r>
              <a:rPr lang="en-US" sz="24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2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10: VĂN </a:t>
            </a:r>
            <a:r>
              <a:rPr lang="en-US" sz="24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BẢN</a:t>
            </a:r>
            <a:r>
              <a:rPr lang="en-US" sz="2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THÔNG TIN</a:t>
            </a:r>
          </a:p>
        </p:txBody>
      </p:sp>
      <p:sp>
        <p:nvSpPr>
          <p:cNvPr id="9" name="Rectangle 8">
            <a:extLst>
              <a:ext uri="{FF2B5EF4-FFF2-40B4-BE49-F238E27FC236}">
                <a16:creationId xmlns:a16="http://schemas.microsoft.com/office/drawing/2014/main" id="{C47249FC-42A1-E488-C85A-76BAEF5DA17F}"/>
              </a:ext>
            </a:extLst>
          </p:cNvPr>
          <p:cNvSpPr/>
          <p:nvPr/>
        </p:nvSpPr>
        <p:spPr>
          <a:xfrm>
            <a:off x="3265711" y="2202061"/>
            <a:ext cx="2612575" cy="398187"/>
          </a:xfrm>
          <a:prstGeom prst="rect">
            <a:avLst/>
          </a:prstGeom>
          <a:noFill/>
        </p:spPr>
        <p:txBody>
          <a:bodyPr wrap="none" lIns="51435" tIns="25718" rIns="51435" bIns="25718">
            <a:spAutoFit/>
          </a:bodyPr>
          <a:lstStyle/>
          <a:p>
            <a:pPr algn="ctr">
              <a:defRPr/>
            </a:pPr>
            <a:r>
              <a:rPr lang="en-US" sz="225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GV: </a:t>
            </a:r>
            <a:r>
              <a:rPr lang="en-US" sz="225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Trần</a:t>
            </a:r>
            <a:r>
              <a:rPr lang="en-US" sz="225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5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Kiều</a:t>
            </a:r>
            <a:r>
              <a:rPr lang="en-US" sz="225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32"/>
          <p:cNvPicPr preferRelativeResize="0"/>
          <p:nvPr/>
        </p:nvPicPr>
        <p:blipFill>
          <a:blip r:embed="rId3">
            <a:alphaModFix/>
          </a:blip>
          <a:stretch>
            <a:fillRect/>
          </a:stretch>
        </p:blipFill>
        <p:spPr>
          <a:xfrm rot="-734889">
            <a:off x="6053425" y="1207194"/>
            <a:ext cx="704601" cy="607089"/>
          </a:xfrm>
          <a:prstGeom prst="rect">
            <a:avLst/>
          </a:prstGeom>
          <a:noFill/>
          <a:ln>
            <a:noFill/>
          </a:ln>
          <a:effectLst>
            <a:outerShdw blurRad="14288" dist="28575" dir="7680000" algn="bl" rotWithShape="0">
              <a:srgbClr val="000000">
                <a:alpha val="9000"/>
              </a:srgbClr>
            </a:outerShdw>
          </a:effectLst>
        </p:spPr>
      </p:pic>
      <p:pic>
        <p:nvPicPr>
          <p:cNvPr id="612" name="Google Shape;612;p32"/>
          <p:cNvPicPr preferRelativeResize="0"/>
          <p:nvPr/>
        </p:nvPicPr>
        <p:blipFill>
          <a:blip r:embed="rId3">
            <a:alphaModFix/>
          </a:blip>
          <a:stretch>
            <a:fillRect/>
          </a:stretch>
        </p:blipFill>
        <p:spPr>
          <a:xfrm rot="-734889">
            <a:off x="6053425" y="3008394"/>
            <a:ext cx="704601" cy="607089"/>
          </a:xfrm>
          <a:prstGeom prst="rect">
            <a:avLst/>
          </a:prstGeom>
          <a:noFill/>
          <a:ln>
            <a:noFill/>
          </a:ln>
          <a:effectLst>
            <a:outerShdw blurRad="14288" dist="28575" dir="7680000" algn="bl" rotWithShape="0">
              <a:srgbClr val="000000">
                <a:alpha val="9000"/>
              </a:srgbClr>
            </a:outerShdw>
          </a:effectLst>
        </p:spPr>
      </p:pic>
      <p:pic>
        <p:nvPicPr>
          <p:cNvPr id="613" name="Google Shape;613;p32"/>
          <p:cNvPicPr preferRelativeResize="0"/>
          <p:nvPr/>
        </p:nvPicPr>
        <p:blipFill>
          <a:blip r:embed="rId3">
            <a:alphaModFix/>
          </a:blip>
          <a:stretch>
            <a:fillRect/>
          </a:stretch>
        </p:blipFill>
        <p:spPr>
          <a:xfrm rot="-734889">
            <a:off x="2385950" y="1207194"/>
            <a:ext cx="704601" cy="607089"/>
          </a:xfrm>
          <a:prstGeom prst="rect">
            <a:avLst/>
          </a:prstGeom>
          <a:noFill/>
          <a:ln>
            <a:noFill/>
          </a:ln>
          <a:effectLst>
            <a:outerShdw blurRad="14288" dist="28575" dir="7680000" algn="bl" rotWithShape="0">
              <a:srgbClr val="000000">
                <a:alpha val="9000"/>
              </a:srgbClr>
            </a:outerShdw>
          </a:effectLst>
        </p:spPr>
      </p:pic>
      <p:pic>
        <p:nvPicPr>
          <p:cNvPr id="614" name="Google Shape;614;p32"/>
          <p:cNvPicPr preferRelativeResize="0"/>
          <p:nvPr/>
        </p:nvPicPr>
        <p:blipFill>
          <a:blip r:embed="rId3">
            <a:alphaModFix/>
          </a:blip>
          <a:stretch>
            <a:fillRect/>
          </a:stretch>
        </p:blipFill>
        <p:spPr>
          <a:xfrm rot="-734889">
            <a:off x="2385950" y="2990344"/>
            <a:ext cx="704601" cy="607089"/>
          </a:xfrm>
          <a:prstGeom prst="rect">
            <a:avLst/>
          </a:prstGeom>
          <a:noFill/>
          <a:ln>
            <a:noFill/>
          </a:ln>
          <a:effectLst>
            <a:outerShdw blurRad="14288" dist="28575" dir="7680000" algn="bl" rotWithShape="0">
              <a:srgbClr val="000000">
                <a:alpha val="9000"/>
              </a:srgbClr>
            </a:outerShdw>
          </a:effectLst>
        </p:spPr>
      </p:pic>
      <p:sp>
        <p:nvSpPr>
          <p:cNvPr id="615" name="Google Shape;615;p32"/>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latin typeface="Times New Roman" panose="02020603050405020304" pitchFamily="18" charset="0"/>
                <a:cs typeface="Times New Roman" panose="02020603050405020304" pitchFamily="18" charset="0"/>
              </a:rPr>
              <a:t>Các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bước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thực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hành</a:t>
            </a:r>
            <a:endParaRPr dirty="0">
              <a:latin typeface="Times New Roman" panose="02020603050405020304" pitchFamily="18" charset="0"/>
              <a:cs typeface="Times New Roman" panose="02020603050405020304" pitchFamily="18" charset="0"/>
            </a:endParaRPr>
          </a:p>
        </p:txBody>
      </p:sp>
      <p:sp>
        <p:nvSpPr>
          <p:cNvPr id="616" name="Google Shape;616;p32"/>
          <p:cNvSpPr txBox="1">
            <a:spLocks noGrp="1"/>
          </p:cNvSpPr>
          <p:nvPr>
            <p:ph type="title" idx="2"/>
          </p:nvPr>
        </p:nvSpPr>
        <p:spPr>
          <a:xfrm>
            <a:off x="2414304" y="1139363"/>
            <a:ext cx="648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a.</a:t>
            </a:r>
            <a:endParaRPr dirty="0">
              <a:latin typeface="Times New Roman" panose="02020603050405020304" pitchFamily="18" charset="0"/>
              <a:cs typeface="Times New Roman" panose="02020603050405020304" pitchFamily="18" charset="0"/>
            </a:endParaRPr>
          </a:p>
        </p:txBody>
      </p:sp>
      <p:sp>
        <p:nvSpPr>
          <p:cNvPr id="617" name="Google Shape;617;p32"/>
          <p:cNvSpPr txBox="1">
            <a:spLocks noGrp="1"/>
          </p:cNvSpPr>
          <p:nvPr>
            <p:ph type="title" idx="3"/>
          </p:nvPr>
        </p:nvSpPr>
        <p:spPr>
          <a:xfrm>
            <a:off x="1256300" y="1790788"/>
            <a:ext cx="29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latin typeface="Times New Roman" panose="02020603050405020304" pitchFamily="18" charset="0"/>
                <a:cs typeface="Times New Roman" panose="02020603050405020304" pitchFamily="18" charset="0"/>
              </a:rPr>
              <a:t>Chuẩn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bị</a:t>
            </a:r>
            <a:endParaRPr dirty="0">
              <a:latin typeface="Times New Roman" panose="02020603050405020304" pitchFamily="18" charset="0"/>
              <a:cs typeface="Times New Roman" panose="02020603050405020304" pitchFamily="18" charset="0"/>
            </a:endParaRPr>
          </a:p>
        </p:txBody>
      </p:sp>
      <p:sp>
        <p:nvSpPr>
          <p:cNvPr id="619" name="Google Shape;619;p32"/>
          <p:cNvSpPr txBox="1">
            <a:spLocks noGrp="1"/>
          </p:cNvSpPr>
          <p:nvPr>
            <p:ph type="title" idx="4"/>
          </p:nvPr>
        </p:nvSpPr>
        <p:spPr>
          <a:xfrm>
            <a:off x="2414254" y="2922513"/>
            <a:ext cx="648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c.</a:t>
            </a:r>
            <a:endParaRPr dirty="0">
              <a:latin typeface="Times New Roman" panose="02020603050405020304" pitchFamily="18" charset="0"/>
              <a:cs typeface="Times New Roman" panose="02020603050405020304" pitchFamily="18" charset="0"/>
            </a:endParaRPr>
          </a:p>
        </p:txBody>
      </p:sp>
      <p:sp>
        <p:nvSpPr>
          <p:cNvPr id="620" name="Google Shape;620;p32"/>
          <p:cNvSpPr txBox="1">
            <a:spLocks noGrp="1"/>
          </p:cNvSpPr>
          <p:nvPr>
            <p:ph type="title" idx="5"/>
          </p:nvPr>
        </p:nvSpPr>
        <p:spPr>
          <a:xfrm>
            <a:off x="1256300" y="3573939"/>
            <a:ext cx="29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latin typeface="Times New Roman" panose="02020603050405020304" pitchFamily="18" charset="0"/>
                <a:cs typeface="Times New Roman" panose="02020603050405020304" pitchFamily="18" charset="0"/>
              </a:rPr>
              <a:t>Nói</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và</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nghe</a:t>
            </a:r>
            <a:endParaRPr dirty="0">
              <a:latin typeface="Times New Roman" panose="02020603050405020304" pitchFamily="18" charset="0"/>
              <a:cs typeface="Times New Roman" panose="02020603050405020304" pitchFamily="18" charset="0"/>
            </a:endParaRPr>
          </a:p>
        </p:txBody>
      </p:sp>
      <p:sp>
        <p:nvSpPr>
          <p:cNvPr id="622" name="Google Shape;622;p32"/>
          <p:cNvSpPr txBox="1">
            <a:spLocks noGrp="1"/>
          </p:cNvSpPr>
          <p:nvPr>
            <p:ph type="title" idx="7"/>
          </p:nvPr>
        </p:nvSpPr>
        <p:spPr>
          <a:xfrm>
            <a:off x="6081664" y="1139363"/>
            <a:ext cx="648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b.</a:t>
            </a:r>
            <a:endParaRPr dirty="0">
              <a:latin typeface="Times New Roman" panose="02020603050405020304" pitchFamily="18" charset="0"/>
              <a:cs typeface="Times New Roman" panose="02020603050405020304" pitchFamily="18" charset="0"/>
            </a:endParaRPr>
          </a:p>
        </p:txBody>
      </p:sp>
      <p:sp>
        <p:nvSpPr>
          <p:cNvPr id="623" name="Google Shape;623;p32"/>
          <p:cNvSpPr txBox="1">
            <a:spLocks noGrp="1"/>
          </p:cNvSpPr>
          <p:nvPr>
            <p:ph type="title" idx="8"/>
          </p:nvPr>
        </p:nvSpPr>
        <p:spPr>
          <a:xfrm>
            <a:off x="4923705" y="1790788"/>
            <a:ext cx="29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latin typeface="Times New Roman" panose="02020603050405020304" pitchFamily="18" charset="0"/>
                <a:cs typeface="Times New Roman" panose="02020603050405020304" pitchFamily="18" charset="0"/>
              </a:rPr>
              <a:t>Tìm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ý</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và</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lập</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dàn</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ý</a:t>
            </a:r>
            <a:endParaRPr dirty="0">
              <a:latin typeface="Times New Roman" panose="02020603050405020304" pitchFamily="18" charset="0"/>
              <a:cs typeface="Times New Roman" panose="02020603050405020304" pitchFamily="18" charset="0"/>
            </a:endParaRPr>
          </a:p>
        </p:txBody>
      </p:sp>
      <p:sp>
        <p:nvSpPr>
          <p:cNvPr id="625" name="Google Shape;625;p32"/>
          <p:cNvSpPr txBox="1">
            <a:spLocks noGrp="1"/>
          </p:cNvSpPr>
          <p:nvPr>
            <p:ph type="title" idx="13"/>
          </p:nvPr>
        </p:nvSpPr>
        <p:spPr>
          <a:xfrm>
            <a:off x="6081664" y="2922513"/>
            <a:ext cx="648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d.</a:t>
            </a:r>
            <a:endParaRPr dirty="0">
              <a:latin typeface="Times New Roman" panose="02020603050405020304" pitchFamily="18" charset="0"/>
              <a:cs typeface="Times New Roman" panose="02020603050405020304" pitchFamily="18" charset="0"/>
            </a:endParaRPr>
          </a:p>
        </p:txBody>
      </p:sp>
      <p:sp>
        <p:nvSpPr>
          <p:cNvPr id="626" name="Google Shape;626;p32"/>
          <p:cNvSpPr txBox="1">
            <a:spLocks noGrp="1"/>
          </p:cNvSpPr>
          <p:nvPr>
            <p:ph type="title" idx="14"/>
          </p:nvPr>
        </p:nvSpPr>
        <p:spPr>
          <a:xfrm>
            <a:off x="4923711" y="3573939"/>
            <a:ext cx="296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latin typeface="Times New Roman" panose="02020603050405020304" pitchFamily="18" charset="0"/>
                <a:cs typeface="Times New Roman" panose="02020603050405020304" pitchFamily="18" charset="0"/>
              </a:rPr>
              <a:t>Kiểm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tra</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và</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chỉnh</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sửa</a:t>
            </a:r>
            <a:endParaRPr dirty="0">
              <a:latin typeface="Times New Roman" panose="02020603050405020304" pitchFamily="18" charset="0"/>
              <a:cs typeface="Times New Roman" panose="02020603050405020304" pitchFamily="18" charset="0"/>
            </a:endParaRPr>
          </a:p>
        </p:txBody>
      </p:sp>
      <p:pic>
        <p:nvPicPr>
          <p:cNvPr id="628" name="Google Shape;628;p32"/>
          <p:cNvPicPr preferRelativeResize="0"/>
          <p:nvPr/>
        </p:nvPicPr>
        <p:blipFill>
          <a:blip r:embed="rId3">
            <a:alphaModFix/>
          </a:blip>
          <a:stretch>
            <a:fillRect/>
          </a:stretch>
        </p:blipFill>
        <p:spPr>
          <a:xfrm rot="1135436">
            <a:off x="8340628" y="3245525"/>
            <a:ext cx="1310972" cy="1129524"/>
          </a:xfrm>
          <a:prstGeom prst="rect">
            <a:avLst/>
          </a:prstGeom>
          <a:noFill/>
          <a:ln>
            <a:noFill/>
          </a:ln>
          <a:effectLst>
            <a:outerShdw blurRad="14288" dist="28575" dir="12420000" algn="bl" rotWithShape="0">
              <a:srgbClr val="000000">
                <a:alpha val="9000"/>
              </a:srgbClr>
            </a:outerShdw>
          </a:effectLst>
        </p:spPr>
      </p:pic>
      <p:pic>
        <p:nvPicPr>
          <p:cNvPr id="629" name="Google Shape;629;p32"/>
          <p:cNvPicPr preferRelativeResize="0"/>
          <p:nvPr/>
        </p:nvPicPr>
        <p:blipFill>
          <a:blip r:embed="rId4">
            <a:alphaModFix/>
          </a:blip>
          <a:stretch>
            <a:fillRect/>
          </a:stretch>
        </p:blipFill>
        <p:spPr>
          <a:xfrm rot="4963197">
            <a:off x="8489190" y="3922792"/>
            <a:ext cx="562226" cy="612864"/>
          </a:xfrm>
          <a:prstGeom prst="rect">
            <a:avLst/>
          </a:prstGeom>
          <a:noFill/>
          <a:ln>
            <a:noFill/>
          </a:ln>
        </p:spPr>
      </p:pic>
      <p:pic>
        <p:nvPicPr>
          <p:cNvPr id="630" name="Google Shape;630;p32"/>
          <p:cNvPicPr preferRelativeResize="0"/>
          <p:nvPr/>
        </p:nvPicPr>
        <p:blipFill>
          <a:blip r:embed="rId5">
            <a:alphaModFix/>
          </a:blip>
          <a:stretch>
            <a:fillRect/>
          </a:stretch>
        </p:blipFill>
        <p:spPr>
          <a:xfrm>
            <a:off x="8132612" y="2904273"/>
            <a:ext cx="748736" cy="748734"/>
          </a:xfrm>
          <a:prstGeom prst="rect">
            <a:avLst/>
          </a:prstGeom>
          <a:noFill/>
          <a:ln>
            <a:noFill/>
          </a:ln>
        </p:spPr>
      </p:pic>
      <p:pic>
        <p:nvPicPr>
          <p:cNvPr id="631" name="Google Shape;631;p32"/>
          <p:cNvPicPr preferRelativeResize="0"/>
          <p:nvPr/>
        </p:nvPicPr>
        <p:blipFill>
          <a:blip r:embed="rId6">
            <a:alphaModFix/>
          </a:blip>
          <a:stretch>
            <a:fillRect/>
          </a:stretch>
        </p:blipFill>
        <p:spPr>
          <a:xfrm rot="5130045">
            <a:off x="584303" y="560763"/>
            <a:ext cx="408475" cy="7038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36"/>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a. </a:t>
            </a:r>
            <a:r>
              <a:rPr lang="en" b="1" dirty="0" err="1">
                <a:latin typeface="Times New Roman" panose="02020603050405020304" pitchFamily="18" charset="0"/>
                <a:cs typeface="Times New Roman" panose="02020603050405020304" pitchFamily="18" charset="0"/>
              </a:rPr>
              <a:t>Chuẩn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bị</a:t>
            </a:r>
            <a:endParaRPr b="1" dirty="0">
              <a:latin typeface="Times New Roman" panose="02020603050405020304" pitchFamily="18" charset="0"/>
              <a:cs typeface="Times New Roman" panose="02020603050405020304" pitchFamily="18" charset="0"/>
            </a:endParaRPr>
          </a:p>
        </p:txBody>
      </p:sp>
      <p:sp>
        <p:nvSpPr>
          <p:cNvPr id="672" name="Google Shape;672;p36"/>
          <p:cNvSpPr txBox="1">
            <a:spLocks noGrp="1"/>
          </p:cNvSpPr>
          <p:nvPr>
            <p:ph type="title" idx="2"/>
          </p:nvPr>
        </p:nvSpPr>
        <p:spPr>
          <a:xfrm>
            <a:off x="470774" y="1899394"/>
            <a:ext cx="1641235" cy="572700"/>
          </a:xfrm>
          <a:prstGeom prst="rect">
            <a:avLst/>
          </a:prstGeom>
        </p:spPr>
        <p:txBody>
          <a:bodyPr spcFirstLastPara="1" wrap="square" lIns="91425" tIns="91425" rIns="91425" bIns="91425" anchor="t" anchorCtr="0">
            <a:noAutofit/>
          </a:bodyPr>
          <a:lstStyle/>
          <a:p>
            <a:r>
              <a:rPr lang="vi-VN" sz="2100" dirty="0">
                <a:latin typeface="Times New Roman" panose="02020603050405020304" pitchFamily="18" charset="0"/>
                <a:cs typeface="Times New Roman" panose="02020603050405020304" pitchFamily="18" charset="0"/>
              </a:rPr>
              <a:t>Lựa chọn sự việc cần thảo luận về nguyên nhân đưa đến kết quả của sự việc ấy.</a:t>
            </a:r>
            <a:endParaRPr lang="en-VN" sz="2100" dirty="0">
              <a:latin typeface="Times New Roman" panose="02020603050405020304" pitchFamily="18" charset="0"/>
              <a:cs typeface="Times New Roman" panose="02020603050405020304" pitchFamily="18" charset="0"/>
            </a:endParaRPr>
          </a:p>
        </p:txBody>
      </p:sp>
      <p:sp>
        <p:nvSpPr>
          <p:cNvPr id="674" name="Google Shape;674;p36"/>
          <p:cNvSpPr txBox="1">
            <a:spLocks noGrp="1"/>
          </p:cNvSpPr>
          <p:nvPr>
            <p:ph type="title" idx="3"/>
          </p:nvPr>
        </p:nvSpPr>
        <p:spPr>
          <a:xfrm>
            <a:off x="2529533" y="1899394"/>
            <a:ext cx="1641235" cy="572700"/>
          </a:xfrm>
          <a:prstGeom prst="rect">
            <a:avLst/>
          </a:prstGeom>
        </p:spPr>
        <p:txBody>
          <a:bodyPr spcFirstLastPara="1" wrap="square" lIns="91425" tIns="91425" rIns="91425" bIns="91425" anchor="t" anchorCtr="0">
            <a:noAutofit/>
          </a:bodyPr>
          <a:lstStyle/>
          <a:p>
            <a:r>
              <a:rPr lang="vi-VN" sz="2100" dirty="0">
                <a:latin typeface="Times New Roman" panose="02020603050405020304" pitchFamily="18" charset="0"/>
                <a:cs typeface="Times New Roman" panose="02020603050405020304" pitchFamily="18" charset="0"/>
              </a:rPr>
              <a:t>Thu thập các thông tin và xác định nguyên nhân đưa đến kết quả của sự việc.</a:t>
            </a:r>
            <a:endParaRPr lang="en-VN" sz="2100" dirty="0">
              <a:latin typeface="Times New Roman" panose="02020603050405020304" pitchFamily="18" charset="0"/>
              <a:cs typeface="Times New Roman" panose="02020603050405020304" pitchFamily="18" charset="0"/>
            </a:endParaRPr>
          </a:p>
        </p:txBody>
      </p:sp>
      <p:sp>
        <p:nvSpPr>
          <p:cNvPr id="676" name="Google Shape;676;p36"/>
          <p:cNvSpPr txBox="1">
            <a:spLocks noGrp="1"/>
          </p:cNvSpPr>
          <p:nvPr>
            <p:ph type="title" idx="5"/>
          </p:nvPr>
        </p:nvSpPr>
        <p:spPr>
          <a:xfrm>
            <a:off x="4590729" y="1899393"/>
            <a:ext cx="1825974" cy="2489727"/>
          </a:xfrm>
          <a:prstGeom prst="rect">
            <a:avLst/>
          </a:prstGeom>
        </p:spPr>
        <p:txBody>
          <a:bodyPr spcFirstLastPara="1" wrap="square" lIns="91425" tIns="91425" rIns="91425" bIns="91425" anchor="t" anchorCtr="0">
            <a:noAutofit/>
          </a:bodyPr>
          <a:lstStyle/>
          <a:p>
            <a:r>
              <a:rPr lang="vi-VN" sz="2100" dirty="0">
                <a:latin typeface="Times New Roman" panose="02020603050405020304" pitchFamily="18" charset="0"/>
                <a:cs typeface="Times New Roman" panose="02020603050405020304" pitchFamily="18" charset="0"/>
              </a:rPr>
              <a:t>Lựa chọn phương tiện hỗ trợ trao đổi, thảo luận (nếu cần) như giấy, máy tính, tranh ảnh, sơ đồ,…</a:t>
            </a:r>
            <a:endParaRPr lang="en-VN" sz="2100" dirty="0">
              <a:latin typeface="Times New Roman" panose="02020603050405020304" pitchFamily="18" charset="0"/>
              <a:cs typeface="Times New Roman" panose="02020603050405020304" pitchFamily="18" charset="0"/>
            </a:endParaRPr>
          </a:p>
        </p:txBody>
      </p:sp>
      <p:grpSp>
        <p:nvGrpSpPr>
          <p:cNvPr id="678" name="Google Shape;678;p36"/>
          <p:cNvGrpSpPr/>
          <p:nvPr/>
        </p:nvGrpSpPr>
        <p:grpSpPr>
          <a:xfrm>
            <a:off x="1141080" y="1333373"/>
            <a:ext cx="391092" cy="371940"/>
            <a:chOff x="3014250" y="3682271"/>
            <a:chExt cx="391092" cy="371940"/>
          </a:xfrm>
        </p:grpSpPr>
        <p:sp>
          <p:nvSpPr>
            <p:cNvPr id="679" name="Google Shape;679;p36"/>
            <p:cNvSpPr/>
            <p:nvPr/>
          </p:nvSpPr>
          <p:spPr>
            <a:xfrm>
              <a:off x="3014250" y="3682271"/>
              <a:ext cx="386521" cy="371940"/>
            </a:xfrm>
            <a:custGeom>
              <a:avLst/>
              <a:gdLst/>
              <a:ahLst/>
              <a:cxnLst/>
              <a:rect l="l" t="t" r="r" b="b"/>
              <a:pathLst>
                <a:path w="14712" h="14157" extrusionOk="0">
                  <a:moveTo>
                    <a:pt x="7637" y="1"/>
                  </a:moveTo>
                  <a:cubicBezTo>
                    <a:pt x="4772" y="1"/>
                    <a:pt x="2192" y="1728"/>
                    <a:pt x="1096" y="4371"/>
                  </a:cubicBezTo>
                  <a:cubicBezTo>
                    <a:pt x="0" y="7013"/>
                    <a:pt x="611" y="10058"/>
                    <a:pt x="2629" y="12084"/>
                  </a:cubicBezTo>
                  <a:cubicBezTo>
                    <a:pt x="3983" y="13438"/>
                    <a:pt x="5793" y="14156"/>
                    <a:pt x="7634" y="14156"/>
                  </a:cubicBezTo>
                  <a:cubicBezTo>
                    <a:pt x="8546" y="14156"/>
                    <a:pt x="9466" y="13980"/>
                    <a:pt x="10342" y="13617"/>
                  </a:cubicBezTo>
                  <a:cubicBezTo>
                    <a:pt x="12985" y="12521"/>
                    <a:pt x="14712" y="9940"/>
                    <a:pt x="14712" y="7083"/>
                  </a:cubicBezTo>
                  <a:cubicBezTo>
                    <a:pt x="14712" y="3171"/>
                    <a:pt x="11542" y="8"/>
                    <a:pt x="7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0" name="Google Shape;680;p36"/>
            <p:cNvSpPr/>
            <p:nvPr/>
          </p:nvSpPr>
          <p:spPr>
            <a:xfrm>
              <a:off x="3028279" y="3694567"/>
              <a:ext cx="377063" cy="347480"/>
            </a:xfrm>
            <a:custGeom>
              <a:avLst/>
              <a:gdLst/>
              <a:ahLst/>
              <a:cxnLst/>
              <a:rect l="l" t="t" r="r" b="b"/>
              <a:pathLst>
                <a:path w="14352" h="13226" extrusionOk="0">
                  <a:moveTo>
                    <a:pt x="7099" y="0"/>
                  </a:moveTo>
                  <a:cubicBezTo>
                    <a:pt x="6251" y="0"/>
                    <a:pt x="5393" y="163"/>
                    <a:pt x="4571" y="504"/>
                  </a:cubicBezTo>
                  <a:cubicBezTo>
                    <a:pt x="1658" y="1711"/>
                    <a:pt x="0" y="4811"/>
                    <a:pt x="618" y="7905"/>
                  </a:cubicBezTo>
                  <a:cubicBezTo>
                    <a:pt x="1228" y="10998"/>
                    <a:pt x="3947" y="13225"/>
                    <a:pt x="7103" y="13225"/>
                  </a:cubicBezTo>
                  <a:cubicBezTo>
                    <a:pt x="7111" y="13225"/>
                    <a:pt x="7120" y="13225"/>
                    <a:pt x="7129" y="13225"/>
                  </a:cubicBezTo>
                  <a:cubicBezTo>
                    <a:pt x="8874" y="13225"/>
                    <a:pt x="10542" y="12525"/>
                    <a:pt x="11778" y="11290"/>
                  </a:cubicBezTo>
                  <a:cubicBezTo>
                    <a:pt x="14011" y="9056"/>
                    <a:pt x="14351" y="5560"/>
                    <a:pt x="12603" y="2939"/>
                  </a:cubicBezTo>
                  <a:cubicBezTo>
                    <a:pt x="11344" y="1057"/>
                    <a:pt x="9255" y="0"/>
                    <a:pt x="7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1" name="Google Shape;681;p36"/>
            <p:cNvSpPr/>
            <p:nvPr/>
          </p:nvSpPr>
          <p:spPr>
            <a:xfrm>
              <a:off x="3144167" y="3741332"/>
              <a:ext cx="141267" cy="253871"/>
            </a:xfrm>
            <a:custGeom>
              <a:avLst/>
              <a:gdLst/>
              <a:ahLst/>
              <a:cxnLst/>
              <a:rect l="l" t="t" r="r" b="b"/>
              <a:pathLst>
                <a:path w="5377" h="9663" extrusionOk="0">
                  <a:moveTo>
                    <a:pt x="2588" y="0"/>
                  </a:moveTo>
                  <a:cubicBezTo>
                    <a:pt x="812" y="0"/>
                    <a:pt x="1" y="1048"/>
                    <a:pt x="1" y="1755"/>
                  </a:cubicBezTo>
                  <a:cubicBezTo>
                    <a:pt x="1" y="2268"/>
                    <a:pt x="438" y="2504"/>
                    <a:pt x="791" y="2504"/>
                  </a:cubicBezTo>
                  <a:cubicBezTo>
                    <a:pt x="1499" y="2504"/>
                    <a:pt x="1208" y="1492"/>
                    <a:pt x="2546" y="1492"/>
                  </a:cubicBezTo>
                  <a:cubicBezTo>
                    <a:pt x="3205" y="1492"/>
                    <a:pt x="3725" y="1776"/>
                    <a:pt x="3725" y="2386"/>
                  </a:cubicBezTo>
                  <a:cubicBezTo>
                    <a:pt x="3725" y="3094"/>
                    <a:pt x="2990" y="3503"/>
                    <a:pt x="2560" y="3871"/>
                  </a:cubicBezTo>
                  <a:cubicBezTo>
                    <a:pt x="2179" y="4197"/>
                    <a:pt x="1679" y="4738"/>
                    <a:pt x="1679" y="5861"/>
                  </a:cubicBezTo>
                  <a:cubicBezTo>
                    <a:pt x="1679" y="6541"/>
                    <a:pt x="1860" y="6742"/>
                    <a:pt x="2401" y="6742"/>
                  </a:cubicBezTo>
                  <a:cubicBezTo>
                    <a:pt x="3046" y="6742"/>
                    <a:pt x="3177" y="6451"/>
                    <a:pt x="3177" y="6201"/>
                  </a:cubicBezTo>
                  <a:cubicBezTo>
                    <a:pt x="3177" y="5515"/>
                    <a:pt x="3184" y="5126"/>
                    <a:pt x="3906" y="4564"/>
                  </a:cubicBezTo>
                  <a:cubicBezTo>
                    <a:pt x="4266" y="4287"/>
                    <a:pt x="5376" y="3406"/>
                    <a:pt x="5376" y="2164"/>
                  </a:cubicBezTo>
                  <a:cubicBezTo>
                    <a:pt x="5376" y="930"/>
                    <a:pt x="4266" y="0"/>
                    <a:pt x="2588" y="0"/>
                  </a:cubicBezTo>
                  <a:close/>
                  <a:moveTo>
                    <a:pt x="2414" y="7644"/>
                  </a:moveTo>
                  <a:cubicBezTo>
                    <a:pt x="1860" y="7644"/>
                    <a:pt x="1402" y="8095"/>
                    <a:pt x="1402" y="8657"/>
                  </a:cubicBezTo>
                  <a:cubicBezTo>
                    <a:pt x="1402" y="9212"/>
                    <a:pt x="1860" y="9662"/>
                    <a:pt x="2414" y="9662"/>
                  </a:cubicBezTo>
                  <a:cubicBezTo>
                    <a:pt x="2969" y="9655"/>
                    <a:pt x="3420" y="9212"/>
                    <a:pt x="3427" y="8657"/>
                  </a:cubicBezTo>
                  <a:cubicBezTo>
                    <a:pt x="3420" y="8102"/>
                    <a:pt x="2969" y="7651"/>
                    <a:pt x="2414" y="76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682" name="Google Shape;682;p36"/>
          <p:cNvGrpSpPr/>
          <p:nvPr/>
        </p:nvGrpSpPr>
        <p:grpSpPr>
          <a:xfrm>
            <a:off x="3115222" y="1330260"/>
            <a:ext cx="378508" cy="378166"/>
            <a:chOff x="6334673" y="2759633"/>
            <a:chExt cx="378508" cy="378166"/>
          </a:xfrm>
        </p:grpSpPr>
        <p:sp>
          <p:nvSpPr>
            <p:cNvPr id="683" name="Google Shape;683;p36"/>
            <p:cNvSpPr/>
            <p:nvPr/>
          </p:nvSpPr>
          <p:spPr>
            <a:xfrm>
              <a:off x="6334673" y="2759633"/>
              <a:ext cx="287027" cy="189004"/>
            </a:xfrm>
            <a:custGeom>
              <a:avLst/>
              <a:gdLst/>
              <a:ahLst/>
              <a:cxnLst/>
              <a:rect l="l" t="t" r="r" b="b"/>
              <a:pathLst>
                <a:path w="10925" h="7194" extrusionOk="0">
                  <a:moveTo>
                    <a:pt x="6983" y="1"/>
                  </a:moveTo>
                  <a:cubicBezTo>
                    <a:pt x="6979" y="1"/>
                    <a:pt x="6975" y="1"/>
                    <a:pt x="6971" y="1"/>
                  </a:cubicBezTo>
                  <a:lnTo>
                    <a:pt x="930" y="1"/>
                  </a:lnTo>
                  <a:cubicBezTo>
                    <a:pt x="417" y="1"/>
                    <a:pt x="7" y="417"/>
                    <a:pt x="7" y="931"/>
                  </a:cubicBezTo>
                  <a:lnTo>
                    <a:pt x="7" y="6965"/>
                  </a:lnTo>
                  <a:cubicBezTo>
                    <a:pt x="0" y="7090"/>
                    <a:pt x="104" y="7194"/>
                    <a:pt x="236" y="7194"/>
                  </a:cubicBezTo>
                  <a:lnTo>
                    <a:pt x="2560" y="7194"/>
                  </a:lnTo>
                  <a:cubicBezTo>
                    <a:pt x="2816" y="7194"/>
                    <a:pt x="3025" y="6986"/>
                    <a:pt x="3025" y="6729"/>
                  </a:cubicBezTo>
                  <a:lnTo>
                    <a:pt x="3025" y="6264"/>
                  </a:lnTo>
                  <a:cubicBezTo>
                    <a:pt x="3031" y="6063"/>
                    <a:pt x="2948" y="5876"/>
                    <a:pt x="2796" y="5744"/>
                  </a:cubicBezTo>
                  <a:cubicBezTo>
                    <a:pt x="1873" y="4981"/>
                    <a:pt x="2407" y="3483"/>
                    <a:pt x="3600" y="3476"/>
                  </a:cubicBezTo>
                  <a:cubicBezTo>
                    <a:pt x="3603" y="3476"/>
                    <a:pt x="3606" y="3476"/>
                    <a:pt x="3609" y="3476"/>
                  </a:cubicBezTo>
                  <a:cubicBezTo>
                    <a:pt x="4796" y="3476"/>
                    <a:pt x="5339" y="4962"/>
                    <a:pt x="4426" y="5730"/>
                  </a:cubicBezTo>
                  <a:cubicBezTo>
                    <a:pt x="4273" y="5862"/>
                    <a:pt x="4183" y="6056"/>
                    <a:pt x="4190" y="6258"/>
                  </a:cubicBezTo>
                  <a:lnTo>
                    <a:pt x="4190" y="6729"/>
                  </a:lnTo>
                  <a:cubicBezTo>
                    <a:pt x="4190" y="6986"/>
                    <a:pt x="4391" y="7194"/>
                    <a:pt x="4648" y="7194"/>
                  </a:cubicBezTo>
                  <a:lnTo>
                    <a:pt x="7207" y="7194"/>
                  </a:lnTo>
                  <a:lnTo>
                    <a:pt x="7207" y="4641"/>
                  </a:lnTo>
                  <a:cubicBezTo>
                    <a:pt x="7207" y="4385"/>
                    <a:pt x="7415" y="4177"/>
                    <a:pt x="7672" y="4177"/>
                  </a:cubicBezTo>
                  <a:lnTo>
                    <a:pt x="8143" y="4177"/>
                  </a:lnTo>
                  <a:cubicBezTo>
                    <a:pt x="8345" y="4177"/>
                    <a:pt x="8539" y="4267"/>
                    <a:pt x="8671" y="4419"/>
                  </a:cubicBezTo>
                  <a:cubicBezTo>
                    <a:pt x="8935" y="4737"/>
                    <a:pt x="9286" y="4878"/>
                    <a:pt x="9633" y="4878"/>
                  </a:cubicBezTo>
                  <a:cubicBezTo>
                    <a:pt x="10288" y="4878"/>
                    <a:pt x="10925" y="4374"/>
                    <a:pt x="10925" y="3594"/>
                  </a:cubicBezTo>
                  <a:cubicBezTo>
                    <a:pt x="10920" y="2815"/>
                    <a:pt x="10288" y="2317"/>
                    <a:pt x="9636" y="2317"/>
                  </a:cubicBezTo>
                  <a:cubicBezTo>
                    <a:pt x="9283" y="2317"/>
                    <a:pt x="8925" y="2463"/>
                    <a:pt x="8657" y="2789"/>
                  </a:cubicBezTo>
                  <a:cubicBezTo>
                    <a:pt x="8530" y="2930"/>
                    <a:pt x="8345" y="3019"/>
                    <a:pt x="8157" y="3019"/>
                  </a:cubicBezTo>
                  <a:cubicBezTo>
                    <a:pt x="8150" y="3019"/>
                    <a:pt x="8143" y="3019"/>
                    <a:pt x="8137" y="3018"/>
                  </a:cubicBezTo>
                  <a:lnTo>
                    <a:pt x="7672" y="3018"/>
                  </a:lnTo>
                  <a:cubicBezTo>
                    <a:pt x="7415" y="3018"/>
                    <a:pt x="7207" y="2810"/>
                    <a:pt x="7207" y="2554"/>
                  </a:cubicBezTo>
                  <a:lnTo>
                    <a:pt x="7207" y="230"/>
                  </a:lnTo>
                  <a:cubicBezTo>
                    <a:pt x="7207" y="102"/>
                    <a:pt x="7103" y="1"/>
                    <a:pt x="69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4" name="Google Shape;684;p36"/>
            <p:cNvSpPr/>
            <p:nvPr/>
          </p:nvSpPr>
          <p:spPr>
            <a:xfrm>
              <a:off x="6524019" y="2759660"/>
              <a:ext cx="189162" cy="286659"/>
            </a:xfrm>
            <a:custGeom>
              <a:avLst/>
              <a:gdLst/>
              <a:ahLst/>
              <a:cxnLst/>
              <a:rect l="l" t="t" r="r" b="b"/>
              <a:pathLst>
                <a:path w="7200" h="10911" extrusionOk="0">
                  <a:moveTo>
                    <a:pt x="229" y="0"/>
                  </a:moveTo>
                  <a:cubicBezTo>
                    <a:pt x="104" y="0"/>
                    <a:pt x="0" y="104"/>
                    <a:pt x="0" y="229"/>
                  </a:cubicBezTo>
                  <a:lnTo>
                    <a:pt x="0" y="2553"/>
                  </a:lnTo>
                  <a:cubicBezTo>
                    <a:pt x="0" y="2809"/>
                    <a:pt x="208" y="3017"/>
                    <a:pt x="465" y="3017"/>
                  </a:cubicBezTo>
                  <a:lnTo>
                    <a:pt x="930" y="3017"/>
                  </a:lnTo>
                  <a:cubicBezTo>
                    <a:pt x="937" y="3018"/>
                    <a:pt x="944" y="3018"/>
                    <a:pt x="951" y="3018"/>
                  </a:cubicBezTo>
                  <a:cubicBezTo>
                    <a:pt x="1144" y="3018"/>
                    <a:pt x="1323" y="2929"/>
                    <a:pt x="1450" y="2788"/>
                  </a:cubicBezTo>
                  <a:cubicBezTo>
                    <a:pt x="1718" y="2462"/>
                    <a:pt x="2076" y="2316"/>
                    <a:pt x="2429" y="2316"/>
                  </a:cubicBezTo>
                  <a:cubicBezTo>
                    <a:pt x="3081" y="2316"/>
                    <a:pt x="3713" y="2814"/>
                    <a:pt x="3718" y="3593"/>
                  </a:cubicBezTo>
                  <a:cubicBezTo>
                    <a:pt x="3722" y="4373"/>
                    <a:pt x="3087" y="4877"/>
                    <a:pt x="2431" y="4877"/>
                  </a:cubicBezTo>
                  <a:cubicBezTo>
                    <a:pt x="2083" y="4877"/>
                    <a:pt x="1730" y="4736"/>
                    <a:pt x="1464" y="4418"/>
                  </a:cubicBezTo>
                  <a:cubicBezTo>
                    <a:pt x="1332" y="4266"/>
                    <a:pt x="1138" y="4176"/>
                    <a:pt x="936" y="4176"/>
                  </a:cubicBezTo>
                  <a:lnTo>
                    <a:pt x="465" y="4176"/>
                  </a:lnTo>
                  <a:cubicBezTo>
                    <a:pt x="208" y="4176"/>
                    <a:pt x="0" y="4384"/>
                    <a:pt x="0" y="4640"/>
                  </a:cubicBezTo>
                  <a:lnTo>
                    <a:pt x="0" y="7193"/>
                  </a:lnTo>
                  <a:lnTo>
                    <a:pt x="2553" y="7193"/>
                  </a:lnTo>
                  <a:cubicBezTo>
                    <a:pt x="2809" y="7193"/>
                    <a:pt x="3017" y="7401"/>
                    <a:pt x="3017" y="7658"/>
                  </a:cubicBezTo>
                  <a:lnTo>
                    <a:pt x="3017" y="8129"/>
                  </a:lnTo>
                  <a:cubicBezTo>
                    <a:pt x="3017" y="8330"/>
                    <a:pt x="2927" y="8525"/>
                    <a:pt x="2775" y="8656"/>
                  </a:cubicBezTo>
                  <a:cubicBezTo>
                    <a:pt x="1861" y="9425"/>
                    <a:pt x="2404" y="10911"/>
                    <a:pt x="3592" y="10911"/>
                  </a:cubicBezTo>
                  <a:cubicBezTo>
                    <a:pt x="3594" y="10911"/>
                    <a:pt x="3597" y="10911"/>
                    <a:pt x="3600" y="10911"/>
                  </a:cubicBezTo>
                  <a:cubicBezTo>
                    <a:pt x="4800" y="10904"/>
                    <a:pt x="5334" y="9406"/>
                    <a:pt x="4405" y="8649"/>
                  </a:cubicBezTo>
                  <a:cubicBezTo>
                    <a:pt x="4259" y="8518"/>
                    <a:pt x="4169" y="8323"/>
                    <a:pt x="4176" y="8122"/>
                  </a:cubicBezTo>
                  <a:lnTo>
                    <a:pt x="4176" y="7658"/>
                  </a:lnTo>
                  <a:cubicBezTo>
                    <a:pt x="4176" y="7401"/>
                    <a:pt x="4384" y="7193"/>
                    <a:pt x="4640" y="7193"/>
                  </a:cubicBezTo>
                  <a:lnTo>
                    <a:pt x="6964" y="7193"/>
                  </a:lnTo>
                  <a:cubicBezTo>
                    <a:pt x="7096" y="7193"/>
                    <a:pt x="7200" y="7089"/>
                    <a:pt x="7193" y="6964"/>
                  </a:cubicBezTo>
                  <a:lnTo>
                    <a:pt x="7193" y="930"/>
                  </a:lnTo>
                  <a:cubicBezTo>
                    <a:pt x="7193" y="416"/>
                    <a:pt x="6784" y="0"/>
                    <a:pt x="6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5" name="Google Shape;685;p36"/>
            <p:cNvSpPr/>
            <p:nvPr/>
          </p:nvSpPr>
          <p:spPr>
            <a:xfrm>
              <a:off x="6426207" y="2948611"/>
              <a:ext cx="286791" cy="189188"/>
            </a:xfrm>
            <a:custGeom>
              <a:avLst/>
              <a:gdLst/>
              <a:ahLst/>
              <a:cxnLst/>
              <a:rect l="l" t="t" r="r" b="b"/>
              <a:pathLst>
                <a:path w="10916" h="7201" extrusionOk="0">
                  <a:moveTo>
                    <a:pt x="3716" y="1"/>
                  </a:moveTo>
                  <a:lnTo>
                    <a:pt x="3716" y="2560"/>
                  </a:lnTo>
                  <a:cubicBezTo>
                    <a:pt x="3716" y="2817"/>
                    <a:pt x="3508" y="3025"/>
                    <a:pt x="3258" y="3025"/>
                  </a:cubicBezTo>
                  <a:lnTo>
                    <a:pt x="2787" y="3025"/>
                  </a:lnTo>
                  <a:cubicBezTo>
                    <a:pt x="2586" y="3025"/>
                    <a:pt x="2391" y="2935"/>
                    <a:pt x="2260" y="2782"/>
                  </a:cubicBezTo>
                  <a:cubicBezTo>
                    <a:pt x="1993" y="2465"/>
                    <a:pt x="1640" y="2324"/>
                    <a:pt x="1292" y="2324"/>
                  </a:cubicBezTo>
                  <a:cubicBezTo>
                    <a:pt x="636" y="2324"/>
                    <a:pt x="1" y="2828"/>
                    <a:pt x="5" y="3608"/>
                  </a:cubicBezTo>
                  <a:cubicBezTo>
                    <a:pt x="10" y="4383"/>
                    <a:pt x="644" y="4880"/>
                    <a:pt x="1295" y="4880"/>
                  </a:cubicBezTo>
                  <a:cubicBezTo>
                    <a:pt x="1646" y="4880"/>
                    <a:pt x="2002" y="4735"/>
                    <a:pt x="2266" y="4412"/>
                  </a:cubicBezTo>
                  <a:cubicBezTo>
                    <a:pt x="2393" y="4266"/>
                    <a:pt x="2578" y="4183"/>
                    <a:pt x="2770" y="4183"/>
                  </a:cubicBezTo>
                  <a:cubicBezTo>
                    <a:pt x="2778" y="4183"/>
                    <a:pt x="2786" y="4183"/>
                    <a:pt x="2794" y="4183"/>
                  </a:cubicBezTo>
                  <a:lnTo>
                    <a:pt x="3258" y="4183"/>
                  </a:lnTo>
                  <a:cubicBezTo>
                    <a:pt x="3515" y="4183"/>
                    <a:pt x="3723" y="4392"/>
                    <a:pt x="3723" y="4648"/>
                  </a:cubicBezTo>
                  <a:lnTo>
                    <a:pt x="3723" y="6965"/>
                  </a:lnTo>
                  <a:cubicBezTo>
                    <a:pt x="3723" y="7097"/>
                    <a:pt x="3820" y="7201"/>
                    <a:pt x="3952" y="7201"/>
                  </a:cubicBezTo>
                  <a:lnTo>
                    <a:pt x="9986" y="7201"/>
                  </a:lnTo>
                  <a:cubicBezTo>
                    <a:pt x="10500" y="7201"/>
                    <a:pt x="10916" y="6784"/>
                    <a:pt x="10916" y="6271"/>
                  </a:cubicBezTo>
                  <a:lnTo>
                    <a:pt x="10916" y="237"/>
                  </a:lnTo>
                  <a:cubicBezTo>
                    <a:pt x="10916" y="105"/>
                    <a:pt x="10812" y="1"/>
                    <a:pt x="10687" y="1"/>
                  </a:cubicBezTo>
                  <a:lnTo>
                    <a:pt x="8363" y="1"/>
                  </a:lnTo>
                  <a:cubicBezTo>
                    <a:pt x="8107" y="1"/>
                    <a:pt x="7899" y="209"/>
                    <a:pt x="7899" y="466"/>
                  </a:cubicBezTo>
                  <a:lnTo>
                    <a:pt x="7899" y="930"/>
                  </a:lnTo>
                  <a:cubicBezTo>
                    <a:pt x="7892" y="1131"/>
                    <a:pt x="7975" y="1326"/>
                    <a:pt x="8128" y="1457"/>
                  </a:cubicBezTo>
                  <a:cubicBezTo>
                    <a:pt x="9050" y="2214"/>
                    <a:pt x="8516" y="3712"/>
                    <a:pt x="7323" y="3719"/>
                  </a:cubicBezTo>
                  <a:cubicBezTo>
                    <a:pt x="7320" y="3719"/>
                    <a:pt x="7317" y="3719"/>
                    <a:pt x="7315" y="3719"/>
                  </a:cubicBezTo>
                  <a:cubicBezTo>
                    <a:pt x="6127" y="3719"/>
                    <a:pt x="5584" y="2233"/>
                    <a:pt x="6498" y="1464"/>
                  </a:cubicBezTo>
                  <a:cubicBezTo>
                    <a:pt x="6650" y="1333"/>
                    <a:pt x="6740" y="1138"/>
                    <a:pt x="6740" y="937"/>
                  </a:cubicBezTo>
                  <a:lnTo>
                    <a:pt x="6740" y="466"/>
                  </a:lnTo>
                  <a:cubicBezTo>
                    <a:pt x="6740" y="209"/>
                    <a:pt x="6532" y="1"/>
                    <a:pt x="6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6" name="Google Shape;686;p36"/>
            <p:cNvSpPr/>
            <p:nvPr/>
          </p:nvSpPr>
          <p:spPr>
            <a:xfrm>
              <a:off x="6334857" y="2850957"/>
              <a:ext cx="189188" cy="286843"/>
            </a:xfrm>
            <a:custGeom>
              <a:avLst/>
              <a:gdLst/>
              <a:ahLst/>
              <a:cxnLst/>
              <a:rect l="l" t="t" r="r" b="b"/>
              <a:pathLst>
                <a:path w="7201" h="10918" extrusionOk="0">
                  <a:moveTo>
                    <a:pt x="3586" y="0"/>
                  </a:moveTo>
                  <a:cubicBezTo>
                    <a:pt x="2393" y="7"/>
                    <a:pt x="1859" y="1505"/>
                    <a:pt x="2782" y="2268"/>
                  </a:cubicBezTo>
                  <a:cubicBezTo>
                    <a:pt x="2934" y="2400"/>
                    <a:pt x="3018" y="2594"/>
                    <a:pt x="3018" y="2795"/>
                  </a:cubicBezTo>
                  <a:lnTo>
                    <a:pt x="3018" y="3253"/>
                  </a:lnTo>
                  <a:cubicBezTo>
                    <a:pt x="3018" y="3510"/>
                    <a:pt x="2809" y="3718"/>
                    <a:pt x="2553" y="3718"/>
                  </a:cubicBezTo>
                  <a:lnTo>
                    <a:pt x="229" y="3718"/>
                  </a:lnTo>
                  <a:cubicBezTo>
                    <a:pt x="104" y="3725"/>
                    <a:pt x="0" y="3822"/>
                    <a:pt x="0" y="3954"/>
                  </a:cubicBezTo>
                  <a:lnTo>
                    <a:pt x="0" y="9988"/>
                  </a:lnTo>
                  <a:cubicBezTo>
                    <a:pt x="0" y="10501"/>
                    <a:pt x="416" y="10911"/>
                    <a:pt x="930" y="10918"/>
                  </a:cubicBezTo>
                  <a:lnTo>
                    <a:pt x="6964" y="10918"/>
                  </a:lnTo>
                  <a:cubicBezTo>
                    <a:pt x="7096" y="10918"/>
                    <a:pt x="7200" y="10814"/>
                    <a:pt x="7200" y="10682"/>
                  </a:cubicBezTo>
                  <a:lnTo>
                    <a:pt x="7200" y="8365"/>
                  </a:lnTo>
                  <a:cubicBezTo>
                    <a:pt x="7200" y="8109"/>
                    <a:pt x="6992" y="7900"/>
                    <a:pt x="6735" y="7900"/>
                  </a:cubicBezTo>
                  <a:lnTo>
                    <a:pt x="6264" y="7900"/>
                  </a:lnTo>
                  <a:cubicBezTo>
                    <a:pt x="6256" y="7900"/>
                    <a:pt x="6248" y="7900"/>
                    <a:pt x="6240" y="7900"/>
                  </a:cubicBezTo>
                  <a:cubicBezTo>
                    <a:pt x="6048" y="7900"/>
                    <a:pt x="5870" y="7983"/>
                    <a:pt x="5743" y="8129"/>
                  </a:cubicBezTo>
                  <a:cubicBezTo>
                    <a:pt x="5476" y="8452"/>
                    <a:pt x="5119" y="8597"/>
                    <a:pt x="4767" y="8597"/>
                  </a:cubicBezTo>
                  <a:cubicBezTo>
                    <a:pt x="4114" y="8597"/>
                    <a:pt x="3480" y="8100"/>
                    <a:pt x="3475" y="7325"/>
                  </a:cubicBezTo>
                  <a:cubicBezTo>
                    <a:pt x="3471" y="6545"/>
                    <a:pt x="4106" y="6041"/>
                    <a:pt x="4762" y="6041"/>
                  </a:cubicBezTo>
                  <a:cubicBezTo>
                    <a:pt x="5110" y="6041"/>
                    <a:pt x="5463" y="6182"/>
                    <a:pt x="5730" y="6499"/>
                  </a:cubicBezTo>
                  <a:cubicBezTo>
                    <a:pt x="5861" y="6652"/>
                    <a:pt x="6056" y="6742"/>
                    <a:pt x="6257" y="6742"/>
                  </a:cubicBezTo>
                  <a:lnTo>
                    <a:pt x="6728" y="6742"/>
                  </a:lnTo>
                  <a:cubicBezTo>
                    <a:pt x="6985" y="6742"/>
                    <a:pt x="7193" y="6534"/>
                    <a:pt x="7193" y="6277"/>
                  </a:cubicBezTo>
                  <a:lnTo>
                    <a:pt x="7193" y="3718"/>
                  </a:lnTo>
                  <a:lnTo>
                    <a:pt x="4641" y="3718"/>
                  </a:lnTo>
                  <a:cubicBezTo>
                    <a:pt x="4384" y="3718"/>
                    <a:pt x="4176" y="3510"/>
                    <a:pt x="4176" y="3253"/>
                  </a:cubicBezTo>
                  <a:lnTo>
                    <a:pt x="4176" y="2782"/>
                  </a:lnTo>
                  <a:cubicBezTo>
                    <a:pt x="4176" y="2580"/>
                    <a:pt x="4266" y="2386"/>
                    <a:pt x="4419" y="2254"/>
                  </a:cubicBezTo>
                  <a:cubicBezTo>
                    <a:pt x="5334" y="1491"/>
                    <a:pt x="4786" y="0"/>
                    <a:pt x="35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687" name="Google Shape;687;p36"/>
          <p:cNvGrpSpPr/>
          <p:nvPr/>
        </p:nvGrpSpPr>
        <p:grpSpPr>
          <a:xfrm>
            <a:off x="5287662" y="1348867"/>
            <a:ext cx="378512" cy="374756"/>
            <a:chOff x="1752137" y="4266608"/>
            <a:chExt cx="378512" cy="374756"/>
          </a:xfrm>
        </p:grpSpPr>
        <p:sp>
          <p:nvSpPr>
            <p:cNvPr id="688" name="Google Shape;688;p36"/>
            <p:cNvSpPr/>
            <p:nvPr/>
          </p:nvSpPr>
          <p:spPr>
            <a:xfrm>
              <a:off x="1752400" y="4382020"/>
              <a:ext cx="171163" cy="82220"/>
            </a:xfrm>
            <a:custGeom>
              <a:avLst/>
              <a:gdLst/>
              <a:ahLst/>
              <a:cxnLst/>
              <a:rect l="l" t="t" r="r" b="b"/>
              <a:pathLst>
                <a:path w="6518" h="3131" extrusionOk="0">
                  <a:moveTo>
                    <a:pt x="6518" y="1"/>
                  </a:moveTo>
                  <a:lnTo>
                    <a:pt x="5092" y="125"/>
                  </a:lnTo>
                  <a:cubicBezTo>
                    <a:pt x="3226" y="278"/>
                    <a:pt x="1474" y="1082"/>
                    <a:pt x="154" y="2412"/>
                  </a:cubicBezTo>
                  <a:cubicBezTo>
                    <a:pt x="1" y="2565"/>
                    <a:pt x="96" y="2833"/>
                    <a:pt x="316" y="2853"/>
                  </a:cubicBezTo>
                  <a:lnTo>
                    <a:pt x="3398" y="3130"/>
                  </a:lnTo>
                  <a:lnTo>
                    <a:pt x="651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9" name="Google Shape;689;p36"/>
            <p:cNvSpPr/>
            <p:nvPr/>
          </p:nvSpPr>
          <p:spPr>
            <a:xfrm>
              <a:off x="1931834" y="4472250"/>
              <a:ext cx="81957" cy="169114"/>
            </a:xfrm>
            <a:custGeom>
              <a:avLst/>
              <a:gdLst/>
              <a:ahLst/>
              <a:cxnLst/>
              <a:rect l="l" t="t" r="r" b="b"/>
              <a:pathLst>
                <a:path w="3121" h="6440" extrusionOk="0">
                  <a:moveTo>
                    <a:pt x="3121" y="0"/>
                  </a:moveTo>
                  <a:lnTo>
                    <a:pt x="1" y="3120"/>
                  </a:lnTo>
                  <a:lnTo>
                    <a:pt x="269" y="6202"/>
                  </a:lnTo>
                  <a:cubicBezTo>
                    <a:pt x="281" y="6348"/>
                    <a:pt x="404" y="6439"/>
                    <a:pt x="530" y="6439"/>
                  </a:cubicBezTo>
                  <a:cubicBezTo>
                    <a:pt x="593" y="6439"/>
                    <a:pt x="657" y="6416"/>
                    <a:pt x="709" y="6365"/>
                  </a:cubicBezTo>
                  <a:cubicBezTo>
                    <a:pt x="2039" y="5044"/>
                    <a:pt x="2843" y="3293"/>
                    <a:pt x="3006" y="1426"/>
                  </a:cubicBezTo>
                  <a:lnTo>
                    <a:pt x="31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0" name="Google Shape;690;p36"/>
            <p:cNvSpPr/>
            <p:nvPr/>
          </p:nvSpPr>
          <p:spPr>
            <a:xfrm>
              <a:off x="1752137" y="4386537"/>
              <a:ext cx="123685" cy="71664"/>
            </a:xfrm>
            <a:custGeom>
              <a:avLst/>
              <a:gdLst/>
              <a:ahLst/>
              <a:cxnLst/>
              <a:rect l="l" t="t" r="r" b="b"/>
              <a:pathLst>
                <a:path w="4710" h="2729" extrusionOk="0">
                  <a:moveTo>
                    <a:pt x="4710" y="1"/>
                  </a:moveTo>
                  <a:lnTo>
                    <a:pt x="4710" y="1"/>
                  </a:lnTo>
                  <a:cubicBezTo>
                    <a:pt x="2987" y="221"/>
                    <a:pt x="1389" y="1015"/>
                    <a:pt x="164" y="2240"/>
                  </a:cubicBezTo>
                  <a:cubicBezTo>
                    <a:pt x="1" y="2393"/>
                    <a:pt x="106" y="2661"/>
                    <a:pt x="317" y="2681"/>
                  </a:cubicBezTo>
                  <a:lnTo>
                    <a:pt x="776" y="2728"/>
                  </a:lnTo>
                  <a:cubicBezTo>
                    <a:pt x="633" y="2614"/>
                    <a:pt x="613" y="2403"/>
                    <a:pt x="747" y="2269"/>
                  </a:cubicBezTo>
                  <a:cubicBezTo>
                    <a:pt x="1838" y="1178"/>
                    <a:pt x="3207" y="393"/>
                    <a:pt x="4710" y="1"/>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1" name="Google Shape;691;p36"/>
            <p:cNvSpPr/>
            <p:nvPr/>
          </p:nvSpPr>
          <p:spPr>
            <a:xfrm>
              <a:off x="1931834" y="4539108"/>
              <a:ext cx="23897" cy="102256"/>
            </a:xfrm>
            <a:custGeom>
              <a:avLst/>
              <a:gdLst/>
              <a:ahLst/>
              <a:cxnLst/>
              <a:rect l="l" t="t" r="r" b="b"/>
              <a:pathLst>
                <a:path w="910" h="3894" extrusionOk="0">
                  <a:moveTo>
                    <a:pt x="575" y="0"/>
                  </a:moveTo>
                  <a:lnTo>
                    <a:pt x="1" y="574"/>
                  </a:lnTo>
                  <a:lnTo>
                    <a:pt x="269" y="3656"/>
                  </a:lnTo>
                  <a:cubicBezTo>
                    <a:pt x="281" y="3802"/>
                    <a:pt x="404" y="3893"/>
                    <a:pt x="530" y="3893"/>
                  </a:cubicBezTo>
                  <a:cubicBezTo>
                    <a:pt x="593" y="3893"/>
                    <a:pt x="657" y="3870"/>
                    <a:pt x="709" y="3819"/>
                  </a:cubicBezTo>
                  <a:cubicBezTo>
                    <a:pt x="776" y="3752"/>
                    <a:pt x="843" y="3685"/>
                    <a:pt x="910" y="3618"/>
                  </a:cubicBezTo>
                  <a:cubicBezTo>
                    <a:pt x="891" y="3579"/>
                    <a:pt x="891" y="3551"/>
                    <a:pt x="881" y="3512"/>
                  </a:cubicBezTo>
                  <a:lnTo>
                    <a:pt x="575" y="0"/>
                  </a:ln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2" name="Google Shape;692;p36"/>
            <p:cNvSpPr/>
            <p:nvPr/>
          </p:nvSpPr>
          <p:spPr>
            <a:xfrm>
              <a:off x="1823512" y="4266608"/>
              <a:ext cx="307137" cy="305115"/>
            </a:xfrm>
            <a:custGeom>
              <a:avLst/>
              <a:gdLst/>
              <a:ahLst/>
              <a:cxnLst/>
              <a:rect l="l" t="t" r="r" b="b"/>
              <a:pathLst>
                <a:path w="11696" h="11619" extrusionOk="0">
                  <a:moveTo>
                    <a:pt x="11451" y="0"/>
                  </a:moveTo>
                  <a:cubicBezTo>
                    <a:pt x="11428" y="0"/>
                    <a:pt x="11404" y="4"/>
                    <a:pt x="11380" y="12"/>
                  </a:cubicBezTo>
                  <a:lnTo>
                    <a:pt x="8920" y="730"/>
                  </a:lnTo>
                  <a:lnTo>
                    <a:pt x="7102" y="1257"/>
                  </a:lnTo>
                  <a:cubicBezTo>
                    <a:pt x="6949" y="1304"/>
                    <a:pt x="6815" y="1381"/>
                    <a:pt x="6710" y="1496"/>
                  </a:cubicBezTo>
                  <a:lnTo>
                    <a:pt x="87" y="8119"/>
                  </a:lnTo>
                  <a:cubicBezTo>
                    <a:pt x="1" y="8205"/>
                    <a:pt x="1" y="8339"/>
                    <a:pt x="87" y="8425"/>
                  </a:cubicBezTo>
                  <a:lnTo>
                    <a:pt x="1408" y="9745"/>
                  </a:lnTo>
                  <a:lnTo>
                    <a:pt x="1896" y="10234"/>
                  </a:lnTo>
                  <a:lnTo>
                    <a:pt x="3217" y="11554"/>
                  </a:lnTo>
                  <a:cubicBezTo>
                    <a:pt x="3260" y="11597"/>
                    <a:pt x="3319" y="11619"/>
                    <a:pt x="3379" y="11619"/>
                  </a:cubicBezTo>
                  <a:cubicBezTo>
                    <a:pt x="3439" y="11619"/>
                    <a:pt x="3499" y="11597"/>
                    <a:pt x="3542" y="11554"/>
                  </a:cubicBezTo>
                  <a:lnTo>
                    <a:pt x="7246" y="7841"/>
                  </a:lnTo>
                  <a:lnTo>
                    <a:pt x="10136" y="4970"/>
                  </a:lnTo>
                  <a:cubicBezTo>
                    <a:pt x="10260" y="4845"/>
                    <a:pt x="10346" y="4692"/>
                    <a:pt x="10394" y="4530"/>
                  </a:cubicBezTo>
                  <a:lnTo>
                    <a:pt x="11638" y="271"/>
                  </a:lnTo>
                  <a:cubicBezTo>
                    <a:pt x="11696" y="132"/>
                    <a:pt x="11585" y="0"/>
                    <a:pt x="1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3" name="Google Shape;693;p36"/>
            <p:cNvSpPr/>
            <p:nvPr/>
          </p:nvSpPr>
          <p:spPr>
            <a:xfrm>
              <a:off x="1823512" y="4266686"/>
              <a:ext cx="306507" cy="227963"/>
            </a:xfrm>
            <a:custGeom>
              <a:avLst/>
              <a:gdLst/>
              <a:ahLst/>
              <a:cxnLst/>
              <a:rect l="l" t="t" r="r" b="b"/>
              <a:pathLst>
                <a:path w="11672" h="8681" extrusionOk="0">
                  <a:moveTo>
                    <a:pt x="11449" y="0"/>
                  </a:moveTo>
                  <a:cubicBezTo>
                    <a:pt x="11430" y="0"/>
                    <a:pt x="11410" y="3"/>
                    <a:pt x="11390" y="9"/>
                  </a:cubicBezTo>
                  <a:lnTo>
                    <a:pt x="7083" y="1263"/>
                  </a:lnTo>
                  <a:cubicBezTo>
                    <a:pt x="6949" y="1301"/>
                    <a:pt x="6825" y="1378"/>
                    <a:pt x="6729" y="1474"/>
                  </a:cubicBezTo>
                  <a:lnTo>
                    <a:pt x="87" y="8116"/>
                  </a:lnTo>
                  <a:cubicBezTo>
                    <a:pt x="1" y="8192"/>
                    <a:pt x="1" y="8326"/>
                    <a:pt x="87" y="8412"/>
                  </a:cubicBezTo>
                  <a:lnTo>
                    <a:pt x="355" y="8680"/>
                  </a:lnTo>
                  <a:lnTo>
                    <a:pt x="1101" y="7934"/>
                  </a:lnTo>
                  <a:lnTo>
                    <a:pt x="7064" y="1971"/>
                  </a:lnTo>
                  <a:cubicBezTo>
                    <a:pt x="7150" y="1885"/>
                    <a:pt x="7265" y="1818"/>
                    <a:pt x="7389" y="1780"/>
                  </a:cubicBezTo>
                  <a:lnTo>
                    <a:pt x="11552" y="565"/>
                  </a:lnTo>
                  <a:lnTo>
                    <a:pt x="11638" y="258"/>
                  </a:lnTo>
                  <a:cubicBezTo>
                    <a:pt x="11672" y="126"/>
                    <a:pt x="11575" y="0"/>
                    <a:pt x="11449"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4" name="Google Shape;694;p36"/>
            <p:cNvSpPr/>
            <p:nvPr/>
          </p:nvSpPr>
          <p:spPr>
            <a:xfrm>
              <a:off x="1978078" y="4353633"/>
              <a:ext cx="64127" cy="64101"/>
            </a:xfrm>
            <a:custGeom>
              <a:avLst/>
              <a:gdLst/>
              <a:ahLst/>
              <a:cxnLst/>
              <a:rect l="l" t="t" r="r" b="b"/>
              <a:pathLst>
                <a:path w="2442" h="2441" extrusionOk="0">
                  <a:moveTo>
                    <a:pt x="1226" y="0"/>
                  </a:moveTo>
                  <a:cubicBezTo>
                    <a:pt x="546" y="0"/>
                    <a:pt x="1" y="546"/>
                    <a:pt x="1" y="1216"/>
                  </a:cubicBezTo>
                  <a:cubicBezTo>
                    <a:pt x="1" y="1895"/>
                    <a:pt x="546" y="2441"/>
                    <a:pt x="1226" y="2441"/>
                  </a:cubicBezTo>
                  <a:cubicBezTo>
                    <a:pt x="1896" y="2441"/>
                    <a:pt x="2441" y="1895"/>
                    <a:pt x="2441" y="1216"/>
                  </a:cubicBezTo>
                  <a:cubicBezTo>
                    <a:pt x="2441" y="546"/>
                    <a:pt x="1896" y="0"/>
                    <a:pt x="1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5" name="Google Shape;695;p36"/>
            <p:cNvSpPr/>
            <p:nvPr/>
          </p:nvSpPr>
          <p:spPr>
            <a:xfrm>
              <a:off x="1978078" y="4353660"/>
              <a:ext cx="39731" cy="64206"/>
            </a:xfrm>
            <a:custGeom>
              <a:avLst/>
              <a:gdLst/>
              <a:ahLst/>
              <a:cxnLst/>
              <a:rect l="l" t="t" r="r" b="b"/>
              <a:pathLst>
                <a:path w="1513" h="2445" extrusionOk="0">
                  <a:moveTo>
                    <a:pt x="1215" y="1"/>
                  </a:moveTo>
                  <a:cubicBezTo>
                    <a:pt x="559" y="1"/>
                    <a:pt x="1" y="533"/>
                    <a:pt x="1" y="1224"/>
                  </a:cubicBezTo>
                  <a:cubicBezTo>
                    <a:pt x="1" y="1911"/>
                    <a:pt x="566" y="2444"/>
                    <a:pt x="1226" y="2444"/>
                  </a:cubicBezTo>
                  <a:cubicBezTo>
                    <a:pt x="1320" y="2444"/>
                    <a:pt x="1416" y="2434"/>
                    <a:pt x="1513" y="2411"/>
                  </a:cubicBezTo>
                  <a:cubicBezTo>
                    <a:pt x="584" y="2181"/>
                    <a:pt x="259" y="1033"/>
                    <a:pt x="939" y="353"/>
                  </a:cubicBezTo>
                  <a:cubicBezTo>
                    <a:pt x="1092" y="200"/>
                    <a:pt x="1293" y="85"/>
                    <a:pt x="1513" y="38"/>
                  </a:cubicBezTo>
                  <a:cubicBezTo>
                    <a:pt x="1412" y="13"/>
                    <a:pt x="1313" y="1"/>
                    <a:pt x="1215" y="1"/>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6" name="Google Shape;696;p36"/>
            <p:cNvSpPr/>
            <p:nvPr/>
          </p:nvSpPr>
          <p:spPr>
            <a:xfrm>
              <a:off x="1815476" y="4497381"/>
              <a:ext cx="82955" cy="82404"/>
            </a:xfrm>
            <a:custGeom>
              <a:avLst/>
              <a:gdLst/>
              <a:ahLst/>
              <a:cxnLst/>
              <a:rect l="l" t="t" r="r" b="b"/>
              <a:pathLst>
                <a:path w="3159" h="3138" extrusionOk="0">
                  <a:moveTo>
                    <a:pt x="814" y="0"/>
                  </a:moveTo>
                  <a:lnTo>
                    <a:pt x="125" y="699"/>
                  </a:lnTo>
                  <a:cubicBezTo>
                    <a:pt x="1" y="823"/>
                    <a:pt x="1" y="1024"/>
                    <a:pt x="125" y="1158"/>
                  </a:cubicBezTo>
                  <a:lnTo>
                    <a:pt x="1063" y="2096"/>
                  </a:lnTo>
                  <a:lnTo>
                    <a:pt x="2010" y="3044"/>
                  </a:lnTo>
                  <a:cubicBezTo>
                    <a:pt x="2073" y="3106"/>
                    <a:pt x="2154" y="3137"/>
                    <a:pt x="2235" y="3137"/>
                  </a:cubicBezTo>
                  <a:cubicBezTo>
                    <a:pt x="2317" y="3137"/>
                    <a:pt x="2398" y="3106"/>
                    <a:pt x="2460" y="3044"/>
                  </a:cubicBezTo>
                  <a:lnTo>
                    <a:pt x="3159" y="2345"/>
                  </a:lnTo>
                  <a:lnTo>
                    <a:pt x="2231" y="1417"/>
                  </a:lnTo>
                  <a:lnTo>
                    <a:pt x="1742" y="929"/>
                  </a:lnTo>
                  <a:lnTo>
                    <a:pt x="8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7" name="Google Shape;697;p36"/>
            <p:cNvSpPr/>
            <p:nvPr/>
          </p:nvSpPr>
          <p:spPr>
            <a:xfrm>
              <a:off x="1815476" y="4497381"/>
              <a:ext cx="32195" cy="35950"/>
            </a:xfrm>
            <a:custGeom>
              <a:avLst/>
              <a:gdLst/>
              <a:ahLst/>
              <a:cxnLst/>
              <a:rect l="l" t="t" r="r" b="b"/>
              <a:pathLst>
                <a:path w="1226" h="1369" extrusionOk="0">
                  <a:moveTo>
                    <a:pt x="814" y="0"/>
                  </a:moveTo>
                  <a:lnTo>
                    <a:pt x="125" y="699"/>
                  </a:lnTo>
                  <a:cubicBezTo>
                    <a:pt x="1" y="823"/>
                    <a:pt x="1" y="1024"/>
                    <a:pt x="125" y="1158"/>
                  </a:cubicBezTo>
                  <a:lnTo>
                    <a:pt x="345" y="1369"/>
                  </a:lnTo>
                  <a:cubicBezTo>
                    <a:pt x="355" y="1302"/>
                    <a:pt x="393" y="1245"/>
                    <a:pt x="441" y="1197"/>
                  </a:cubicBezTo>
                  <a:lnTo>
                    <a:pt x="1226" y="412"/>
                  </a:lnTo>
                  <a:lnTo>
                    <a:pt x="814" y="0"/>
                  </a:ln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8" name="Google Shape;698;p36"/>
            <p:cNvSpPr/>
            <p:nvPr/>
          </p:nvSpPr>
          <p:spPr>
            <a:xfrm>
              <a:off x="1823512" y="4463952"/>
              <a:ext cx="108349" cy="107719"/>
            </a:xfrm>
            <a:custGeom>
              <a:avLst/>
              <a:gdLst/>
              <a:ahLst/>
              <a:cxnLst/>
              <a:rect l="l" t="t" r="r" b="b"/>
              <a:pathLst>
                <a:path w="4126" h="4102" extrusionOk="0">
                  <a:moveTo>
                    <a:pt x="680" y="1"/>
                  </a:moveTo>
                  <a:lnTo>
                    <a:pt x="87" y="604"/>
                  </a:lnTo>
                  <a:cubicBezTo>
                    <a:pt x="1" y="680"/>
                    <a:pt x="1" y="824"/>
                    <a:pt x="87" y="900"/>
                  </a:cubicBezTo>
                  <a:lnTo>
                    <a:pt x="1408" y="2230"/>
                  </a:lnTo>
                  <a:lnTo>
                    <a:pt x="1896" y="2719"/>
                  </a:lnTo>
                  <a:lnTo>
                    <a:pt x="3217" y="4030"/>
                  </a:lnTo>
                  <a:cubicBezTo>
                    <a:pt x="3260" y="4078"/>
                    <a:pt x="3319" y="4101"/>
                    <a:pt x="3379" y="4101"/>
                  </a:cubicBezTo>
                  <a:cubicBezTo>
                    <a:pt x="3439" y="4101"/>
                    <a:pt x="3499" y="4078"/>
                    <a:pt x="3542" y="4030"/>
                  </a:cubicBezTo>
                  <a:lnTo>
                    <a:pt x="4126" y="3446"/>
                  </a:lnTo>
                  <a:lnTo>
                    <a:pt x="2652" y="1962"/>
                  </a:lnTo>
                  <a:lnTo>
                    <a:pt x="2164" y="1484"/>
                  </a:lnTo>
                  <a:lnTo>
                    <a:pt x="6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9" name="Google Shape;699;p36"/>
            <p:cNvSpPr/>
            <p:nvPr/>
          </p:nvSpPr>
          <p:spPr>
            <a:xfrm>
              <a:off x="1823512" y="4463952"/>
              <a:ext cx="28939" cy="30698"/>
            </a:xfrm>
            <a:custGeom>
              <a:avLst/>
              <a:gdLst/>
              <a:ahLst/>
              <a:cxnLst/>
              <a:rect l="l" t="t" r="r" b="b"/>
              <a:pathLst>
                <a:path w="1102" h="1169" extrusionOk="0">
                  <a:moveTo>
                    <a:pt x="680" y="1"/>
                  </a:moveTo>
                  <a:lnTo>
                    <a:pt x="87" y="604"/>
                  </a:lnTo>
                  <a:cubicBezTo>
                    <a:pt x="1" y="680"/>
                    <a:pt x="1" y="814"/>
                    <a:pt x="87" y="900"/>
                  </a:cubicBezTo>
                  <a:lnTo>
                    <a:pt x="345" y="1168"/>
                  </a:lnTo>
                  <a:lnTo>
                    <a:pt x="1101" y="412"/>
                  </a:lnTo>
                  <a:lnTo>
                    <a:pt x="680" y="1"/>
                  </a:ln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0" name="Google Shape;700;p36"/>
            <p:cNvSpPr/>
            <p:nvPr/>
          </p:nvSpPr>
          <p:spPr>
            <a:xfrm>
              <a:off x="1776034" y="4536981"/>
              <a:ext cx="33692" cy="30724"/>
            </a:xfrm>
            <a:custGeom>
              <a:avLst/>
              <a:gdLst/>
              <a:ahLst/>
              <a:cxnLst/>
              <a:rect l="l" t="t" r="r" b="b"/>
              <a:pathLst>
                <a:path w="1283" h="1170" extrusionOk="0">
                  <a:moveTo>
                    <a:pt x="976" y="1"/>
                  </a:moveTo>
                  <a:cubicBezTo>
                    <a:pt x="924" y="1"/>
                    <a:pt x="871" y="22"/>
                    <a:pt x="823" y="72"/>
                  </a:cubicBezTo>
                  <a:lnTo>
                    <a:pt x="86" y="799"/>
                  </a:lnTo>
                  <a:cubicBezTo>
                    <a:pt x="0" y="885"/>
                    <a:pt x="0" y="1019"/>
                    <a:pt x="86" y="1105"/>
                  </a:cubicBezTo>
                  <a:cubicBezTo>
                    <a:pt x="129" y="1148"/>
                    <a:pt x="184" y="1170"/>
                    <a:pt x="239" y="1170"/>
                  </a:cubicBezTo>
                  <a:cubicBezTo>
                    <a:pt x="294" y="1170"/>
                    <a:pt x="349" y="1148"/>
                    <a:pt x="393" y="1105"/>
                  </a:cubicBezTo>
                  <a:lnTo>
                    <a:pt x="1129" y="378"/>
                  </a:lnTo>
                  <a:cubicBezTo>
                    <a:pt x="1283" y="217"/>
                    <a:pt x="1141" y="1"/>
                    <a:pt x="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1" name="Google Shape;701;p36"/>
            <p:cNvSpPr/>
            <p:nvPr/>
          </p:nvSpPr>
          <p:spPr>
            <a:xfrm>
              <a:off x="1794862" y="4555730"/>
              <a:ext cx="33508" cy="30567"/>
            </a:xfrm>
            <a:custGeom>
              <a:avLst/>
              <a:gdLst/>
              <a:ahLst/>
              <a:cxnLst/>
              <a:rect l="l" t="t" r="r" b="b"/>
              <a:pathLst>
                <a:path w="1276" h="1164" extrusionOk="0">
                  <a:moveTo>
                    <a:pt x="962" y="0"/>
                  </a:moveTo>
                  <a:cubicBezTo>
                    <a:pt x="912" y="0"/>
                    <a:pt x="861" y="19"/>
                    <a:pt x="814" y="66"/>
                  </a:cubicBezTo>
                  <a:lnTo>
                    <a:pt x="87" y="793"/>
                  </a:lnTo>
                  <a:cubicBezTo>
                    <a:pt x="1" y="879"/>
                    <a:pt x="1" y="1013"/>
                    <a:pt x="87" y="1099"/>
                  </a:cubicBezTo>
                  <a:cubicBezTo>
                    <a:pt x="125" y="1142"/>
                    <a:pt x="180" y="1164"/>
                    <a:pt x="235" y="1164"/>
                  </a:cubicBezTo>
                  <a:cubicBezTo>
                    <a:pt x="290" y="1164"/>
                    <a:pt x="345" y="1142"/>
                    <a:pt x="384" y="1099"/>
                  </a:cubicBezTo>
                  <a:lnTo>
                    <a:pt x="1121" y="372"/>
                  </a:lnTo>
                  <a:cubicBezTo>
                    <a:pt x="1275" y="217"/>
                    <a:pt x="1129" y="0"/>
                    <a:pt x="9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2" name="Google Shape;702;p36"/>
            <p:cNvSpPr/>
            <p:nvPr/>
          </p:nvSpPr>
          <p:spPr>
            <a:xfrm>
              <a:off x="1832309" y="4593125"/>
              <a:ext cx="33481" cy="30619"/>
            </a:xfrm>
            <a:custGeom>
              <a:avLst/>
              <a:gdLst/>
              <a:ahLst/>
              <a:cxnLst/>
              <a:rect l="l" t="t" r="r" b="b"/>
              <a:pathLst>
                <a:path w="1275" h="1166" extrusionOk="0">
                  <a:moveTo>
                    <a:pt x="965" y="1"/>
                  </a:moveTo>
                  <a:cubicBezTo>
                    <a:pt x="914" y="1"/>
                    <a:pt x="861" y="21"/>
                    <a:pt x="814" y="68"/>
                  </a:cubicBezTo>
                  <a:lnTo>
                    <a:pt x="87" y="795"/>
                  </a:lnTo>
                  <a:cubicBezTo>
                    <a:pt x="1" y="881"/>
                    <a:pt x="1" y="1015"/>
                    <a:pt x="87" y="1101"/>
                  </a:cubicBezTo>
                  <a:cubicBezTo>
                    <a:pt x="125" y="1144"/>
                    <a:pt x="178" y="1166"/>
                    <a:pt x="232" y="1166"/>
                  </a:cubicBezTo>
                  <a:cubicBezTo>
                    <a:pt x="286" y="1166"/>
                    <a:pt x="341" y="1144"/>
                    <a:pt x="384" y="1101"/>
                  </a:cubicBezTo>
                  <a:lnTo>
                    <a:pt x="1121" y="374"/>
                  </a:lnTo>
                  <a:cubicBezTo>
                    <a:pt x="1275" y="213"/>
                    <a:pt x="1131" y="1"/>
                    <a:pt x="9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3" name="Google Shape;703;p36"/>
            <p:cNvSpPr/>
            <p:nvPr/>
          </p:nvSpPr>
          <p:spPr>
            <a:xfrm>
              <a:off x="1813480" y="4574322"/>
              <a:ext cx="33665" cy="30645"/>
            </a:xfrm>
            <a:custGeom>
              <a:avLst/>
              <a:gdLst/>
              <a:ahLst/>
              <a:cxnLst/>
              <a:rect l="l" t="t" r="r" b="b"/>
              <a:pathLst>
                <a:path w="1282" h="1167" extrusionOk="0">
                  <a:moveTo>
                    <a:pt x="971" y="0"/>
                  </a:moveTo>
                  <a:cubicBezTo>
                    <a:pt x="921" y="0"/>
                    <a:pt x="869" y="20"/>
                    <a:pt x="823" y="66"/>
                  </a:cubicBezTo>
                  <a:lnTo>
                    <a:pt x="86" y="803"/>
                  </a:lnTo>
                  <a:cubicBezTo>
                    <a:pt x="0" y="889"/>
                    <a:pt x="0" y="1023"/>
                    <a:pt x="86" y="1109"/>
                  </a:cubicBezTo>
                  <a:cubicBezTo>
                    <a:pt x="129" y="1147"/>
                    <a:pt x="184" y="1166"/>
                    <a:pt x="239" y="1166"/>
                  </a:cubicBezTo>
                  <a:cubicBezTo>
                    <a:pt x="294" y="1166"/>
                    <a:pt x="349" y="1147"/>
                    <a:pt x="392" y="1109"/>
                  </a:cubicBezTo>
                  <a:lnTo>
                    <a:pt x="1120" y="372"/>
                  </a:lnTo>
                  <a:cubicBezTo>
                    <a:pt x="1282" y="217"/>
                    <a:pt x="1138" y="0"/>
                    <a:pt x="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4" name="Google Shape;704;p36"/>
            <p:cNvSpPr/>
            <p:nvPr/>
          </p:nvSpPr>
          <p:spPr>
            <a:xfrm>
              <a:off x="2057751" y="4266686"/>
              <a:ext cx="72241" cy="71375"/>
            </a:xfrm>
            <a:custGeom>
              <a:avLst/>
              <a:gdLst/>
              <a:ahLst/>
              <a:cxnLst/>
              <a:rect l="l" t="t" r="r" b="b"/>
              <a:pathLst>
                <a:path w="2751" h="2718" extrusionOk="0">
                  <a:moveTo>
                    <a:pt x="2520" y="0"/>
                  </a:moveTo>
                  <a:cubicBezTo>
                    <a:pt x="2501" y="0"/>
                    <a:pt x="2480" y="3"/>
                    <a:pt x="2460" y="9"/>
                  </a:cubicBezTo>
                  <a:lnTo>
                    <a:pt x="0" y="727"/>
                  </a:lnTo>
                  <a:lnTo>
                    <a:pt x="1991" y="2718"/>
                  </a:lnTo>
                  <a:lnTo>
                    <a:pt x="2709" y="258"/>
                  </a:lnTo>
                  <a:cubicBezTo>
                    <a:pt x="2750" y="126"/>
                    <a:pt x="2648" y="0"/>
                    <a:pt x="2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5" name="Google Shape;705;p36"/>
            <p:cNvSpPr/>
            <p:nvPr/>
          </p:nvSpPr>
          <p:spPr>
            <a:xfrm>
              <a:off x="2057751" y="4266686"/>
              <a:ext cx="72241" cy="31171"/>
            </a:xfrm>
            <a:custGeom>
              <a:avLst/>
              <a:gdLst/>
              <a:ahLst/>
              <a:cxnLst/>
              <a:rect l="l" t="t" r="r" b="b"/>
              <a:pathLst>
                <a:path w="2751" h="1187" extrusionOk="0">
                  <a:moveTo>
                    <a:pt x="2520" y="0"/>
                  </a:moveTo>
                  <a:cubicBezTo>
                    <a:pt x="2501" y="0"/>
                    <a:pt x="2480" y="3"/>
                    <a:pt x="2460" y="9"/>
                  </a:cubicBezTo>
                  <a:lnTo>
                    <a:pt x="1656" y="249"/>
                  </a:lnTo>
                  <a:lnTo>
                    <a:pt x="0" y="727"/>
                  </a:lnTo>
                  <a:lnTo>
                    <a:pt x="469" y="1187"/>
                  </a:lnTo>
                  <a:lnTo>
                    <a:pt x="2623" y="565"/>
                  </a:lnTo>
                  <a:lnTo>
                    <a:pt x="2709" y="258"/>
                  </a:lnTo>
                  <a:cubicBezTo>
                    <a:pt x="2750" y="126"/>
                    <a:pt x="2648" y="0"/>
                    <a:pt x="2520"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6" name="Google Shape;706;p36"/>
            <p:cNvSpPr/>
            <p:nvPr/>
          </p:nvSpPr>
          <p:spPr>
            <a:xfrm>
              <a:off x="1839347" y="4424299"/>
              <a:ext cx="132981" cy="131353"/>
            </a:xfrm>
            <a:custGeom>
              <a:avLst/>
              <a:gdLst/>
              <a:ahLst/>
              <a:cxnLst/>
              <a:rect l="l" t="t" r="r" b="b"/>
              <a:pathLst>
                <a:path w="5064" h="5002" extrusionOk="0">
                  <a:moveTo>
                    <a:pt x="4686" y="1"/>
                  </a:moveTo>
                  <a:cubicBezTo>
                    <a:pt x="4604" y="1"/>
                    <a:pt x="4523" y="32"/>
                    <a:pt x="4461" y="94"/>
                  </a:cubicBezTo>
                  <a:lnTo>
                    <a:pt x="125" y="4420"/>
                  </a:lnTo>
                  <a:cubicBezTo>
                    <a:pt x="1" y="4544"/>
                    <a:pt x="1" y="4745"/>
                    <a:pt x="125" y="4870"/>
                  </a:cubicBezTo>
                  <a:lnTo>
                    <a:pt x="164" y="4908"/>
                  </a:lnTo>
                  <a:cubicBezTo>
                    <a:pt x="226" y="4970"/>
                    <a:pt x="307" y="5001"/>
                    <a:pt x="388" y="5001"/>
                  </a:cubicBezTo>
                  <a:cubicBezTo>
                    <a:pt x="470" y="5001"/>
                    <a:pt x="551" y="4970"/>
                    <a:pt x="613" y="4908"/>
                  </a:cubicBezTo>
                  <a:lnTo>
                    <a:pt x="4939" y="582"/>
                  </a:lnTo>
                  <a:cubicBezTo>
                    <a:pt x="5064" y="458"/>
                    <a:pt x="5064" y="247"/>
                    <a:pt x="4939" y="123"/>
                  </a:cubicBezTo>
                  <a:lnTo>
                    <a:pt x="4910" y="94"/>
                  </a:lnTo>
                  <a:cubicBezTo>
                    <a:pt x="4848" y="32"/>
                    <a:pt x="4767" y="1"/>
                    <a:pt x="4686"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7" name="Google Shape;707;p36"/>
            <p:cNvSpPr/>
            <p:nvPr/>
          </p:nvSpPr>
          <p:spPr>
            <a:xfrm>
              <a:off x="1839347" y="4424299"/>
              <a:ext cx="132981" cy="131353"/>
            </a:xfrm>
            <a:custGeom>
              <a:avLst/>
              <a:gdLst/>
              <a:ahLst/>
              <a:cxnLst/>
              <a:rect l="l" t="t" r="r" b="b"/>
              <a:pathLst>
                <a:path w="5064" h="5002" extrusionOk="0">
                  <a:moveTo>
                    <a:pt x="4686" y="1"/>
                  </a:moveTo>
                  <a:cubicBezTo>
                    <a:pt x="4604" y="1"/>
                    <a:pt x="4523" y="32"/>
                    <a:pt x="4461" y="94"/>
                  </a:cubicBezTo>
                  <a:lnTo>
                    <a:pt x="125" y="4420"/>
                  </a:lnTo>
                  <a:cubicBezTo>
                    <a:pt x="1" y="4544"/>
                    <a:pt x="1" y="4745"/>
                    <a:pt x="125" y="4870"/>
                  </a:cubicBezTo>
                  <a:lnTo>
                    <a:pt x="164" y="4908"/>
                  </a:lnTo>
                  <a:cubicBezTo>
                    <a:pt x="226" y="4970"/>
                    <a:pt x="307" y="5001"/>
                    <a:pt x="388" y="5001"/>
                  </a:cubicBezTo>
                  <a:cubicBezTo>
                    <a:pt x="470" y="5001"/>
                    <a:pt x="551" y="4970"/>
                    <a:pt x="613" y="4908"/>
                  </a:cubicBezTo>
                  <a:lnTo>
                    <a:pt x="4939" y="582"/>
                  </a:lnTo>
                  <a:cubicBezTo>
                    <a:pt x="5064" y="458"/>
                    <a:pt x="5064" y="247"/>
                    <a:pt x="4939" y="123"/>
                  </a:cubicBezTo>
                  <a:lnTo>
                    <a:pt x="4910" y="94"/>
                  </a:lnTo>
                  <a:cubicBezTo>
                    <a:pt x="4848" y="32"/>
                    <a:pt x="4767" y="1"/>
                    <a:pt x="4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8" name="Google Shape;708;p36"/>
            <p:cNvSpPr/>
            <p:nvPr/>
          </p:nvSpPr>
          <p:spPr>
            <a:xfrm>
              <a:off x="1839609" y="4424378"/>
              <a:ext cx="130696" cy="131090"/>
            </a:xfrm>
            <a:custGeom>
              <a:avLst/>
              <a:gdLst/>
              <a:ahLst/>
              <a:cxnLst/>
              <a:rect l="l" t="t" r="r" b="b"/>
              <a:pathLst>
                <a:path w="4977" h="4992" extrusionOk="0">
                  <a:moveTo>
                    <a:pt x="4672" y="0"/>
                  </a:moveTo>
                  <a:cubicBezTo>
                    <a:pt x="4587" y="0"/>
                    <a:pt x="4503" y="34"/>
                    <a:pt x="4441" y="101"/>
                  </a:cubicBezTo>
                  <a:lnTo>
                    <a:pt x="125" y="4407"/>
                  </a:lnTo>
                  <a:cubicBezTo>
                    <a:pt x="0" y="4541"/>
                    <a:pt x="0" y="4752"/>
                    <a:pt x="125" y="4876"/>
                  </a:cubicBezTo>
                  <a:lnTo>
                    <a:pt x="144" y="4895"/>
                  </a:lnTo>
                  <a:cubicBezTo>
                    <a:pt x="211" y="4962"/>
                    <a:pt x="288" y="4991"/>
                    <a:pt x="374" y="4991"/>
                  </a:cubicBezTo>
                  <a:cubicBezTo>
                    <a:pt x="288" y="4867"/>
                    <a:pt x="307" y="4694"/>
                    <a:pt x="422" y="4589"/>
                  </a:cubicBezTo>
                  <a:lnTo>
                    <a:pt x="4738" y="273"/>
                  </a:lnTo>
                  <a:cubicBezTo>
                    <a:pt x="4795" y="206"/>
                    <a:pt x="4881" y="177"/>
                    <a:pt x="4977" y="177"/>
                  </a:cubicBezTo>
                  <a:cubicBezTo>
                    <a:pt x="4958" y="158"/>
                    <a:pt x="4948" y="139"/>
                    <a:pt x="4929" y="120"/>
                  </a:cubicBezTo>
                  <a:lnTo>
                    <a:pt x="4910" y="101"/>
                  </a:lnTo>
                  <a:cubicBezTo>
                    <a:pt x="4843" y="34"/>
                    <a:pt x="4757" y="0"/>
                    <a:pt x="4672"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46" name="Google Shape;967;p45">
            <a:extLst>
              <a:ext uri="{FF2B5EF4-FFF2-40B4-BE49-F238E27FC236}">
                <a16:creationId xmlns:a16="http://schemas.microsoft.com/office/drawing/2014/main" id="{23756130-AB1C-7447-A085-F832CD6F0E0E}"/>
              </a:ext>
            </a:extLst>
          </p:cNvPr>
          <p:cNvGrpSpPr/>
          <p:nvPr/>
        </p:nvGrpSpPr>
        <p:grpSpPr>
          <a:xfrm flipH="1">
            <a:off x="7256957" y="1364530"/>
            <a:ext cx="326473" cy="366639"/>
            <a:chOff x="3564866" y="1499997"/>
            <a:chExt cx="326473" cy="366639"/>
          </a:xfrm>
        </p:grpSpPr>
        <p:sp>
          <p:nvSpPr>
            <p:cNvPr id="47" name="Google Shape;968;p45">
              <a:extLst>
                <a:ext uri="{FF2B5EF4-FFF2-40B4-BE49-F238E27FC236}">
                  <a16:creationId xmlns:a16="http://schemas.microsoft.com/office/drawing/2014/main" id="{2A125F6E-E1B6-D340-B971-909722D41B80}"/>
                </a:ext>
              </a:extLst>
            </p:cNvPr>
            <p:cNvSpPr/>
            <p:nvPr/>
          </p:nvSpPr>
          <p:spPr>
            <a:xfrm>
              <a:off x="3595284" y="1499997"/>
              <a:ext cx="263389" cy="366404"/>
            </a:xfrm>
            <a:custGeom>
              <a:avLst/>
              <a:gdLst/>
              <a:ahLst/>
              <a:cxnLst/>
              <a:rect l="l" t="t" r="r" b="b"/>
              <a:pathLst>
                <a:path w="10079" h="14021" extrusionOk="0">
                  <a:moveTo>
                    <a:pt x="1308" y="0"/>
                  </a:moveTo>
                  <a:cubicBezTo>
                    <a:pt x="587" y="0"/>
                    <a:pt x="0" y="587"/>
                    <a:pt x="0" y="1308"/>
                  </a:cubicBezTo>
                  <a:lnTo>
                    <a:pt x="0" y="14020"/>
                  </a:lnTo>
                  <a:lnTo>
                    <a:pt x="7789" y="14020"/>
                  </a:lnTo>
                  <a:cubicBezTo>
                    <a:pt x="8453" y="14020"/>
                    <a:pt x="8991" y="13482"/>
                    <a:pt x="8991" y="12818"/>
                  </a:cubicBezTo>
                  <a:lnTo>
                    <a:pt x="8991" y="1154"/>
                  </a:lnTo>
                  <a:cubicBezTo>
                    <a:pt x="8991" y="548"/>
                    <a:pt x="9472" y="38"/>
                    <a:pt x="10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69;p45">
              <a:extLst>
                <a:ext uri="{FF2B5EF4-FFF2-40B4-BE49-F238E27FC236}">
                  <a16:creationId xmlns:a16="http://schemas.microsoft.com/office/drawing/2014/main" id="{8957B09D-39BB-3348-A073-473439F4BCD7}"/>
                </a:ext>
              </a:extLst>
            </p:cNvPr>
            <p:cNvSpPr/>
            <p:nvPr/>
          </p:nvSpPr>
          <p:spPr>
            <a:xfrm>
              <a:off x="3623690" y="1499997"/>
              <a:ext cx="234983" cy="366404"/>
            </a:xfrm>
            <a:custGeom>
              <a:avLst/>
              <a:gdLst/>
              <a:ahLst/>
              <a:cxnLst/>
              <a:rect l="l" t="t" r="r" b="b"/>
              <a:pathLst>
                <a:path w="8992" h="14021" extrusionOk="0">
                  <a:moveTo>
                    <a:pt x="1308" y="0"/>
                  </a:moveTo>
                  <a:cubicBezTo>
                    <a:pt x="587" y="0"/>
                    <a:pt x="0" y="587"/>
                    <a:pt x="0" y="1308"/>
                  </a:cubicBezTo>
                  <a:lnTo>
                    <a:pt x="0" y="14020"/>
                  </a:lnTo>
                  <a:lnTo>
                    <a:pt x="6702" y="14020"/>
                  </a:lnTo>
                  <a:cubicBezTo>
                    <a:pt x="7366" y="14020"/>
                    <a:pt x="7904" y="13482"/>
                    <a:pt x="7904" y="12818"/>
                  </a:cubicBezTo>
                  <a:lnTo>
                    <a:pt x="7904" y="1154"/>
                  </a:lnTo>
                  <a:cubicBezTo>
                    <a:pt x="7904" y="548"/>
                    <a:pt x="8385" y="38"/>
                    <a:pt x="8991"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70;p45">
              <a:extLst>
                <a:ext uri="{FF2B5EF4-FFF2-40B4-BE49-F238E27FC236}">
                  <a16:creationId xmlns:a16="http://schemas.microsoft.com/office/drawing/2014/main" id="{BB7CD05A-838D-0142-ACCB-DE246264D3B2}"/>
                </a:ext>
              </a:extLst>
            </p:cNvPr>
            <p:cNvSpPr/>
            <p:nvPr/>
          </p:nvSpPr>
          <p:spPr>
            <a:xfrm>
              <a:off x="3830241" y="1499997"/>
              <a:ext cx="61098" cy="87204"/>
            </a:xfrm>
            <a:custGeom>
              <a:avLst/>
              <a:gdLst/>
              <a:ahLst/>
              <a:cxnLst/>
              <a:rect l="l" t="t" r="r" b="b"/>
              <a:pathLst>
                <a:path w="2338" h="3337" extrusionOk="0">
                  <a:moveTo>
                    <a:pt x="1164" y="0"/>
                  </a:moveTo>
                  <a:cubicBezTo>
                    <a:pt x="520" y="0"/>
                    <a:pt x="0" y="519"/>
                    <a:pt x="0" y="1164"/>
                  </a:cubicBezTo>
                  <a:lnTo>
                    <a:pt x="0" y="3337"/>
                  </a:lnTo>
                  <a:lnTo>
                    <a:pt x="1616" y="3337"/>
                  </a:lnTo>
                  <a:cubicBezTo>
                    <a:pt x="2010" y="3337"/>
                    <a:pt x="2337" y="3010"/>
                    <a:pt x="2337" y="2616"/>
                  </a:cubicBezTo>
                  <a:lnTo>
                    <a:pt x="2337" y="1164"/>
                  </a:lnTo>
                  <a:cubicBezTo>
                    <a:pt x="2337" y="519"/>
                    <a:pt x="1818" y="0"/>
                    <a:pt x="1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71;p45">
              <a:extLst>
                <a:ext uri="{FF2B5EF4-FFF2-40B4-BE49-F238E27FC236}">
                  <a16:creationId xmlns:a16="http://schemas.microsoft.com/office/drawing/2014/main" id="{BA9F3054-B13A-D346-9F79-B48FFA3BBC06}"/>
                </a:ext>
              </a:extLst>
            </p:cNvPr>
            <p:cNvSpPr/>
            <p:nvPr/>
          </p:nvSpPr>
          <p:spPr>
            <a:xfrm>
              <a:off x="3564866" y="1779431"/>
              <a:ext cx="230724" cy="87204"/>
            </a:xfrm>
            <a:custGeom>
              <a:avLst/>
              <a:gdLst/>
              <a:ahLst/>
              <a:cxnLst/>
              <a:rect l="l" t="t" r="r" b="b"/>
              <a:pathLst>
                <a:path w="8829" h="3337" extrusionOk="0">
                  <a:moveTo>
                    <a:pt x="722" y="0"/>
                  </a:moveTo>
                  <a:cubicBezTo>
                    <a:pt x="318" y="0"/>
                    <a:pt x="1" y="317"/>
                    <a:pt x="1" y="721"/>
                  </a:cubicBezTo>
                  <a:lnTo>
                    <a:pt x="1" y="2173"/>
                  </a:lnTo>
                  <a:cubicBezTo>
                    <a:pt x="1" y="2241"/>
                    <a:pt x="1" y="2317"/>
                    <a:pt x="20" y="2394"/>
                  </a:cubicBezTo>
                  <a:cubicBezTo>
                    <a:pt x="126" y="2933"/>
                    <a:pt x="607" y="3327"/>
                    <a:pt x="1155" y="3337"/>
                  </a:cubicBezTo>
                  <a:lnTo>
                    <a:pt x="8828" y="3337"/>
                  </a:lnTo>
                  <a:lnTo>
                    <a:pt x="8828" y="3327"/>
                  </a:lnTo>
                  <a:cubicBezTo>
                    <a:pt x="8328" y="3260"/>
                    <a:pt x="7925" y="2885"/>
                    <a:pt x="7828" y="2385"/>
                  </a:cubicBezTo>
                  <a:cubicBezTo>
                    <a:pt x="7819" y="2317"/>
                    <a:pt x="7809" y="2241"/>
                    <a:pt x="7809" y="2173"/>
                  </a:cubicBezTo>
                  <a:lnTo>
                    <a:pt x="7809" y="721"/>
                  </a:lnTo>
                  <a:cubicBezTo>
                    <a:pt x="7809" y="317"/>
                    <a:pt x="7482" y="0"/>
                    <a:pt x="70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72;p45">
              <a:extLst>
                <a:ext uri="{FF2B5EF4-FFF2-40B4-BE49-F238E27FC236}">
                  <a16:creationId xmlns:a16="http://schemas.microsoft.com/office/drawing/2014/main" id="{6C2D06BE-1798-DD4D-B5E5-6211F67C3AA0}"/>
                </a:ext>
              </a:extLst>
            </p:cNvPr>
            <p:cNvSpPr/>
            <p:nvPr/>
          </p:nvSpPr>
          <p:spPr>
            <a:xfrm>
              <a:off x="3565389" y="1841993"/>
              <a:ext cx="230201" cy="24643"/>
            </a:xfrm>
            <a:custGeom>
              <a:avLst/>
              <a:gdLst/>
              <a:ahLst/>
              <a:cxnLst/>
              <a:rect l="l" t="t" r="r" b="b"/>
              <a:pathLst>
                <a:path w="8809" h="943" extrusionOk="0">
                  <a:moveTo>
                    <a:pt x="0" y="0"/>
                  </a:moveTo>
                  <a:cubicBezTo>
                    <a:pt x="106" y="539"/>
                    <a:pt x="587" y="933"/>
                    <a:pt x="1135" y="943"/>
                  </a:cubicBezTo>
                  <a:lnTo>
                    <a:pt x="8808" y="943"/>
                  </a:lnTo>
                  <a:lnTo>
                    <a:pt x="8808" y="933"/>
                  </a:lnTo>
                  <a:cubicBezTo>
                    <a:pt x="8308" y="866"/>
                    <a:pt x="7905" y="491"/>
                    <a:pt x="7818"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73;p45">
              <a:extLst>
                <a:ext uri="{FF2B5EF4-FFF2-40B4-BE49-F238E27FC236}">
                  <a16:creationId xmlns:a16="http://schemas.microsoft.com/office/drawing/2014/main" id="{4EBB8A15-A760-7B48-B828-61E83473A1E6}"/>
                </a:ext>
              </a:extLst>
            </p:cNvPr>
            <p:cNvSpPr/>
            <p:nvPr/>
          </p:nvSpPr>
          <p:spPr>
            <a:xfrm>
              <a:off x="3635659" y="1593708"/>
              <a:ext cx="153737" cy="11368"/>
            </a:xfrm>
            <a:custGeom>
              <a:avLst/>
              <a:gdLst/>
              <a:ahLst/>
              <a:cxnLst/>
              <a:rect l="l" t="t" r="r" b="b"/>
              <a:pathLst>
                <a:path w="5883" h="435" extrusionOk="0">
                  <a:moveTo>
                    <a:pt x="284" y="0"/>
                  </a:moveTo>
                  <a:cubicBezTo>
                    <a:pt x="0" y="0"/>
                    <a:pt x="0" y="434"/>
                    <a:pt x="284" y="434"/>
                  </a:cubicBezTo>
                  <a:cubicBezTo>
                    <a:pt x="290" y="434"/>
                    <a:pt x="296" y="434"/>
                    <a:pt x="302" y="433"/>
                  </a:cubicBezTo>
                  <a:lnTo>
                    <a:pt x="5581" y="433"/>
                  </a:lnTo>
                  <a:cubicBezTo>
                    <a:pt x="5587" y="434"/>
                    <a:pt x="5593" y="434"/>
                    <a:pt x="5599" y="434"/>
                  </a:cubicBezTo>
                  <a:cubicBezTo>
                    <a:pt x="5883" y="434"/>
                    <a:pt x="5883" y="0"/>
                    <a:pt x="5599" y="0"/>
                  </a:cubicBezTo>
                  <a:cubicBezTo>
                    <a:pt x="5593" y="0"/>
                    <a:pt x="5587" y="0"/>
                    <a:pt x="5581" y="1"/>
                  </a:cubicBezTo>
                  <a:lnTo>
                    <a:pt x="302" y="1"/>
                  </a:lnTo>
                  <a:cubicBezTo>
                    <a:pt x="296" y="0"/>
                    <a:pt x="290"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74;p45">
              <a:extLst>
                <a:ext uri="{FF2B5EF4-FFF2-40B4-BE49-F238E27FC236}">
                  <a16:creationId xmlns:a16="http://schemas.microsoft.com/office/drawing/2014/main" id="{61DE308F-FE2D-D344-BE13-9A82A603ED0E}"/>
                </a:ext>
              </a:extLst>
            </p:cNvPr>
            <p:cNvSpPr/>
            <p:nvPr/>
          </p:nvSpPr>
          <p:spPr>
            <a:xfrm>
              <a:off x="3635659" y="1639675"/>
              <a:ext cx="152901" cy="11368"/>
            </a:xfrm>
            <a:custGeom>
              <a:avLst/>
              <a:gdLst/>
              <a:ahLst/>
              <a:cxnLst/>
              <a:rect l="l" t="t" r="r" b="b"/>
              <a:pathLst>
                <a:path w="5851" h="435" extrusionOk="0">
                  <a:moveTo>
                    <a:pt x="284" y="1"/>
                  </a:moveTo>
                  <a:cubicBezTo>
                    <a:pt x="0" y="1"/>
                    <a:pt x="0" y="435"/>
                    <a:pt x="284" y="435"/>
                  </a:cubicBezTo>
                  <a:cubicBezTo>
                    <a:pt x="290" y="435"/>
                    <a:pt x="296" y="435"/>
                    <a:pt x="302" y="434"/>
                  </a:cubicBezTo>
                  <a:lnTo>
                    <a:pt x="5581" y="434"/>
                  </a:lnTo>
                  <a:cubicBezTo>
                    <a:pt x="5850" y="415"/>
                    <a:pt x="5850" y="21"/>
                    <a:pt x="5581" y="2"/>
                  </a:cubicBezTo>
                  <a:lnTo>
                    <a:pt x="302" y="2"/>
                  </a:lnTo>
                  <a:cubicBezTo>
                    <a:pt x="296" y="1"/>
                    <a:pt x="290"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75;p45">
              <a:extLst>
                <a:ext uri="{FF2B5EF4-FFF2-40B4-BE49-F238E27FC236}">
                  <a16:creationId xmlns:a16="http://schemas.microsoft.com/office/drawing/2014/main" id="{52301C15-CAD2-E945-8AD0-D409B1478D6F}"/>
                </a:ext>
              </a:extLst>
            </p:cNvPr>
            <p:cNvSpPr/>
            <p:nvPr/>
          </p:nvSpPr>
          <p:spPr>
            <a:xfrm>
              <a:off x="3635659" y="1685668"/>
              <a:ext cx="152901" cy="11368"/>
            </a:xfrm>
            <a:custGeom>
              <a:avLst/>
              <a:gdLst/>
              <a:ahLst/>
              <a:cxnLst/>
              <a:rect l="l" t="t" r="r" b="b"/>
              <a:pathLst>
                <a:path w="5851" h="435" extrusionOk="0">
                  <a:moveTo>
                    <a:pt x="284" y="1"/>
                  </a:moveTo>
                  <a:cubicBezTo>
                    <a:pt x="0" y="1"/>
                    <a:pt x="0" y="435"/>
                    <a:pt x="284" y="435"/>
                  </a:cubicBezTo>
                  <a:cubicBezTo>
                    <a:pt x="290" y="435"/>
                    <a:pt x="296" y="434"/>
                    <a:pt x="302" y="434"/>
                  </a:cubicBezTo>
                  <a:lnTo>
                    <a:pt x="5581" y="434"/>
                  </a:lnTo>
                  <a:cubicBezTo>
                    <a:pt x="5850" y="415"/>
                    <a:pt x="5850" y="20"/>
                    <a:pt x="5581" y="1"/>
                  </a:cubicBezTo>
                  <a:lnTo>
                    <a:pt x="302" y="1"/>
                  </a:lnTo>
                  <a:cubicBezTo>
                    <a:pt x="296" y="1"/>
                    <a:pt x="290"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76;p45">
              <a:extLst>
                <a:ext uri="{FF2B5EF4-FFF2-40B4-BE49-F238E27FC236}">
                  <a16:creationId xmlns:a16="http://schemas.microsoft.com/office/drawing/2014/main" id="{FCAAD85A-46C5-1443-8AEF-68A7584A61E9}"/>
                </a:ext>
              </a:extLst>
            </p:cNvPr>
            <p:cNvSpPr/>
            <p:nvPr/>
          </p:nvSpPr>
          <p:spPr>
            <a:xfrm>
              <a:off x="3635659" y="1731661"/>
              <a:ext cx="152901" cy="11368"/>
            </a:xfrm>
            <a:custGeom>
              <a:avLst/>
              <a:gdLst/>
              <a:ahLst/>
              <a:cxnLst/>
              <a:rect l="l" t="t" r="r" b="b"/>
              <a:pathLst>
                <a:path w="5851" h="435" extrusionOk="0">
                  <a:moveTo>
                    <a:pt x="284" y="0"/>
                  </a:moveTo>
                  <a:cubicBezTo>
                    <a:pt x="0" y="0"/>
                    <a:pt x="0" y="434"/>
                    <a:pt x="284" y="434"/>
                  </a:cubicBezTo>
                  <a:cubicBezTo>
                    <a:pt x="290" y="434"/>
                    <a:pt x="296" y="434"/>
                    <a:pt x="302" y="434"/>
                  </a:cubicBezTo>
                  <a:lnTo>
                    <a:pt x="5581" y="434"/>
                  </a:lnTo>
                  <a:cubicBezTo>
                    <a:pt x="5850" y="414"/>
                    <a:pt x="5850" y="20"/>
                    <a:pt x="5581" y="1"/>
                  </a:cubicBezTo>
                  <a:lnTo>
                    <a:pt x="302" y="1"/>
                  </a:lnTo>
                  <a:cubicBezTo>
                    <a:pt x="296" y="1"/>
                    <a:pt x="290"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676;p36">
            <a:extLst>
              <a:ext uri="{FF2B5EF4-FFF2-40B4-BE49-F238E27FC236}">
                <a16:creationId xmlns:a16="http://schemas.microsoft.com/office/drawing/2014/main" id="{2EC8CC86-803F-924E-961E-D80FDB50675E}"/>
              </a:ext>
            </a:extLst>
          </p:cNvPr>
          <p:cNvSpPr txBox="1">
            <a:spLocks/>
          </p:cNvSpPr>
          <p:nvPr/>
        </p:nvSpPr>
        <p:spPr>
          <a:xfrm>
            <a:off x="6615150" y="1899394"/>
            <a:ext cx="164123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400"/>
              <a:buFont typeface="Grand Hotel"/>
              <a:buNone/>
              <a:defRPr sz="2400" b="0" i="0" u="none" strike="noStrike" cap="none">
                <a:solidFill>
                  <a:schemeClr val="dk1"/>
                </a:solidFill>
                <a:latin typeface="Arial"/>
                <a:ea typeface="Arial"/>
                <a:cs typeface="Arial"/>
                <a:sym typeface="Arial"/>
              </a:defRPr>
            </a:lvl9pPr>
          </a:lstStyle>
          <a:p>
            <a:r>
              <a:rPr lang="vi-VN" sz="2100" dirty="0">
                <a:latin typeface="Times New Roman" panose="02020603050405020304" pitchFamily="18" charset="0"/>
                <a:cs typeface="Times New Roman" panose="02020603050405020304" pitchFamily="18" charset="0"/>
              </a:rPr>
              <a:t>Xem lại các yêu cầu nói và nghe trong thảo luận nhóm. </a:t>
            </a:r>
            <a:endParaRPr lang="en-VN" sz="21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37"/>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p>
            <a:pPr marL="0" marR="38100" lvl="0" indent="0" algn="ctr" rtl="0">
              <a:lnSpc>
                <a:spcPct val="100000"/>
              </a:lnSpc>
              <a:spcBef>
                <a:spcPts val="0"/>
              </a:spcBef>
              <a:spcAft>
                <a:spcPts val="0"/>
              </a:spcAft>
              <a:buNone/>
            </a:pPr>
            <a:r>
              <a:rPr lang="en" b="1" dirty="0">
                <a:latin typeface="Times New Roman" panose="02020603050405020304" pitchFamily="18" charset="0"/>
                <a:cs typeface="Times New Roman" panose="02020603050405020304" pitchFamily="18" charset="0"/>
              </a:rPr>
              <a:t>b. </a:t>
            </a:r>
            <a:r>
              <a:rPr lang="en" b="1" dirty="0" err="1">
                <a:latin typeface="Times New Roman" panose="02020603050405020304" pitchFamily="18" charset="0"/>
                <a:cs typeface="Times New Roman" panose="02020603050405020304" pitchFamily="18" charset="0"/>
              </a:rPr>
              <a:t>Tìm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ý</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và</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lập</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dàn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ý</a:t>
            </a:r>
            <a:endParaRPr b="1" dirty="0">
              <a:latin typeface="Times New Roman" panose="02020603050405020304" pitchFamily="18" charset="0"/>
              <a:cs typeface="Times New Roman" panose="02020603050405020304" pitchFamily="18" charset="0"/>
            </a:endParaRPr>
          </a:p>
        </p:txBody>
      </p:sp>
      <p:sp>
        <p:nvSpPr>
          <p:cNvPr id="714" name="Google Shape;714;p37"/>
          <p:cNvSpPr txBox="1">
            <a:spLocks noGrp="1"/>
          </p:cNvSpPr>
          <p:nvPr>
            <p:ph type="body" idx="1"/>
          </p:nvPr>
        </p:nvSpPr>
        <p:spPr>
          <a:xfrm>
            <a:off x="922161" y="2569685"/>
            <a:ext cx="2895791" cy="1941976"/>
          </a:xfrm>
          <a:prstGeom prst="rect">
            <a:avLst/>
          </a:prstGeom>
        </p:spPr>
        <p:txBody>
          <a:bodyPr spcFirstLastPara="1" wrap="square" lIns="91425" tIns="91425" rIns="91425" bIns="91425" anchor="t" anchorCtr="0">
            <a:noAutofit/>
          </a:bodyPr>
          <a:lstStyle/>
          <a:p>
            <a:pPr marL="127000" indent="0" algn="l">
              <a:buNone/>
            </a:pPr>
            <a:r>
              <a:rPr lang="vi-VN" dirty="0">
                <a:latin typeface="Times New Roman" panose="02020603050405020304" pitchFamily="18" charset="0"/>
                <a:cs typeface="Times New Roman" panose="02020603050405020304" pitchFamily="18" charset="0"/>
              </a:rPr>
              <a:t>Tìm ý bằng cách đặt và trả lời các câu hỏi sau:</a:t>
            </a:r>
            <a:endParaRPr lang="en-VN" dirty="0">
              <a:latin typeface="Times New Roman" panose="02020603050405020304" pitchFamily="18" charset="0"/>
              <a:cs typeface="Times New Roman" panose="02020603050405020304" pitchFamily="18" charset="0"/>
            </a:endParaRPr>
          </a:p>
          <a:p>
            <a:pPr marL="127000" indent="0" algn="l">
              <a:buNone/>
            </a:pPr>
            <a:r>
              <a:rPr lang="vi-VN" dirty="0">
                <a:latin typeface="Times New Roman" panose="02020603050405020304" pitchFamily="18" charset="0"/>
                <a:cs typeface="Times New Roman" panose="02020603050405020304" pitchFamily="18" charset="0"/>
              </a:rPr>
              <a:t>+ Kết quả của sự việc đó là gì?</a:t>
            </a:r>
            <a:endParaRPr lang="en-VN" dirty="0">
              <a:latin typeface="Times New Roman" panose="02020603050405020304" pitchFamily="18" charset="0"/>
              <a:cs typeface="Times New Roman" panose="02020603050405020304" pitchFamily="18" charset="0"/>
            </a:endParaRPr>
          </a:p>
          <a:p>
            <a:pPr marL="127000" indent="0" algn="l">
              <a:buNone/>
            </a:pPr>
            <a:r>
              <a:rPr lang="vi-VN" dirty="0">
                <a:latin typeface="Times New Roman" panose="02020603050405020304" pitchFamily="18" charset="0"/>
                <a:cs typeface="Times New Roman" panose="02020603050405020304" pitchFamily="18" charset="0"/>
              </a:rPr>
              <a:t>+ Nguyên nhân nào dẫn đến kết quả đó (một hay nhiều nguyên nhân)?</a:t>
            </a:r>
            <a:endParaRPr lang="en-VN" dirty="0">
              <a:latin typeface="Times New Roman" panose="02020603050405020304" pitchFamily="18" charset="0"/>
              <a:cs typeface="Times New Roman" panose="02020603050405020304" pitchFamily="18" charset="0"/>
            </a:endParaRPr>
          </a:p>
          <a:p>
            <a:pPr marL="127000" indent="0" algn="l">
              <a:buNone/>
            </a:pPr>
            <a:r>
              <a:rPr lang="vi-VN" dirty="0">
                <a:latin typeface="Times New Roman" panose="02020603050405020304" pitchFamily="18" charset="0"/>
                <a:cs typeface="Times New Roman" panose="02020603050405020304" pitchFamily="18" charset="0"/>
              </a:rPr>
              <a:t>+ Theo em, nguyên nhân nào là quan trọng?</a:t>
            </a:r>
            <a:endParaRPr lang="en-VN" dirty="0">
              <a:latin typeface="Times New Roman" panose="02020603050405020304" pitchFamily="18" charset="0"/>
              <a:cs typeface="Times New Roman" panose="02020603050405020304" pitchFamily="18" charset="0"/>
            </a:endParaRPr>
          </a:p>
        </p:txBody>
      </p:sp>
      <p:sp>
        <p:nvSpPr>
          <p:cNvPr id="715" name="Google Shape;715;p37"/>
          <p:cNvSpPr txBox="1">
            <a:spLocks noGrp="1"/>
          </p:cNvSpPr>
          <p:nvPr>
            <p:ph type="body" idx="2"/>
          </p:nvPr>
        </p:nvSpPr>
        <p:spPr>
          <a:xfrm>
            <a:off x="4368840" y="2440412"/>
            <a:ext cx="4238236" cy="2581119"/>
          </a:xfrm>
          <a:prstGeom prst="rect">
            <a:avLst/>
          </a:prstGeom>
        </p:spPr>
        <p:txBody>
          <a:bodyPr spcFirstLastPara="1" wrap="square" lIns="91425" tIns="91425" rIns="91425" bIns="91425" anchor="t" anchorCtr="0">
            <a:noAutofit/>
          </a:bodyPr>
          <a:lstStyle/>
          <a:p>
            <a:pPr marL="127000" indent="0" algn="just">
              <a:buNone/>
            </a:pPr>
            <a:r>
              <a:rPr lang="vi-VN" sz="1400" dirty="0">
                <a:latin typeface="Times New Roman" panose="02020603050405020304" pitchFamily="18" charset="0"/>
                <a:cs typeface="Times New Roman" panose="02020603050405020304" pitchFamily="18" charset="0"/>
              </a:rPr>
              <a:t>Lập dàn ý bằng cách dựa vào những ý đã tìm được, sắp xếp theo ba phần của bài nói.</a:t>
            </a:r>
            <a:endParaRPr lang="en-VN" sz="1400" dirty="0">
              <a:latin typeface="Times New Roman" panose="02020603050405020304" pitchFamily="18" charset="0"/>
              <a:cs typeface="Times New Roman" panose="02020603050405020304" pitchFamily="18" charset="0"/>
            </a:endParaRPr>
          </a:p>
          <a:p>
            <a:pPr marL="127000" indent="0" algn="just">
              <a:buNone/>
            </a:pPr>
            <a:r>
              <a:rPr lang="vi-VN" sz="1400" dirty="0">
                <a:latin typeface="Times New Roman" panose="02020603050405020304" pitchFamily="18" charset="0"/>
                <a:cs typeface="Times New Roman" panose="02020603050405020304" pitchFamily="18" charset="0"/>
              </a:rPr>
              <a:t>+ Mở đầu: Nêu sự việc và kết quả của sự việc</a:t>
            </a:r>
            <a:endParaRPr lang="en-VN" sz="1400" dirty="0">
              <a:latin typeface="Times New Roman" panose="02020603050405020304" pitchFamily="18" charset="0"/>
              <a:cs typeface="Times New Roman" panose="02020603050405020304" pitchFamily="18" charset="0"/>
            </a:endParaRPr>
          </a:p>
          <a:p>
            <a:pPr marL="127000" indent="0" algn="just">
              <a:buNone/>
            </a:pPr>
            <a:r>
              <a:rPr lang="vi-VN" sz="1400" dirty="0">
                <a:latin typeface="Times New Roman" panose="02020603050405020304" pitchFamily="18" charset="0"/>
                <a:cs typeface="Times New Roman" panose="02020603050405020304" pitchFamily="18" charset="0"/>
              </a:rPr>
              <a:t>+ Nội dung chính:</a:t>
            </a:r>
            <a:endParaRPr lang="en-VN" sz="1400" dirty="0">
              <a:latin typeface="Times New Roman" panose="02020603050405020304" pitchFamily="18" charset="0"/>
              <a:cs typeface="Times New Roman" panose="02020603050405020304" pitchFamily="18" charset="0"/>
            </a:endParaRPr>
          </a:p>
          <a:p>
            <a:pPr marL="127000" lvl="0" indent="0" algn="just">
              <a:buNone/>
            </a:pPr>
            <a:r>
              <a:rPr lang="vi-VN" sz="1400" dirty="0">
                <a:latin typeface="Times New Roman" panose="02020603050405020304" pitchFamily="18" charset="0"/>
                <a:cs typeface="Times New Roman" panose="02020603050405020304" pitchFamily="18" charset="0"/>
              </a:rPr>
              <a:t>Lần lượt nêu các nguyên nhân dẫn đến kết quả. Ví dụ</a:t>
            </a:r>
            <a:endParaRPr lang="en-VN" sz="1400" dirty="0">
              <a:latin typeface="Times New Roman" panose="02020603050405020304" pitchFamily="18" charset="0"/>
              <a:cs typeface="Times New Roman" panose="02020603050405020304" pitchFamily="18" charset="0"/>
            </a:endParaRPr>
          </a:p>
          <a:p>
            <a:pPr marL="127000" lvl="0" indent="0" algn="just">
              <a:buNone/>
            </a:pPr>
            <a:r>
              <a:rPr lang="vi-VN" sz="1400" dirty="0">
                <a:latin typeface="Times New Roman" panose="02020603050405020304" pitchFamily="18" charset="0"/>
                <a:cs typeface="Times New Roman" panose="02020603050405020304" pitchFamily="18" charset="0"/>
              </a:rPr>
              <a:t>Thảo luận trong nhóm để tìm thêm các nguyên nhân, loại bỏ những nguyên nhân không đúng, xác định nguyên nhân quan trọng.</a:t>
            </a:r>
            <a:endParaRPr lang="en-VN" sz="1400" dirty="0">
              <a:latin typeface="Times New Roman" panose="02020603050405020304" pitchFamily="18" charset="0"/>
              <a:cs typeface="Times New Roman" panose="02020603050405020304" pitchFamily="18" charset="0"/>
            </a:endParaRPr>
          </a:p>
          <a:p>
            <a:pPr marL="127000" indent="0" algn="just">
              <a:buNone/>
            </a:pPr>
            <a:r>
              <a:rPr lang="vi-VN" sz="1400" dirty="0">
                <a:latin typeface="Times New Roman" panose="02020603050405020304" pitchFamily="18" charset="0"/>
                <a:cs typeface="Times New Roman" panose="02020603050405020304" pitchFamily="18" charset="0"/>
              </a:rPr>
              <a:t>+ Kết thúc: Khẳng định lại một cách ngắn gọn ý kiến đã thống nhất về nguyên nhân đưa đến kết quả của sự việc.</a:t>
            </a:r>
            <a:endParaRPr lang="en-VN" sz="1400" dirty="0">
              <a:latin typeface="Times New Roman" panose="02020603050405020304" pitchFamily="18" charset="0"/>
              <a:cs typeface="Times New Roman" panose="02020603050405020304" pitchFamily="18" charset="0"/>
            </a:endParaRPr>
          </a:p>
        </p:txBody>
      </p:sp>
      <p:sp>
        <p:nvSpPr>
          <p:cNvPr id="716" name="Google Shape;716;p37"/>
          <p:cNvSpPr txBox="1">
            <a:spLocks noGrp="1"/>
          </p:cNvSpPr>
          <p:nvPr>
            <p:ph type="title" idx="3"/>
          </p:nvPr>
        </p:nvSpPr>
        <p:spPr>
          <a:xfrm>
            <a:off x="713225" y="1917551"/>
            <a:ext cx="3061200" cy="52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Tìm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ý</a:t>
            </a:r>
            <a:endParaRPr b="1" dirty="0">
              <a:latin typeface="Times New Roman" panose="02020603050405020304" pitchFamily="18" charset="0"/>
              <a:cs typeface="Times New Roman" panose="02020603050405020304" pitchFamily="18" charset="0"/>
            </a:endParaRPr>
          </a:p>
        </p:txBody>
      </p:sp>
      <p:sp>
        <p:nvSpPr>
          <p:cNvPr id="717" name="Google Shape;717;p37"/>
          <p:cNvSpPr txBox="1">
            <a:spLocks noGrp="1"/>
          </p:cNvSpPr>
          <p:nvPr>
            <p:ph type="title" idx="4"/>
          </p:nvPr>
        </p:nvSpPr>
        <p:spPr>
          <a:xfrm>
            <a:off x="4882762" y="1890766"/>
            <a:ext cx="3061200" cy="52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Lập</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dàn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ý</a:t>
            </a:r>
            <a:endParaRPr b="1" dirty="0">
              <a:latin typeface="Times New Roman" panose="02020603050405020304" pitchFamily="18" charset="0"/>
              <a:cs typeface="Times New Roman" panose="02020603050405020304" pitchFamily="18" charset="0"/>
            </a:endParaRPr>
          </a:p>
        </p:txBody>
      </p:sp>
      <p:grpSp>
        <p:nvGrpSpPr>
          <p:cNvPr id="718" name="Google Shape;718;p37"/>
          <p:cNvGrpSpPr/>
          <p:nvPr/>
        </p:nvGrpSpPr>
        <p:grpSpPr>
          <a:xfrm>
            <a:off x="2056832" y="1543348"/>
            <a:ext cx="373983" cy="363622"/>
            <a:chOff x="3512070" y="1956222"/>
            <a:chExt cx="373983" cy="363622"/>
          </a:xfrm>
        </p:grpSpPr>
        <p:sp>
          <p:nvSpPr>
            <p:cNvPr id="719" name="Google Shape;719;p37"/>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0" name="Google Shape;720;p37"/>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1" name="Google Shape;721;p37"/>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2" name="Google Shape;722;p37"/>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3" name="Google Shape;723;p37"/>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4" name="Google Shape;724;p37"/>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5" name="Google Shape;725;p37"/>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6" name="Google Shape;726;p37"/>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7" name="Google Shape;727;p37"/>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8" name="Google Shape;728;p37"/>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9" name="Google Shape;729;p37"/>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0" name="Google Shape;730;p37"/>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1" name="Google Shape;731;p37"/>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2" name="Google Shape;732;p37"/>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3" name="Google Shape;733;p37"/>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4" name="Google Shape;734;p37"/>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5" name="Google Shape;735;p37"/>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36" name="Google Shape;736;p37"/>
          <p:cNvGrpSpPr/>
          <p:nvPr/>
        </p:nvGrpSpPr>
        <p:grpSpPr>
          <a:xfrm>
            <a:off x="6225920" y="1533094"/>
            <a:ext cx="374897" cy="303155"/>
            <a:chOff x="3952456" y="1524280"/>
            <a:chExt cx="370195" cy="300154"/>
          </a:xfrm>
        </p:grpSpPr>
        <p:sp>
          <p:nvSpPr>
            <p:cNvPr id="737" name="Google Shape;737;p37"/>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8" name="Google Shape;738;p37"/>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9" name="Google Shape;739;p37"/>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0" name="Google Shape;740;p37"/>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1" name="Google Shape;741;p37"/>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rgbClr val="5D412D">
                <a:alpha val="1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2" name="Google Shape;742;p37"/>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3" name="Title 2">
            <a:extLst>
              <a:ext uri="{FF2B5EF4-FFF2-40B4-BE49-F238E27FC236}">
                <a16:creationId xmlns:a16="http://schemas.microsoft.com/office/drawing/2014/main" id="{03E927F5-9EA1-744B-86E6-B21740A16D10}"/>
              </a:ext>
            </a:extLst>
          </p:cNvPr>
          <p:cNvSpPr>
            <a:spLocks noGrp="1"/>
          </p:cNvSpPr>
          <p:nvPr>
            <p:ph type="title"/>
          </p:nvPr>
        </p:nvSpPr>
        <p:spPr/>
        <p:txBody>
          <a:bodyPr/>
          <a:lstStyle/>
          <a:p>
            <a:r>
              <a:rPr lang="en-VN" b="1" dirty="0">
                <a:latin typeface="Times New Roman" panose="02020603050405020304" pitchFamily="18" charset="0"/>
                <a:cs typeface="Times New Roman" panose="02020603050405020304" pitchFamily="18" charset="0"/>
              </a:rPr>
              <a:t>c. Nói và nghe</a:t>
            </a:r>
          </a:p>
        </p:txBody>
      </p:sp>
      <p:sp>
        <p:nvSpPr>
          <p:cNvPr id="4" name="Rectangle 3">
            <a:extLst>
              <a:ext uri="{FF2B5EF4-FFF2-40B4-BE49-F238E27FC236}">
                <a16:creationId xmlns:a16="http://schemas.microsoft.com/office/drawing/2014/main" id="{9EA65AD7-1559-FA4D-B664-CF54CB0772D0}"/>
              </a:ext>
            </a:extLst>
          </p:cNvPr>
          <p:cNvSpPr/>
          <p:nvPr/>
        </p:nvSpPr>
        <p:spPr>
          <a:xfrm>
            <a:off x="644055" y="1159761"/>
            <a:ext cx="7975158" cy="3603359"/>
          </a:xfrm>
          <a:prstGeom prst="rect">
            <a:avLst/>
          </a:prstGeom>
        </p:spPr>
        <p:txBody>
          <a:bodyPr wrap="square">
            <a:spAutoFit/>
          </a:bodyPr>
          <a:lstStyle/>
          <a:p>
            <a:pPr algn="just">
              <a:lnSpc>
                <a:spcPct val="115000"/>
              </a:lnSpc>
              <a:tabLst>
                <a:tab pos="90170" algn="l"/>
                <a:tab pos="180340" algn="l"/>
                <a:tab pos="270510" algn="l"/>
              </a:tabLst>
            </a:pPr>
            <a:r>
              <a:rPr lang="vi-VN" sz="2000" dirty="0">
                <a:latin typeface="Times New Roman" panose="02020603050405020304" pitchFamily="18" charset="0"/>
                <a:ea typeface="Calibri" panose="020F0502020204030204" pitchFamily="34" charset="0"/>
              </a:rPr>
              <a:t>- Mở đầu: Nhóm trưởng giới thiệu, nêu sự việc.</a:t>
            </a:r>
            <a:endParaRPr lang="en-VN" sz="2000" dirty="0">
              <a:latin typeface="Times New Roman" panose="02020603050405020304" pitchFamily="18" charset="0"/>
              <a:ea typeface="Calibri" panose="020F0502020204030204" pitchFamily="34" charset="0"/>
            </a:endParaRPr>
          </a:p>
          <a:p>
            <a:pPr algn="just">
              <a:lnSpc>
                <a:spcPct val="115000"/>
              </a:lnSpc>
              <a:tabLst>
                <a:tab pos="90170" algn="l"/>
                <a:tab pos="180340" algn="l"/>
                <a:tab pos="270510" algn="l"/>
              </a:tabLst>
            </a:pPr>
            <a:r>
              <a:rPr lang="vi-VN" sz="2000" dirty="0">
                <a:latin typeface="Times New Roman" panose="02020603050405020304" pitchFamily="18" charset="0"/>
                <a:ea typeface="Calibri" panose="020F0502020204030204" pitchFamily="34" charset="0"/>
              </a:rPr>
              <a:t>- Một bạn trình bày các nguyên nhân của sự việc.</a:t>
            </a:r>
            <a:endParaRPr lang="en-VN" sz="2000" dirty="0">
              <a:latin typeface="Times New Roman" panose="02020603050405020304" pitchFamily="18" charset="0"/>
              <a:ea typeface="Calibri" panose="020F0502020204030204" pitchFamily="34" charset="0"/>
            </a:endParaRPr>
          </a:p>
          <a:p>
            <a:pPr algn="just">
              <a:lnSpc>
                <a:spcPct val="115000"/>
              </a:lnSpc>
              <a:tabLst>
                <a:tab pos="90170" algn="l"/>
                <a:tab pos="180340" algn="l"/>
                <a:tab pos="270510" algn="l"/>
              </a:tabLst>
            </a:pPr>
            <a:r>
              <a:rPr lang="vi-VN" sz="2000" dirty="0">
                <a:latin typeface="Times New Roman" panose="02020603050405020304" pitchFamily="18" charset="0"/>
                <a:ea typeface="Calibri" panose="020F0502020204030204" pitchFamily="34" charset="0"/>
              </a:rPr>
              <a:t>- Thảo luận trong nhóm về các nguyên nhân dẫn đến kết quả của sự việc</a:t>
            </a:r>
            <a:endParaRPr lang="en-VN" sz="2000" dirty="0">
              <a:latin typeface="Times New Roman" panose="02020603050405020304" pitchFamily="18" charset="0"/>
              <a:ea typeface="Calibri" panose="020F0502020204030204" pitchFamily="34" charset="0"/>
            </a:endParaRPr>
          </a:p>
          <a:p>
            <a:pPr algn="just">
              <a:lnSpc>
                <a:spcPct val="115000"/>
              </a:lnSpc>
              <a:tabLst>
                <a:tab pos="90170" algn="l"/>
                <a:tab pos="180340" algn="l"/>
                <a:tab pos="270510" algn="l"/>
              </a:tabLst>
            </a:pPr>
            <a:r>
              <a:rPr lang="vi-VN" sz="2000" dirty="0">
                <a:latin typeface="Times New Roman" panose="02020603050405020304" pitchFamily="18" charset="0"/>
                <a:ea typeface="Calibri" panose="020F0502020204030204" pitchFamily="34" charset="0"/>
              </a:rPr>
              <a:t>+ Dựa vào dàn ý đã lập được, lần lượt từng thành viên trong nhóm nêu ra các nguyên nhân đưa đến kết quả của sự việc</a:t>
            </a:r>
            <a:endParaRPr lang="en-VN" sz="2000" dirty="0">
              <a:latin typeface="Times New Roman" panose="02020603050405020304" pitchFamily="18" charset="0"/>
              <a:ea typeface="Calibri" panose="020F0502020204030204" pitchFamily="34" charset="0"/>
            </a:endParaRPr>
          </a:p>
          <a:p>
            <a:pPr algn="just">
              <a:lnSpc>
                <a:spcPct val="115000"/>
              </a:lnSpc>
              <a:tabLst>
                <a:tab pos="90170" algn="l"/>
                <a:tab pos="180340" algn="l"/>
                <a:tab pos="270510" algn="l"/>
              </a:tabLst>
            </a:pPr>
            <a:r>
              <a:rPr lang="vi-VN" sz="2000" dirty="0">
                <a:latin typeface="Times New Roman" panose="02020603050405020304" pitchFamily="18" charset="0"/>
                <a:ea typeface="Calibri" panose="020F0502020204030204" pitchFamily="34" charset="0"/>
              </a:rPr>
              <a:t>+ Các thành viên trong nhóm có thể bày tỏ sự đồng tình hoặc không đồng tình với nguyên nhân mà thành viên khác nêu ra. Có thái độ phù hợp khi bày tỏ quan điểm.</a:t>
            </a:r>
            <a:endParaRPr lang="en-VN" sz="2000" dirty="0">
              <a:latin typeface="Times New Roman" panose="02020603050405020304" pitchFamily="18" charset="0"/>
              <a:ea typeface="Calibri" panose="020F0502020204030204" pitchFamily="34" charset="0"/>
            </a:endParaRPr>
          </a:p>
          <a:p>
            <a:pPr algn="just">
              <a:lnSpc>
                <a:spcPct val="115000"/>
              </a:lnSpc>
              <a:tabLst>
                <a:tab pos="90170" algn="l"/>
                <a:tab pos="180340" algn="l"/>
                <a:tab pos="270510" algn="l"/>
              </a:tabLst>
            </a:pPr>
            <a:r>
              <a:rPr lang="vi-VN" sz="2000" dirty="0">
                <a:latin typeface="Times New Roman" panose="02020603050405020304" pitchFamily="18" charset="0"/>
                <a:ea typeface="Calibri" panose="020F0502020204030204" pitchFamily="34" charset="0"/>
              </a:rPr>
              <a:t>- Kết thúc: Nhóm trưởng chốt lại những nguyên nhân đã được các thành viên trong nhóm thống nhất. </a:t>
            </a:r>
            <a:endParaRPr lang="en-VN" sz="2000" dirty="0">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9E3609C-5755-3246-A5E8-60614A77944B}"/>
              </a:ext>
            </a:extLst>
          </p:cNvPr>
          <p:cNvGraphicFramePr>
            <a:graphicFrameLocks noGrp="1"/>
          </p:cNvGraphicFramePr>
          <p:nvPr>
            <p:extLst>
              <p:ext uri="{D42A27DB-BD31-4B8C-83A1-F6EECF244321}">
                <p14:modId xmlns:p14="http://schemas.microsoft.com/office/powerpoint/2010/main" val="234782117"/>
              </p:ext>
            </p:extLst>
          </p:nvPr>
        </p:nvGraphicFramePr>
        <p:xfrm>
          <a:off x="139147" y="55414"/>
          <a:ext cx="8865706" cy="5032671"/>
        </p:xfrm>
        <a:graphic>
          <a:graphicData uri="http://schemas.openxmlformats.org/drawingml/2006/table">
            <a:tbl>
              <a:tblPr firstRow="1" firstCol="1" bandRow="1">
                <a:tableStyleId>{F1BDC707-0F96-4618-8E59-628D52FF7ACA}</a:tableStyleId>
              </a:tblPr>
              <a:tblGrid>
                <a:gridCol w="1728423">
                  <a:extLst>
                    <a:ext uri="{9D8B030D-6E8A-4147-A177-3AD203B41FA5}">
                      <a16:colId xmlns:a16="http://schemas.microsoft.com/office/drawing/2014/main" val="2244182405"/>
                    </a:ext>
                  </a:extLst>
                </a:gridCol>
                <a:gridCol w="1728423">
                  <a:extLst>
                    <a:ext uri="{9D8B030D-6E8A-4147-A177-3AD203B41FA5}">
                      <a16:colId xmlns:a16="http://schemas.microsoft.com/office/drawing/2014/main" val="619399600"/>
                    </a:ext>
                  </a:extLst>
                </a:gridCol>
                <a:gridCol w="2704430">
                  <a:extLst>
                    <a:ext uri="{9D8B030D-6E8A-4147-A177-3AD203B41FA5}">
                      <a16:colId xmlns:a16="http://schemas.microsoft.com/office/drawing/2014/main" val="1280925302"/>
                    </a:ext>
                  </a:extLst>
                </a:gridCol>
                <a:gridCol w="2704430">
                  <a:extLst>
                    <a:ext uri="{9D8B030D-6E8A-4147-A177-3AD203B41FA5}">
                      <a16:colId xmlns:a16="http://schemas.microsoft.com/office/drawing/2014/main" val="277843095"/>
                    </a:ext>
                  </a:extLst>
                </a:gridCol>
              </a:tblGrid>
              <a:tr h="117971">
                <a:tc gridSpan="4">
                  <a:txBody>
                    <a:bodyPr/>
                    <a:lstStyle/>
                    <a:p>
                      <a:pPr algn="ctr">
                        <a:lnSpc>
                          <a:spcPct val="115000"/>
                        </a:lnSpc>
                        <a:spcBef>
                          <a:spcPts val="600"/>
                        </a:spcBef>
                        <a:spcAft>
                          <a:spcPts val="600"/>
                        </a:spcAft>
                      </a:pPr>
                      <a:r>
                        <a:rPr lang="vi-VN" sz="1300" b="1" kern="1200" dirty="0">
                          <a:effectLst/>
                          <a:latin typeface="Times New Roman" panose="02020603050405020304" pitchFamily="18" charset="0"/>
                          <a:cs typeface="Times New Roman" panose="02020603050405020304" pitchFamily="18" charset="0"/>
                        </a:rPr>
                        <a:t>PHIẾU ĐÁNH GIÁ THEO TIÊU CHÍ</a:t>
                      </a:r>
                      <a:endParaRPr lang="en-VN"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681702814"/>
                  </a:ext>
                </a:extLst>
              </a:tr>
              <a:tr h="241466">
                <a:tc gridSpan="4">
                  <a:txBody>
                    <a:bodyPr/>
                    <a:lstStyle/>
                    <a:p>
                      <a:pPr>
                        <a:lnSpc>
                          <a:spcPct val="115000"/>
                        </a:lnSpc>
                        <a:spcBef>
                          <a:spcPts val="600"/>
                        </a:spcBef>
                        <a:spcAft>
                          <a:spcPts val="600"/>
                        </a:spcAft>
                      </a:pPr>
                      <a:r>
                        <a:rPr lang="vi-VN" sz="1300" b="1" kern="1200" dirty="0">
                          <a:effectLst/>
                          <a:latin typeface="Times New Roman" panose="02020603050405020304" pitchFamily="18" charset="0"/>
                          <a:cs typeface="Times New Roman" panose="02020603050405020304" pitchFamily="18" charset="0"/>
                        </a:rPr>
                        <a:t>Nhóm hùng biện : ..........................................                             Nhóm đánh giá: ................................</a:t>
                      </a:r>
                      <a:endParaRPr lang="en-VN"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accent3">
                        <a:lumMod val="20000"/>
                        <a:lumOff val="80000"/>
                      </a:schemeClr>
                    </a:solidFill>
                  </a:tcPr>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4178124723"/>
                  </a:ext>
                </a:extLst>
              </a:tr>
              <a:tr h="117971">
                <a:tc rowSpan="2">
                  <a:txBody>
                    <a:bodyPr/>
                    <a:lstStyle/>
                    <a:p>
                      <a:pPr algn="ctr">
                        <a:lnSpc>
                          <a:spcPct val="115000"/>
                        </a:lnSpc>
                        <a:spcBef>
                          <a:spcPts val="600"/>
                        </a:spcBef>
                        <a:spcAft>
                          <a:spcPts val="600"/>
                        </a:spcAft>
                      </a:pPr>
                      <a:r>
                        <a:rPr lang="en-US" sz="1300" b="1" kern="1200">
                          <a:effectLst/>
                          <a:latin typeface="Times New Roman" panose="02020603050405020304" pitchFamily="18" charset="0"/>
                          <a:cs typeface="Times New Roman" panose="02020603050405020304" pitchFamily="18" charset="0"/>
                        </a:rPr>
                        <a:t>TIÊU CHÍ</a:t>
                      </a:r>
                      <a:endParaRPr lang="en-VN" sz="1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accent3">
                        <a:lumMod val="20000"/>
                        <a:lumOff val="80000"/>
                      </a:schemeClr>
                    </a:solidFill>
                  </a:tcPr>
                </a:tc>
                <a:tc gridSpan="3">
                  <a:txBody>
                    <a:bodyPr/>
                    <a:lstStyle/>
                    <a:p>
                      <a:pPr algn="ctr">
                        <a:lnSpc>
                          <a:spcPct val="115000"/>
                        </a:lnSpc>
                        <a:spcBef>
                          <a:spcPts val="600"/>
                        </a:spcBef>
                        <a:spcAft>
                          <a:spcPts val="600"/>
                        </a:spcAft>
                      </a:pPr>
                      <a:r>
                        <a:rPr lang="en-US" sz="1300" b="1" kern="1200">
                          <a:effectLst/>
                          <a:latin typeface="Times New Roman" panose="02020603050405020304" pitchFamily="18" charset="0"/>
                          <a:cs typeface="Times New Roman" panose="02020603050405020304" pitchFamily="18" charset="0"/>
                        </a:rPr>
                        <a:t>MỨC ĐỘ</a:t>
                      </a:r>
                      <a:endParaRPr lang="en-VN" sz="1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accent3">
                        <a:lumMod val="20000"/>
                        <a:lumOff val="80000"/>
                      </a:schemeClr>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4101021338"/>
                  </a:ext>
                </a:extLst>
              </a:tr>
              <a:tr h="241466">
                <a:tc vMerge="1">
                  <a:txBody>
                    <a:bodyPr/>
                    <a:lstStyle/>
                    <a:p>
                      <a:endParaRPr lang="en-VN"/>
                    </a:p>
                  </a:txBody>
                  <a:tcPr/>
                </a:tc>
                <a:tc>
                  <a:txBody>
                    <a:bodyPr/>
                    <a:lstStyle/>
                    <a:p>
                      <a:pPr algn="ctr">
                        <a:lnSpc>
                          <a:spcPct val="115000"/>
                        </a:lnSpc>
                        <a:spcBef>
                          <a:spcPts val="600"/>
                        </a:spcBef>
                        <a:spcAft>
                          <a:spcPts val="600"/>
                        </a:spcAft>
                      </a:pPr>
                      <a:r>
                        <a:rPr lang="en-US" sz="1300" b="1" kern="1200">
                          <a:effectLst/>
                          <a:latin typeface="Times New Roman" panose="02020603050405020304" pitchFamily="18" charset="0"/>
                          <a:cs typeface="Times New Roman" panose="02020603050405020304" pitchFamily="18" charset="0"/>
                        </a:rPr>
                        <a:t>Chưa đạt (0 điểm)</a:t>
                      </a:r>
                      <a:endParaRPr lang="en-VN" sz="1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accent3">
                        <a:lumMod val="20000"/>
                        <a:lumOff val="80000"/>
                      </a:schemeClr>
                    </a:solidFill>
                  </a:tcPr>
                </a:tc>
                <a:tc>
                  <a:txBody>
                    <a:bodyPr/>
                    <a:lstStyle/>
                    <a:p>
                      <a:pPr algn="ctr">
                        <a:lnSpc>
                          <a:spcPct val="115000"/>
                        </a:lnSpc>
                        <a:spcBef>
                          <a:spcPts val="600"/>
                        </a:spcBef>
                        <a:spcAft>
                          <a:spcPts val="600"/>
                        </a:spcAft>
                      </a:pPr>
                      <a:r>
                        <a:rPr lang="en-US" sz="1300" b="1" kern="1200" dirty="0" err="1">
                          <a:effectLst/>
                          <a:latin typeface="Times New Roman" panose="02020603050405020304" pitchFamily="18" charset="0"/>
                          <a:cs typeface="Times New Roman" panose="02020603050405020304" pitchFamily="18" charset="0"/>
                        </a:rPr>
                        <a:t>Đạt</a:t>
                      </a:r>
                      <a:r>
                        <a:rPr lang="en-US" sz="1300" b="1" kern="1200" dirty="0">
                          <a:effectLst/>
                          <a:latin typeface="Times New Roman" panose="02020603050405020304" pitchFamily="18" charset="0"/>
                          <a:cs typeface="Times New Roman" panose="02020603050405020304" pitchFamily="18" charset="0"/>
                        </a:rPr>
                        <a:t> (1 </a:t>
                      </a:r>
                      <a:r>
                        <a:rPr lang="en-US" sz="1300" b="1" kern="1200" dirty="0" err="1">
                          <a:effectLst/>
                          <a:latin typeface="Times New Roman" panose="02020603050405020304" pitchFamily="18" charset="0"/>
                          <a:cs typeface="Times New Roman" panose="02020603050405020304" pitchFamily="18" charset="0"/>
                        </a:rPr>
                        <a:t>điểm</a:t>
                      </a:r>
                      <a:r>
                        <a:rPr lang="en-US" sz="1300" b="1" kern="1200" dirty="0">
                          <a:effectLst/>
                          <a:latin typeface="Times New Roman" panose="02020603050405020304" pitchFamily="18" charset="0"/>
                          <a:cs typeface="Times New Roman" panose="02020603050405020304" pitchFamily="18" charset="0"/>
                        </a:rPr>
                        <a:t>)</a:t>
                      </a:r>
                      <a:endParaRPr lang="en-VN"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accent3">
                        <a:lumMod val="20000"/>
                        <a:lumOff val="80000"/>
                      </a:schemeClr>
                    </a:solidFill>
                  </a:tcPr>
                </a:tc>
                <a:tc>
                  <a:txBody>
                    <a:bodyPr/>
                    <a:lstStyle/>
                    <a:p>
                      <a:pPr algn="ctr">
                        <a:lnSpc>
                          <a:spcPct val="115000"/>
                        </a:lnSpc>
                        <a:spcBef>
                          <a:spcPts val="600"/>
                        </a:spcBef>
                        <a:spcAft>
                          <a:spcPts val="600"/>
                        </a:spcAft>
                      </a:pPr>
                      <a:r>
                        <a:rPr lang="en-US" sz="1300" b="1" kern="1200" dirty="0" err="1">
                          <a:effectLst/>
                          <a:latin typeface="Times New Roman" panose="02020603050405020304" pitchFamily="18" charset="0"/>
                          <a:cs typeface="Times New Roman" panose="02020603050405020304" pitchFamily="18" charset="0"/>
                        </a:rPr>
                        <a:t>Tốt</a:t>
                      </a:r>
                      <a:r>
                        <a:rPr lang="en-US" sz="1300" b="1" kern="1200" dirty="0">
                          <a:effectLst/>
                          <a:latin typeface="Times New Roman" panose="02020603050405020304" pitchFamily="18" charset="0"/>
                          <a:cs typeface="Times New Roman" panose="02020603050405020304" pitchFamily="18" charset="0"/>
                        </a:rPr>
                        <a:t> (2 </a:t>
                      </a:r>
                      <a:r>
                        <a:rPr lang="en-US" sz="1300" b="1" kern="1200" dirty="0" err="1">
                          <a:effectLst/>
                          <a:latin typeface="Times New Roman" panose="02020603050405020304" pitchFamily="18" charset="0"/>
                          <a:cs typeface="Times New Roman" panose="02020603050405020304" pitchFamily="18" charset="0"/>
                        </a:rPr>
                        <a:t>điểm</a:t>
                      </a:r>
                      <a:r>
                        <a:rPr lang="en-US" sz="1300" b="1" kern="1200" dirty="0">
                          <a:effectLst/>
                          <a:latin typeface="Times New Roman" panose="02020603050405020304" pitchFamily="18" charset="0"/>
                          <a:cs typeface="Times New Roman" panose="02020603050405020304" pitchFamily="18" charset="0"/>
                        </a:rPr>
                        <a:t>)</a:t>
                      </a:r>
                      <a:endParaRPr lang="en-VN" sz="13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accent3">
                        <a:lumMod val="20000"/>
                        <a:lumOff val="80000"/>
                      </a:schemeClr>
                    </a:solidFill>
                  </a:tcPr>
                </a:tc>
                <a:extLst>
                  <a:ext uri="{0D108BD9-81ED-4DB2-BD59-A6C34878D82A}">
                    <a16:rowId xmlns:a16="http://schemas.microsoft.com/office/drawing/2014/main" val="1932106740"/>
                  </a:ext>
                </a:extLst>
              </a:tr>
              <a:tr h="488455">
                <a:tc>
                  <a:txBody>
                    <a:bodyPr/>
                    <a:lstStyle/>
                    <a:p>
                      <a:pPr algn="just">
                        <a:lnSpc>
                          <a:spcPct val="115000"/>
                        </a:lnSpc>
                        <a:spcBef>
                          <a:spcPts val="600"/>
                        </a:spcBef>
                        <a:spcAft>
                          <a:spcPts val="600"/>
                        </a:spcAft>
                      </a:pPr>
                      <a:r>
                        <a:rPr lang="en-US" sz="1300" kern="1200" dirty="0">
                          <a:effectLst/>
                          <a:latin typeface="Times New Roman" panose="02020603050405020304" pitchFamily="18" charset="0"/>
                          <a:cs typeface="Times New Roman" panose="02020603050405020304" pitchFamily="18" charset="0"/>
                        </a:rPr>
                        <a:t>1. </a:t>
                      </a:r>
                      <a:r>
                        <a:rPr lang="en-US" sz="1300" kern="1200" dirty="0" err="1">
                          <a:effectLst/>
                          <a:latin typeface="Times New Roman" panose="02020603050405020304" pitchFamily="18" charset="0"/>
                          <a:cs typeface="Times New Roman" panose="02020603050405020304" pitchFamily="18" charset="0"/>
                        </a:rPr>
                        <a:t>Nội</a:t>
                      </a:r>
                      <a:r>
                        <a:rPr lang="en-US" sz="1300" kern="1200" dirty="0">
                          <a:effectLst/>
                          <a:latin typeface="Times New Roman" panose="02020603050405020304" pitchFamily="18" charset="0"/>
                          <a:cs typeface="Times New Roman" panose="02020603050405020304" pitchFamily="18" charset="0"/>
                        </a:rPr>
                        <a:t> dung </a:t>
                      </a:r>
                      <a:r>
                        <a:rPr lang="en-US" sz="1300" kern="1200" dirty="0" err="1">
                          <a:effectLst/>
                          <a:latin typeface="Times New Roman" panose="02020603050405020304" pitchFamily="18" charset="0"/>
                          <a:cs typeface="Times New Roman" panose="02020603050405020304" pitchFamily="18" charset="0"/>
                        </a:rPr>
                        <a:t>làm</a:t>
                      </a:r>
                      <a:r>
                        <a:rPr lang="en-US" sz="1300" kern="1200" dirty="0">
                          <a:effectLst/>
                          <a:latin typeface="Times New Roman" panose="02020603050405020304" pitchFamily="18" charset="0"/>
                          <a:cs typeface="Times New Roman" panose="02020603050405020304" pitchFamily="18" charset="0"/>
                        </a:rPr>
                        <a:t> </a:t>
                      </a:r>
                      <a:r>
                        <a:rPr lang="en-US" sz="1300" kern="1200" dirty="0" err="1">
                          <a:effectLst/>
                          <a:latin typeface="Times New Roman" panose="02020603050405020304" pitchFamily="18" charset="0"/>
                          <a:cs typeface="Times New Roman" panose="02020603050405020304" pitchFamily="18" charset="0"/>
                        </a:rPr>
                        <a:t>sáng</a:t>
                      </a:r>
                      <a:r>
                        <a:rPr lang="en-US" sz="1300" kern="1200" dirty="0">
                          <a:effectLst/>
                          <a:latin typeface="Times New Roman" panose="02020603050405020304" pitchFamily="18" charset="0"/>
                          <a:cs typeface="Times New Roman" panose="02020603050405020304" pitchFamily="18" charset="0"/>
                        </a:rPr>
                        <a:t> </a:t>
                      </a:r>
                      <a:r>
                        <a:rPr lang="en-US" sz="1300" kern="1200" dirty="0" err="1">
                          <a:effectLst/>
                          <a:latin typeface="Times New Roman" panose="02020603050405020304" pitchFamily="18" charset="0"/>
                          <a:cs typeface="Times New Roman" panose="02020603050405020304" pitchFamily="18" charset="0"/>
                        </a:rPr>
                        <a:t>tỏ</a:t>
                      </a:r>
                      <a:r>
                        <a:rPr lang="en-US" sz="1300" kern="1200" dirty="0">
                          <a:effectLst/>
                          <a:latin typeface="Times New Roman" panose="02020603050405020304" pitchFamily="18" charset="0"/>
                          <a:cs typeface="Times New Roman" panose="02020603050405020304" pitchFamily="18" charset="0"/>
                        </a:rPr>
                        <a:t> </a:t>
                      </a:r>
                      <a:r>
                        <a:rPr lang="en-US" sz="1300" kern="1200" dirty="0" err="1">
                          <a:effectLst/>
                          <a:latin typeface="Times New Roman" panose="02020603050405020304" pitchFamily="18" charset="0"/>
                          <a:cs typeface="Times New Roman" panose="02020603050405020304" pitchFamily="18" charset="0"/>
                        </a:rPr>
                        <a:t>yêu</a:t>
                      </a:r>
                      <a:r>
                        <a:rPr lang="en-US" sz="1300" kern="1200" dirty="0">
                          <a:effectLst/>
                          <a:latin typeface="Times New Roman" panose="02020603050405020304" pitchFamily="18" charset="0"/>
                          <a:cs typeface="Times New Roman" panose="02020603050405020304" pitchFamily="18" charset="0"/>
                        </a:rPr>
                        <a:t> </a:t>
                      </a:r>
                      <a:r>
                        <a:rPr lang="en-US" sz="1300" kern="1200" dirty="0" err="1">
                          <a:effectLst/>
                          <a:latin typeface="Times New Roman" panose="02020603050405020304" pitchFamily="18" charset="0"/>
                          <a:cs typeface="Times New Roman" panose="02020603050405020304" pitchFamily="18" charset="0"/>
                        </a:rPr>
                        <a:t>cầu</a:t>
                      </a:r>
                      <a:r>
                        <a:rPr lang="en-US" sz="1300" kern="1200" dirty="0">
                          <a:effectLst/>
                          <a:latin typeface="Times New Roman" panose="02020603050405020304" pitchFamily="18" charset="0"/>
                          <a:cs typeface="Times New Roman" panose="02020603050405020304" pitchFamily="18" charset="0"/>
                        </a:rPr>
                        <a:t> </a:t>
                      </a:r>
                      <a:r>
                        <a:rPr lang="en-US" sz="1300" kern="1200" dirty="0" err="1">
                          <a:effectLst/>
                          <a:latin typeface="Times New Roman" panose="02020603050405020304" pitchFamily="18" charset="0"/>
                          <a:cs typeface="Times New Roman" panose="02020603050405020304" pitchFamily="18" charset="0"/>
                        </a:rPr>
                        <a:t>đề</a:t>
                      </a:r>
                      <a:r>
                        <a:rPr lang="en-US" sz="1300" kern="1200" dirty="0">
                          <a:effectLst/>
                          <a:latin typeface="Times New Roman" panose="02020603050405020304" pitchFamily="18" charset="0"/>
                          <a:cs typeface="Times New Roman" panose="02020603050405020304" pitchFamily="18" charset="0"/>
                        </a:rPr>
                        <a:t> </a:t>
                      </a:r>
                      <a:r>
                        <a:rPr lang="en-US" sz="1300" kern="1200" dirty="0" err="1">
                          <a:effectLst/>
                          <a:latin typeface="Times New Roman" panose="02020603050405020304" pitchFamily="18" charset="0"/>
                          <a:cs typeface="Times New Roman" panose="02020603050405020304" pitchFamily="18" charset="0"/>
                        </a:rPr>
                        <a:t>bài</a:t>
                      </a:r>
                      <a:r>
                        <a:rPr lang="en-US" sz="1300" kern="1200" dirty="0">
                          <a:effectLst/>
                          <a:latin typeface="Times New Roman" panose="02020603050405020304" pitchFamily="18" charset="0"/>
                          <a:cs typeface="Times New Roman" panose="02020603050405020304" pitchFamily="18" charset="0"/>
                        </a:rPr>
                        <a:t>.</a:t>
                      </a:r>
                      <a:endParaRPr lang="en-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Nội dung chưa làm sáng tỏ yêu cầu đề bài.</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Nội dung đã làm sáng tỏ yêu cầu đề bài.</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Nội dung đã làm sáng tỏ yêu cầu đề bài, có những hiểu biết mới, sáng tạo về vấn đề...</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extLst>
                  <a:ext uri="{0D108BD9-81ED-4DB2-BD59-A6C34878D82A}">
                    <a16:rowId xmlns:a16="http://schemas.microsoft.com/office/drawing/2014/main" val="651078295"/>
                  </a:ext>
                </a:extLst>
              </a:tr>
              <a:tr h="611950">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2.  Nói to, rõ ràng, truyền cảm, thuyết phục.</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Nói nhỏ, khó nghe; nói bị lặp lại, ngập ngừng nhiều lần.</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Nói to; đôi khi còn lặp lại, ngập ngừng một vài câu.</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Nói to, rõ ràng, truyền cảm; hầu như không lặp lại hay ngập ngừng.</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extLst>
                  <a:ext uri="{0D108BD9-81ED-4DB2-BD59-A6C34878D82A}">
                    <a16:rowId xmlns:a16="http://schemas.microsoft.com/office/drawing/2014/main" val="521801168"/>
                  </a:ext>
                </a:extLst>
              </a:tr>
              <a:tr h="488455">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3. Sử dụng phương tiện trực quan phù hợp.</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Chưa sử dụng phương tiện trực quan</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Đã phương tiện trực quan nhưng chưa đẹp hoặc có chỗ chưa phù hợp.</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Đã phương tiện trực quan phù hợp và sáng tạo.</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extLst>
                  <a:ext uri="{0D108BD9-81ED-4DB2-BD59-A6C34878D82A}">
                    <a16:rowId xmlns:a16="http://schemas.microsoft.com/office/drawing/2014/main" val="3122344750"/>
                  </a:ext>
                </a:extLst>
              </a:tr>
              <a:tr h="1229422">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4. Sử dụng yếu tố phi ngôn ngữ (Điệu bộ, cử chỉ, nét mặt, ánh mắt...) phù hợp.</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Điệu bộ thiếu tự tin; ánh mắt không hướng về phía người nghe; nét mặt chưa biểu cảm/ biểu cảm không phù hợp.</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Điệu bộ tự tin, nhìn vào người nghe; biểu cảm phụ hợp với nội dung.</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Điệu bộ rất tự tin, thoải mái, tự nhiên, mắt nhìn vào người nghe; nét mặt sinh động.</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extLst>
                  <a:ext uri="{0D108BD9-81ED-4DB2-BD59-A6C34878D82A}">
                    <a16:rowId xmlns:a16="http://schemas.microsoft.com/office/drawing/2014/main" val="1394643926"/>
                  </a:ext>
                </a:extLst>
              </a:tr>
              <a:tr h="488455">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5. Phần mở đầu và kết thúc hợp lí.</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Không chào hỏi; không có lời kết thúc bài nói.</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Có chào hỏi và có lời kết thúc bài.</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a:txBody>
                    <a:bodyPr/>
                    <a:lstStyle/>
                    <a:p>
                      <a:pPr algn="just">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Chảo hỏi và kết thúc ấn tượng, hấp dẫn và lôi cuốn người nghe.</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extLst>
                  <a:ext uri="{0D108BD9-81ED-4DB2-BD59-A6C34878D82A}">
                    <a16:rowId xmlns:a16="http://schemas.microsoft.com/office/drawing/2014/main" val="741122073"/>
                  </a:ext>
                </a:extLst>
              </a:tr>
              <a:tr h="117971">
                <a:tc gridSpan="4">
                  <a:txBody>
                    <a:bodyPr/>
                    <a:lstStyle/>
                    <a:p>
                      <a:pPr algn="r">
                        <a:lnSpc>
                          <a:spcPct val="115000"/>
                        </a:lnSpc>
                        <a:spcBef>
                          <a:spcPts val="600"/>
                        </a:spcBef>
                        <a:spcAft>
                          <a:spcPts val="600"/>
                        </a:spcAft>
                      </a:pPr>
                      <a:r>
                        <a:rPr lang="en-US" sz="1300" kern="1200">
                          <a:effectLst/>
                          <a:latin typeface="Times New Roman" panose="02020603050405020304" pitchFamily="18" charset="0"/>
                          <a:cs typeface="Times New Roman" panose="02020603050405020304" pitchFamily="18" charset="0"/>
                        </a:rPr>
                        <a:t>Tổng điểm: .................../10 điểm</a:t>
                      </a:r>
                      <a:endParaRPr lang="en-VN" sz="1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572577764"/>
                  </a:ext>
                </a:extLst>
              </a:tr>
              <a:tr h="364960">
                <a:tc gridSpan="4">
                  <a:txBody>
                    <a:bodyPr/>
                    <a:lstStyle/>
                    <a:p>
                      <a:pPr algn="ctr">
                        <a:lnSpc>
                          <a:spcPct val="115000"/>
                        </a:lnSpc>
                        <a:spcBef>
                          <a:spcPts val="600"/>
                        </a:spcBef>
                        <a:spcAft>
                          <a:spcPts val="600"/>
                        </a:spcAft>
                      </a:pPr>
                      <a:r>
                        <a:rPr lang="en-US" sz="1300" kern="1200" dirty="0">
                          <a:effectLst/>
                          <a:latin typeface="Times New Roman" panose="02020603050405020304" pitchFamily="18" charset="0"/>
                          <a:cs typeface="Times New Roman" panose="02020603050405020304" pitchFamily="18" charset="0"/>
                        </a:rPr>
                        <a:t>NHỮNG ĐIỀU CÒN THẮC MẮC: .............................................................................................................................................</a:t>
                      </a:r>
                      <a:endParaRPr lang="en-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606" marR="11606" marT="3869" marB="0" anchor="ctr">
                    <a:solidFill>
                      <a:schemeClr val="bg1"/>
                    </a:solidFill>
                  </a:tcPr>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719261877"/>
                  </a:ext>
                </a:extLst>
              </a:tr>
            </a:tbl>
          </a:graphicData>
        </a:graphic>
      </p:graphicFrame>
    </p:spTree>
    <p:extLst>
      <p:ext uri="{BB962C8B-B14F-4D97-AF65-F5344CB8AC3E}">
        <p14:creationId xmlns:p14="http://schemas.microsoft.com/office/powerpoint/2010/main" val="260608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3" name="Title 2">
            <a:extLst>
              <a:ext uri="{FF2B5EF4-FFF2-40B4-BE49-F238E27FC236}">
                <a16:creationId xmlns:a16="http://schemas.microsoft.com/office/drawing/2014/main" id="{6D8380D4-3000-694C-A33C-8CBEB74FBD56}"/>
              </a:ext>
            </a:extLst>
          </p:cNvPr>
          <p:cNvSpPr>
            <a:spLocks noGrp="1"/>
          </p:cNvSpPr>
          <p:nvPr>
            <p:ph type="title"/>
          </p:nvPr>
        </p:nvSpPr>
        <p:spPr/>
        <p:txBody>
          <a:bodyPr/>
          <a:lstStyle/>
          <a:p>
            <a:r>
              <a:rPr lang="en-VN" b="1" dirty="0">
                <a:latin typeface="Times New Roman" panose="02020603050405020304" pitchFamily="18" charset="0"/>
                <a:cs typeface="Times New Roman" panose="02020603050405020304" pitchFamily="18" charset="0"/>
              </a:rPr>
              <a:t>d. Kiểm tra và chỉnh sửa</a:t>
            </a:r>
          </a:p>
        </p:txBody>
      </p:sp>
      <p:sp>
        <p:nvSpPr>
          <p:cNvPr id="4" name="Rounded Rectangle 3">
            <a:extLst>
              <a:ext uri="{FF2B5EF4-FFF2-40B4-BE49-F238E27FC236}">
                <a16:creationId xmlns:a16="http://schemas.microsoft.com/office/drawing/2014/main" id="{020A8D8A-17DB-D34E-B377-69F31ED3BC80}"/>
              </a:ext>
            </a:extLst>
          </p:cNvPr>
          <p:cNvSpPr/>
          <p:nvPr/>
        </p:nvSpPr>
        <p:spPr>
          <a:xfrm>
            <a:off x="1270000" y="1473200"/>
            <a:ext cx="2048933" cy="524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500" b="1" dirty="0">
                <a:latin typeface="Times New Roman" panose="02020603050405020304" pitchFamily="18" charset="0"/>
                <a:cs typeface="Times New Roman" panose="02020603050405020304" pitchFamily="18" charset="0"/>
              </a:rPr>
              <a:t>Người nói</a:t>
            </a:r>
          </a:p>
        </p:txBody>
      </p:sp>
      <p:sp>
        <p:nvSpPr>
          <p:cNvPr id="126" name="Rounded Rectangle 125">
            <a:extLst>
              <a:ext uri="{FF2B5EF4-FFF2-40B4-BE49-F238E27FC236}">
                <a16:creationId xmlns:a16="http://schemas.microsoft.com/office/drawing/2014/main" id="{F0BC21A3-E2FB-6942-9D42-E9731287F3D9}"/>
              </a:ext>
            </a:extLst>
          </p:cNvPr>
          <p:cNvSpPr/>
          <p:nvPr/>
        </p:nvSpPr>
        <p:spPr>
          <a:xfrm>
            <a:off x="5825067" y="1473200"/>
            <a:ext cx="2048933" cy="524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500" b="1" dirty="0">
                <a:latin typeface="Times New Roman" panose="02020603050405020304" pitchFamily="18" charset="0"/>
                <a:cs typeface="Times New Roman" panose="02020603050405020304" pitchFamily="18" charset="0"/>
              </a:rPr>
              <a:t>Người nghe</a:t>
            </a:r>
          </a:p>
        </p:txBody>
      </p:sp>
      <p:sp>
        <p:nvSpPr>
          <p:cNvPr id="5" name="Rectangle 4">
            <a:extLst>
              <a:ext uri="{FF2B5EF4-FFF2-40B4-BE49-F238E27FC236}">
                <a16:creationId xmlns:a16="http://schemas.microsoft.com/office/drawing/2014/main" id="{C21C51CB-1F6C-A34C-9DD2-6CEF29E22FC9}"/>
              </a:ext>
            </a:extLst>
          </p:cNvPr>
          <p:cNvSpPr/>
          <p:nvPr/>
        </p:nvSpPr>
        <p:spPr>
          <a:xfrm>
            <a:off x="713225" y="2224433"/>
            <a:ext cx="3537042" cy="2475037"/>
          </a:xfrm>
          <a:prstGeom prst="rect">
            <a:avLst/>
          </a:prstGeom>
        </p:spPr>
        <p:txBody>
          <a:bodyPr wrap="square">
            <a:spAutoFit/>
          </a:bodyPr>
          <a:lstStyle/>
          <a:p>
            <a:pPr algn="just">
              <a:lnSpc>
                <a:spcPct val="115000"/>
              </a:lnSpc>
              <a:tabLst>
                <a:tab pos="90170" algn="l"/>
                <a:tab pos="180340" algn="l"/>
                <a:tab pos="270510" algn="l"/>
              </a:tabLst>
            </a:pPr>
            <a:r>
              <a:rPr lang="vi-VN" sz="1700" dirty="0">
                <a:latin typeface="Times New Roman" panose="02020603050405020304" pitchFamily="18" charset="0"/>
                <a:ea typeface="Calibri" panose="020F0502020204030204" pitchFamily="34" charset="0"/>
              </a:rPr>
              <a:t>+ Xem nội dung có nêu đúng các nguyên nhân dẫn đến kết quả của sự việc không. Còn thiếu nguyên nhân nào? Nguyên nhân nào chưa chính xác? Có lí giải một cách thuyết phục không? </a:t>
            </a:r>
            <a:endParaRPr lang="en-VN" sz="1700" dirty="0">
              <a:latin typeface="Times New Roman" panose="02020603050405020304" pitchFamily="18" charset="0"/>
              <a:ea typeface="Calibri" panose="020F0502020204030204" pitchFamily="34" charset="0"/>
            </a:endParaRPr>
          </a:p>
          <a:p>
            <a:pPr algn="just">
              <a:lnSpc>
                <a:spcPct val="115000"/>
              </a:lnSpc>
              <a:tabLst>
                <a:tab pos="90170" algn="l"/>
                <a:tab pos="180340" algn="l"/>
                <a:tab pos="270510" algn="l"/>
              </a:tabLst>
            </a:pPr>
            <a:r>
              <a:rPr lang="vi-VN" sz="1700" dirty="0">
                <a:latin typeface="Times New Roman" panose="02020603050405020304" pitchFamily="18" charset="0"/>
                <a:ea typeface="Calibri" panose="020F0502020204030204" pitchFamily="34" charset="0"/>
              </a:rPr>
              <a:t>+ Rút kinh nghiệm về cách phát biểu và các lỗi trong phát biểu, thảo luận.</a:t>
            </a:r>
            <a:endParaRPr lang="en-VN" sz="1700" dirty="0">
              <a:latin typeface="Times New Roman" panose="02020603050405020304" pitchFamily="18" charset="0"/>
              <a:ea typeface="Calibri" panose="020F0502020204030204" pitchFamily="34" charset="0"/>
            </a:endParaRPr>
          </a:p>
        </p:txBody>
      </p:sp>
      <p:sp>
        <p:nvSpPr>
          <p:cNvPr id="6" name="Rectangle 5">
            <a:extLst>
              <a:ext uri="{FF2B5EF4-FFF2-40B4-BE49-F238E27FC236}">
                <a16:creationId xmlns:a16="http://schemas.microsoft.com/office/drawing/2014/main" id="{D0DCA693-D6BA-7C47-9AC1-57D552A0BCCB}"/>
              </a:ext>
            </a:extLst>
          </p:cNvPr>
          <p:cNvSpPr/>
          <p:nvPr/>
        </p:nvSpPr>
        <p:spPr>
          <a:xfrm>
            <a:off x="5136543" y="2224433"/>
            <a:ext cx="3403158" cy="1895904"/>
          </a:xfrm>
          <a:prstGeom prst="rect">
            <a:avLst/>
          </a:prstGeom>
        </p:spPr>
        <p:txBody>
          <a:bodyPr wrap="square">
            <a:spAutoFit/>
          </a:bodyPr>
          <a:lstStyle/>
          <a:p>
            <a:pPr algn="just">
              <a:lnSpc>
                <a:spcPct val="115000"/>
              </a:lnSpc>
              <a:spcBef>
                <a:spcPts val="600"/>
              </a:spcBef>
              <a:spcAft>
                <a:spcPts val="600"/>
              </a:spcAft>
              <a:tabLst>
                <a:tab pos="90170" algn="l"/>
                <a:tab pos="180340" algn="l"/>
                <a:tab pos="270510" algn="l"/>
              </a:tabLst>
            </a:pPr>
            <a:r>
              <a:rPr lang="vi-VN" sz="1700" dirty="0">
                <a:latin typeface="Times New Roman" panose="02020603050405020304" pitchFamily="18" charset="0"/>
                <a:ea typeface="Calibri" panose="020F0502020204030204" pitchFamily="34" charset="0"/>
              </a:rPr>
              <a:t>+ Xem xét kết quả tiếp nhận thông tin: Người nói nêu ra những nguyên nhân nào? Còn thiếu nguyên nhân nào? Lí giải như thế nào?</a:t>
            </a:r>
            <a:endParaRPr lang="en-VN" sz="1700" dirty="0">
              <a:latin typeface="Times New Roman" panose="02020603050405020304" pitchFamily="18" charset="0"/>
              <a:ea typeface="Calibri" panose="020F0502020204030204" pitchFamily="34" charset="0"/>
            </a:endParaRPr>
          </a:p>
          <a:p>
            <a:r>
              <a:rPr lang="vi-VN" sz="1700" dirty="0">
                <a:latin typeface="Times New Roman" panose="02020603050405020304" pitchFamily="18" charset="0"/>
                <a:ea typeface="Calibri" panose="020F0502020204030204" pitchFamily="34" charset="0"/>
              </a:rPr>
              <a:t>+ Tự xác định các lỗi về thái độ khi nghe và phát biểu, thảo luận. </a:t>
            </a:r>
            <a:endParaRPr lang="en-VN" sz="17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48"/>
          <p:cNvPicPr preferRelativeResize="0"/>
          <p:nvPr/>
        </p:nvPicPr>
        <p:blipFill>
          <a:blip r:embed="rId3">
            <a:alphaModFix/>
          </a:blip>
          <a:stretch>
            <a:fillRect/>
          </a:stretch>
        </p:blipFill>
        <p:spPr>
          <a:xfrm rot="-1319054">
            <a:off x="-336313" y="1490239"/>
            <a:ext cx="1731677" cy="960898"/>
          </a:xfrm>
          <a:prstGeom prst="rect">
            <a:avLst/>
          </a:prstGeom>
          <a:noFill/>
          <a:ln>
            <a:noFill/>
          </a:ln>
          <a:effectLst>
            <a:outerShdw blurRad="14288" dist="28575" dir="5400000" algn="bl" rotWithShape="0">
              <a:srgbClr val="000000">
                <a:alpha val="9000"/>
              </a:srgbClr>
            </a:outerShdw>
          </a:effectLst>
        </p:spPr>
      </p:pic>
      <p:pic>
        <p:nvPicPr>
          <p:cNvPr id="1172" name="Google Shape;1172;p48"/>
          <p:cNvPicPr preferRelativeResize="0"/>
          <p:nvPr/>
        </p:nvPicPr>
        <p:blipFill>
          <a:blip r:embed="rId4">
            <a:alphaModFix/>
          </a:blip>
          <a:stretch>
            <a:fillRect/>
          </a:stretch>
        </p:blipFill>
        <p:spPr>
          <a:xfrm rot="4134835">
            <a:off x="41780" y="1266223"/>
            <a:ext cx="814721" cy="1394570"/>
          </a:xfrm>
          <a:prstGeom prst="rect">
            <a:avLst/>
          </a:prstGeom>
          <a:noFill/>
          <a:ln>
            <a:noFill/>
          </a:ln>
        </p:spPr>
      </p:pic>
      <p:sp>
        <p:nvSpPr>
          <p:cNvPr id="1173" name="Google Shape;1173;p48"/>
          <p:cNvSpPr txBox="1">
            <a:spLocks noGrp="1"/>
          </p:cNvSpPr>
          <p:nvPr>
            <p:ph type="title"/>
          </p:nvPr>
        </p:nvSpPr>
        <p:spPr>
          <a:xfrm>
            <a:off x="1945566" y="674971"/>
            <a:ext cx="6336600" cy="10521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latin typeface="Times New Roman" panose="02020603050405020304" pitchFamily="18" charset="0"/>
                <a:cs typeface="Times New Roman" panose="02020603050405020304" pitchFamily="18" charset="0"/>
              </a:rPr>
              <a:t>LUYỆN TẬP -VẬN </a:t>
            </a:r>
            <a:r>
              <a:rPr lang="en" sz="4000" b="1" dirty="0">
                <a:latin typeface="Times New Roman" panose="02020603050405020304" pitchFamily="18" charset="0"/>
                <a:cs typeface="Times New Roman" panose="02020603050405020304" pitchFamily="18" charset="0"/>
              </a:rPr>
              <a:t>DỤNG</a:t>
            </a:r>
            <a:endParaRPr sz="4000" b="1" dirty="0">
              <a:latin typeface="Times New Roman" panose="02020603050405020304" pitchFamily="18" charset="0"/>
              <a:cs typeface="Times New Roman" panose="02020603050405020304" pitchFamily="18" charset="0"/>
            </a:endParaRPr>
          </a:p>
        </p:txBody>
      </p:sp>
      <p:sp>
        <p:nvSpPr>
          <p:cNvPr id="1174" name="Google Shape;1174;p48"/>
          <p:cNvSpPr txBox="1">
            <a:spLocks noGrp="1"/>
          </p:cNvSpPr>
          <p:nvPr>
            <p:ph type="body" idx="1"/>
          </p:nvPr>
        </p:nvSpPr>
        <p:spPr>
          <a:xfrm>
            <a:off x="623146" y="2049618"/>
            <a:ext cx="8114454" cy="2418911"/>
          </a:xfrm>
          <a:prstGeom prst="rect">
            <a:avLst/>
          </a:prstGeom>
        </p:spPr>
        <p:txBody>
          <a:bodyPr spcFirstLastPara="1" wrap="square" lIns="91425" tIns="91425" rIns="91425" bIns="91425" anchor="t" anchorCtr="0">
            <a:noAutofit/>
          </a:bodyPr>
          <a:lstStyle/>
          <a:p>
            <a:pPr marL="127000" indent="0" algn="just">
              <a:buNone/>
            </a:pPr>
            <a:r>
              <a:rPr lang="es-MX" sz="3200" dirty="0">
                <a:latin typeface="Times New Roman" panose="02020603050405020304" pitchFamily="18" charset="0"/>
                <a:cs typeface="Times New Roman" panose="02020603050405020304" pitchFamily="18" charset="0"/>
              </a:rPr>
              <a:t>HS thực hành nói tại nhà và quay lại hình ảnh luyện nói của </a:t>
            </a:r>
            <a:r>
              <a:rPr lang="es-MX" sz="3200">
                <a:latin typeface="Times New Roman" panose="02020603050405020304" pitchFamily="18" charset="0"/>
                <a:cs typeface="Times New Roman" panose="02020603050405020304" pitchFamily="18" charset="0"/>
              </a:rPr>
              <a:t>mình về vấn đề: </a:t>
            </a:r>
          </a:p>
          <a:p>
            <a:pPr marL="127000" indent="0" algn="just">
              <a:buNone/>
            </a:pPr>
            <a:r>
              <a:rPr lang="es-MX" sz="3200" b="1" i="1">
                <a:latin typeface="Times New Roman" panose="02020603050405020304" pitchFamily="18" charset="0"/>
                <a:cs typeface="Times New Roman" panose="02020603050405020304" pitchFamily="18" charset="0"/>
              </a:rPr>
              <a:t>Vì </a:t>
            </a:r>
            <a:r>
              <a:rPr lang="es-MX" sz="3200" b="1" i="1" dirty="0">
                <a:latin typeface="Times New Roman" panose="02020603050405020304" pitchFamily="18" charset="0"/>
                <a:cs typeface="Times New Roman" panose="02020603050405020304" pitchFamily="18" charset="0"/>
              </a:rPr>
              <a:t>sao cuối học kì I, lớp em được tuyên dương và khen thưởng là lớp đứng đầu khối 6?</a:t>
            </a:r>
            <a:endParaRPr lang="en-VN" sz="3200" b="1" i="1" dirty="0">
              <a:latin typeface="Times New Roman" panose="02020603050405020304" pitchFamily="18" charset="0"/>
              <a:cs typeface="Times New Roman" panose="02020603050405020304" pitchFamily="18" charset="0"/>
            </a:endParaRPr>
          </a:p>
        </p:txBody>
      </p:sp>
      <p:pic>
        <p:nvPicPr>
          <p:cNvPr id="1175" name="Google Shape;1175;p48"/>
          <p:cNvPicPr preferRelativeResize="0"/>
          <p:nvPr/>
        </p:nvPicPr>
        <p:blipFill>
          <a:blip r:embed="rId5">
            <a:alphaModFix/>
          </a:blip>
          <a:stretch>
            <a:fillRect/>
          </a:stretch>
        </p:blipFill>
        <p:spPr>
          <a:xfrm rot="2700000" flipH="1">
            <a:off x="-157217" y="617317"/>
            <a:ext cx="1296436" cy="17285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pic>
        <p:nvPicPr>
          <p:cNvPr id="1190" name="Google Shape;1190;p50"/>
          <p:cNvPicPr preferRelativeResize="0"/>
          <p:nvPr/>
        </p:nvPicPr>
        <p:blipFill>
          <a:blip r:embed="rId3">
            <a:alphaModFix/>
          </a:blip>
          <a:stretch>
            <a:fillRect/>
          </a:stretch>
        </p:blipFill>
        <p:spPr>
          <a:xfrm rot="-9245353">
            <a:off x="7717337" y="2451739"/>
            <a:ext cx="1731677" cy="960897"/>
          </a:xfrm>
          <a:prstGeom prst="rect">
            <a:avLst/>
          </a:prstGeom>
          <a:noFill/>
          <a:ln>
            <a:noFill/>
          </a:ln>
          <a:effectLst>
            <a:outerShdw blurRad="14288" dist="28575" dir="5400000" algn="bl" rotWithShape="0">
              <a:srgbClr val="000000">
                <a:alpha val="9000"/>
              </a:srgbClr>
            </a:outerShdw>
          </a:effectLst>
        </p:spPr>
      </p:pic>
      <p:pic>
        <p:nvPicPr>
          <p:cNvPr id="1197" name="Google Shape;1197;p50"/>
          <p:cNvPicPr preferRelativeResize="0"/>
          <p:nvPr/>
        </p:nvPicPr>
        <p:blipFill>
          <a:blip r:embed="rId4">
            <a:alphaModFix/>
          </a:blip>
          <a:stretch>
            <a:fillRect/>
          </a:stretch>
        </p:blipFill>
        <p:spPr>
          <a:xfrm rot="-2559648" flipH="1">
            <a:off x="8080319" y="2936589"/>
            <a:ext cx="1268762" cy="1358172"/>
          </a:xfrm>
          <a:prstGeom prst="rect">
            <a:avLst/>
          </a:prstGeom>
          <a:noFill/>
          <a:ln>
            <a:noFill/>
          </a:ln>
        </p:spPr>
      </p:pic>
      <p:pic>
        <p:nvPicPr>
          <p:cNvPr id="1198" name="Google Shape;1198;p50"/>
          <p:cNvPicPr preferRelativeResize="0"/>
          <p:nvPr/>
        </p:nvPicPr>
        <p:blipFill rotWithShape="1">
          <a:blip r:embed="rId5">
            <a:alphaModFix/>
          </a:blip>
          <a:srcRect/>
          <a:stretch/>
        </p:blipFill>
        <p:spPr>
          <a:xfrm rot="5">
            <a:off x="7928138" y="2434602"/>
            <a:ext cx="649023" cy="769144"/>
          </a:xfrm>
          <a:prstGeom prst="rect">
            <a:avLst/>
          </a:prstGeom>
          <a:noFill/>
          <a:ln>
            <a:noFill/>
          </a:ln>
        </p:spPr>
      </p:pic>
      <p:sp>
        <p:nvSpPr>
          <p:cNvPr id="3" name="Title 2">
            <a:extLst>
              <a:ext uri="{FF2B5EF4-FFF2-40B4-BE49-F238E27FC236}">
                <a16:creationId xmlns:a16="http://schemas.microsoft.com/office/drawing/2014/main" id="{F6FDD749-7986-1244-91A6-33117845F6A5}"/>
              </a:ext>
            </a:extLst>
          </p:cNvPr>
          <p:cNvSpPr>
            <a:spLocks noGrp="1"/>
          </p:cNvSpPr>
          <p:nvPr>
            <p:ph type="title"/>
          </p:nvPr>
        </p:nvSpPr>
        <p:spPr>
          <a:xfrm>
            <a:off x="1058203" y="569647"/>
            <a:ext cx="7027594" cy="4573853"/>
          </a:xfrm>
        </p:spPr>
        <p:txBody>
          <a:bodyPr/>
          <a:lstStyle/>
          <a:p>
            <a:pPr algn="l"/>
            <a:r>
              <a:rPr lang="es-MX" sz="4000" b="1" dirty="0">
                <a:latin typeface="Times New Roman" panose="02020603050405020304" pitchFamily="18" charset="0"/>
                <a:cs typeface="Times New Roman" panose="02020603050405020304" pitchFamily="18" charset="0"/>
              </a:rPr>
              <a:t>- Học bài cũ</a:t>
            </a:r>
            <a:r>
              <a:rPr lang="es-MX" sz="4000" b="1">
                <a:latin typeface="Times New Roman" panose="02020603050405020304" pitchFamily="18" charset="0"/>
                <a:cs typeface="Times New Roman" panose="02020603050405020304" pitchFamily="18" charset="0"/>
              </a:rPr>
              <a:t>: </a:t>
            </a:r>
            <a:br>
              <a:rPr lang="es-MX" sz="3200">
                <a:latin typeface="Times New Roman" panose="02020603050405020304" pitchFamily="18" charset="0"/>
                <a:cs typeface="Times New Roman" panose="02020603050405020304" pitchFamily="18" charset="0"/>
              </a:rPr>
            </a:br>
            <a:r>
              <a:rPr lang="en-US" sz="3200">
                <a:latin typeface="Times New Roman" panose="02020603050405020304" pitchFamily="18" charset="0"/>
                <a:cs typeface="Times New Roman" panose="02020603050405020304" pitchFamily="18" charset="0"/>
              </a:rPr>
              <a:t>Hoàn thiện bài tập luyện nói</a:t>
            </a:r>
            <a:br>
              <a:rPr lang="en-US" sz="3200">
                <a:latin typeface="Times New Roman" panose="02020603050405020304" pitchFamily="18" charset="0"/>
                <a:cs typeface="Times New Roman" panose="02020603050405020304" pitchFamily="18" charset="0"/>
              </a:rPr>
            </a:br>
            <a:br>
              <a:rPr lang="en-VN" sz="3200">
                <a:latin typeface="Times New Roman" panose="02020603050405020304" pitchFamily="18" charset="0"/>
                <a:cs typeface="Times New Roman" panose="02020603050405020304" pitchFamily="18" charset="0"/>
              </a:rPr>
            </a:br>
            <a:r>
              <a:rPr lang="es-MX" sz="4000" b="1">
                <a:latin typeface="Times New Roman" panose="02020603050405020304" pitchFamily="18" charset="0"/>
                <a:cs typeface="Times New Roman" panose="02020603050405020304" pitchFamily="18" charset="0"/>
              </a:rPr>
              <a:t>- Tự học, chuẩn bị bài mới:</a:t>
            </a:r>
            <a:br>
              <a:rPr lang="en-VN" sz="3200" dirty="0">
                <a:latin typeface="Times New Roman" panose="02020603050405020304" pitchFamily="18" charset="0"/>
                <a:cs typeface="Times New Roman" panose="02020603050405020304" pitchFamily="18" charset="0"/>
              </a:rPr>
            </a:br>
            <a:r>
              <a:rPr lang="es-MX" sz="3200" dirty="0">
                <a:latin typeface="Times New Roman" panose="02020603050405020304" pitchFamily="18" charset="0"/>
                <a:cs typeface="Times New Roman" panose="02020603050405020304" pitchFamily="18" charset="0"/>
              </a:rPr>
              <a:t>+ Trả lời các câu hỏi trong bài: “Ôn tập và tự đánh giá cuối học kì II”.</a:t>
            </a:r>
            <a:endParaRPr lang="en-VN"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9"/>
        <p:cNvGrpSpPr/>
        <p:nvPr/>
      </p:nvGrpSpPr>
      <p:grpSpPr>
        <a:xfrm>
          <a:off x="0" y="0"/>
          <a:ext cx="0" cy="0"/>
          <a:chOff x="0" y="0"/>
          <a:chExt cx="0" cy="0"/>
        </a:xfrm>
      </p:grpSpPr>
      <p:pic>
        <p:nvPicPr>
          <p:cNvPr id="1180" name="Google Shape;1180;p49"/>
          <p:cNvPicPr preferRelativeResize="0"/>
          <p:nvPr/>
        </p:nvPicPr>
        <p:blipFill>
          <a:blip r:embed="rId4">
            <a:alphaModFix/>
          </a:blip>
          <a:stretch>
            <a:fillRect/>
          </a:stretch>
        </p:blipFill>
        <p:spPr>
          <a:xfrm rot="3721451">
            <a:off x="1037625" y="3593625"/>
            <a:ext cx="971901" cy="1663651"/>
          </a:xfrm>
          <a:prstGeom prst="rect">
            <a:avLst/>
          </a:prstGeom>
          <a:noFill/>
          <a:ln>
            <a:noFill/>
          </a:ln>
        </p:spPr>
      </p:pic>
      <p:sp>
        <p:nvSpPr>
          <p:cNvPr id="1181" name="Google Shape;1181;p49"/>
          <p:cNvSpPr txBox="1">
            <a:spLocks noGrp="1"/>
          </p:cNvSpPr>
          <p:nvPr>
            <p:ph type="title"/>
          </p:nvPr>
        </p:nvSpPr>
        <p:spPr>
          <a:xfrm>
            <a:off x="713225" y="2034600"/>
            <a:ext cx="3621708" cy="107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Times New Roman" panose="02020603050405020304" pitchFamily="18" charset="0"/>
                <a:cs typeface="Times New Roman" panose="02020603050405020304" pitchFamily="18" charset="0"/>
              </a:rPr>
              <a:t>C</a:t>
            </a:r>
            <a:r>
              <a:rPr lang="en" dirty="0">
                <a:latin typeface="Times New Roman" panose="02020603050405020304" pitchFamily="18" charset="0"/>
                <a:cs typeface="Times New Roman" panose="02020603050405020304" pitchFamily="18" charset="0"/>
              </a:rPr>
              <a:t>HÚC CÁC EM</a:t>
            </a:r>
            <a:br>
              <a:rPr lang="en" dirty="0">
                <a:latin typeface="Times New Roman" panose="02020603050405020304" pitchFamily="18" charset="0"/>
                <a:cs typeface="Times New Roman" panose="02020603050405020304" pitchFamily="18" charset="0"/>
              </a:rPr>
            </a:br>
            <a:r>
              <a:rPr lang="en" dirty="0">
                <a:latin typeface="Times New Roman" panose="02020603050405020304" pitchFamily="18" charset="0"/>
                <a:cs typeface="Times New Roman" panose="02020603050405020304" pitchFamily="18" charset="0"/>
              </a:rPr>
              <a:t>HỌC TỐT NHÉ !</a:t>
            </a:r>
            <a:endParaRPr dirty="0">
              <a:latin typeface="Times New Roman" panose="02020603050405020304" pitchFamily="18" charset="0"/>
              <a:cs typeface="Times New Roman" panose="02020603050405020304" pitchFamily="18" charset="0"/>
            </a:endParaRPr>
          </a:p>
        </p:txBody>
      </p:sp>
      <p:pic>
        <p:nvPicPr>
          <p:cNvPr id="1182" name="Google Shape;1182;p49"/>
          <p:cNvPicPr preferRelativeResize="0"/>
          <p:nvPr/>
        </p:nvPicPr>
        <p:blipFill>
          <a:blip r:embed="rId5">
            <a:alphaModFix/>
          </a:blip>
          <a:stretch>
            <a:fillRect/>
          </a:stretch>
        </p:blipFill>
        <p:spPr>
          <a:xfrm rot="1860113">
            <a:off x="-160088" y="3580700"/>
            <a:ext cx="1095329" cy="943723"/>
          </a:xfrm>
          <a:prstGeom prst="rect">
            <a:avLst/>
          </a:prstGeom>
          <a:noFill/>
          <a:ln>
            <a:noFill/>
          </a:ln>
          <a:effectLst>
            <a:outerShdw blurRad="14288" dist="38100" dir="3060000" algn="bl" rotWithShape="0">
              <a:srgbClr val="000000">
                <a:alpha val="12000"/>
              </a:srgbClr>
            </a:outerShdw>
          </a:effectLst>
        </p:spPr>
      </p:pic>
      <p:pic>
        <p:nvPicPr>
          <p:cNvPr id="1183" name="Google Shape;1183;p49"/>
          <p:cNvPicPr preferRelativeResize="0"/>
          <p:nvPr/>
        </p:nvPicPr>
        <p:blipFill rotWithShape="1">
          <a:blip r:embed="rId6">
            <a:alphaModFix/>
          </a:blip>
          <a:srcRect/>
          <a:stretch/>
        </p:blipFill>
        <p:spPr>
          <a:xfrm>
            <a:off x="-472150" y="2954900"/>
            <a:ext cx="1719450" cy="988450"/>
          </a:xfrm>
          <a:prstGeom prst="rect">
            <a:avLst/>
          </a:prstGeom>
          <a:noFill/>
          <a:ln>
            <a:noFill/>
          </a:ln>
        </p:spPr>
      </p:pic>
      <p:pic>
        <p:nvPicPr>
          <p:cNvPr id="1184" name="Google Shape;1184;p49"/>
          <p:cNvPicPr preferRelativeResize="0"/>
          <p:nvPr/>
        </p:nvPicPr>
        <p:blipFill rotWithShape="1">
          <a:blip r:embed="rId7">
            <a:alphaModFix/>
          </a:blip>
          <a:srcRect/>
          <a:stretch/>
        </p:blipFill>
        <p:spPr>
          <a:xfrm rot="-30" flipH="1">
            <a:off x="25050" y="3744753"/>
            <a:ext cx="725050" cy="859244"/>
          </a:xfrm>
          <a:prstGeom prst="rect">
            <a:avLst/>
          </a:prstGeom>
          <a:noFill/>
          <a:ln>
            <a:noFill/>
          </a:ln>
        </p:spPr>
      </p:pic>
      <p:pic>
        <p:nvPicPr>
          <p:cNvPr id="1185" name="Google Shape;1185;p49"/>
          <p:cNvPicPr preferRelativeResize="0"/>
          <p:nvPr/>
        </p:nvPicPr>
        <p:blipFill>
          <a:blip r:embed="rId8">
            <a:alphaModFix/>
          </a:blip>
          <a:stretch>
            <a:fillRect/>
          </a:stretch>
        </p:blipFill>
        <p:spPr>
          <a:xfrm rot="6911530">
            <a:off x="7646250" y="144650"/>
            <a:ext cx="1074100" cy="20082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30"/>
          <p:cNvPicPr preferRelativeResize="0"/>
          <p:nvPr/>
        </p:nvPicPr>
        <p:blipFill>
          <a:blip r:embed="rId3">
            <a:alphaModFix/>
          </a:blip>
          <a:stretch>
            <a:fillRect/>
          </a:stretch>
        </p:blipFill>
        <p:spPr>
          <a:xfrm>
            <a:off x="4721525" y="2521000"/>
            <a:ext cx="1074100" cy="2008249"/>
          </a:xfrm>
          <a:prstGeom prst="rect">
            <a:avLst/>
          </a:prstGeom>
          <a:noFill/>
          <a:ln>
            <a:noFill/>
          </a:ln>
        </p:spPr>
      </p:pic>
      <p:pic>
        <p:nvPicPr>
          <p:cNvPr id="591" name="Google Shape;591;p30"/>
          <p:cNvPicPr preferRelativeResize="0"/>
          <p:nvPr/>
        </p:nvPicPr>
        <p:blipFill rotWithShape="1">
          <a:blip r:embed="rId4">
            <a:alphaModFix/>
          </a:blip>
          <a:srcRect/>
          <a:stretch/>
        </p:blipFill>
        <p:spPr>
          <a:xfrm rot="4547828">
            <a:off x="6475713" y="329820"/>
            <a:ext cx="1470749" cy="1742960"/>
          </a:xfrm>
          <a:prstGeom prst="rect">
            <a:avLst/>
          </a:prstGeom>
          <a:noFill/>
          <a:ln>
            <a:noFill/>
          </a:ln>
        </p:spPr>
      </p:pic>
      <p:pic>
        <p:nvPicPr>
          <p:cNvPr id="592" name="Google Shape;592;p30"/>
          <p:cNvPicPr preferRelativeResize="0"/>
          <p:nvPr/>
        </p:nvPicPr>
        <p:blipFill>
          <a:blip r:embed="rId5">
            <a:alphaModFix/>
          </a:blip>
          <a:stretch>
            <a:fillRect/>
          </a:stretch>
        </p:blipFill>
        <p:spPr>
          <a:xfrm rot="-734878">
            <a:off x="4940300" y="871150"/>
            <a:ext cx="1532800" cy="1320650"/>
          </a:xfrm>
          <a:prstGeom prst="rect">
            <a:avLst/>
          </a:prstGeom>
          <a:noFill/>
          <a:ln>
            <a:noFill/>
          </a:ln>
          <a:effectLst>
            <a:outerShdw blurRad="14288" dist="47625" dir="12420000" algn="bl" rotWithShape="0">
              <a:srgbClr val="000000">
                <a:alpha val="9000"/>
              </a:srgbClr>
            </a:outerShdw>
          </a:effectLst>
        </p:spPr>
      </p:pic>
      <p:pic>
        <p:nvPicPr>
          <p:cNvPr id="593" name="Google Shape;593;p30"/>
          <p:cNvPicPr preferRelativeResize="0"/>
          <p:nvPr/>
        </p:nvPicPr>
        <p:blipFill>
          <a:blip r:embed="rId6">
            <a:alphaModFix/>
          </a:blip>
          <a:stretch>
            <a:fillRect/>
          </a:stretch>
        </p:blipFill>
        <p:spPr>
          <a:xfrm rot="912464">
            <a:off x="7109436" y="3386676"/>
            <a:ext cx="1731677" cy="960898"/>
          </a:xfrm>
          <a:prstGeom prst="rect">
            <a:avLst/>
          </a:prstGeom>
          <a:noFill/>
          <a:ln>
            <a:noFill/>
          </a:ln>
          <a:effectLst>
            <a:outerShdw blurRad="14288" dist="28575" dir="5400000" algn="bl" rotWithShape="0">
              <a:srgbClr val="000000">
                <a:alpha val="9000"/>
              </a:srgbClr>
            </a:outerShdw>
          </a:effectLst>
        </p:spPr>
      </p:pic>
      <p:sp>
        <p:nvSpPr>
          <p:cNvPr id="594" name="Google Shape;594;p30"/>
          <p:cNvSpPr txBox="1">
            <a:spLocks noGrp="1"/>
          </p:cNvSpPr>
          <p:nvPr>
            <p:ph type="ctrTitle"/>
          </p:nvPr>
        </p:nvSpPr>
        <p:spPr>
          <a:xfrm>
            <a:off x="541075" y="719008"/>
            <a:ext cx="4641300" cy="2220889"/>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500" dirty="0">
                <a:latin typeface="Times New Roman" panose="02020603050405020304" pitchFamily="18" charset="0"/>
                <a:cs typeface="Times New Roman" panose="02020603050405020304" pitchFamily="18" charset="0"/>
              </a:rPr>
              <a:t>THẢO LUẬN NHÓM VỀ MỘT VẤN ĐỀ</a:t>
            </a:r>
            <a:endParaRPr sz="4500" dirty="0">
              <a:latin typeface="Times New Roman" panose="02020603050405020304" pitchFamily="18" charset="0"/>
              <a:cs typeface="Times New Roman" panose="02020603050405020304" pitchFamily="18" charset="0"/>
            </a:endParaRPr>
          </a:p>
        </p:txBody>
      </p:sp>
      <p:pic>
        <p:nvPicPr>
          <p:cNvPr id="596" name="Google Shape;596;p30"/>
          <p:cNvPicPr preferRelativeResize="0"/>
          <p:nvPr/>
        </p:nvPicPr>
        <p:blipFill>
          <a:blip r:embed="rId7">
            <a:alphaModFix/>
          </a:blip>
          <a:stretch>
            <a:fillRect/>
          </a:stretch>
        </p:blipFill>
        <p:spPr>
          <a:xfrm>
            <a:off x="5643225" y="1000700"/>
            <a:ext cx="2275450" cy="3142100"/>
          </a:xfrm>
          <a:prstGeom prst="rect">
            <a:avLst/>
          </a:prstGeom>
          <a:noFill/>
          <a:ln>
            <a:noFill/>
          </a:ln>
          <a:effectLst>
            <a:outerShdw blurRad="14288" dist="38100" dir="8760000" algn="bl" rotWithShape="0">
              <a:srgbClr val="000000">
                <a:alpha val="28000"/>
              </a:srgbClr>
            </a:outerShdw>
          </a:effectLst>
        </p:spPr>
      </p:pic>
      <p:pic>
        <p:nvPicPr>
          <p:cNvPr id="597" name="Google Shape;597;p30"/>
          <p:cNvPicPr preferRelativeResize="0"/>
          <p:nvPr/>
        </p:nvPicPr>
        <p:blipFill>
          <a:blip r:embed="rId8">
            <a:alphaModFix/>
          </a:blip>
          <a:stretch>
            <a:fillRect/>
          </a:stretch>
        </p:blipFill>
        <p:spPr>
          <a:xfrm rot="5268099">
            <a:off x="7635800" y="3460216"/>
            <a:ext cx="617000" cy="1271018"/>
          </a:xfrm>
          <a:prstGeom prst="rect">
            <a:avLst/>
          </a:prstGeom>
          <a:noFill/>
          <a:ln>
            <a:noFill/>
          </a:ln>
        </p:spPr>
      </p:pic>
      <p:pic>
        <p:nvPicPr>
          <p:cNvPr id="598" name="Google Shape;598;p30"/>
          <p:cNvPicPr preferRelativeResize="0"/>
          <p:nvPr/>
        </p:nvPicPr>
        <p:blipFill rotWithShape="1">
          <a:blip r:embed="rId4">
            <a:alphaModFix/>
          </a:blip>
          <a:srcRect/>
          <a:stretch/>
        </p:blipFill>
        <p:spPr>
          <a:xfrm rot="14">
            <a:off x="5107078" y="991129"/>
            <a:ext cx="911918" cy="1080692"/>
          </a:xfrm>
          <a:prstGeom prst="rect">
            <a:avLst/>
          </a:prstGeom>
          <a:noFill/>
          <a:ln>
            <a:noFill/>
          </a:ln>
        </p:spPr>
      </p:pic>
      <p:sp>
        <p:nvSpPr>
          <p:cNvPr id="3" name="Subtitle 2">
            <a:extLst>
              <a:ext uri="{FF2B5EF4-FFF2-40B4-BE49-F238E27FC236}">
                <a16:creationId xmlns:a16="http://schemas.microsoft.com/office/drawing/2014/main" id="{88B9E981-F197-4F29-BE82-B3E1FAE55E7F}"/>
              </a:ext>
            </a:extLst>
          </p:cNvPr>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603" name="Google Shape;603;p31"/>
          <p:cNvPicPr preferRelativeResize="0"/>
          <p:nvPr/>
        </p:nvPicPr>
        <p:blipFill>
          <a:blip r:embed="rId3">
            <a:alphaModFix/>
          </a:blip>
          <a:stretch>
            <a:fillRect/>
          </a:stretch>
        </p:blipFill>
        <p:spPr>
          <a:xfrm rot="-7190468">
            <a:off x="-805787" y="2963778"/>
            <a:ext cx="1731675" cy="960897"/>
          </a:xfrm>
          <a:prstGeom prst="rect">
            <a:avLst/>
          </a:prstGeom>
          <a:noFill/>
          <a:ln>
            <a:noFill/>
          </a:ln>
          <a:effectLst>
            <a:outerShdw blurRad="14288" dist="28575" dir="5400000" algn="bl" rotWithShape="0">
              <a:srgbClr val="000000">
                <a:alpha val="9000"/>
              </a:srgbClr>
            </a:outerShdw>
          </a:effectLst>
        </p:spPr>
      </p:pic>
      <p:pic>
        <p:nvPicPr>
          <p:cNvPr id="606" name="Google Shape;606;p31"/>
          <p:cNvPicPr preferRelativeResize="0"/>
          <p:nvPr/>
        </p:nvPicPr>
        <p:blipFill>
          <a:blip r:embed="rId4">
            <a:alphaModFix/>
          </a:blip>
          <a:stretch>
            <a:fillRect/>
          </a:stretch>
        </p:blipFill>
        <p:spPr>
          <a:xfrm>
            <a:off x="-531775" y="3227600"/>
            <a:ext cx="1590900" cy="984300"/>
          </a:xfrm>
          <a:prstGeom prst="rect">
            <a:avLst/>
          </a:prstGeom>
          <a:noFill/>
          <a:ln>
            <a:noFill/>
          </a:ln>
        </p:spPr>
      </p:pic>
      <p:sp>
        <p:nvSpPr>
          <p:cNvPr id="5" name="Title 4">
            <a:extLst>
              <a:ext uri="{FF2B5EF4-FFF2-40B4-BE49-F238E27FC236}">
                <a16:creationId xmlns:a16="http://schemas.microsoft.com/office/drawing/2014/main" id="{EE01C51C-3E4B-F44B-BBAE-95CBF3F5C2AB}"/>
              </a:ext>
            </a:extLst>
          </p:cNvPr>
          <p:cNvSpPr>
            <a:spLocks noGrp="1"/>
          </p:cNvSpPr>
          <p:nvPr>
            <p:ph type="title"/>
          </p:nvPr>
        </p:nvSpPr>
        <p:spPr>
          <a:xfrm>
            <a:off x="4707466" y="918793"/>
            <a:ext cx="3403600" cy="2525433"/>
          </a:xfrm>
        </p:spPr>
        <p:txBody>
          <a:bodyPr/>
          <a:lstStyle/>
          <a:p>
            <a:r>
              <a:rPr lang="vi-VN" sz="3500" dirty="0">
                <a:latin typeface="Times New Roman" panose="02020603050405020304" pitchFamily="18" charset="0"/>
                <a:cs typeface="Times New Roman" panose="02020603050405020304" pitchFamily="18" charset="0"/>
              </a:rPr>
              <a:t>Vì sao bạn….lại có kết quả học tập cao nhất lớp? </a:t>
            </a:r>
            <a:endParaRPr lang="en-VN" sz="3500" dirty="0">
              <a:latin typeface="Times New Roman" panose="02020603050405020304" pitchFamily="18" charset="0"/>
              <a:cs typeface="Times New Roman" panose="02020603050405020304" pitchFamily="18" charset="0"/>
            </a:endParaRPr>
          </a:p>
        </p:txBody>
      </p:sp>
      <p:pic>
        <p:nvPicPr>
          <p:cNvPr id="7" name="Picture 6" descr="A cartoon of a person&#10;&#10;Description automatically generated with low confidence">
            <a:extLst>
              <a:ext uri="{FF2B5EF4-FFF2-40B4-BE49-F238E27FC236}">
                <a16:creationId xmlns:a16="http://schemas.microsoft.com/office/drawing/2014/main" id="{DFE48FAE-4352-8645-B74A-F8ACFC605390}"/>
              </a:ext>
            </a:extLst>
          </p:cNvPr>
          <p:cNvPicPr>
            <a:picLocks noChangeAspect="1"/>
          </p:cNvPicPr>
          <p:nvPr/>
        </p:nvPicPr>
        <p:blipFill>
          <a:blip r:embed="rId5"/>
          <a:stretch>
            <a:fillRect/>
          </a:stretch>
        </p:blipFill>
        <p:spPr>
          <a:xfrm flipH="1">
            <a:off x="1163392" y="1019182"/>
            <a:ext cx="3775341" cy="41623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Google Shape;636;p33"/>
          <p:cNvPicPr preferRelativeResize="0"/>
          <p:nvPr/>
        </p:nvPicPr>
        <p:blipFill>
          <a:blip r:embed="rId3">
            <a:alphaModFix/>
          </a:blip>
          <a:stretch>
            <a:fillRect/>
          </a:stretch>
        </p:blipFill>
        <p:spPr>
          <a:xfrm rot="-1408365">
            <a:off x="3986305" y="1321912"/>
            <a:ext cx="1233816" cy="1063051"/>
          </a:xfrm>
          <a:prstGeom prst="rect">
            <a:avLst/>
          </a:prstGeom>
          <a:noFill/>
          <a:ln>
            <a:noFill/>
          </a:ln>
          <a:effectLst>
            <a:outerShdw blurRad="14288" dist="28575" dir="12060000" algn="bl" rotWithShape="0">
              <a:srgbClr val="000000">
                <a:alpha val="9000"/>
              </a:srgbClr>
            </a:outerShdw>
          </a:effectLst>
        </p:spPr>
      </p:pic>
      <p:pic>
        <p:nvPicPr>
          <p:cNvPr id="637" name="Google Shape;637;p33"/>
          <p:cNvPicPr preferRelativeResize="0"/>
          <p:nvPr/>
        </p:nvPicPr>
        <p:blipFill>
          <a:blip r:embed="rId4">
            <a:alphaModFix/>
          </a:blip>
          <a:stretch>
            <a:fillRect/>
          </a:stretch>
        </p:blipFill>
        <p:spPr>
          <a:xfrm>
            <a:off x="912961" y="1936950"/>
            <a:ext cx="902018" cy="1858125"/>
          </a:xfrm>
          <a:prstGeom prst="rect">
            <a:avLst/>
          </a:prstGeom>
          <a:noFill/>
          <a:ln>
            <a:noFill/>
          </a:ln>
        </p:spPr>
      </p:pic>
      <p:pic>
        <p:nvPicPr>
          <p:cNvPr id="638" name="Google Shape;638;p33"/>
          <p:cNvPicPr preferRelativeResize="0"/>
          <p:nvPr/>
        </p:nvPicPr>
        <p:blipFill>
          <a:blip r:embed="rId3">
            <a:alphaModFix/>
          </a:blip>
          <a:stretch>
            <a:fillRect/>
          </a:stretch>
        </p:blipFill>
        <p:spPr>
          <a:xfrm rot="1760941">
            <a:off x="-53383" y="2171087"/>
            <a:ext cx="1233816" cy="1063051"/>
          </a:xfrm>
          <a:prstGeom prst="rect">
            <a:avLst/>
          </a:prstGeom>
          <a:noFill/>
          <a:ln>
            <a:noFill/>
          </a:ln>
          <a:effectLst>
            <a:outerShdw blurRad="14288" dist="28575" dir="12060000" algn="bl" rotWithShape="0">
              <a:srgbClr val="000000">
                <a:alpha val="9000"/>
              </a:srgbClr>
            </a:outerShdw>
          </a:effectLst>
        </p:spPr>
      </p:pic>
      <p:sp>
        <p:nvSpPr>
          <p:cNvPr id="639" name="Google Shape;639;p33"/>
          <p:cNvSpPr txBox="1">
            <a:spLocks noGrp="1"/>
          </p:cNvSpPr>
          <p:nvPr>
            <p:ph type="title"/>
          </p:nvPr>
        </p:nvSpPr>
        <p:spPr>
          <a:xfrm>
            <a:off x="1375720" y="2666539"/>
            <a:ext cx="6461517" cy="141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ĐỊNH HƯỚNG</a:t>
            </a:r>
            <a:endParaRPr dirty="0">
              <a:latin typeface="Times New Roman" panose="02020603050405020304" pitchFamily="18" charset="0"/>
              <a:cs typeface="Times New Roman" panose="02020603050405020304" pitchFamily="18" charset="0"/>
            </a:endParaRPr>
          </a:p>
        </p:txBody>
      </p:sp>
      <p:sp>
        <p:nvSpPr>
          <p:cNvPr id="641" name="Google Shape;641;p33"/>
          <p:cNvSpPr txBox="1">
            <a:spLocks noGrp="1"/>
          </p:cNvSpPr>
          <p:nvPr>
            <p:ph type="title" idx="2"/>
          </p:nvPr>
        </p:nvSpPr>
        <p:spPr>
          <a:xfrm>
            <a:off x="3489975" y="1236038"/>
            <a:ext cx="2163900" cy="12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01</a:t>
            </a:r>
            <a:endParaRPr b="1" dirty="0">
              <a:latin typeface="Times New Roman" panose="02020603050405020304" pitchFamily="18" charset="0"/>
              <a:cs typeface="Times New Roman" panose="02020603050405020304" pitchFamily="18" charset="0"/>
            </a:endParaRPr>
          </a:p>
        </p:txBody>
      </p:sp>
      <p:pic>
        <p:nvPicPr>
          <p:cNvPr id="642" name="Google Shape;642;p33"/>
          <p:cNvPicPr preferRelativeResize="0"/>
          <p:nvPr/>
        </p:nvPicPr>
        <p:blipFill>
          <a:blip r:embed="rId5">
            <a:alphaModFix/>
          </a:blip>
          <a:stretch>
            <a:fillRect/>
          </a:stretch>
        </p:blipFill>
        <p:spPr>
          <a:xfrm rot="1746121">
            <a:off x="7515812" y="827927"/>
            <a:ext cx="1731677" cy="960898"/>
          </a:xfrm>
          <a:prstGeom prst="rect">
            <a:avLst/>
          </a:prstGeom>
          <a:noFill/>
          <a:ln>
            <a:noFill/>
          </a:ln>
          <a:effectLst>
            <a:outerShdw blurRad="14288" dist="28575" dir="5400000" algn="bl" rotWithShape="0">
              <a:srgbClr val="000000">
                <a:alpha val="9000"/>
              </a:srgbClr>
            </a:outerShdw>
          </a:effectLst>
        </p:spPr>
      </p:pic>
      <p:pic>
        <p:nvPicPr>
          <p:cNvPr id="643" name="Google Shape;643;p33"/>
          <p:cNvPicPr preferRelativeResize="0"/>
          <p:nvPr/>
        </p:nvPicPr>
        <p:blipFill>
          <a:blip r:embed="rId6">
            <a:alphaModFix/>
          </a:blip>
          <a:stretch>
            <a:fillRect/>
          </a:stretch>
        </p:blipFill>
        <p:spPr>
          <a:xfrm rot="-2700000">
            <a:off x="7890721" y="1428736"/>
            <a:ext cx="1493508" cy="1991327"/>
          </a:xfrm>
          <a:prstGeom prst="rect">
            <a:avLst/>
          </a:prstGeom>
          <a:noFill/>
          <a:ln>
            <a:noFill/>
          </a:ln>
        </p:spPr>
      </p:pic>
      <p:pic>
        <p:nvPicPr>
          <p:cNvPr id="644" name="Google Shape;644;p33"/>
          <p:cNvPicPr preferRelativeResize="0"/>
          <p:nvPr/>
        </p:nvPicPr>
        <p:blipFill>
          <a:blip r:embed="rId7">
            <a:alphaModFix/>
          </a:blip>
          <a:stretch>
            <a:fillRect/>
          </a:stretch>
        </p:blipFill>
        <p:spPr>
          <a:xfrm rot="7200012">
            <a:off x="7912243" y="572789"/>
            <a:ext cx="814722" cy="1394571"/>
          </a:xfrm>
          <a:prstGeom prst="rect">
            <a:avLst/>
          </a:prstGeom>
          <a:noFill/>
          <a:ln>
            <a:noFill/>
          </a:ln>
        </p:spPr>
      </p:pic>
      <p:pic>
        <p:nvPicPr>
          <p:cNvPr id="645" name="Google Shape;645;p33"/>
          <p:cNvPicPr preferRelativeResize="0"/>
          <p:nvPr/>
        </p:nvPicPr>
        <p:blipFill>
          <a:blip r:embed="rId8">
            <a:alphaModFix/>
          </a:blip>
          <a:stretch>
            <a:fillRect/>
          </a:stretch>
        </p:blipFill>
        <p:spPr>
          <a:xfrm rot="8299352">
            <a:off x="510758" y="2737589"/>
            <a:ext cx="268442" cy="462542"/>
          </a:xfrm>
          <a:prstGeom prst="rect">
            <a:avLst/>
          </a:prstGeom>
          <a:noFill/>
          <a:ln>
            <a:noFill/>
          </a:ln>
        </p:spPr>
      </p:pic>
      <p:pic>
        <p:nvPicPr>
          <p:cNvPr id="646" name="Google Shape;646;p33"/>
          <p:cNvPicPr preferRelativeResize="0"/>
          <p:nvPr/>
        </p:nvPicPr>
        <p:blipFill>
          <a:blip r:embed="rId8">
            <a:alphaModFix/>
          </a:blip>
          <a:stretch>
            <a:fillRect/>
          </a:stretch>
        </p:blipFill>
        <p:spPr>
          <a:xfrm rot="-6730655">
            <a:off x="274157" y="2101373"/>
            <a:ext cx="149251" cy="2571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CC70C6C-B3CC-47BF-81C8-A1ACFCD6A054}"/>
              </a:ext>
            </a:extLst>
          </p:cNvPr>
          <p:cNvPicPr>
            <a:picLocks noChangeAspect="1"/>
          </p:cNvPicPr>
          <p:nvPr/>
        </p:nvPicPr>
        <p:blipFill>
          <a:blip r:embed="rId2"/>
          <a:stretch>
            <a:fillRect/>
          </a:stretch>
        </p:blipFill>
        <p:spPr>
          <a:xfrm>
            <a:off x="2450453" y="0"/>
            <a:ext cx="4243093" cy="5143500"/>
          </a:xfrm>
          <a:prstGeom prst="rect">
            <a:avLst/>
          </a:prstGeom>
        </p:spPr>
      </p:pic>
    </p:spTree>
    <p:extLst>
      <p:ext uri="{BB962C8B-B14F-4D97-AF65-F5344CB8AC3E}">
        <p14:creationId xmlns:p14="http://schemas.microsoft.com/office/powerpoint/2010/main" val="23065508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51" name="Google Shape;651;p34"/>
          <p:cNvPicPr preferRelativeResize="0"/>
          <p:nvPr/>
        </p:nvPicPr>
        <p:blipFill>
          <a:blip r:embed="rId3">
            <a:alphaModFix/>
          </a:blip>
          <a:stretch>
            <a:fillRect/>
          </a:stretch>
        </p:blipFill>
        <p:spPr>
          <a:xfrm rot="-1408370">
            <a:off x="-247276" y="1215824"/>
            <a:ext cx="1453752" cy="1252550"/>
          </a:xfrm>
          <a:prstGeom prst="rect">
            <a:avLst/>
          </a:prstGeom>
          <a:noFill/>
          <a:ln>
            <a:noFill/>
          </a:ln>
          <a:effectLst>
            <a:outerShdw blurRad="14288" dist="28575" dir="12060000" algn="bl" rotWithShape="0">
              <a:srgbClr val="000000">
                <a:alpha val="9000"/>
              </a:srgbClr>
            </a:outerShdw>
          </a:effectLst>
        </p:spPr>
      </p:pic>
      <p:sp>
        <p:nvSpPr>
          <p:cNvPr id="652" name="Google Shape;652;p34"/>
          <p:cNvSpPr txBox="1">
            <a:spLocks noGrp="1"/>
          </p:cNvSpPr>
          <p:nvPr>
            <p:ph type="title"/>
          </p:nvPr>
        </p:nvSpPr>
        <p:spPr>
          <a:xfrm>
            <a:off x="1915950" y="671729"/>
            <a:ext cx="5312100" cy="6127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latin typeface="Times New Roman" panose="02020603050405020304" pitchFamily="18" charset="0"/>
                <a:cs typeface="Times New Roman" panose="02020603050405020304" pitchFamily="18" charset="0"/>
              </a:rPr>
              <a:t>a. </a:t>
            </a:r>
            <a:r>
              <a:rPr lang="en" sz="3500" b="1" dirty="0" err="1">
                <a:latin typeface="Times New Roman" panose="02020603050405020304" pitchFamily="18" charset="0"/>
                <a:cs typeface="Times New Roman" panose="02020603050405020304" pitchFamily="18" charset="0"/>
              </a:rPr>
              <a:t>Vấn</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đề</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thảo</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luận</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nhóm</a:t>
            </a:r>
            <a:endParaRPr sz="3500" b="1" dirty="0">
              <a:latin typeface="Times New Roman" panose="02020603050405020304" pitchFamily="18" charset="0"/>
              <a:cs typeface="Times New Roman" panose="02020603050405020304" pitchFamily="18" charset="0"/>
            </a:endParaRPr>
          </a:p>
        </p:txBody>
      </p:sp>
      <p:pic>
        <p:nvPicPr>
          <p:cNvPr id="654" name="Google Shape;654;p34"/>
          <p:cNvPicPr preferRelativeResize="0"/>
          <p:nvPr/>
        </p:nvPicPr>
        <p:blipFill rotWithShape="1">
          <a:blip r:embed="rId4">
            <a:alphaModFix/>
          </a:blip>
          <a:srcRect/>
          <a:stretch/>
        </p:blipFill>
        <p:spPr>
          <a:xfrm>
            <a:off x="-108350" y="931575"/>
            <a:ext cx="1719450" cy="988450"/>
          </a:xfrm>
          <a:prstGeom prst="rect">
            <a:avLst/>
          </a:prstGeom>
          <a:noFill/>
          <a:ln>
            <a:noFill/>
          </a:ln>
        </p:spPr>
      </p:pic>
      <p:pic>
        <p:nvPicPr>
          <p:cNvPr id="655" name="Google Shape;655;p34"/>
          <p:cNvPicPr preferRelativeResize="0"/>
          <p:nvPr/>
        </p:nvPicPr>
        <p:blipFill>
          <a:blip r:embed="rId5">
            <a:alphaModFix/>
          </a:blip>
          <a:stretch>
            <a:fillRect/>
          </a:stretch>
        </p:blipFill>
        <p:spPr>
          <a:xfrm rot="3943743">
            <a:off x="179067" y="1507189"/>
            <a:ext cx="678616" cy="1161572"/>
          </a:xfrm>
          <a:prstGeom prst="rect">
            <a:avLst/>
          </a:prstGeom>
          <a:noFill/>
          <a:ln>
            <a:noFill/>
          </a:ln>
        </p:spPr>
      </p:pic>
      <p:sp>
        <p:nvSpPr>
          <p:cNvPr id="4" name="Rectangle 3">
            <a:extLst>
              <a:ext uri="{FF2B5EF4-FFF2-40B4-BE49-F238E27FC236}">
                <a16:creationId xmlns:a16="http://schemas.microsoft.com/office/drawing/2014/main" id="{E9FE9ADE-E14F-8B4D-9CBF-C3F7BF2A49A1}"/>
              </a:ext>
            </a:extLst>
          </p:cNvPr>
          <p:cNvSpPr/>
          <p:nvPr/>
        </p:nvSpPr>
        <p:spPr>
          <a:xfrm>
            <a:off x="736665" y="1828636"/>
            <a:ext cx="7670669" cy="2878480"/>
          </a:xfrm>
          <a:prstGeom prst="rect">
            <a:avLst/>
          </a:prstGeom>
        </p:spPr>
        <p:txBody>
          <a:bodyPr wrap="square">
            <a:spAutoFit/>
          </a:bodyPr>
          <a:lstStyle/>
          <a:p>
            <a:pPr algn="just">
              <a:lnSpc>
                <a:spcPct val="115000"/>
              </a:lnSpc>
              <a:spcBef>
                <a:spcPts val="600"/>
              </a:spcBef>
              <a:spcAft>
                <a:spcPts val="600"/>
              </a:spcAft>
            </a:pPr>
            <a:r>
              <a:rPr lang="es-ES" sz="3200" dirty="0" err="1">
                <a:latin typeface="Times New Roman" panose="02020603050405020304" pitchFamily="18" charset="0"/>
                <a:ea typeface="Calibri" panose="020F0502020204030204" pitchFamily="34" charset="0"/>
              </a:rPr>
              <a:t>Thảo</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luận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nhóm</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về</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nguyên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nhân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dẫn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đến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kết</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quả</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của</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một</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sự</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việc</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sự</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kiện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là</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nêu</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lên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ý</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kiến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của</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các</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cá</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nhân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và</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trao</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đổi</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thảo</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luận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để</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thống</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nhất</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trong</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nhóm</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về</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những</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nguyên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nhân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dẫn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đến</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kết</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quả</a:t>
            </a:r>
            <a:r>
              <a:rPr lang="es-ES" sz="3200" dirty="0">
                <a:latin typeface="Times New Roman" panose="02020603050405020304" pitchFamily="18" charset="0"/>
                <a:ea typeface="Calibri" panose="020F0502020204030204" pitchFamily="34" charset="0"/>
              </a:rPr>
              <a:t> </a:t>
            </a:r>
            <a:r>
              <a:rPr lang="es-ES" sz="3200" dirty="0" err="1">
                <a:latin typeface="Times New Roman" panose="02020603050405020304" pitchFamily="18" charset="0"/>
                <a:ea typeface="Calibri" panose="020F0502020204030204" pitchFamily="34" charset="0"/>
              </a:rPr>
              <a:t>ấy</a:t>
            </a:r>
            <a:r>
              <a:rPr lang="es-ES" sz="3200" dirty="0">
                <a:latin typeface="Times New Roman" panose="02020603050405020304" pitchFamily="18" charset="0"/>
                <a:ea typeface="Calibri" panose="020F0502020204030204" pitchFamily="34" charset="0"/>
              </a:rPr>
              <a:t>.</a:t>
            </a:r>
            <a:endParaRPr lang="en-VN" sz="3200" dirty="0">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43"/>
          <p:cNvPicPr preferRelativeResize="0"/>
          <p:nvPr/>
        </p:nvPicPr>
        <p:blipFill>
          <a:blip r:embed="rId3">
            <a:alphaModFix/>
          </a:blip>
          <a:stretch>
            <a:fillRect/>
          </a:stretch>
        </p:blipFill>
        <p:spPr>
          <a:xfrm rot="1746121">
            <a:off x="-678488" y="3390727"/>
            <a:ext cx="1731677" cy="960898"/>
          </a:xfrm>
          <a:prstGeom prst="rect">
            <a:avLst/>
          </a:prstGeom>
          <a:noFill/>
          <a:ln>
            <a:noFill/>
          </a:ln>
          <a:effectLst>
            <a:outerShdw blurRad="14288" dist="28575" dir="5400000" algn="bl" rotWithShape="0">
              <a:srgbClr val="000000">
                <a:alpha val="9000"/>
              </a:srgbClr>
            </a:outerShdw>
          </a:effectLst>
        </p:spPr>
      </p:pic>
      <p:pic>
        <p:nvPicPr>
          <p:cNvPr id="921" name="Google Shape;921;p43"/>
          <p:cNvPicPr preferRelativeResize="0"/>
          <p:nvPr/>
        </p:nvPicPr>
        <p:blipFill>
          <a:blip r:embed="rId4">
            <a:alphaModFix/>
          </a:blip>
          <a:stretch>
            <a:fillRect/>
          </a:stretch>
        </p:blipFill>
        <p:spPr>
          <a:xfrm rot="-3697933" flipH="1">
            <a:off x="-124482" y="3173890"/>
            <a:ext cx="814722" cy="1394571"/>
          </a:xfrm>
          <a:prstGeom prst="rect">
            <a:avLst/>
          </a:prstGeom>
          <a:noFill/>
          <a:ln>
            <a:noFill/>
          </a:ln>
        </p:spPr>
      </p:pic>
      <p:pic>
        <p:nvPicPr>
          <p:cNvPr id="922" name="Google Shape;922;p43"/>
          <p:cNvPicPr preferRelativeResize="0"/>
          <p:nvPr/>
        </p:nvPicPr>
        <p:blipFill>
          <a:blip r:embed="rId5">
            <a:alphaModFix/>
          </a:blip>
          <a:stretch>
            <a:fillRect/>
          </a:stretch>
        </p:blipFill>
        <p:spPr>
          <a:xfrm rot="-750190" flipH="1">
            <a:off x="-315450" y="2412975"/>
            <a:ext cx="1590900" cy="984300"/>
          </a:xfrm>
          <a:prstGeom prst="rect">
            <a:avLst/>
          </a:prstGeom>
          <a:noFill/>
          <a:ln>
            <a:noFill/>
          </a:ln>
        </p:spPr>
      </p:pic>
      <p:sp>
        <p:nvSpPr>
          <p:cNvPr id="923" name="Google Shape;923;p43"/>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p>
            <a:pPr lvl="0"/>
            <a:r>
              <a:rPr lang="vi-VN" b="1" dirty="0">
                <a:latin typeface="Times New Roman" panose="02020603050405020304" pitchFamily="18" charset="0"/>
                <a:cs typeface="Times New Roman" panose="02020603050405020304" pitchFamily="18" charset="0"/>
              </a:rPr>
              <a:t>b. Yêu cầu khi thảo luận nhóm</a:t>
            </a:r>
            <a:r>
              <a:rPr lang="en-VN"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p:txBody>
      </p:sp>
      <p:pic>
        <p:nvPicPr>
          <p:cNvPr id="925" name="Google Shape;925;p43"/>
          <p:cNvPicPr preferRelativeResize="0"/>
          <p:nvPr/>
        </p:nvPicPr>
        <p:blipFill>
          <a:blip r:embed="rId6">
            <a:alphaModFix/>
          </a:blip>
          <a:stretch>
            <a:fillRect/>
          </a:stretch>
        </p:blipFill>
        <p:spPr>
          <a:xfrm rot="1978096">
            <a:off x="105637" y="3383273"/>
            <a:ext cx="748736" cy="748734"/>
          </a:xfrm>
          <a:prstGeom prst="rect">
            <a:avLst/>
          </a:prstGeom>
          <a:noFill/>
          <a:ln>
            <a:noFill/>
          </a:ln>
        </p:spPr>
      </p:pic>
      <p:graphicFrame>
        <p:nvGraphicFramePr>
          <p:cNvPr id="4" name="Diagram 3">
            <a:extLst>
              <a:ext uri="{FF2B5EF4-FFF2-40B4-BE49-F238E27FC236}">
                <a16:creationId xmlns:a16="http://schemas.microsoft.com/office/drawing/2014/main" id="{92F5AF4D-A145-7843-9A7A-7F7C607D3F0D}"/>
              </a:ext>
            </a:extLst>
          </p:cNvPr>
          <p:cNvGraphicFramePr/>
          <p:nvPr>
            <p:extLst>
              <p:ext uri="{D42A27DB-BD31-4B8C-83A1-F6EECF244321}">
                <p14:modId xmlns:p14="http://schemas.microsoft.com/office/powerpoint/2010/main" val="2921763206"/>
              </p:ext>
            </p:extLst>
          </p:nvPr>
        </p:nvGraphicFramePr>
        <p:xfrm>
          <a:off x="713225" y="1305304"/>
          <a:ext cx="7792278" cy="28624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Google Shape;636;p33"/>
          <p:cNvPicPr preferRelativeResize="0"/>
          <p:nvPr/>
        </p:nvPicPr>
        <p:blipFill>
          <a:blip r:embed="rId3">
            <a:alphaModFix/>
          </a:blip>
          <a:stretch>
            <a:fillRect/>
          </a:stretch>
        </p:blipFill>
        <p:spPr>
          <a:xfrm rot="-1408365">
            <a:off x="3986305" y="1321912"/>
            <a:ext cx="1233816" cy="1063051"/>
          </a:xfrm>
          <a:prstGeom prst="rect">
            <a:avLst/>
          </a:prstGeom>
          <a:noFill/>
          <a:ln>
            <a:noFill/>
          </a:ln>
          <a:effectLst>
            <a:outerShdw blurRad="14288" dist="28575" dir="12060000" algn="bl" rotWithShape="0">
              <a:srgbClr val="000000">
                <a:alpha val="9000"/>
              </a:srgbClr>
            </a:outerShdw>
          </a:effectLst>
        </p:spPr>
      </p:pic>
      <p:pic>
        <p:nvPicPr>
          <p:cNvPr id="637" name="Google Shape;637;p33"/>
          <p:cNvPicPr preferRelativeResize="0"/>
          <p:nvPr/>
        </p:nvPicPr>
        <p:blipFill>
          <a:blip r:embed="rId4">
            <a:alphaModFix/>
          </a:blip>
          <a:stretch>
            <a:fillRect/>
          </a:stretch>
        </p:blipFill>
        <p:spPr>
          <a:xfrm>
            <a:off x="912961" y="1936950"/>
            <a:ext cx="902018" cy="1858125"/>
          </a:xfrm>
          <a:prstGeom prst="rect">
            <a:avLst/>
          </a:prstGeom>
          <a:noFill/>
          <a:ln>
            <a:noFill/>
          </a:ln>
        </p:spPr>
      </p:pic>
      <p:pic>
        <p:nvPicPr>
          <p:cNvPr id="638" name="Google Shape;638;p33"/>
          <p:cNvPicPr preferRelativeResize="0"/>
          <p:nvPr/>
        </p:nvPicPr>
        <p:blipFill>
          <a:blip r:embed="rId3">
            <a:alphaModFix/>
          </a:blip>
          <a:stretch>
            <a:fillRect/>
          </a:stretch>
        </p:blipFill>
        <p:spPr>
          <a:xfrm rot="1760941">
            <a:off x="-53383" y="2171087"/>
            <a:ext cx="1233816" cy="1063051"/>
          </a:xfrm>
          <a:prstGeom prst="rect">
            <a:avLst/>
          </a:prstGeom>
          <a:noFill/>
          <a:ln>
            <a:noFill/>
          </a:ln>
          <a:effectLst>
            <a:outerShdw blurRad="14288" dist="28575" dir="12060000" algn="bl" rotWithShape="0">
              <a:srgbClr val="000000">
                <a:alpha val="9000"/>
              </a:srgbClr>
            </a:outerShdw>
          </a:effectLst>
        </p:spPr>
      </p:pic>
      <p:sp>
        <p:nvSpPr>
          <p:cNvPr id="639" name="Google Shape;639;p33"/>
          <p:cNvSpPr txBox="1">
            <a:spLocks noGrp="1"/>
          </p:cNvSpPr>
          <p:nvPr>
            <p:ph type="title"/>
          </p:nvPr>
        </p:nvSpPr>
        <p:spPr>
          <a:xfrm>
            <a:off x="1375720" y="2666539"/>
            <a:ext cx="6461517" cy="141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THỰC HÀNH</a:t>
            </a:r>
            <a:endParaRPr dirty="0">
              <a:latin typeface="Times New Roman" panose="02020603050405020304" pitchFamily="18" charset="0"/>
              <a:cs typeface="Times New Roman" panose="02020603050405020304" pitchFamily="18" charset="0"/>
            </a:endParaRPr>
          </a:p>
        </p:txBody>
      </p:sp>
      <p:sp>
        <p:nvSpPr>
          <p:cNvPr id="641" name="Google Shape;641;p33"/>
          <p:cNvSpPr txBox="1">
            <a:spLocks noGrp="1"/>
          </p:cNvSpPr>
          <p:nvPr>
            <p:ph type="title" idx="2"/>
          </p:nvPr>
        </p:nvSpPr>
        <p:spPr>
          <a:xfrm>
            <a:off x="3489975" y="1236038"/>
            <a:ext cx="2163900" cy="12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02</a:t>
            </a:r>
            <a:endParaRPr b="1" dirty="0">
              <a:latin typeface="Times New Roman" panose="02020603050405020304" pitchFamily="18" charset="0"/>
              <a:cs typeface="Times New Roman" panose="02020603050405020304" pitchFamily="18" charset="0"/>
            </a:endParaRPr>
          </a:p>
        </p:txBody>
      </p:sp>
      <p:pic>
        <p:nvPicPr>
          <p:cNvPr id="642" name="Google Shape;642;p33"/>
          <p:cNvPicPr preferRelativeResize="0"/>
          <p:nvPr/>
        </p:nvPicPr>
        <p:blipFill>
          <a:blip r:embed="rId5">
            <a:alphaModFix/>
          </a:blip>
          <a:stretch>
            <a:fillRect/>
          </a:stretch>
        </p:blipFill>
        <p:spPr>
          <a:xfrm rot="1746121">
            <a:off x="7515812" y="827927"/>
            <a:ext cx="1731677" cy="960898"/>
          </a:xfrm>
          <a:prstGeom prst="rect">
            <a:avLst/>
          </a:prstGeom>
          <a:noFill/>
          <a:ln>
            <a:noFill/>
          </a:ln>
          <a:effectLst>
            <a:outerShdw blurRad="14288" dist="28575" dir="5400000" algn="bl" rotWithShape="0">
              <a:srgbClr val="000000">
                <a:alpha val="9000"/>
              </a:srgbClr>
            </a:outerShdw>
          </a:effectLst>
        </p:spPr>
      </p:pic>
      <p:pic>
        <p:nvPicPr>
          <p:cNvPr id="643" name="Google Shape;643;p33"/>
          <p:cNvPicPr preferRelativeResize="0"/>
          <p:nvPr/>
        </p:nvPicPr>
        <p:blipFill>
          <a:blip r:embed="rId6">
            <a:alphaModFix/>
          </a:blip>
          <a:stretch>
            <a:fillRect/>
          </a:stretch>
        </p:blipFill>
        <p:spPr>
          <a:xfrm rot="-2700000">
            <a:off x="7890721" y="1428736"/>
            <a:ext cx="1493508" cy="1991327"/>
          </a:xfrm>
          <a:prstGeom prst="rect">
            <a:avLst/>
          </a:prstGeom>
          <a:noFill/>
          <a:ln>
            <a:noFill/>
          </a:ln>
        </p:spPr>
      </p:pic>
      <p:pic>
        <p:nvPicPr>
          <p:cNvPr id="644" name="Google Shape;644;p33"/>
          <p:cNvPicPr preferRelativeResize="0"/>
          <p:nvPr/>
        </p:nvPicPr>
        <p:blipFill>
          <a:blip r:embed="rId7">
            <a:alphaModFix/>
          </a:blip>
          <a:stretch>
            <a:fillRect/>
          </a:stretch>
        </p:blipFill>
        <p:spPr>
          <a:xfrm rot="7200012">
            <a:off x="7912243" y="572789"/>
            <a:ext cx="814722" cy="1394571"/>
          </a:xfrm>
          <a:prstGeom prst="rect">
            <a:avLst/>
          </a:prstGeom>
          <a:noFill/>
          <a:ln>
            <a:noFill/>
          </a:ln>
        </p:spPr>
      </p:pic>
      <p:pic>
        <p:nvPicPr>
          <p:cNvPr id="645" name="Google Shape;645;p33"/>
          <p:cNvPicPr preferRelativeResize="0"/>
          <p:nvPr/>
        </p:nvPicPr>
        <p:blipFill>
          <a:blip r:embed="rId8">
            <a:alphaModFix/>
          </a:blip>
          <a:stretch>
            <a:fillRect/>
          </a:stretch>
        </p:blipFill>
        <p:spPr>
          <a:xfrm rot="8299352">
            <a:off x="510758" y="2737589"/>
            <a:ext cx="268442" cy="462542"/>
          </a:xfrm>
          <a:prstGeom prst="rect">
            <a:avLst/>
          </a:prstGeom>
          <a:noFill/>
          <a:ln>
            <a:noFill/>
          </a:ln>
        </p:spPr>
      </p:pic>
      <p:pic>
        <p:nvPicPr>
          <p:cNvPr id="646" name="Google Shape;646;p33"/>
          <p:cNvPicPr preferRelativeResize="0"/>
          <p:nvPr/>
        </p:nvPicPr>
        <p:blipFill>
          <a:blip r:embed="rId8">
            <a:alphaModFix/>
          </a:blip>
          <a:stretch>
            <a:fillRect/>
          </a:stretch>
        </p:blipFill>
        <p:spPr>
          <a:xfrm rot="-6730655">
            <a:off x="274157" y="2101373"/>
            <a:ext cx="149251" cy="257182"/>
          </a:xfrm>
          <a:prstGeom prst="rect">
            <a:avLst/>
          </a:prstGeom>
          <a:noFill/>
          <a:ln>
            <a:noFill/>
          </a:ln>
        </p:spPr>
      </p:pic>
    </p:spTree>
    <p:extLst>
      <p:ext uri="{BB962C8B-B14F-4D97-AF65-F5344CB8AC3E}">
        <p14:creationId xmlns:p14="http://schemas.microsoft.com/office/powerpoint/2010/main" val="426294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grpSp>
        <p:nvGrpSpPr>
          <p:cNvPr id="660" name="Google Shape;660;p35"/>
          <p:cNvGrpSpPr/>
          <p:nvPr/>
        </p:nvGrpSpPr>
        <p:grpSpPr>
          <a:xfrm>
            <a:off x="1536849" y="887587"/>
            <a:ext cx="6070301" cy="3368326"/>
            <a:chOff x="1536849" y="887587"/>
            <a:chExt cx="6070301" cy="3368326"/>
          </a:xfrm>
        </p:grpSpPr>
        <p:pic>
          <p:nvPicPr>
            <p:cNvPr id="661" name="Google Shape;661;p35"/>
            <p:cNvPicPr preferRelativeResize="0"/>
            <p:nvPr/>
          </p:nvPicPr>
          <p:blipFill>
            <a:blip r:embed="rId3">
              <a:alphaModFix/>
            </a:blip>
            <a:stretch>
              <a:fillRect/>
            </a:stretch>
          </p:blipFill>
          <p:spPr>
            <a:xfrm rot="8" flipH="1">
              <a:off x="1536849" y="887594"/>
              <a:ext cx="6070301" cy="3368311"/>
            </a:xfrm>
            <a:prstGeom prst="rect">
              <a:avLst/>
            </a:prstGeom>
            <a:noFill/>
            <a:ln>
              <a:noFill/>
            </a:ln>
            <a:effectLst>
              <a:outerShdw blurRad="14288" dist="28575" dir="5400000" algn="bl" rotWithShape="0">
                <a:srgbClr val="000000">
                  <a:alpha val="13000"/>
                </a:srgbClr>
              </a:outerShdw>
            </a:effectLst>
          </p:spPr>
        </p:pic>
        <p:pic>
          <p:nvPicPr>
            <p:cNvPr id="662" name="Google Shape;662;p35"/>
            <p:cNvPicPr preferRelativeResize="0"/>
            <p:nvPr/>
          </p:nvPicPr>
          <p:blipFill>
            <a:blip r:embed="rId4">
              <a:alphaModFix/>
            </a:blip>
            <a:stretch>
              <a:fillRect/>
            </a:stretch>
          </p:blipFill>
          <p:spPr>
            <a:xfrm rot="8299349">
              <a:off x="6738426" y="3109619"/>
              <a:ext cx="206697" cy="356151"/>
            </a:xfrm>
            <a:prstGeom prst="rect">
              <a:avLst/>
            </a:prstGeom>
            <a:noFill/>
            <a:ln>
              <a:noFill/>
            </a:ln>
          </p:spPr>
        </p:pic>
        <p:pic>
          <p:nvPicPr>
            <p:cNvPr id="663" name="Google Shape;663;p35"/>
            <p:cNvPicPr preferRelativeResize="0"/>
            <p:nvPr/>
          </p:nvPicPr>
          <p:blipFill>
            <a:blip r:embed="rId4">
              <a:alphaModFix/>
            </a:blip>
            <a:stretch>
              <a:fillRect/>
            </a:stretch>
          </p:blipFill>
          <p:spPr>
            <a:xfrm rot="-6730648">
              <a:off x="1915496" y="940749"/>
              <a:ext cx="382237" cy="658649"/>
            </a:xfrm>
            <a:prstGeom prst="rect">
              <a:avLst/>
            </a:prstGeom>
            <a:noFill/>
            <a:ln>
              <a:noFill/>
            </a:ln>
          </p:spPr>
        </p:pic>
      </p:grpSp>
      <p:sp>
        <p:nvSpPr>
          <p:cNvPr id="665" name="Google Shape;665;p35"/>
          <p:cNvSpPr txBox="1">
            <a:spLocks noGrp="1"/>
          </p:cNvSpPr>
          <p:nvPr>
            <p:ph type="subTitle" idx="1"/>
          </p:nvPr>
        </p:nvSpPr>
        <p:spPr>
          <a:xfrm>
            <a:off x="1729510" y="1182734"/>
            <a:ext cx="5678400" cy="1959705"/>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3600" b="1">
                <a:latin typeface="Times New Roman" panose="02020603050405020304" pitchFamily="18" charset="0"/>
                <a:cs typeface="Times New Roman" panose="02020603050405020304" pitchFamily="18" charset="0"/>
              </a:rPr>
              <a:t>ĐỀ THẢO LUẬN</a:t>
            </a:r>
          </a:p>
          <a:p>
            <a:pPr marL="0" lvl="0" indent="0" algn="ctr" rtl="0">
              <a:spcBef>
                <a:spcPts val="0"/>
              </a:spcBef>
              <a:spcAft>
                <a:spcPts val="1200"/>
              </a:spcAft>
              <a:buNone/>
            </a:pPr>
            <a:endParaRPr lang="en" sz="2400" b="1" dirty="0">
              <a:latin typeface="Times New Roman" panose="02020603050405020304" pitchFamily="18" charset="0"/>
              <a:cs typeface="Times New Roman" panose="02020603050405020304" pitchFamily="18" charset="0"/>
            </a:endParaRPr>
          </a:p>
          <a:p>
            <a:pPr marL="0" lvl="0" indent="0" rtl="0">
              <a:spcBef>
                <a:spcPts val="0"/>
              </a:spcBef>
              <a:spcAft>
                <a:spcPts val="1200"/>
              </a:spcAft>
            </a:pPr>
            <a:r>
              <a:rPr lang="en" sz="2800" dirty="0" err="1">
                <a:latin typeface="Times New Roman" panose="02020603050405020304" pitchFamily="18" charset="0"/>
                <a:cs typeface="Times New Roman" panose="02020603050405020304" pitchFamily="18" charset="0"/>
              </a:rPr>
              <a:t>Nguyên</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nhân</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nào</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làm</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cho</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nước</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sạch</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ngày</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càng</a:t>
            </a:r>
            <a:r>
              <a:rPr lang="en" sz="2800" dirty="0">
                <a:latin typeface="Times New Roman" panose="02020603050405020304" pitchFamily="18" charset="0"/>
                <a:cs typeface="Times New Roman" panose="02020603050405020304" pitchFamily="18" charset="0"/>
              </a:rPr>
              <a:t> khan </a:t>
            </a:r>
            <a:r>
              <a:rPr lang="en" sz="2800" err="1">
                <a:latin typeface="Times New Roman" panose="02020603050405020304" pitchFamily="18" charset="0"/>
                <a:cs typeface="Times New Roman" panose="02020603050405020304" pitchFamily="18" charset="0"/>
              </a:rPr>
              <a:t>hiếm</a:t>
            </a:r>
            <a:r>
              <a:rPr lang="en" sz="2800">
                <a:latin typeface="Times New Roman" panose="02020603050405020304" pitchFamily="18" charset="0"/>
                <a:cs typeface="Times New Roman" panose="02020603050405020304" pitchFamily="18" charset="0"/>
              </a:rPr>
              <a:t>?</a:t>
            </a:r>
            <a:endParaRPr lang="en" sz="2800" dirty="0">
              <a:latin typeface="Times New Roman" panose="02020603050405020304" pitchFamily="18" charset="0"/>
              <a:cs typeface="Times New Roman" panose="02020603050405020304" pitchFamily="18" charset="0"/>
            </a:endParaRPr>
          </a:p>
        </p:txBody>
      </p:sp>
      <p:pic>
        <p:nvPicPr>
          <p:cNvPr id="666" name="Google Shape;666;p35"/>
          <p:cNvPicPr preferRelativeResize="0"/>
          <p:nvPr/>
        </p:nvPicPr>
        <p:blipFill>
          <a:blip r:embed="rId5">
            <a:alphaModFix/>
          </a:blip>
          <a:stretch>
            <a:fillRect/>
          </a:stretch>
        </p:blipFill>
        <p:spPr>
          <a:xfrm rot="1541352">
            <a:off x="6993368" y="1534334"/>
            <a:ext cx="1612903" cy="17265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rman Literature Thesis by Slidesgo">
  <a:themeElements>
    <a:clrScheme name="Simple Light">
      <a:dk1>
        <a:srgbClr val="5D412D"/>
      </a:dk1>
      <a:lt1>
        <a:srgbClr val="FFFFFF"/>
      </a:lt1>
      <a:dk2>
        <a:srgbClr val="B68B6D"/>
      </a:dk2>
      <a:lt2>
        <a:srgbClr val="EDB6A8"/>
      </a:lt2>
      <a:accent1>
        <a:srgbClr val="FDB282"/>
      </a:accent1>
      <a:accent2>
        <a:srgbClr val="819EBD"/>
      </a:accent2>
      <a:accent3>
        <a:srgbClr val="84B6A8"/>
      </a:accent3>
      <a:accent4>
        <a:srgbClr val="D9EED9"/>
      </a:accent4>
      <a:accent5>
        <a:srgbClr val="FFF5E6"/>
      </a:accent5>
      <a:accent6>
        <a:srgbClr val="FFEED4"/>
      </a:accent6>
      <a:hlink>
        <a:srgbClr val="5D41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77</TotalTime>
  <Words>1259</Words>
  <Application>Microsoft Office PowerPoint</Application>
  <PresentationFormat>On-screen Show (16:9)</PresentationFormat>
  <Paragraphs>96</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Times New Roman</vt:lpstr>
      <vt:lpstr>Grand Hotel</vt:lpstr>
      <vt:lpstr>Raleway</vt:lpstr>
      <vt:lpstr>German Literature Thesis by Slidesgo</vt:lpstr>
      <vt:lpstr>PowerPoint Presentation</vt:lpstr>
      <vt:lpstr>THẢO LUẬN NHÓM VỀ MỘT VẤN ĐỀ</vt:lpstr>
      <vt:lpstr>Vì sao bạn….lại có kết quả học tập cao nhất lớp? </vt:lpstr>
      <vt:lpstr>ĐỊNH HƯỚNG</vt:lpstr>
      <vt:lpstr>PowerPoint Presentation</vt:lpstr>
      <vt:lpstr>a. Vấn đề thảo luận nhóm</vt:lpstr>
      <vt:lpstr>b. Yêu cầu khi thảo luận nhóm </vt:lpstr>
      <vt:lpstr>THỰC HÀNH</vt:lpstr>
      <vt:lpstr>PowerPoint Presentation</vt:lpstr>
      <vt:lpstr>Các bước thực hành</vt:lpstr>
      <vt:lpstr>a. Chuẩn bị</vt:lpstr>
      <vt:lpstr>b. Tìm ý và lập dàn ý</vt:lpstr>
      <vt:lpstr>c. Nói và nghe</vt:lpstr>
      <vt:lpstr>PowerPoint Presentation</vt:lpstr>
      <vt:lpstr>d. Kiểm tra và chỉnh sửa</vt:lpstr>
      <vt:lpstr>LUYỆN TẬP -VẬN DỤNG</vt:lpstr>
      <vt:lpstr>- Học bài cũ:  Hoàn thiện bài tập luyện nói  - Tự học, chuẩn bị bài mới: + Trả lời các câu hỏi trong bài: “Ôn tập và tự đánh giá cuối học kì II”.</vt:lpstr>
      <vt:lpstr>CHÚC CÁC EM HỌC TỐT NHÉ !</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THẢO LUẬN NHÓM VỀ MỘT VẤN ĐỀ</dc:title>
  <dc:subject>9Slide.vn</dc:subject>
  <dc:creator>LY TRAN</dc:creator>
  <dc:description>9Slide.vn</dc:description>
  <cp:lastModifiedBy>phuclamn26@gmail.com</cp:lastModifiedBy>
  <cp:revision>14</cp:revision>
  <dcterms:modified xsi:type="dcterms:W3CDTF">2024-06-17T05:08:58Z</dcterms:modified>
  <cp:category>9Slide.vn</cp:category>
</cp:coreProperties>
</file>