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56" r:id="rId3"/>
    <p:sldId id="257" r:id="rId4"/>
    <p:sldId id="258" r:id="rId5"/>
    <p:sldId id="269" r:id="rId6"/>
    <p:sldId id="271" r:id="rId7"/>
    <p:sldId id="272" r:id="rId8"/>
    <p:sldId id="274" r:id="rId9"/>
    <p:sldId id="273"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89" d="100"/>
          <a:sy n="89" d="100"/>
        </p:scale>
        <p:origin x="857" y="5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làm Slide chào hỏi 10 - Kinh nghiệm dạy học">
            <a:extLst>
              <a:ext uri="{FF2B5EF4-FFF2-40B4-BE49-F238E27FC236}">
                <a16:creationId xmlns:a16="http://schemas.microsoft.com/office/drawing/2014/main" id="{C6705B15-437B-BAF7-2530-3E83A648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01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4F334A-BD25-33C5-FD48-E0D9AD31AA34}"/>
              </a:ext>
            </a:extLst>
          </p:cNvPr>
          <p:cNvSpPr txBox="1"/>
          <p:nvPr/>
        </p:nvSpPr>
        <p:spPr>
          <a:xfrm>
            <a:off x="3073305" y="1389197"/>
            <a:ext cx="4570293" cy="369332"/>
          </a:xfrm>
          <a:prstGeom prst="rect">
            <a:avLst/>
          </a:prstGeom>
          <a:noFill/>
        </p:spPr>
        <p:txBody>
          <a:bodyPr wrap="square">
            <a:spAutoFit/>
          </a:bodyPr>
          <a:lstStyle/>
          <a:p>
            <a:r>
              <a:rPr lang="en-US"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b="1" dirty="0">
              <a:ln w="38100">
                <a:noFill/>
              </a:ln>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202B4B-947F-A0B8-DB68-1BAE6C002072}"/>
              </a:ext>
            </a:extLst>
          </p:cNvPr>
          <p:cNvSpPr txBox="1"/>
          <p:nvPr/>
        </p:nvSpPr>
        <p:spPr>
          <a:xfrm>
            <a:off x="1295400" y="1863437"/>
            <a:ext cx="6553200" cy="1697068"/>
          </a:xfrm>
          <a:prstGeom prst="rect">
            <a:avLst/>
          </a:prstGeom>
          <a:noFill/>
        </p:spPr>
        <p:txBody>
          <a:bodyPr wrap="square">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lnSpc>
                <a:spcPct val="150000"/>
              </a:lnSpc>
            </a:pPr>
            <a:r>
              <a:rPr lang="en-US" sz="3200" b="1" dirty="0">
                <a:solidFill>
                  <a:schemeClr val="bg1"/>
                </a:solidFill>
                <a:effectLst>
                  <a:outerShdw blurRad="38100" dist="38100" dir="2700000" algn="tl">
                    <a:srgbClr val="000000">
                      <a:alpha val="43137"/>
                    </a:srgbClr>
                  </a:outerShdw>
                </a:effectLst>
              </a:rPr>
              <a:t>BÀI 26: THỰC HÀNH</a:t>
            </a:r>
          </a:p>
          <a:p>
            <a:pPr algn="ctr">
              <a:lnSpc>
                <a:spcPct val="150000"/>
              </a:lnSpc>
            </a:pPr>
            <a:r>
              <a:rPr lang="en-US" sz="2400" b="1" dirty="0">
                <a:solidFill>
                  <a:schemeClr val="bg1"/>
                </a:solidFill>
                <a:effectLst>
                  <a:outerShdw blurRad="38100" dist="38100" dir="2700000" algn="tl">
                    <a:srgbClr val="000000">
                      <a:alpha val="43137"/>
                    </a:srgbClr>
                  </a:outerShdw>
                </a:effectLst>
              </a:rPr>
              <a:t>TÌM HIỂU MÔI TRƯỜNG TỰ NHIÊN ĐỊA PHƯƠNG</a:t>
            </a:r>
          </a:p>
        </p:txBody>
      </p:sp>
      <p:sp>
        <p:nvSpPr>
          <p:cNvPr id="9" name="Rectangle 8">
            <a:extLst>
              <a:ext uri="{FF2B5EF4-FFF2-40B4-BE49-F238E27FC236}">
                <a16:creationId xmlns:a16="http://schemas.microsoft.com/office/drawing/2014/main" id="{5D73EF39-50F3-1FAF-E0BC-E376F7BEC244}"/>
              </a:ext>
            </a:extLst>
          </p:cNvPr>
          <p:cNvSpPr/>
          <p:nvPr/>
        </p:nvSpPr>
        <p:spPr>
          <a:xfrm>
            <a:off x="3015341" y="4219410"/>
            <a:ext cx="3416128" cy="530915"/>
          </a:xfrm>
          <a:prstGeom prst="rect">
            <a:avLst/>
          </a:prstGeom>
          <a:noFill/>
        </p:spPr>
        <p:txBody>
          <a:bodyPr wrap="none" lIns="68580" tIns="34290" rIns="68580" bIns="34290">
            <a:spAutoFit/>
          </a:bodyPr>
          <a:lstStyle/>
          <a:p>
            <a:pPr algn="ct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extLst>
      <p:ext uri="{BB962C8B-B14F-4D97-AF65-F5344CB8AC3E}">
        <p14:creationId xmlns:p14="http://schemas.microsoft.com/office/powerpoint/2010/main" val="271239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en-US" sz="3600" b="1" dirty="0">
                <a:effectLst>
                  <a:outerShdw blurRad="38100" dist="38100" dir="2700000" algn="tl">
                    <a:srgbClr val="000000">
                      <a:alpha val="43137"/>
                    </a:srgbClr>
                  </a:outerShdw>
                </a:effectLst>
              </a:rPr>
              <a:t>BÀI 26: THỰC HÀNH</a:t>
            </a:r>
          </a:p>
          <a:p>
            <a:pPr algn="ctr">
              <a:lnSpc>
                <a:spcPct val="150000"/>
              </a:lnSpc>
            </a:pPr>
            <a:r>
              <a:rPr lang="en-US" sz="2800" b="1" dirty="0">
                <a:effectLst>
                  <a:outerShdw blurRad="38100" dist="38100" dir="2700000" algn="tl">
                    <a:srgbClr val="000000">
                      <a:alpha val="43137"/>
                    </a:srgbClr>
                  </a:outerShdw>
                </a:effectLst>
              </a:rPr>
              <a:t>TÌM HIỂU MÔI TRƯỜNG TỰ NHIÊN ĐỊA PHƯƠNG</a:t>
            </a:r>
          </a:p>
        </p:txBody>
      </p:sp>
    </p:spTree>
    <p:extLst>
      <p:ext uri="{BB962C8B-B14F-4D97-AF65-F5344CB8AC3E}">
        <p14:creationId xmlns:p14="http://schemas.microsoft.com/office/powerpoint/2010/main" val="3574520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a:latin typeface="Times New Roman" pitchFamily="18" charset="0"/>
                <a:cs typeface="Times New Roman" pitchFamily="18" charset="0"/>
              </a:rPr>
              <a:t>Vẽ tranh c</a:t>
            </a:r>
            <a:r>
              <a:rPr lang="vi-VN" sz="4000">
                <a:latin typeface="Times New Roman" pitchFamily="18" charset="0"/>
                <a:cs typeface="Times New Roman" pitchFamily="18" charset="0"/>
              </a:rPr>
              <a:t>hủ 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NỘI</a:t>
            </a:r>
            <a:r>
              <a:rPr lang="vi-VN" sz="4000" b="1">
                <a:latin typeface="Times New Roman" pitchFamily="18" charset="0"/>
                <a:cs typeface="Times New Roman" pitchFamily="18" charset="0"/>
              </a:rPr>
              <a:t> XANH</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400</Words>
  <Application>Microsoft Office PowerPoint</Application>
  <PresentationFormat>On-screen Show (4:3)</PresentationFormat>
  <Paragraphs>82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MinhBeo</cp:lastModifiedBy>
  <cp:revision>32</cp:revision>
  <dcterms:created xsi:type="dcterms:W3CDTF">2021-08-13T15:21:45Z</dcterms:created>
  <dcterms:modified xsi:type="dcterms:W3CDTF">2024-03-19T04:21:15Z</dcterms:modified>
</cp:coreProperties>
</file>