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8" r:id="rId2"/>
    <p:sldId id="559" r:id="rId3"/>
    <p:sldId id="503" r:id="rId4"/>
    <p:sldId id="554" r:id="rId5"/>
    <p:sldId id="543" r:id="rId6"/>
    <p:sldId id="547" r:id="rId7"/>
    <p:sldId id="548" r:id="rId8"/>
    <p:sldId id="552" r:id="rId9"/>
    <p:sldId id="497" r:id="rId10"/>
    <p:sldId id="527" r:id="rId11"/>
    <p:sldId id="528" r:id="rId12"/>
    <p:sldId id="529" r:id="rId13"/>
    <p:sldId id="530" r:id="rId14"/>
    <p:sldId id="531" r:id="rId15"/>
    <p:sldId id="555" r:id="rId16"/>
    <p:sldId id="556" r:id="rId17"/>
    <p:sldId id="557" r:id="rId18"/>
    <p:sldId id="457" r:id="rId19"/>
    <p:sldId id="558" r:id="rId20"/>
    <p:sldId id="542" r:id="rId21"/>
    <p:sldId id="524" r:id="rId22"/>
    <p:sldId id="55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97" d="100"/>
          <a:sy n="97" d="100"/>
        </p:scale>
        <p:origin x="642"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image" Target="../media/image37.png"/></Relationships>
</file>

<file path=ppt/diagrams/_rels/data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331212</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Việt Nam nằm hoàn toàn trong đới nóng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du </a:t>
          </a:r>
          <a:r>
            <a:rPr lang="en-US" sz="1700" kern="1200" dirty="0" err="1">
              <a:solidFill>
                <a:schemeClr val="tx1"/>
              </a:solidFill>
              <a:latin typeface="Cambria" pitchFamily="18" charset="0"/>
              <a:ea typeface="Cambria" pitchFamily="18" charset="0"/>
            </a:rPr>
            <a:t>lịch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14/10/2023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8B3A6C3-6094-9DBB-C297-39BC9F71C67B}"/>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D69CF28-73A4-413D-A12C-0865CAEF7DD8}"/>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7167A70-370A-FD35-2992-648B8F571BA3}"/>
              </a:ext>
            </a:extLst>
          </p:cNvPr>
          <p:cNvSpPr>
            <a:spLocks noGrp="1" noChangeArrowheads="1"/>
          </p:cNvSpPr>
          <p:nvPr>
            <p:ph type="sldNum" sz="quarter" idx="12"/>
          </p:nvPr>
        </p:nvSpPr>
        <p:spPr/>
        <p:txBody>
          <a:bodyPr/>
          <a:lstStyle>
            <a:lvl1pPr>
              <a:defRPr/>
            </a:lvl1pPr>
          </a:lstStyle>
          <a:p>
            <a:pPr>
              <a:defRPr/>
            </a:pPr>
            <a:fld id="{ECE4465F-166B-4443-9868-F0922E298A5A}" type="slidenum">
              <a:rPr lang="en-US" altLang="en-US"/>
              <a:pPr>
                <a:defRPr/>
              </a:pPr>
              <a:t>‹#›</a:t>
            </a:fld>
            <a:endParaRPr lang="en-US" altLang="en-US"/>
          </a:p>
        </p:txBody>
      </p:sp>
    </p:spTree>
    <p:extLst>
      <p:ext uri="{BB962C8B-B14F-4D97-AF65-F5344CB8AC3E}">
        <p14:creationId xmlns:p14="http://schemas.microsoft.com/office/powerpoint/2010/main" val="382134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14/10/2023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7.png"/><Relationship Id="rId10" Type="http://schemas.openxmlformats.org/officeDocument/2006/relationships/image" Target="../media/image42.png"/><Relationship Id="rId4" Type="http://schemas.openxmlformats.org/officeDocument/2006/relationships/image" Target="../media/image16.jpeg"/><Relationship Id="rId9"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5.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7.png"/><Relationship Id="rId10" Type="http://schemas.openxmlformats.org/officeDocument/2006/relationships/diagramData" Target="../diagrams/data5.xml"/><Relationship Id="rId4" Type="http://schemas.openxmlformats.org/officeDocument/2006/relationships/image" Target="../media/image16.jpeg"/><Relationship Id="rId9" Type="http://schemas.openxmlformats.org/officeDocument/2006/relationships/image" Target="../media/image41.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Data" Target="../diagrams/data1.xml"/><Relationship Id="rId2" Type="http://schemas.openxmlformats.org/officeDocument/2006/relationships/image" Target="../media/image15.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5" Type="http://schemas.openxmlformats.org/officeDocument/2006/relationships/diagramColors" Target="../diagrams/colors1.xml"/><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 Id="rId1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Layout" Target="../diagrams/layout2.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7.png"/><Relationship Id="rId15" Type="http://schemas.microsoft.com/office/2007/relationships/diagramDrawing" Target="../diagrams/drawing2.xml"/><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19.jpeg"/><Relationship Id="rId14"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Powerpoint làm Slide chào hỏi 10 - Kinh nghiệm dạy học">
            <a:extLst>
              <a:ext uri="{FF2B5EF4-FFF2-40B4-BE49-F238E27FC236}">
                <a16:creationId xmlns:a16="http://schemas.microsoft.com/office/drawing/2014/main" id="{C6705B15-437B-BAF7-2530-3E83A6483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01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4F334A-BD25-33C5-FD48-E0D9AD31AA34}"/>
              </a:ext>
            </a:extLst>
          </p:cNvPr>
          <p:cNvSpPr txBox="1"/>
          <p:nvPr/>
        </p:nvSpPr>
        <p:spPr>
          <a:xfrm>
            <a:off x="3073305" y="1389197"/>
            <a:ext cx="4570293" cy="369332"/>
          </a:xfrm>
          <a:prstGeom prst="rect">
            <a:avLst/>
          </a:prstGeom>
          <a:noFill/>
        </p:spPr>
        <p:txBody>
          <a:bodyPr wrap="square">
            <a:spAutoFit/>
          </a:bodyPr>
          <a:lstStyle/>
          <a:p>
            <a:r>
              <a:rPr lang="en-US" b="1" dirty="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b="1" dirty="0">
              <a:ln w="38100">
                <a:noFill/>
              </a:ln>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5202B4B-947F-A0B8-DB68-1BAE6C002072}"/>
              </a:ext>
            </a:extLst>
          </p:cNvPr>
          <p:cNvSpPr txBox="1"/>
          <p:nvPr/>
        </p:nvSpPr>
        <p:spPr>
          <a:xfrm>
            <a:off x="2087255" y="1863437"/>
            <a:ext cx="5272300" cy="1200329"/>
          </a:xfrm>
          <a:prstGeom prst="rect">
            <a:avLst/>
          </a:prstGeom>
          <a:noFill/>
        </p:spPr>
        <p:txBody>
          <a:bodyPr wrap="square">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6</a:t>
            </a:r>
          </a:p>
          <a:p>
            <a:pPr algn="ctr"/>
            <a:r>
              <a:rPr lang="en-US" sz="2400" b="1">
                <a:ln w="38100">
                  <a:noFill/>
                </a:ln>
                <a:solidFill>
                  <a:srgbClr val="FFFF00"/>
                </a:solidFill>
                <a:latin typeface="Times New Roman" panose="02020603050405020304" pitchFamily="18" charset="0"/>
                <a:cs typeface="Times New Roman" panose="02020603050405020304" pitchFamily="18" charset="0"/>
              </a:rPr>
              <a:t>BÀI 1: </a:t>
            </a:r>
            <a:r>
              <a:rPr lang="en-US" sz="2400" b="1">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endParaRPr lang="en-US" sz="2400" b="1" dirty="0">
              <a:ln w="38100">
                <a:noFill/>
              </a:ln>
              <a:solidFill>
                <a:srgbClr val="FFFF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D73EF39-50F3-1FAF-E0BC-E376F7BEC244}"/>
              </a:ext>
            </a:extLst>
          </p:cNvPr>
          <p:cNvSpPr/>
          <p:nvPr/>
        </p:nvSpPr>
        <p:spPr>
          <a:xfrm>
            <a:off x="3080679" y="3063766"/>
            <a:ext cx="3416128" cy="530915"/>
          </a:xfrm>
          <a:prstGeom prst="rect">
            <a:avLst/>
          </a:prstGeom>
          <a:noFill/>
        </p:spPr>
        <p:txBody>
          <a:bodyPr wrap="none" lIns="68580" tIns="34290" rIns="68580" bIns="34290">
            <a:spAutoFit/>
          </a:bodyPr>
          <a:lstStyle/>
          <a:p>
            <a:pPr algn="ct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a:t>
            </a:r>
            <a:r>
              <a:rPr lang="en-US" sz="30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Trần</a:t>
            </a: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Kiều</a:t>
            </a: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Trang</a:t>
            </a:r>
          </a:p>
        </p:txBody>
      </p:sp>
    </p:spTree>
    <p:extLst>
      <p:ext uri="{BB962C8B-B14F-4D97-AF65-F5344CB8AC3E}">
        <p14:creationId xmlns:p14="http://schemas.microsoft.com/office/powerpoint/2010/main" val="2712392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212</a:t>
            </a:r>
            <a:r>
              <a:rPr lang="vi-VN" sz="2400" dirty="0">
                <a:latin typeface="Cambria" pitchFamily="18" charset="0"/>
                <a:ea typeface="Cambria" pitchFamily="18" charset="0"/>
                <a:cs typeface="Times New Roman"/>
              </a:rPr>
              <a:t>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scan0007">
            <a:extLst>
              <a:ext uri="{FF2B5EF4-FFF2-40B4-BE49-F238E27FC236}">
                <a16:creationId xmlns:a16="http://schemas.microsoft.com/office/drawing/2014/main" id="{AF211B77-D7AB-BBB4-B219-43223D7CB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001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4019" name="Group 3">
            <a:extLst>
              <a:ext uri="{FF2B5EF4-FFF2-40B4-BE49-F238E27FC236}">
                <a16:creationId xmlns:a16="http://schemas.microsoft.com/office/drawing/2014/main" id="{A293E146-CB39-7090-460F-660A9EF1088D}"/>
              </a:ext>
            </a:extLst>
          </p:cNvPr>
          <p:cNvGrpSpPr>
            <a:grpSpLocks/>
          </p:cNvGrpSpPr>
          <p:nvPr/>
        </p:nvGrpSpPr>
        <p:grpSpPr bwMode="auto">
          <a:xfrm>
            <a:off x="3048000" y="-533400"/>
            <a:ext cx="609600" cy="1447800"/>
            <a:chOff x="2592" y="0"/>
            <a:chExt cx="384" cy="912"/>
          </a:xfrm>
        </p:grpSpPr>
        <p:sp>
          <p:nvSpPr>
            <p:cNvPr id="16428" name="Line 4">
              <a:extLst>
                <a:ext uri="{FF2B5EF4-FFF2-40B4-BE49-F238E27FC236}">
                  <a16:creationId xmlns:a16="http://schemas.microsoft.com/office/drawing/2014/main" id="{5987D08A-6A34-0AEB-D3FB-EB9C335A1F8A}"/>
                </a:ext>
              </a:extLst>
            </p:cNvPr>
            <p:cNvSpPr>
              <a:spLocks noChangeShapeType="1"/>
            </p:cNvSpPr>
            <p:nvPr/>
          </p:nvSpPr>
          <p:spPr bwMode="auto">
            <a:xfrm>
              <a:off x="2592" y="0"/>
              <a:ext cx="0" cy="528"/>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9" name="Line 5">
              <a:extLst>
                <a:ext uri="{FF2B5EF4-FFF2-40B4-BE49-F238E27FC236}">
                  <a16:creationId xmlns:a16="http://schemas.microsoft.com/office/drawing/2014/main" id="{22D31633-1204-D6F4-2FD6-B8435475B1A1}"/>
                </a:ext>
              </a:extLst>
            </p:cNvPr>
            <p:cNvSpPr>
              <a:spLocks noChangeShapeType="1"/>
            </p:cNvSpPr>
            <p:nvPr/>
          </p:nvSpPr>
          <p:spPr bwMode="auto">
            <a:xfrm>
              <a:off x="2688" y="96"/>
              <a:ext cx="0" cy="528"/>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30" name="Line 6">
              <a:extLst>
                <a:ext uri="{FF2B5EF4-FFF2-40B4-BE49-F238E27FC236}">
                  <a16:creationId xmlns:a16="http://schemas.microsoft.com/office/drawing/2014/main" id="{0B61530A-5DD8-EC8A-6731-152ED07C2188}"/>
                </a:ext>
              </a:extLst>
            </p:cNvPr>
            <p:cNvSpPr>
              <a:spLocks noChangeShapeType="1"/>
            </p:cNvSpPr>
            <p:nvPr/>
          </p:nvSpPr>
          <p:spPr bwMode="auto">
            <a:xfrm>
              <a:off x="2784" y="192"/>
              <a:ext cx="0" cy="528"/>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31" name="Line 7">
              <a:extLst>
                <a:ext uri="{FF2B5EF4-FFF2-40B4-BE49-F238E27FC236}">
                  <a16:creationId xmlns:a16="http://schemas.microsoft.com/office/drawing/2014/main" id="{C7F57EB5-4EBB-386A-09AD-118112E45AA5}"/>
                </a:ext>
              </a:extLst>
            </p:cNvPr>
            <p:cNvSpPr>
              <a:spLocks noChangeShapeType="1"/>
            </p:cNvSpPr>
            <p:nvPr/>
          </p:nvSpPr>
          <p:spPr bwMode="auto">
            <a:xfrm>
              <a:off x="2880" y="288"/>
              <a:ext cx="0" cy="528"/>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32" name="Line 8">
              <a:extLst>
                <a:ext uri="{FF2B5EF4-FFF2-40B4-BE49-F238E27FC236}">
                  <a16:creationId xmlns:a16="http://schemas.microsoft.com/office/drawing/2014/main" id="{8F804413-BD96-EFF1-D85D-5743187D6892}"/>
                </a:ext>
              </a:extLst>
            </p:cNvPr>
            <p:cNvSpPr>
              <a:spLocks noChangeShapeType="1"/>
            </p:cNvSpPr>
            <p:nvPr/>
          </p:nvSpPr>
          <p:spPr bwMode="auto">
            <a:xfrm>
              <a:off x="2976" y="384"/>
              <a:ext cx="0" cy="528"/>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4025" name="Group 9">
            <a:extLst>
              <a:ext uri="{FF2B5EF4-FFF2-40B4-BE49-F238E27FC236}">
                <a16:creationId xmlns:a16="http://schemas.microsoft.com/office/drawing/2014/main" id="{0ABE50C6-F648-BC5C-B2C1-45C98595ADE9}"/>
              </a:ext>
            </a:extLst>
          </p:cNvPr>
          <p:cNvGrpSpPr>
            <a:grpSpLocks/>
          </p:cNvGrpSpPr>
          <p:nvPr/>
        </p:nvGrpSpPr>
        <p:grpSpPr bwMode="auto">
          <a:xfrm>
            <a:off x="2286000" y="3886200"/>
            <a:ext cx="685800" cy="2971800"/>
            <a:chOff x="2784" y="2592"/>
            <a:chExt cx="432" cy="1872"/>
          </a:xfrm>
        </p:grpSpPr>
        <p:sp>
          <p:nvSpPr>
            <p:cNvPr id="16423" name="Line 10">
              <a:extLst>
                <a:ext uri="{FF2B5EF4-FFF2-40B4-BE49-F238E27FC236}">
                  <a16:creationId xmlns:a16="http://schemas.microsoft.com/office/drawing/2014/main" id="{A9E1984C-177B-BEF0-33BF-93AADC73AAF0}"/>
                </a:ext>
              </a:extLst>
            </p:cNvPr>
            <p:cNvSpPr>
              <a:spLocks noChangeShapeType="1"/>
            </p:cNvSpPr>
            <p:nvPr/>
          </p:nvSpPr>
          <p:spPr bwMode="auto">
            <a:xfrm flipV="1">
              <a:off x="2784" y="2592"/>
              <a:ext cx="48" cy="1488"/>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4" name="Line 11">
              <a:extLst>
                <a:ext uri="{FF2B5EF4-FFF2-40B4-BE49-F238E27FC236}">
                  <a16:creationId xmlns:a16="http://schemas.microsoft.com/office/drawing/2014/main" id="{3409662D-E28F-593C-6D37-02B57633B0A9}"/>
                </a:ext>
              </a:extLst>
            </p:cNvPr>
            <p:cNvSpPr>
              <a:spLocks noChangeShapeType="1"/>
            </p:cNvSpPr>
            <p:nvPr/>
          </p:nvSpPr>
          <p:spPr bwMode="auto">
            <a:xfrm flipV="1">
              <a:off x="2880" y="2736"/>
              <a:ext cx="48" cy="1488"/>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5" name="Line 12">
              <a:extLst>
                <a:ext uri="{FF2B5EF4-FFF2-40B4-BE49-F238E27FC236}">
                  <a16:creationId xmlns:a16="http://schemas.microsoft.com/office/drawing/2014/main" id="{8E33E8EC-DA9C-8D1B-2BE7-C06961E92931}"/>
                </a:ext>
              </a:extLst>
            </p:cNvPr>
            <p:cNvSpPr>
              <a:spLocks noChangeShapeType="1"/>
            </p:cNvSpPr>
            <p:nvPr/>
          </p:nvSpPr>
          <p:spPr bwMode="auto">
            <a:xfrm flipV="1">
              <a:off x="2976" y="2784"/>
              <a:ext cx="48" cy="1488"/>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6" name="Line 13">
              <a:extLst>
                <a:ext uri="{FF2B5EF4-FFF2-40B4-BE49-F238E27FC236}">
                  <a16:creationId xmlns:a16="http://schemas.microsoft.com/office/drawing/2014/main" id="{19A7F7D0-CEBE-D208-3601-3F44FC0769E6}"/>
                </a:ext>
              </a:extLst>
            </p:cNvPr>
            <p:cNvSpPr>
              <a:spLocks noChangeShapeType="1"/>
            </p:cNvSpPr>
            <p:nvPr/>
          </p:nvSpPr>
          <p:spPr bwMode="auto">
            <a:xfrm flipV="1">
              <a:off x="3072" y="2880"/>
              <a:ext cx="48" cy="1488"/>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7" name="Line 14">
              <a:extLst>
                <a:ext uri="{FF2B5EF4-FFF2-40B4-BE49-F238E27FC236}">
                  <a16:creationId xmlns:a16="http://schemas.microsoft.com/office/drawing/2014/main" id="{AECF2B9F-5D64-B269-D2F7-F6CD239D7163}"/>
                </a:ext>
              </a:extLst>
            </p:cNvPr>
            <p:cNvSpPr>
              <a:spLocks noChangeShapeType="1"/>
            </p:cNvSpPr>
            <p:nvPr/>
          </p:nvSpPr>
          <p:spPr bwMode="auto">
            <a:xfrm flipV="1">
              <a:off x="3168" y="2976"/>
              <a:ext cx="48" cy="1488"/>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4031" name="Group 15">
            <a:extLst>
              <a:ext uri="{FF2B5EF4-FFF2-40B4-BE49-F238E27FC236}">
                <a16:creationId xmlns:a16="http://schemas.microsoft.com/office/drawing/2014/main" id="{459CE15F-4446-E364-B47A-C5F98ABC9909}"/>
              </a:ext>
            </a:extLst>
          </p:cNvPr>
          <p:cNvGrpSpPr>
            <a:grpSpLocks/>
          </p:cNvGrpSpPr>
          <p:nvPr/>
        </p:nvGrpSpPr>
        <p:grpSpPr bwMode="auto">
          <a:xfrm>
            <a:off x="0" y="2438400"/>
            <a:ext cx="2438400" cy="609600"/>
            <a:chOff x="1632" y="1680"/>
            <a:chExt cx="1536" cy="384"/>
          </a:xfrm>
        </p:grpSpPr>
        <p:sp>
          <p:nvSpPr>
            <p:cNvPr id="16418" name="Line 16">
              <a:extLst>
                <a:ext uri="{FF2B5EF4-FFF2-40B4-BE49-F238E27FC236}">
                  <a16:creationId xmlns:a16="http://schemas.microsoft.com/office/drawing/2014/main" id="{F82F62AF-4EBC-CFEC-22C3-256AFA8F22B4}"/>
                </a:ext>
              </a:extLst>
            </p:cNvPr>
            <p:cNvSpPr>
              <a:spLocks noChangeShapeType="1"/>
            </p:cNvSpPr>
            <p:nvPr/>
          </p:nvSpPr>
          <p:spPr bwMode="auto">
            <a:xfrm>
              <a:off x="1632" y="1680"/>
              <a:ext cx="1152" cy="0"/>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9" name="Line 17">
              <a:extLst>
                <a:ext uri="{FF2B5EF4-FFF2-40B4-BE49-F238E27FC236}">
                  <a16:creationId xmlns:a16="http://schemas.microsoft.com/office/drawing/2014/main" id="{5505DDEB-8305-104A-7999-FC0E2A50325B}"/>
                </a:ext>
              </a:extLst>
            </p:cNvPr>
            <p:cNvSpPr>
              <a:spLocks noChangeShapeType="1"/>
            </p:cNvSpPr>
            <p:nvPr/>
          </p:nvSpPr>
          <p:spPr bwMode="auto">
            <a:xfrm>
              <a:off x="1728" y="1776"/>
              <a:ext cx="1152" cy="0"/>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0" name="Line 18">
              <a:extLst>
                <a:ext uri="{FF2B5EF4-FFF2-40B4-BE49-F238E27FC236}">
                  <a16:creationId xmlns:a16="http://schemas.microsoft.com/office/drawing/2014/main" id="{07098FB7-6C78-D140-95B6-4E4AAAED2683}"/>
                </a:ext>
              </a:extLst>
            </p:cNvPr>
            <p:cNvSpPr>
              <a:spLocks noChangeShapeType="1"/>
            </p:cNvSpPr>
            <p:nvPr/>
          </p:nvSpPr>
          <p:spPr bwMode="auto">
            <a:xfrm>
              <a:off x="1824" y="1872"/>
              <a:ext cx="1152" cy="0"/>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1" name="Line 19">
              <a:extLst>
                <a:ext uri="{FF2B5EF4-FFF2-40B4-BE49-F238E27FC236}">
                  <a16:creationId xmlns:a16="http://schemas.microsoft.com/office/drawing/2014/main" id="{D987D949-0156-F349-7EC7-DFCD2CF1CF0B}"/>
                </a:ext>
              </a:extLst>
            </p:cNvPr>
            <p:cNvSpPr>
              <a:spLocks noChangeShapeType="1"/>
            </p:cNvSpPr>
            <p:nvPr/>
          </p:nvSpPr>
          <p:spPr bwMode="auto">
            <a:xfrm>
              <a:off x="1920" y="1968"/>
              <a:ext cx="1152" cy="0"/>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2" name="Line 20">
              <a:extLst>
                <a:ext uri="{FF2B5EF4-FFF2-40B4-BE49-F238E27FC236}">
                  <a16:creationId xmlns:a16="http://schemas.microsoft.com/office/drawing/2014/main" id="{50FDC45C-FD03-4D0B-CAC8-1982445B076F}"/>
                </a:ext>
              </a:extLst>
            </p:cNvPr>
            <p:cNvSpPr>
              <a:spLocks noChangeShapeType="1"/>
            </p:cNvSpPr>
            <p:nvPr/>
          </p:nvSpPr>
          <p:spPr bwMode="auto">
            <a:xfrm>
              <a:off x="2016" y="2064"/>
              <a:ext cx="1152" cy="0"/>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4037" name="Group 21">
            <a:extLst>
              <a:ext uri="{FF2B5EF4-FFF2-40B4-BE49-F238E27FC236}">
                <a16:creationId xmlns:a16="http://schemas.microsoft.com/office/drawing/2014/main" id="{38F73297-5479-8570-ACAC-22BAAAA958A2}"/>
              </a:ext>
            </a:extLst>
          </p:cNvPr>
          <p:cNvGrpSpPr>
            <a:grpSpLocks/>
          </p:cNvGrpSpPr>
          <p:nvPr/>
        </p:nvGrpSpPr>
        <p:grpSpPr bwMode="auto">
          <a:xfrm>
            <a:off x="4267200" y="2590800"/>
            <a:ext cx="2895600" cy="457200"/>
            <a:chOff x="4032" y="1584"/>
            <a:chExt cx="1824" cy="288"/>
          </a:xfrm>
        </p:grpSpPr>
        <p:sp>
          <p:nvSpPr>
            <p:cNvPr id="16414" name="Line 22">
              <a:extLst>
                <a:ext uri="{FF2B5EF4-FFF2-40B4-BE49-F238E27FC236}">
                  <a16:creationId xmlns:a16="http://schemas.microsoft.com/office/drawing/2014/main" id="{8A123203-2E1D-9D5C-3AFB-41FBC967A7E4}"/>
                </a:ext>
              </a:extLst>
            </p:cNvPr>
            <p:cNvSpPr>
              <a:spLocks noChangeShapeType="1"/>
            </p:cNvSpPr>
            <p:nvPr/>
          </p:nvSpPr>
          <p:spPr bwMode="auto">
            <a:xfrm flipH="1">
              <a:off x="4032" y="1584"/>
              <a:ext cx="1536" cy="0"/>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5" name="Line 23">
              <a:extLst>
                <a:ext uri="{FF2B5EF4-FFF2-40B4-BE49-F238E27FC236}">
                  <a16:creationId xmlns:a16="http://schemas.microsoft.com/office/drawing/2014/main" id="{18020B7B-9956-D94F-AFCD-73AC60E612B8}"/>
                </a:ext>
              </a:extLst>
            </p:cNvPr>
            <p:cNvSpPr>
              <a:spLocks noChangeShapeType="1"/>
            </p:cNvSpPr>
            <p:nvPr/>
          </p:nvSpPr>
          <p:spPr bwMode="auto">
            <a:xfrm flipH="1">
              <a:off x="4128" y="1680"/>
              <a:ext cx="1536" cy="0"/>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6" name="Line 24">
              <a:extLst>
                <a:ext uri="{FF2B5EF4-FFF2-40B4-BE49-F238E27FC236}">
                  <a16:creationId xmlns:a16="http://schemas.microsoft.com/office/drawing/2014/main" id="{1C80875A-19A2-8096-DCFF-F06C4280C9C4}"/>
                </a:ext>
              </a:extLst>
            </p:cNvPr>
            <p:cNvSpPr>
              <a:spLocks noChangeShapeType="1"/>
            </p:cNvSpPr>
            <p:nvPr/>
          </p:nvSpPr>
          <p:spPr bwMode="auto">
            <a:xfrm flipH="1">
              <a:off x="4224" y="1776"/>
              <a:ext cx="1536" cy="0"/>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7" name="Line 25">
              <a:extLst>
                <a:ext uri="{FF2B5EF4-FFF2-40B4-BE49-F238E27FC236}">
                  <a16:creationId xmlns:a16="http://schemas.microsoft.com/office/drawing/2014/main" id="{6CCE6A6D-6DC8-342D-5642-859D4F02E8EB}"/>
                </a:ext>
              </a:extLst>
            </p:cNvPr>
            <p:cNvSpPr>
              <a:spLocks noChangeShapeType="1"/>
            </p:cNvSpPr>
            <p:nvPr/>
          </p:nvSpPr>
          <p:spPr bwMode="auto">
            <a:xfrm flipH="1">
              <a:off x="4320" y="1872"/>
              <a:ext cx="1536" cy="0"/>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4042" name="Text Box 26">
            <a:extLst>
              <a:ext uri="{FF2B5EF4-FFF2-40B4-BE49-F238E27FC236}">
                <a16:creationId xmlns:a16="http://schemas.microsoft.com/office/drawing/2014/main" id="{C2B18B9D-9F7F-6DA9-5BB3-5A17D139A624}"/>
              </a:ext>
            </a:extLst>
          </p:cNvPr>
          <p:cNvSpPr txBox="1">
            <a:spLocks noChangeArrowheads="1"/>
          </p:cNvSpPr>
          <p:nvPr/>
        </p:nvSpPr>
        <p:spPr bwMode="auto">
          <a:xfrm>
            <a:off x="609600" y="48768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FF"/>
                </a:solidFill>
              </a:rPr>
              <a:t>Luồng sinh vật phía nam lên</a:t>
            </a:r>
          </a:p>
        </p:txBody>
      </p:sp>
      <p:sp>
        <p:nvSpPr>
          <p:cNvPr id="214043" name="Text Box 27">
            <a:extLst>
              <a:ext uri="{FF2B5EF4-FFF2-40B4-BE49-F238E27FC236}">
                <a16:creationId xmlns:a16="http://schemas.microsoft.com/office/drawing/2014/main" id="{1ACB52CD-367F-B13D-96BD-70B3693FB2A7}"/>
              </a:ext>
            </a:extLst>
          </p:cNvPr>
          <p:cNvSpPr txBox="1">
            <a:spLocks noChangeArrowheads="1"/>
          </p:cNvSpPr>
          <p:nvPr/>
        </p:nvSpPr>
        <p:spPr bwMode="auto">
          <a:xfrm>
            <a:off x="4572000" y="3276600"/>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FF"/>
                </a:solidFill>
              </a:rPr>
              <a:t>Luồng sinh vật phía Đông sang</a:t>
            </a:r>
          </a:p>
        </p:txBody>
      </p:sp>
      <p:sp>
        <p:nvSpPr>
          <p:cNvPr id="214044" name="Text Box 28">
            <a:extLst>
              <a:ext uri="{FF2B5EF4-FFF2-40B4-BE49-F238E27FC236}">
                <a16:creationId xmlns:a16="http://schemas.microsoft.com/office/drawing/2014/main" id="{456C5AA2-8887-AC77-6486-01084EEC801F}"/>
              </a:ext>
            </a:extLst>
          </p:cNvPr>
          <p:cNvSpPr txBox="1">
            <a:spLocks noChangeArrowheads="1"/>
          </p:cNvSpPr>
          <p:nvPr/>
        </p:nvSpPr>
        <p:spPr bwMode="auto">
          <a:xfrm>
            <a:off x="457200" y="1658938"/>
            <a:ext cx="18288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FF"/>
                </a:solidFill>
                <a:latin typeface="Times New Roman" panose="02020603050405020304" pitchFamily="18" charset="0"/>
              </a:rPr>
              <a:t>Luồng sinh vật</a:t>
            </a:r>
          </a:p>
          <a:p>
            <a:pPr eaLnBrk="1" hangingPunct="1">
              <a:spcBef>
                <a:spcPct val="50000"/>
              </a:spcBef>
              <a:buFontTx/>
              <a:buNone/>
            </a:pPr>
            <a:r>
              <a:rPr lang="en-US" altLang="en-US" sz="2800">
                <a:solidFill>
                  <a:srgbClr val="0000FF"/>
                </a:solidFill>
                <a:latin typeface="Times New Roman" panose="02020603050405020304" pitchFamily="18" charset="0"/>
              </a:rPr>
              <a:t>Phía Tây sang</a:t>
            </a:r>
          </a:p>
        </p:txBody>
      </p:sp>
      <p:sp>
        <p:nvSpPr>
          <p:cNvPr id="214045" name="Text Box 29">
            <a:extLst>
              <a:ext uri="{FF2B5EF4-FFF2-40B4-BE49-F238E27FC236}">
                <a16:creationId xmlns:a16="http://schemas.microsoft.com/office/drawing/2014/main" id="{E8B95CA5-8D04-435D-E43B-70AB67E10808}"/>
              </a:ext>
            </a:extLst>
          </p:cNvPr>
          <p:cNvSpPr txBox="1">
            <a:spLocks noChangeArrowheads="1"/>
          </p:cNvSpPr>
          <p:nvPr/>
        </p:nvSpPr>
        <p:spPr bwMode="auto">
          <a:xfrm>
            <a:off x="838200" y="5334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FF"/>
                </a:solidFill>
                <a:latin typeface="Times New Roman" panose="02020603050405020304" pitchFamily="18" charset="0"/>
              </a:rPr>
              <a:t>Luồng sinh vật phía Bắc xuống</a:t>
            </a:r>
          </a:p>
        </p:txBody>
      </p:sp>
      <p:sp>
        <p:nvSpPr>
          <p:cNvPr id="214046" name="Line 30">
            <a:extLst>
              <a:ext uri="{FF2B5EF4-FFF2-40B4-BE49-F238E27FC236}">
                <a16:creationId xmlns:a16="http://schemas.microsoft.com/office/drawing/2014/main" id="{3169596B-CC92-375E-21F9-C3CDE03372FF}"/>
              </a:ext>
            </a:extLst>
          </p:cNvPr>
          <p:cNvSpPr>
            <a:spLocks noChangeShapeType="1"/>
          </p:cNvSpPr>
          <p:nvPr/>
        </p:nvSpPr>
        <p:spPr bwMode="auto">
          <a:xfrm>
            <a:off x="685800" y="5562600"/>
            <a:ext cx="6400800" cy="0"/>
          </a:xfrm>
          <a:prstGeom prst="line">
            <a:avLst/>
          </a:prstGeom>
          <a:noFill/>
          <a:ln w="38100">
            <a:solidFill>
              <a:srgbClr val="FF00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47" name="Line 31">
            <a:extLst>
              <a:ext uri="{FF2B5EF4-FFF2-40B4-BE49-F238E27FC236}">
                <a16:creationId xmlns:a16="http://schemas.microsoft.com/office/drawing/2014/main" id="{37DC0E82-D026-D02C-5391-980E07C081BF}"/>
              </a:ext>
            </a:extLst>
          </p:cNvPr>
          <p:cNvSpPr>
            <a:spLocks noChangeShapeType="1"/>
          </p:cNvSpPr>
          <p:nvPr/>
        </p:nvSpPr>
        <p:spPr bwMode="auto">
          <a:xfrm>
            <a:off x="533400" y="914400"/>
            <a:ext cx="6477000" cy="0"/>
          </a:xfrm>
          <a:prstGeom prst="line">
            <a:avLst/>
          </a:prstGeom>
          <a:noFill/>
          <a:ln w="38100">
            <a:solidFill>
              <a:srgbClr val="FF006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48" name="Text Box 32">
            <a:extLst>
              <a:ext uri="{FF2B5EF4-FFF2-40B4-BE49-F238E27FC236}">
                <a16:creationId xmlns:a16="http://schemas.microsoft.com/office/drawing/2014/main" id="{BD1F99A7-4841-BA9D-CD94-2926EBB26F0B}"/>
              </a:ext>
            </a:extLst>
          </p:cNvPr>
          <p:cNvSpPr txBox="1">
            <a:spLocks noChangeArrowheads="1"/>
          </p:cNvSpPr>
          <p:nvPr/>
        </p:nvSpPr>
        <p:spPr bwMode="auto">
          <a:xfrm>
            <a:off x="3352800" y="381000"/>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0000FF"/>
                </a:solidFill>
                <a:latin typeface="Times New Roman" panose="02020603050405020304" pitchFamily="18" charset="0"/>
              </a:rPr>
              <a:t>Chí tuyến Bắc</a:t>
            </a:r>
          </a:p>
        </p:txBody>
      </p:sp>
      <p:sp>
        <p:nvSpPr>
          <p:cNvPr id="214049" name="Text Box 33">
            <a:extLst>
              <a:ext uri="{FF2B5EF4-FFF2-40B4-BE49-F238E27FC236}">
                <a16:creationId xmlns:a16="http://schemas.microsoft.com/office/drawing/2014/main" id="{5C55D7B2-9DB3-1DDB-8B7E-A737DEF4033D}"/>
              </a:ext>
            </a:extLst>
          </p:cNvPr>
          <p:cNvSpPr txBox="1">
            <a:spLocks noChangeArrowheads="1"/>
          </p:cNvSpPr>
          <p:nvPr/>
        </p:nvSpPr>
        <p:spPr bwMode="auto">
          <a:xfrm>
            <a:off x="3733800" y="52578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FF0000"/>
                </a:solidFill>
                <a:latin typeface="Times New Roman" panose="02020603050405020304" pitchFamily="18" charset="0"/>
              </a:rPr>
              <a:t>Xích Đạo</a:t>
            </a:r>
          </a:p>
        </p:txBody>
      </p:sp>
      <p:sp>
        <p:nvSpPr>
          <p:cNvPr id="214050" name="Text Box 34">
            <a:extLst>
              <a:ext uri="{FF2B5EF4-FFF2-40B4-BE49-F238E27FC236}">
                <a16:creationId xmlns:a16="http://schemas.microsoft.com/office/drawing/2014/main" id="{88D4D819-041D-3CEA-94A6-18C6F868CB1F}"/>
              </a:ext>
            </a:extLst>
          </p:cNvPr>
          <p:cNvSpPr txBox="1">
            <a:spLocks noChangeArrowheads="1"/>
          </p:cNvSpPr>
          <p:nvPr/>
        </p:nvSpPr>
        <p:spPr bwMode="auto">
          <a:xfrm>
            <a:off x="3048000" y="6400800"/>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latin typeface="Times New Roman" panose="02020603050405020304" pitchFamily="18" charset="0"/>
              </a:rPr>
              <a:t>Lược đồ khu vực Đông Nam Á</a:t>
            </a:r>
          </a:p>
        </p:txBody>
      </p:sp>
      <p:sp>
        <p:nvSpPr>
          <p:cNvPr id="214051" name="Line 35">
            <a:extLst>
              <a:ext uri="{FF2B5EF4-FFF2-40B4-BE49-F238E27FC236}">
                <a16:creationId xmlns:a16="http://schemas.microsoft.com/office/drawing/2014/main" id="{B6FED537-19A5-C250-0CB4-280734B9C842}"/>
              </a:ext>
            </a:extLst>
          </p:cNvPr>
          <p:cNvSpPr>
            <a:spLocks noChangeShapeType="1"/>
          </p:cNvSpPr>
          <p:nvPr/>
        </p:nvSpPr>
        <p:spPr bwMode="auto">
          <a:xfrm>
            <a:off x="5105400" y="990600"/>
            <a:ext cx="0" cy="43434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52" name="Text Box 36">
            <a:extLst>
              <a:ext uri="{FF2B5EF4-FFF2-40B4-BE49-F238E27FC236}">
                <a16:creationId xmlns:a16="http://schemas.microsoft.com/office/drawing/2014/main" id="{ECCAEA8E-2A31-4BE3-4F5B-628F998FFD8F}"/>
              </a:ext>
            </a:extLst>
          </p:cNvPr>
          <p:cNvSpPr txBox="1">
            <a:spLocks noChangeArrowheads="1"/>
          </p:cNvSpPr>
          <p:nvPr/>
        </p:nvSpPr>
        <p:spPr bwMode="auto">
          <a:xfrm rot="-5400000">
            <a:off x="3932238" y="1782762"/>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CC0000"/>
                </a:solidFill>
              </a:rPr>
              <a:t>Nội chí tuyến</a:t>
            </a:r>
          </a:p>
        </p:txBody>
      </p:sp>
      <p:sp>
        <p:nvSpPr>
          <p:cNvPr id="214053" name="Line 37">
            <a:extLst>
              <a:ext uri="{FF2B5EF4-FFF2-40B4-BE49-F238E27FC236}">
                <a16:creationId xmlns:a16="http://schemas.microsoft.com/office/drawing/2014/main" id="{53DC0215-59DC-EE96-E4D4-1D464D6785CC}"/>
              </a:ext>
            </a:extLst>
          </p:cNvPr>
          <p:cNvSpPr>
            <a:spLocks noChangeShapeType="1"/>
          </p:cNvSpPr>
          <p:nvPr/>
        </p:nvSpPr>
        <p:spPr bwMode="auto">
          <a:xfrm flipV="1">
            <a:off x="762000" y="4021138"/>
            <a:ext cx="1219200" cy="703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54" name="Line 38">
            <a:extLst>
              <a:ext uri="{FF2B5EF4-FFF2-40B4-BE49-F238E27FC236}">
                <a16:creationId xmlns:a16="http://schemas.microsoft.com/office/drawing/2014/main" id="{1A51C095-2215-7DB5-501E-09C924715690}"/>
              </a:ext>
            </a:extLst>
          </p:cNvPr>
          <p:cNvSpPr>
            <a:spLocks noChangeShapeType="1"/>
          </p:cNvSpPr>
          <p:nvPr/>
        </p:nvSpPr>
        <p:spPr bwMode="auto">
          <a:xfrm flipV="1">
            <a:off x="762000" y="4249738"/>
            <a:ext cx="1219200" cy="703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55" name="Line 39">
            <a:extLst>
              <a:ext uri="{FF2B5EF4-FFF2-40B4-BE49-F238E27FC236}">
                <a16:creationId xmlns:a16="http://schemas.microsoft.com/office/drawing/2014/main" id="{221B9910-01B5-7E33-4CB9-8A59EBCF7BDE}"/>
              </a:ext>
            </a:extLst>
          </p:cNvPr>
          <p:cNvSpPr>
            <a:spLocks noChangeShapeType="1"/>
          </p:cNvSpPr>
          <p:nvPr/>
        </p:nvSpPr>
        <p:spPr bwMode="auto">
          <a:xfrm flipV="1">
            <a:off x="762000" y="3581400"/>
            <a:ext cx="1219200" cy="7032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56" name="Line 40">
            <a:extLst>
              <a:ext uri="{FF2B5EF4-FFF2-40B4-BE49-F238E27FC236}">
                <a16:creationId xmlns:a16="http://schemas.microsoft.com/office/drawing/2014/main" id="{9480B773-D591-3D36-DA2D-812E72A7BC05}"/>
              </a:ext>
            </a:extLst>
          </p:cNvPr>
          <p:cNvSpPr>
            <a:spLocks noChangeShapeType="1"/>
          </p:cNvSpPr>
          <p:nvPr/>
        </p:nvSpPr>
        <p:spPr bwMode="auto">
          <a:xfrm flipV="1">
            <a:off x="762000" y="3792538"/>
            <a:ext cx="1219200" cy="703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57" name="Line 41">
            <a:extLst>
              <a:ext uri="{FF2B5EF4-FFF2-40B4-BE49-F238E27FC236}">
                <a16:creationId xmlns:a16="http://schemas.microsoft.com/office/drawing/2014/main" id="{F9E77C63-CC9E-FC2B-3364-1461C4755DCA}"/>
              </a:ext>
            </a:extLst>
          </p:cNvPr>
          <p:cNvSpPr>
            <a:spLocks noChangeShapeType="1"/>
          </p:cNvSpPr>
          <p:nvPr/>
        </p:nvSpPr>
        <p:spPr bwMode="auto">
          <a:xfrm flipH="1">
            <a:off x="3962400" y="838200"/>
            <a:ext cx="1143000" cy="660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58" name="Line 42">
            <a:extLst>
              <a:ext uri="{FF2B5EF4-FFF2-40B4-BE49-F238E27FC236}">
                <a16:creationId xmlns:a16="http://schemas.microsoft.com/office/drawing/2014/main" id="{BEE3B436-2710-84CA-F98B-8FE1F550C5D5}"/>
              </a:ext>
            </a:extLst>
          </p:cNvPr>
          <p:cNvSpPr>
            <a:spLocks noChangeShapeType="1"/>
          </p:cNvSpPr>
          <p:nvPr/>
        </p:nvSpPr>
        <p:spPr bwMode="auto">
          <a:xfrm flipH="1">
            <a:off x="3810000" y="762000"/>
            <a:ext cx="1143000" cy="660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59" name="Line 43">
            <a:extLst>
              <a:ext uri="{FF2B5EF4-FFF2-40B4-BE49-F238E27FC236}">
                <a16:creationId xmlns:a16="http://schemas.microsoft.com/office/drawing/2014/main" id="{BAB963A9-7D3D-E941-F761-AF07E598F0B0}"/>
              </a:ext>
            </a:extLst>
          </p:cNvPr>
          <p:cNvSpPr>
            <a:spLocks noChangeShapeType="1"/>
          </p:cNvSpPr>
          <p:nvPr/>
        </p:nvSpPr>
        <p:spPr bwMode="auto">
          <a:xfrm flipH="1">
            <a:off x="3733800" y="609600"/>
            <a:ext cx="1143000" cy="660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60" name="Line 44">
            <a:extLst>
              <a:ext uri="{FF2B5EF4-FFF2-40B4-BE49-F238E27FC236}">
                <a16:creationId xmlns:a16="http://schemas.microsoft.com/office/drawing/2014/main" id="{3C45B32F-040E-14A7-1598-4A4FBAE5B201}"/>
              </a:ext>
            </a:extLst>
          </p:cNvPr>
          <p:cNvSpPr>
            <a:spLocks noChangeShapeType="1"/>
          </p:cNvSpPr>
          <p:nvPr/>
        </p:nvSpPr>
        <p:spPr bwMode="auto">
          <a:xfrm flipH="1">
            <a:off x="3962400" y="990600"/>
            <a:ext cx="1143000" cy="660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61" name="Text Box 45">
            <a:extLst>
              <a:ext uri="{FF2B5EF4-FFF2-40B4-BE49-F238E27FC236}">
                <a16:creationId xmlns:a16="http://schemas.microsoft.com/office/drawing/2014/main" id="{936ACE2C-E6BE-3761-3E53-7661C595B3A2}"/>
              </a:ext>
            </a:extLst>
          </p:cNvPr>
          <p:cNvSpPr txBox="1">
            <a:spLocks noChangeArrowheads="1"/>
          </p:cNvSpPr>
          <p:nvPr/>
        </p:nvSpPr>
        <p:spPr bwMode="auto">
          <a:xfrm rot="-1792015">
            <a:off x="379413" y="3713163"/>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0066"/>
                </a:solidFill>
              </a:rPr>
              <a:t>Luồng gió mùa</a:t>
            </a:r>
          </a:p>
        </p:txBody>
      </p:sp>
      <p:sp>
        <p:nvSpPr>
          <p:cNvPr id="214062" name="Text Box 46">
            <a:extLst>
              <a:ext uri="{FF2B5EF4-FFF2-40B4-BE49-F238E27FC236}">
                <a16:creationId xmlns:a16="http://schemas.microsoft.com/office/drawing/2014/main" id="{E17DB51E-DABB-2C68-7D36-5AA1FD3E464D}"/>
              </a:ext>
            </a:extLst>
          </p:cNvPr>
          <p:cNvSpPr txBox="1">
            <a:spLocks noChangeArrowheads="1"/>
          </p:cNvSpPr>
          <p:nvPr/>
        </p:nvSpPr>
        <p:spPr bwMode="auto">
          <a:xfrm rot="-1792015">
            <a:off x="4083050" y="1485900"/>
            <a:ext cx="137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0000FF"/>
                </a:solidFill>
              </a:rPr>
              <a:t>Luồng gió mùa</a:t>
            </a:r>
          </a:p>
        </p:txBody>
      </p:sp>
      <p:sp>
        <p:nvSpPr>
          <p:cNvPr id="214063" name="Line 47">
            <a:extLst>
              <a:ext uri="{FF2B5EF4-FFF2-40B4-BE49-F238E27FC236}">
                <a16:creationId xmlns:a16="http://schemas.microsoft.com/office/drawing/2014/main" id="{1D3C62E0-1E14-F4E2-BD9D-BA36763D3A49}"/>
              </a:ext>
            </a:extLst>
          </p:cNvPr>
          <p:cNvSpPr>
            <a:spLocks noChangeShapeType="1"/>
          </p:cNvSpPr>
          <p:nvPr/>
        </p:nvSpPr>
        <p:spPr bwMode="auto">
          <a:xfrm>
            <a:off x="3214688" y="2805113"/>
            <a:ext cx="2514600" cy="2209800"/>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64" name="Text Box 48">
            <a:extLst>
              <a:ext uri="{FF2B5EF4-FFF2-40B4-BE49-F238E27FC236}">
                <a16:creationId xmlns:a16="http://schemas.microsoft.com/office/drawing/2014/main" id="{6D2A24E6-26E2-D6A4-1142-69EB622FD29C}"/>
              </a:ext>
            </a:extLst>
          </p:cNvPr>
          <p:cNvSpPr txBox="1">
            <a:spLocks noChangeArrowheads="1"/>
          </p:cNvSpPr>
          <p:nvPr/>
        </p:nvSpPr>
        <p:spPr bwMode="auto">
          <a:xfrm rot="2739064">
            <a:off x="2194719" y="2758281"/>
            <a:ext cx="3170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0000FF"/>
                </a:solidFill>
              </a:rPr>
              <a:t>Đất liền    -      Hải đảo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14050"/>
                                        </p:tgtEl>
                                        <p:attrNameLst>
                                          <p:attrName>style.visibility</p:attrName>
                                        </p:attrNameLst>
                                      </p:cBhvr>
                                      <p:to>
                                        <p:strVal val="visible"/>
                                      </p:to>
                                    </p:set>
                                    <p:anim calcmode="lin" valueType="num">
                                      <p:cBhvr>
                                        <p:cTn id="7" dur="500" fill="hold"/>
                                        <p:tgtEl>
                                          <p:spTgt spid="214050"/>
                                        </p:tgtEl>
                                        <p:attrNameLst>
                                          <p:attrName>ppt_w</p:attrName>
                                        </p:attrNameLst>
                                      </p:cBhvr>
                                      <p:tavLst>
                                        <p:tav tm="0">
                                          <p:val>
                                            <p:fltVal val="0"/>
                                          </p:val>
                                        </p:tav>
                                        <p:tav tm="100000">
                                          <p:val>
                                            <p:strVal val="#ppt_w"/>
                                          </p:val>
                                        </p:tav>
                                      </p:tavLst>
                                    </p:anim>
                                    <p:anim calcmode="lin" valueType="num">
                                      <p:cBhvr>
                                        <p:cTn id="8" dur="500" fill="hold"/>
                                        <p:tgtEl>
                                          <p:spTgt spid="214050"/>
                                        </p:tgtEl>
                                        <p:attrNameLst>
                                          <p:attrName>ppt_h</p:attrName>
                                        </p:attrNameLst>
                                      </p:cBhvr>
                                      <p:tavLst>
                                        <p:tav tm="0">
                                          <p:val>
                                            <p:fltVal val="0"/>
                                          </p:val>
                                        </p:tav>
                                        <p:tav tm="100000">
                                          <p:val>
                                            <p:strVal val="#ppt_h"/>
                                          </p:val>
                                        </p:tav>
                                      </p:tavLst>
                                    </p:anim>
                                    <p:animEffect transition="in" filter="fade">
                                      <p:cBhvr>
                                        <p:cTn id="9" dur="500"/>
                                        <p:tgtEl>
                                          <p:spTgt spid="214050"/>
                                        </p:tgtEl>
                                      </p:cBhvr>
                                    </p:animEffect>
                                  </p:childTnLst>
                                </p:cTn>
                              </p:par>
                              <p:par>
                                <p:cTn id="10" presetID="53" presetClass="entr" presetSubtype="0" fill="hold" nodeType="withEffect">
                                  <p:stCondLst>
                                    <p:cond delay="0"/>
                                  </p:stCondLst>
                                  <p:childTnLst>
                                    <p:set>
                                      <p:cBhvr>
                                        <p:cTn id="11" dur="1" fill="hold">
                                          <p:stCondLst>
                                            <p:cond delay="0"/>
                                          </p:stCondLst>
                                        </p:cTn>
                                        <p:tgtEl>
                                          <p:spTgt spid="214018"/>
                                        </p:tgtEl>
                                        <p:attrNameLst>
                                          <p:attrName>style.visibility</p:attrName>
                                        </p:attrNameLst>
                                      </p:cBhvr>
                                      <p:to>
                                        <p:strVal val="visible"/>
                                      </p:to>
                                    </p:set>
                                    <p:anim calcmode="lin" valueType="num">
                                      <p:cBhvr>
                                        <p:cTn id="12" dur="500" fill="hold"/>
                                        <p:tgtEl>
                                          <p:spTgt spid="214018"/>
                                        </p:tgtEl>
                                        <p:attrNameLst>
                                          <p:attrName>ppt_w</p:attrName>
                                        </p:attrNameLst>
                                      </p:cBhvr>
                                      <p:tavLst>
                                        <p:tav tm="0">
                                          <p:val>
                                            <p:fltVal val="0"/>
                                          </p:val>
                                        </p:tav>
                                        <p:tav tm="100000">
                                          <p:val>
                                            <p:strVal val="#ppt_w"/>
                                          </p:val>
                                        </p:tav>
                                      </p:tavLst>
                                    </p:anim>
                                    <p:anim calcmode="lin" valueType="num">
                                      <p:cBhvr>
                                        <p:cTn id="13" dur="500" fill="hold"/>
                                        <p:tgtEl>
                                          <p:spTgt spid="214018"/>
                                        </p:tgtEl>
                                        <p:attrNameLst>
                                          <p:attrName>ppt_h</p:attrName>
                                        </p:attrNameLst>
                                      </p:cBhvr>
                                      <p:tavLst>
                                        <p:tav tm="0">
                                          <p:val>
                                            <p:fltVal val="0"/>
                                          </p:val>
                                        </p:tav>
                                        <p:tav tm="100000">
                                          <p:val>
                                            <p:strVal val="#ppt_h"/>
                                          </p:val>
                                        </p:tav>
                                      </p:tavLst>
                                    </p:anim>
                                    <p:animEffect transition="in" filter="fade">
                                      <p:cBhvr>
                                        <p:cTn id="14" dur="500"/>
                                        <p:tgtEl>
                                          <p:spTgt spid="21401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214031"/>
                                        </p:tgtEl>
                                        <p:attrNameLst>
                                          <p:attrName>style.visibility</p:attrName>
                                        </p:attrNameLst>
                                      </p:cBhvr>
                                      <p:to>
                                        <p:strVal val="visible"/>
                                      </p:to>
                                    </p:set>
                                    <p:anim calcmode="lin" valueType="num">
                                      <p:cBhvr>
                                        <p:cTn id="19" dur="1000" fill="hold"/>
                                        <p:tgtEl>
                                          <p:spTgt spid="214031"/>
                                        </p:tgtEl>
                                        <p:attrNameLst>
                                          <p:attrName>ppt_w</p:attrName>
                                        </p:attrNameLst>
                                      </p:cBhvr>
                                      <p:tavLst>
                                        <p:tav tm="0">
                                          <p:val>
                                            <p:strVal val="#ppt_w*0.70"/>
                                          </p:val>
                                        </p:tav>
                                        <p:tav tm="100000">
                                          <p:val>
                                            <p:strVal val="#ppt_w"/>
                                          </p:val>
                                        </p:tav>
                                      </p:tavLst>
                                    </p:anim>
                                    <p:anim calcmode="lin" valueType="num">
                                      <p:cBhvr>
                                        <p:cTn id="20" dur="1000" fill="hold"/>
                                        <p:tgtEl>
                                          <p:spTgt spid="214031"/>
                                        </p:tgtEl>
                                        <p:attrNameLst>
                                          <p:attrName>ppt_h</p:attrName>
                                        </p:attrNameLst>
                                      </p:cBhvr>
                                      <p:tavLst>
                                        <p:tav tm="0">
                                          <p:val>
                                            <p:strVal val="#ppt_h"/>
                                          </p:val>
                                        </p:tav>
                                        <p:tav tm="100000">
                                          <p:val>
                                            <p:strVal val="#ppt_h"/>
                                          </p:val>
                                        </p:tav>
                                      </p:tavLst>
                                    </p:anim>
                                    <p:animEffect transition="in" filter="fade">
                                      <p:cBhvr>
                                        <p:cTn id="21" dur="1000"/>
                                        <p:tgtEl>
                                          <p:spTgt spid="2140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14025"/>
                                        </p:tgtEl>
                                        <p:attrNameLst>
                                          <p:attrName>style.visibility</p:attrName>
                                        </p:attrNameLst>
                                      </p:cBhvr>
                                      <p:to>
                                        <p:strVal val="visible"/>
                                      </p:to>
                                    </p:set>
                                    <p:anim calcmode="lin" valueType="num">
                                      <p:cBhvr additive="base">
                                        <p:cTn id="26" dur="500" fill="hold"/>
                                        <p:tgtEl>
                                          <p:spTgt spid="214025"/>
                                        </p:tgtEl>
                                        <p:attrNameLst>
                                          <p:attrName>ppt_x</p:attrName>
                                        </p:attrNameLst>
                                      </p:cBhvr>
                                      <p:tavLst>
                                        <p:tav tm="0">
                                          <p:val>
                                            <p:strVal val="#ppt_x"/>
                                          </p:val>
                                        </p:tav>
                                        <p:tav tm="100000">
                                          <p:val>
                                            <p:strVal val="#ppt_x"/>
                                          </p:val>
                                        </p:tav>
                                      </p:tavLst>
                                    </p:anim>
                                    <p:anim calcmode="lin" valueType="num">
                                      <p:cBhvr additive="base">
                                        <p:cTn id="27" dur="500" fill="hold"/>
                                        <p:tgtEl>
                                          <p:spTgt spid="214025"/>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14019"/>
                                        </p:tgtEl>
                                        <p:attrNameLst>
                                          <p:attrName>style.visibility</p:attrName>
                                        </p:attrNameLst>
                                      </p:cBhvr>
                                      <p:to>
                                        <p:strVal val="visible"/>
                                      </p:to>
                                    </p:set>
                                    <p:animEffect transition="in" filter="blinds(horizontal)">
                                      <p:cBhvr>
                                        <p:cTn id="32" dur="500"/>
                                        <p:tgtEl>
                                          <p:spTgt spid="21401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214037"/>
                                        </p:tgtEl>
                                        <p:attrNameLst>
                                          <p:attrName>style.visibility</p:attrName>
                                        </p:attrNameLst>
                                      </p:cBhvr>
                                      <p:to>
                                        <p:strVal val="visible"/>
                                      </p:to>
                                    </p:set>
                                    <p:animEffect transition="in" filter="strips(downLeft)">
                                      <p:cBhvr>
                                        <p:cTn id="37" dur="500"/>
                                        <p:tgtEl>
                                          <p:spTgt spid="21403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214045"/>
                                        </p:tgtEl>
                                        <p:attrNameLst>
                                          <p:attrName>style.visibility</p:attrName>
                                        </p:attrNameLst>
                                      </p:cBhvr>
                                      <p:to>
                                        <p:strVal val="visible"/>
                                      </p:to>
                                    </p:set>
                                    <p:anim calcmode="lin" valueType="num">
                                      <p:cBhvr>
                                        <p:cTn id="42" dur="500" fill="hold"/>
                                        <p:tgtEl>
                                          <p:spTgt spid="214045"/>
                                        </p:tgtEl>
                                        <p:attrNameLst>
                                          <p:attrName>ppt_w</p:attrName>
                                        </p:attrNameLst>
                                      </p:cBhvr>
                                      <p:tavLst>
                                        <p:tav tm="0">
                                          <p:val>
                                            <p:fltVal val="0"/>
                                          </p:val>
                                        </p:tav>
                                        <p:tav tm="100000">
                                          <p:val>
                                            <p:strVal val="#ppt_w"/>
                                          </p:val>
                                        </p:tav>
                                      </p:tavLst>
                                    </p:anim>
                                    <p:anim calcmode="lin" valueType="num">
                                      <p:cBhvr>
                                        <p:cTn id="43" dur="500" fill="hold"/>
                                        <p:tgtEl>
                                          <p:spTgt spid="214045"/>
                                        </p:tgtEl>
                                        <p:attrNameLst>
                                          <p:attrName>ppt_h</p:attrName>
                                        </p:attrNameLst>
                                      </p:cBhvr>
                                      <p:tavLst>
                                        <p:tav tm="0">
                                          <p:val>
                                            <p:fltVal val="0"/>
                                          </p:val>
                                        </p:tav>
                                        <p:tav tm="100000">
                                          <p:val>
                                            <p:strVal val="#ppt_h"/>
                                          </p:val>
                                        </p:tav>
                                      </p:tavLst>
                                    </p:anim>
                                    <p:animEffect transition="in" filter="fade">
                                      <p:cBhvr>
                                        <p:cTn id="44" dur="500"/>
                                        <p:tgtEl>
                                          <p:spTgt spid="214045"/>
                                        </p:tgtEl>
                                      </p:cBhvr>
                                    </p:animEffect>
                                  </p:childTnLst>
                                </p:cTn>
                              </p:par>
                              <p:par>
                                <p:cTn id="45" presetID="53" presetClass="entr" presetSubtype="0" fill="hold" nodeType="withEffect">
                                  <p:stCondLst>
                                    <p:cond delay="0"/>
                                  </p:stCondLst>
                                  <p:childTnLst>
                                    <p:set>
                                      <p:cBhvr>
                                        <p:cTn id="46" dur="1" fill="hold">
                                          <p:stCondLst>
                                            <p:cond delay="0"/>
                                          </p:stCondLst>
                                        </p:cTn>
                                        <p:tgtEl>
                                          <p:spTgt spid="214044"/>
                                        </p:tgtEl>
                                        <p:attrNameLst>
                                          <p:attrName>style.visibility</p:attrName>
                                        </p:attrNameLst>
                                      </p:cBhvr>
                                      <p:to>
                                        <p:strVal val="visible"/>
                                      </p:to>
                                    </p:set>
                                    <p:anim calcmode="lin" valueType="num">
                                      <p:cBhvr>
                                        <p:cTn id="47" dur="500" fill="hold"/>
                                        <p:tgtEl>
                                          <p:spTgt spid="214044"/>
                                        </p:tgtEl>
                                        <p:attrNameLst>
                                          <p:attrName>ppt_w</p:attrName>
                                        </p:attrNameLst>
                                      </p:cBhvr>
                                      <p:tavLst>
                                        <p:tav tm="0">
                                          <p:val>
                                            <p:fltVal val="0"/>
                                          </p:val>
                                        </p:tav>
                                        <p:tav tm="100000">
                                          <p:val>
                                            <p:strVal val="#ppt_w"/>
                                          </p:val>
                                        </p:tav>
                                      </p:tavLst>
                                    </p:anim>
                                    <p:anim calcmode="lin" valueType="num">
                                      <p:cBhvr>
                                        <p:cTn id="48" dur="500" fill="hold"/>
                                        <p:tgtEl>
                                          <p:spTgt spid="214044"/>
                                        </p:tgtEl>
                                        <p:attrNameLst>
                                          <p:attrName>ppt_h</p:attrName>
                                        </p:attrNameLst>
                                      </p:cBhvr>
                                      <p:tavLst>
                                        <p:tav tm="0">
                                          <p:val>
                                            <p:fltVal val="0"/>
                                          </p:val>
                                        </p:tav>
                                        <p:tav tm="100000">
                                          <p:val>
                                            <p:strVal val="#ppt_h"/>
                                          </p:val>
                                        </p:tav>
                                      </p:tavLst>
                                    </p:anim>
                                    <p:animEffect transition="in" filter="fade">
                                      <p:cBhvr>
                                        <p:cTn id="49" dur="500"/>
                                        <p:tgtEl>
                                          <p:spTgt spid="214044"/>
                                        </p:tgtEl>
                                      </p:cBhvr>
                                    </p:animEffect>
                                  </p:childTnLst>
                                </p:cTn>
                              </p:par>
                              <p:par>
                                <p:cTn id="50" presetID="53" presetClass="entr" presetSubtype="0" fill="hold" nodeType="withEffect">
                                  <p:stCondLst>
                                    <p:cond delay="0"/>
                                  </p:stCondLst>
                                  <p:childTnLst>
                                    <p:set>
                                      <p:cBhvr>
                                        <p:cTn id="51" dur="1" fill="hold">
                                          <p:stCondLst>
                                            <p:cond delay="0"/>
                                          </p:stCondLst>
                                        </p:cTn>
                                        <p:tgtEl>
                                          <p:spTgt spid="214042"/>
                                        </p:tgtEl>
                                        <p:attrNameLst>
                                          <p:attrName>style.visibility</p:attrName>
                                        </p:attrNameLst>
                                      </p:cBhvr>
                                      <p:to>
                                        <p:strVal val="visible"/>
                                      </p:to>
                                    </p:set>
                                    <p:anim calcmode="lin" valueType="num">
                                      <p:cBhvr>
                                        <p:cTn id="52" dur="500" fill="hold"/>
                                        <p:tgtEl>
                                          <p:spTgt spid="214042"/>
                                        </p:tgtEl>
                                        <p:attrNameLst>
                                          <p:attrName>ppt_w</p:attrName>
                                        </p:attrNameLst>
                                      </p:cBhvr>
                                      <p:tavLst>
                                        <p:tav tm="0">
                                          <p:val>
                                            <p:fltVal val="0"/>
                                          </p:val>
                                        </p:tav>
                                        <p:tav tm="100000">
                                          <p:val>
                                            <p:strVal val="#ppt_w"/>
                                          </p:val>
                                        </p:tav>
                                      </p:tavLst>
                                    </p:anim>
                                    <p:anim calcmode="lin" valueType="num">
                                      <p:cBhvr>
                                        <p:cTn id="53" dur="500" fill="hold"/>
                                        <p:tgtEl>
                                          <p:spTgt spid="214042"/>
                                        </p:tgtEl>
                                        <p:attrNameLst>
                                          <p:attrName>ppt_h</p:attrName>
                                        </p:attrNameLst>
                                      </p:cBhvr>
                                      <p:tavLst>
                                        <p:tav tm="0">
                                          <p:val>
                                            <p:fltVal val="0"/>
                                          </p:val>
                                        </p:tav>
                                        <p:tav tm="100000">
                                          <p:val>
                                            <p:strVal val="#ppt_h"/>
                                          </p:val>
                                        </p:tav>
                                      </p:tavLst>
                                    </p:anim>
                                    <p:animEffect transition="in" filter="fade">
                                      <p:cBhvr>
                                        <p:cTn id="54" dur="500"/>
                                        <p:tgtEl>
                                          <p:spTgt spid="214042"/>
                                        </p:tgtEl>
                                      </p:cBhvr>
                                    </p:animEffect>
                                  </p:childTnLst>
                                </p:cTn>
                              </p:par>
                              <p:par>
                                <p:cTn id="55" presetID="53" presetClass="entr" presetSubtype="0" fill="hold" nodeType="withEffect">
                                  <p:stCondLst>
                                    <p:cond delay="0"/>
                                  </p:stCondLst>
                                  <p:childTnLst>
                                    <p:set>
                                      <p:cBhvr>
                                        <p:cTn id="56" dur="1" fill="hold">
                                          <p:stCondLst>
                                            <p:cond delay="0"/>
                                          </p:stCondLst>
                                        </p:cTn>
                                        <p:tgtEl>
                                          <p:spTgt spid="214043"/>
                                        </p:tgtEl>
                                        <p:attrNameLst>
                                          <p:attrName>style.visibility</p:attrName>
                                        </p:attrNameLst>
                                      </p:cBhvr>
                                      <p:to>
                                        <p:strVal val="visible"/>
                                      </p:to>
                                    </p:set>
                                    <p:anim calcmode="lin" valueType="num">
                                      <p:cBhvr>
                                        <p:cTn id="57" dur="500" fill="hold"/>
                                        <p:tgtEl>
                                          <p:spTgt spid="214043"/>
                                        </p:tgtEl>
                                        <p:attrNameLst>
                                          <p:attrName>ppt_w</p:attrName>
                                        </p:attrNameLst>
                                      </p:cBhvr>
                                      <p:tavLst>
                                        <p:tav tm="0">
                                          <p:val>
                                            <p:fltVal val="0"/>
                                          </p:val>
                                        </p:tav>
                                        <p:tav tm="100000">
                                          <p:val>
                                            <p:strVal val="#ppt_w"/>
                                          </p:val>
                                        </p:tav>
                                      </p:tavLst>
                                    </p:anim>
                                    <p:anim calcmode="lin" valueType="num">
                                      <p:cBhvr>
                                        <p:cTn id="58" dur="500" fill="hold"/>
                                        <p:tgtEl>
                                          <p:spTgt spid="214043"/>
                                        </p:tgtEl>
                                        <p:attrNameLst>
                                          <p:attrName>ppt_h</p:attrName>
                                        </p:attrNameLst>
                                      </p:cBhvr>
                                      <p:tavLst>
                                        <p:tav tm="0">
                                          <p:val>
                                            <p:fltVal val="0"/>
                                          </p:val>
                                        </p:tav>
                                        <p:tav tm="100000">
                                          <p:val>
                                            <p:strVal val="#ppt_h"/>
                                          </p:val>
                                        </p:tav>
                                      </p:tavLst>
                                    </p:anim>
                                    <p:animEffect transition="in" filter="fade">
                                      <p:cBhvr>
                                        <p:cTn id="59" dur="500"/>
                                        <p:tgtEl>
                                          <p:spTgt spid="21404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214061"/>
                                        </p:tgtEl>
                                        <p:attrNameLst>
                                          <p:attrName>style.visibility</p:attrName>
                                        </p:attrNameLst>
                                      </p:cBhvr>
                                      <p:to>
                                        <p:strVal val="visible"/>
                                      </p:to>
                                    </p:set>
                                    <p:animEffect transition="in" filter="wipe(down)">
                                      <p:cBhvr>
                                        <p:cTn id="64" dur="500"/>
                                        <p:tgtEl>
                                          <p:spTgt spid="214061"/>
                                        </p:tgtEl>
                                      </p:cBhvr>
                                    </p:animEffect>
                                  </p:childTnLst>
                                </p:cTn>
                              </p:par>
                              <p:par>
                                <p:cTn id="65" presetID="22" presetClass="entr" presetSubtype="4" fill="hold" nodeType="withEffect">
                                  <p:stCondLst>
                                    <p:cond delay="0"/>
                                  </p:stCondLst>
                                  <p:childTnLst>
                                    <p:set>
                                      <p:cBhvr>
                                        <p:cTn id="66" dur="1" fill="hold">
                                          <p:stCondLst>
                                            <p:cond delay="0"/>
                                          </p:stCondLst>
                                        </p:cTn>
                                        <p:tgtEl>
                                          <p:spTgt spid="214055"/>
                                        </p:tgtEl>
                                        <p:attrNameLst>
                                          <p:attrName>style.visibility</p:attrName>
                                        </p:attrNameLst>
                                      </p:cBhvr>
                                      <p:to>
                                        <p:strVal val="visible"/>
                                      </p:to>
                                    </p:set>
                                    <p:animEffect transition="in" filter="wipe(down)">
                                      <p:cBhvr>
                                        <p:cTn id="67" dur="500"/>
                                        <p:tgtEl>
                                          <p:spTgt spid="214055"/>
                                        </p:tgtEl>
                                      </p:cBhvr>
                                    </p:animEffect>
                                  </p:childTnLst>
                                </p:cTn>
                              </p:par>
                              <p:par>
                                <p:cTn id="68" presetID="22" presetClass="entr" presetSubtype="4" fill="hold" nodeType="withEffect">
                                  <p:stCondLst>
                                    <p:cond delay="0"/>
                                  </p:stCondLst>
                                  <p:childTnLst>
                                    <p:set>
                                      <p:cBhvr>
                                        <p:cTn id="69" dur="1" fill="hold">
                                          <p:stCondLst>
                                            <p:cond delay="0"/>
                                          </p:stCondLst>
                                        </p:cTn>
                                        <p:tgtEl>
                                          <p:spTgt spid="214056"/>
                                        </p:tgtEl>
                                        <p:attrNameLst>
                                          <p:attrName>style.visibility</p:attrName>
                                        </p:attrNameLst>
                                      </p:cBhvr>
                                      <p:to>
                                        <p:strVal val="visible"/>
                                      </p:to>
                                    </p:set>
                                    <p:animEffect transition="in" filter="wipe(down)">
                                      <p:cBhvr>
                                        <p:cTn id="70" dur="500"/>
                                        <p:tgtEl>
                                          <p:spTgt spid="214056"/>
                                        </p:tgtEl>
                                      </p:cBhvr>
                                    </p:animEffect>
                                  </p:childTnLst>
                                </p:cTn>
                              </p:par>
                              <p:par>
                                <p:cTn id="71" presetID="22" presetClass="entr" presetSubtype="4" fill="hold" nodeType="withEffect">
                                  <p:stCondLst>
                                    <p:cond delay="0"/>
                                  </p:stCondLst>
                                  <p:childTnLst>
                                    <p:set>
                                      <p:cBhvr>
                                        <p:cTn id="72" dur="1" fill="hold">
                                          <p:stCondLst>
                                            <p:cond delay="0"/>
                                          </p:stCondLst>
                                        </p:cTn>
                                        <p:tgtEl>
                                          <p:spTgt spid="214053"/>
                                        </p:tgtEl>
                                        <p:attrNameLst>
                                          <p:attrName>style.visibility</p:attrName>
                                        </p:attrNameLst>
                                      </p:cBhvr>
                                      <p:to>
                                        <p:strVal val="visible"/>
                                      </p:to>
                                    </p:set>
                                    <p:animEffect transition="in" filter="wipe(down)">
                                      <p:cBhvr>
                                        <p:cTn id="73" dur="500"/>
                                        <p:tgtEl>
                                          <p:spTgt spid="214053"/>
                                        </p:tgtEl>
                                      </p:cBhvr>
                                    </p:animEffect>
                                  </p:childTnLst>
                                </p:cTn>
                              </p:par>
                              <p:par>
                                <p:cTn id="74" presetID="22" presetClass="entr" presetSubtype="4" fill="hold" nodeType="withEffect">
                                  <p:stCondLst>
                                    <p:cond delay="0"/>
                                  </p:stCondLst>
                                  <p:childTnLst>
                                    <p:set>
                                      <p:cBhvr>
                                        <p:cTn id="75" dur="1" fill="hold">
                                          <p:stCondLst>
                                            <p:cond delay="0"/>
                                          </p:stCondLst>
                                        </p:cTn>
                                        <p:tgtEl>
                                          <p:spTgt spid="214054"/>
                                        </p:tgtEl>
                                        <p:attrNameLst>
                                          <p:attrName>style.visibility</p:attrName>
                                        </p:attrNameLst>
                                      </p:cBhvr>
                                      <p:to>
                                        <p:strVal val="visible"/>
                                      </p:to>
                                    </p:set>
                                    <p:animEffect transition="in" filter="wipe(down)">
                                      <p:cBhvr>
                                        <p:cTn id="76" dur="500"/>
                                        <p:tgtEl>
                                          <p:spTgt spid="21405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8" presetClass="entr" presetSubtype="12" fill="hold" nodeType="clickEffect">
                                  <p:stCondLst>
                                    <p:cond delay="0"/>
                                  </p:stCondLst>
                                  <p:childTnLst>
                                    <p:set>
                                      <p:cBhvr>
                                        <p:cTn id="80" dur="1" fill="hold">
                                          <p:stCondLst>
                                            <p:cond delay="0"/>
                                          </p:stCondLst>
                                        </p:cTn>
                                        <p:tgtEl>
                                          <p:spTgt spid="214062"/>
                                        </p:tgtEl>
                                        <p:attrNameLst>
                                          <p:attrName>style.visibility</p:attrName>
                                        </p:attrNameLst>
                                      </p:cBhvr>
                                      <p:to>
                                        <p:strVal val="visible"/>
                                      </p:to>
                                    </p:set>
                                    <p:animEffect transition="in" filter="strips(downLeft)">
                                      <p:cBhvr>
                                        <p:cTn id="81" dur="500"/>
                                        <p:tgtEl>
                                          <p:spTgt spid="214062"/>
                                        </p:tgtEl>
                                      </p:cBhvr>
                                    </p:animEffect>
                                  </p:childTnLst>
                                </p:cTn>
                              </p:par>
                              <p:par>
                                <p:cTn id="82" presetID="18" presetClass="entr" presetSubtype="12" fill="hold" nodeType="withEffect">
                                  <p:stCondLst>
                                    <p:cond delay="0"/>
                                  </p:stCondLst>
                                  <p:childTnLst>
                                    <p:set>
                                      <p:cBhvr>
                                        <p:cTn id="83" dur="1" fill="hold">
                                          <p:stCondLst>
                                            <p:cond delay="0"/>
                                          </p:stCondLst>
                                        </p:cTn>
                                        <p:tgtEl>
                                          <p:spTgt spid="214060"/>
                                        </p:tgtEl>
                                        <p:attrNameLst>
                                          <p:attrName>style.visibility</p:attrName>
                                        </p:attrNameLst>
                                      </p:cBhvr>
                                      <p:to>
                                        <p:strVal val="visible"/>
                                      </p:to>
                                    </p:set>
                                    <p:animEffect transition="in" filter="strips(downLeft)">
                                      <p:cBhvr>
                                        <p:cTn id="84" dur="500"/>
                                        <p:tgtEl>
                                          <p:spTgt spid="214060"/>
                                        </p:tgtEl>
                                      </p:cBhvr>
                                    </p:animEffect>
                                  </p:childTnLst>
                                </p:cTn>
                              </p:par>
                              <p:par>
                                <p:cTn id="85" presetID="18" presetClass="entr" presetSubtype="12" fill="hold" nodeType="withEffect">
                                  <p:stCondLst>
                                    <p:cond delay="0"/>
                                  </p:stCondLst>
                                  <p:childTnLst>
                                    <p:set>
                                      <p:cBhvr>
                                        <p:cTn id="86" dur="1" fill="hold">
                                          <p:stCondLst>
                                            <p:cond delay="0"/>
                                          </p:stCondLst>
                                        </p:cTn>
                                        <p:tgtEl>
                                          <p:spTgt spid="214057"/>
                                        </p:tgtEl>
                                        <p:attrNameLst>
                                          <p:attrName>style.visibility</p:attrName>
                                        </p:attrNameLst>
                                      </p:cBhvr>
                                      <p:to>
                                        <p:strVal val="visible"/>
                                      </p:to>
                                    </p:set>
                                    <p:animEffect transition="in" filter="strips(downLeft)">
                                      <p:cBhvr>
                                        <p:cTn id="87" dur="500"/>
                                        <p:tgtEl>
                                          <p:spTgt spid="214057"/>
                                        </p:tgtEl>
                                      </p:cBhvr>
                                    </p:animEffect>
                                  </p:childTnLst>
                                </p:cTn>
                              </p:par>
                              <p:par>
                                <p:cTn id="88" presetID="18" presetClass="entr" presetSubtype="12" fill="hold" nodeType="withEffect">
                                  <p:stCondLst>
                                    <p:cond delay="0"/>
                                  </p:stCondLst>
                                  <p:childTnLst>
                                    <p:set>
                                      <p:cBhvr>
                                        <p:cTn id="89" dur="1" fill="hold">
                                          <p:stCondLst>
                                            <p:cond delay="0"/>
                                          </p:stCondLst>
                                        </p:cTn>
                                        <p:tgtEl>
                                          <p:spTgt spid="214058"/>
                                        </p:tgtEl>
                                        <p:attrNameLst>
                                          <p:attrName>style.visibility</p:attrName>
                                        </p:attrNameLst>
                                      </p:cBhvr>
                                      <p:to>
                                        <p:strVal val="visible"/>
                                      </p:to>
                                    </p:set>
                                    <p:animEffect transition="in" filter="strips(downLeft)">
                                      <p:cBhvr>
                                        <p:cTn id="90" dur="500"/>
                                        <p:tgtEl>
                                          <p:spTgt spid="214058"/>
                                        </p:tgtEl>
                                      </p:cBhvr>
                                    </p:animEffect>
                                  </p:childTnLst>
                                </p:cTn>
                              </p:par>
                              <p:par>
                                <p:cTn id="91" presetID="18" presetClass="entr" presetSubtype="12" fill="hold" nodeType="withEffect">
                                  <p:stCondLst>
                                    <p:cond delay="0"/>
                                  </p:stCondLst>
                                  <p:childTnLst>
                                    <p:set>
                                      <p:cBhvr>
                                        <p:cTn id="92" dur="1" fill="hold">
                                          <p:stCondLst>
                                            <p:cond delay="0"/>
                                          </p:stCondLst>
                                        </p:cTn>
                                        <p:tgtEl>
                                          <p:spTgt spid="214059"/>
                                        </p:tgtEl>
                                        <p:attrNameLst>
                                          <p:attrName>style.visibility</p:attrName>
                                        </p:attrNameLst>
                                      </p:cBhvr>
                                      <p:to>
                                        <p:strVal val="visible"/>
                                      </p:to>
                                    </p:set>
                                    <p:animEffect transition="in" filter="strips(downLeft)">
                                      <p:cBhvr>
                                        <p:cTn id="93" dur="500"/>
                                        <p:tgtEl>
                                          <p:spTgt spid="21405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3" presetClass="entr" presetSubtype="0" fill="hold" nodeType="clickEffect">
                                  <p:stCondLst>
                                    <p:cond delay="0"/>
                                  </p:stCondLst>
                                  <p:childTnLst>
                                    <p:set>
                                      <p:cBhvr>
                                        <p:cTn id="97" dur="1" fill="hold">
                                          <p:stCondLst>
                                            <p:cond delay="0"/>
                                          </p:stCondLst>
                                        </p:cTn>
                                        <p:tgtEl>
                                          <p:spTgt spid="214063"/>
                                        </p:tgtEl>
                                        <p:attrNameLst>
                                          <p:attrName>style.visibility</p:attrName>
                                        </p:attrNameLst>
                                      </p:cBhvr>
                                      <p:to>
                                        <p:strVal val="visible"/>
                                      </p:to>
                                    </p:set>
                                    <p:anim calcmode="lin" valueType="num">
                                      <p:cBhvr>
                                        <p:cTn id="98" dur="500" fill="hold"/>
                                        <p:tgtEl>
                                          <p:spTgt spid="214063"/>
                                        </p:tgtEl>
                                        <p:attrNameLst>
                                          <p:attrName>ppt_w</p:attrName>
                                        </p:attrNameLst>
                                      </p:cBhvr>
                                      <p:tavLst>
                                        <p:tav tm="0">
                                          <p:val>
                                            <p:fltVal val="0"/>
                                          </p:val>
                                        </p:tav>
                                        <p:tav tm="100000">
                                          <p:val>
                                            <p:strVal val="#ppt_w"/>
                                          </p:val>
                                        </p:tav>
                                      </p:tavLst>
                                    </p:anim>
                                    <p:anim calcmode="lin" valueType="num">
                                      <p:cBhvr>
                                        <p:cTn id="99" dur="500" fill="hold"/>
                                        <p:tgtEl>
                                          <p:spTgt spid="214063"/>
                                        </p:tgtEl>
                                        <p:attrNameLst>
                                          <p:attrName>ppt_h</p:attrName>
                                        </p:attrNameLst>
                                      </p:cBhvr>
                                      <p:tavLst>
                                        <p:tav tm="0">
                                          <p:val>
                                            <p:fltVal val="0"/>
                                          </p:val>
                                        </p:tav>
                                        <p:tav tm="100000">
                                          <p:val>
                                            <p:strVal val="#ppt_h"/>
                                          </p:val>
                                        </p:tav>
                                      </p:tavLst>
                                    </p:anim>
                                    <p:animEffect transition="in" filter="fade">
                                      <p:cBhvr>
                                        <p:cTn id="100" dur="500"/>
                                        <p:tgtEl>
                                          <p:spTgt spid="214063"/>
                                        </p:tgtEl>
                                      </p:cBhvr>
                                    </p:animEffect>
                                  </p:childTnLst>
                                </p:cTn>
                              </p:par>
                              <p:par>
                                <p:cTn id="101" presetID="53" presetClass="entr" presetSubtype="0" fill="hold" nodeType="withEffect">
                                  <p:stCondLst>
                                    <p:cond delay="0"/>
                                  </p:stCondLst>
                                  <p:childTnLst>
                                    <p:set>
                                      <p:cBhvr>
                                        <p:cTn id="102" dur="1" fill="hold">
                                          <p:stCondLst>
                                            <p:cond delay="0"/>
                                          </p:stCondLst>
                                        </p:cTn>
                                        <p:tgtEl>
                                          <p:spTgt spid="214064"/>
                                        </p:tgtEl>
                                        <p:attrNameLst>
                                          <p:attrName>style.visibility</p:attrName>
                                        </p:attrNameLst>
                                      </p:cBhvr>
                                      <p:to>
                                        <p:strVal val="visible"/>
                                      </p:to>
                                    </p:set>
                                    <p:anim calcmode="lin" valueType="num">
                                      <p:cBhvr>
                                        <p:cTn id="103" dur="500" fill="hold"/>
                                        <p:tgtEl>
                                          <p:spTgt spid="214064"/>
                                        </p:tgtEl>
                                        <p:attrNameLst>
                                          <p:attrName>ppt_w</p:attrName>
                                        </p:attrNameLst>
                                      </p:cBhvr>
                                      <p:tavLst>
                                        <p:tav tm="0">
                                          <p:val>
                                            <p:fltVal val="0"/>
                                          </p:val>
                                        </p:tav>
                                        <p:tav tm="100000">
                                          <p:val>
                                            <p:strVal val="#ppt_w"/>
                                          </p:val>
                                        </p:tav>
                                      </p:tavLst>
                                    </p:anim>
                                    <p:anim calcmode="lin" valueType="num">
                                      <p:cBhvr>
                                        <p:cTn id="104" dur="500" fill="hold"/>
                                        <p:tgtEl>
                                          <p:spTgt spid="214064"/>
                                        </p:tgtEl>
                                        <p:attrNameLst>
                                          <p:attrName>ppt_h</p:attrName>
                                        </p:attrNameLst>
                                      </p:cBhvr>
                                      <p:tavLst>
                                        <p:tav tm="0">
                                          <p:val>
                                            <p:fltVal val="0"/>
                                          </p:val>
                                        </p:tav>
                                        <p:tav tm="100000">
                                          <p:val>
                                            <p:strVal val="#ppt_h"/>
                                          </p:val>
                                        </p:tav>
                                      </p:tavLst>
                                    </p:anim>
                                    <p:animEffect transition="in" filter="fade">
                                      <p:cBhvr>
                                        <p:cTn id="105" dur="500"/>
                                        <p:tgtEl>
                                          <p:spTgt spid="214064"/>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3" presetClass="entr" presetSubtype="0" fill="hold" nodeType="clickEffect">
                                  <p:stCondLst>
                                    <p:cond delay="0"/>
                                  </p:stCondLst>
                                  <p:childTnLst>
                                    <p:set>
                                      <p:cBhvr>
                                        <p:cTn id="109" dur="1" fill="hold">
                                          <p:stCondLst>
                                            <p:cond delay="0"/>
                                          </p:stCondLst>
                                        </p:cTn>
                                        <p:tgtEl>
                                          <p:spTgt spid="214046"/>
                                        </p:tgtEl>
                                        <p:attrNameLst>
                                          <p:attrName>style.visibility</p:attrName>
                                        </p:attrNameLst>
                                      </p:cBhvr>
                                      <p:to>
                                        <p:strVal val="visible"/>
                                      </p:to>
                                    </p:set>
                                    <p:anim calcmode="lin" valueType="num">
                                      <p:cBhvr>
                                        <p:cTn id="110" dur="500" fill="hold"/>
                                        <p:tgtEl>
                                          <p:spTgt spid="214046"/>
                                        </p:tgtEl>
                                        <p:attrNameLst>
                                          <p:attrName>ppt_w</p:attrName>
                                        </p:attrNameLst>
                                      </p:cBhvr>
                                      <p:tavLst>
                                        <p:tav tm="0">
                                          <p:val>
                                            <p:fltVal val="0"/>
                                          </p:val>
                                        </p:tav>
                                        <p:tav tm="100000">
                                          <p:val>
                                            <p:strVal val="#ppt_w"/>
                                          </p:val>
                                        </p:tav>
                                      </p:tavLst>
                                    </p:anim>
                                    <p:anim calcmode="lin" valueType="num">
                                      <p:cBhvr>
                                        <p:cTn id="111" dur="500" fill="hold"/>
                                        <p:tgtEl>
                                          <p:spTgt spid="214046"/>
                                        </p:tgtEl>
                                        <p:attrNameLst>
                                          <p:attrName>ppt_h</p:attrName>
                                        </p:attrNameLst>
                                      </p:cBhvr>
                                      <p:tavLst>
                                        <p:tav tm="0">
                                          <p:val>
                                            <p:fltVal val="0"/>
                                          </p:val>
                                        </p:tav>
                                        <p:tav tm="100000">
                                          <p:val>
                                            <p:strVal val="#ppt_h"/>
                                          </p:val>
                                        </p:tav>
                                      </p:tavLst>
                                    </p:anim>
                                    <p:animEffect transition="in" filter="fade">
                                      <p:cBhvr>
                                        <p:cTn id="112" dur="500"/>
                                        <p:tgtEl>
                                          <p:spTgt spid="214046"/>
                                        </p:tgtEl>
                                      </p:cBhvr>
                                    </p:animEffect>
                                  </p:childTnLst>
                                </p:cTn>
                              </p:par>
                              <p:par>
                                <p:cTn id="113" presetID="53" presetClass="entr" presetSubtype="0" fill="hold" nodeType="withEffect">
                                  <p:stCondLst>
                                    <p:cond delay="0"/>
                                  </p:stCondLst>
                                  <p:childTnLst>
                                    <p:set>
                                      <p:cBhvr>
                                        <p:cTn id="114" dur="1" fill="hold">
                                          <p:stCondLst>
                                            <p:cond delay="0"/>
                                          </p:stCondLst>
                                        </p:cTn>
                                        <p:tgtEl>
                                          <p:spTgt spid="214049"/>
                                        </p:tgtEl>
                                        <p:attrNameLst>
                                          <p:attrName>style.visibility</p:attrName>
                                        </p:attrNameLst>
                                      </p:cBhvr>
                                      <p:to>
                                        <p:strVal val="visible"/>
                                      </p:to>
                                    </p:set>
                                    <p:anim calcmode="lin" valueType="num">
                                      <p:cBhvr>
                                        <p:cTn id="115" dur="500" fill="hold"/>
                                        <p:tgtEl>
                                          <p:spTgt spid="214049"/>
                                        </p:tgtEl>
                                        <p:attrNameLst>
                                          <p:attrName>ppt_w</p:attrName>
                                        </p:attrNameLst>
                                      </p:cBhvr>
                                      <p:tavLst>
                                        <p:tav tm="0">
                                          <p:val>
                                            <p:fltVal val="0"/>
                                          </p:val>
                                        </p:tav>
                                        <p:tav tm="100000">
                                          <p:val>
                                            <p:strVal val="#ppt_w"/>
                                          </p:val>
                                        </p:tav>
                                      </p:tavLst>
                                    </p:anim>
                                    <p:anim calcmode="lin" valueType="num">
                                      <p:cBhvr>
                                        <p:cTn id="116" dur="500" fill="hold"/>
                                        <p:tgtEl>
                                          <p:spTgt spid="214049"/>
                                        </p:tgtEl>
                                        <p:attrNameLst>
                                          <p:attrName>ppt_h</p:attrName>
                                        </p:attrNameLst>
                                      </p:cBhvr>
                                      <p:tavLst>
                                        <p:tav tm="0">
                                          <p:val>
                                            <p:fltVal val="0"/>
                                          </p:val>
                                        </p:tav>
                                        <p:tav tm="100000">
                                          <p:val>
                                            <p:strVal val="#ppt_h"/>
                                          </p:val>
                                        </p:tav>
                                      </p:tavLst>
                                    </p:anim>
                                    <p:animEffect transition="in" filter="fade">
                                      <p:cBhvr>
                                        <p:cTn id="117" dur="500"/>
                                        <p:tgtEl>
                                          <p:spTgt spid="214049"/>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53" presetClass="entr" presetSubtype="0" fill="hold" nodeType="clickEffect">
                                  <p:stCondLst>
                                    <p:cond delay="0"/>
                                  </p:stCondLst>
                                  <p:childTnLst>
                                    <p:set>
                                      <p:cBhvr>
                                        <p:cTn id="121" dur="1" fill="hold">
                                          <p:stCondLst>
                                            <p:cond delay="0"/>
                                          </p:stCondLst>
                                        </p:cTn>
                                        <p:tgtEl>
                                          <p:spTgt spid="214047"/>
                                        </p:tgtEl>
                                        <p:attrNameLst>
                                          <p:attrName>style.visibility</p:attrName>
                                        </p:attrNameLst>
                                      </p:cBhvr>
                                      <p:to>
                                        <p:strVal val="visible"/>
                                      </p:to>
                                    </p:set>
                                    <p:anim calcmode="lin" valueType="num">
                                      <p:cBhvr>
                                        <p:cTn id="122" dur="500" fill="hold"/>
                                        <p:tgtEl>
                                          <p:spTgt spid="214047"/>
                                        </p:tgtEl>
                                        <p:attrNameLst>
                                          <p:attrName>ppt_w</p:attrName>
                                        </p:attrNameLst>
                                      </p:cBhvr>
                                      <p:tavLst>
                                        <p:tav tm="0">
                                          <p:val>
                                            <p:fltVal val="0"/>
                                          </p:val>
                                        </p:tav>
                                        <p:tav tm="100000">
                                          <p:val>
                                            <p:strVal val="#ppt_w"/>
                                          </p:val>
                                        </p:tav>
                                      </p:tavLst>
                                    </p:anim>
                                    <p:anim calcmode="lin" valueType="num">
                                      <p:cBhvr>
                                        <p:cTn id="123" dur="500" fill="hold"/>
                                        <p:tgtEl>
                                          <p:spTgt spid="214047"/>
                                        </p:tgtEl>
                                        <p:attrNameLst>
                                          <p:attrName>ppt_h</p:attrName>
                                        </p:attrNameLst>
                                      </p:cBhvr>
                                      <p:tavLst>
                                        <p:tav tm="0">
                                          <p:val>
                                            <p:fltVal val="0"/>
                                          </p:val>
                                        </p:tav>
                                        <p:tav tm="100000">
                                          <p:val>
                                            <p:strVal val="#ppt_h"/>
                                          </p:val>
                                        </p:tav>
                                      </p:tavLst>
                                    </p:anim>
                                    <p:animEffect transition="in" filter="fade">
                                      <p:cBhvr>
                                        <p:cTn id="124" dur="500"/>
                                        <p:tgtEl>
                                          <p:spTgt spid="214047"/>
                                        </p:tgtEl>
                                      </p:cBhvr>
                                    </p:animEffect>
                                  </p:childTnLst>
                                </p:cTn>
                              </p:par>
                              <p:par>
                                <p:cTn id="125" presetID="53" presetClass="entr" presetSubtype="0" fill="hold" nodeType="withEffect">
                                  <p:stCondLst>
                                    <p:cond delay="0"/>
                                  </p:stCondLst>
                                  <p:childTnLst>
                                    <p:set>
                                      <p:cBhvr>
                                        <p:cTn id="126" dur="1" fill="hold">
                                          <p:stCondLst>
                                            <p:cond delay="0"/>
                                          </p:stCondLst>
                                        </p:cTn>
                                        <p:tgtEl>
                                          <p:spTgt spid="214048"/>
                                        </p:tgtEl>
                                        <p:attrNameLst>
                                          <p:attrName>style.visibility</p:attrName>
                                        </p:attrNameLst>
                                      </p:cBhvr>
                                      <p:to>
                                        <p:strVal val="visible"/>
                                      </p:to>
                                    </p:set>
                                    <p:anim calcmode="lin" valueType="num">
                                      <p:cBhvr>
                                        <p:cTn id="127" dur="500" fill="hold"/>
                                        <p:tgtEl>
                                          <p:spTgt spid="214048"/>
                                        </p:tgtEl>
                                        <p:attrNameLst>
                                          <p:attrName>ppt_w</p:attrName>
                                        </p:attrNameLst>
                                      </p:cBhvr>
                                      <p:tavLst>
                                        <p:tav tm="0">
                                          <p:val>
                                            <p:fltVal val="0"/>
                                          </p:val>
                                        </p:tav>
                                        <p:tav tm="100000">
                                          <p:val>
                                            <p:strVal val="#ppt_w"/>
                                          </p:val>
                                        </p:tav>
                                      </p:tavLst>
                                    </p:anim>
                                    <p:anim calcmode="lin" valueType="num">
                                      <p:cBhvr>
                                        <p:cTn id="128" dur="500" fill="hold"/>
                                        <p:tgtEl>
                                          <p:spTgt spid="214048"/>
                                        </p:tgtEl>
                                        <p:attrNameLst>
                                          <p:attrName>ppt_h</p:attrName>
                                        </p:attrNameLst>
                                      </p:cBhvr>
                                      <p:tavLst>
                                        <p:tav tm="0">
                                          <p:val>
                                            <p:fltVal val="0"/>
                                          </p:val>
                                        </p:tav>
                                        <p:tav tm="100000">
                                          <p:val>
                                            <p:strVal val="#ppt_h"/>
                                          </p:val>
                                        </p:tav>
                                      </p:tavLst>
                                    </p:anim>
                                    <p:animEffect transition="in" filter="fade">
                                      <p:cBhvr>
                                        <p:cTn id="129" dur="500"/>
                                        <p:tgtEl>
                                          <p:spTgt spid="214048"/>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3" presetClass="entr" presetSubtype="0" fill="hold" nodeType="clickEffect">
                                  <p:stCondLst>
                                    <p:cond delay="0"/>
                                  </p:stCondLst>
                                  <p:childTnLst>
                                    <p:set>
                                      <p:cBhvr>
                                        <p:cTn id="133" dur="1" fill="hold">
                                          <p:stCondLst>
                                            <p:cond delay="0"/>
                                          </p:stCondLst>
                                        </p:cTn>
                                        <p:tgtEl>
                                          <p:spTgt spid="214052"/>
                                        </p:tgtEl>
                                        <p:attrNameLst>
                                          <p:attrName>style.visibility</p:attrName>
                                        </p:attrNameLst>
                                      </p:cBhvr>
                                      <p:to>
                                        <p:strVal val="visible"/>
                                      </p:to>
                                    </p:set>
                                    <p:anim calcmode="lin" valueType="num">
                                      <p:cBhvr>
                                        <p:cTn id="134" dur="500" fill="hold"/>
                                        <p:tgtEl>
                                          <p:spTgt spid="214052"/>
                                        </p:tgtEl>
                                        <p:attrNameLst>
                                          <p:attrName>ppt_w</p:attrName>
                                        </p:attrNameLst>
                                      </p:cBhvr>
                                      <p:tavLst>
                                        <p:tav tm="0">
                                          <p:val>
                                            <p:fltVal val="0"/>
                                          </p:val>
                                        </p:tav>
                                        <p:tav tm="100000">
                                          <p:val>
                                            <p:strVal val="#ppt_w"/>
                                          </p:val>
                                        </p:tav>
                                      </p:tavLst>
                                    </p:anim>
                                    <p:anim calcmode="lin" valueType="num">
                                      <p:cBhvr>
                                        <p:cTn id="135" dur="500" fill="hold"/>
                                        <p:tgtEl>
                                          <p:spTgt spid="214052"/>
                                        </p:tgtEl>
                                        <p:attrNameLst>
                                          <p:attrName>ppt_h</p:attrName>
                                        </p:attrNameLst>
                                      </p:cBhvr>
                                      <p:tavLst>
                                        <p:tav tm="0">
                                          <p:val>
                                            <p:fltVal val="0"/>
                                          </p:val>
                                        </p:tav>
                                        <p:tav tm="100000">
                                          <p:val>
                                            <p:strVal val="#ppt_h"/>
                                          </p:val>
                                        </p:tav>
                                      </p:tavLst>
                                    </p:anim>
                                    <p:animEffect transition="in" filter="fade">
                                      <p:cBhvr>
                                        <p:cTn id="136" dur="500"/>
                                        <p:tgtEl>
                                          <p:spTgt spid="214052"/>
                                        </p:tgtEl>
                                      </p:cBhvr>
                                    </p:animEffect>
                                  </p:childTnLst>
                                </p:cTn>
                              </p:par>
                              <p:par>
                                <p:cTn id="137" presetID="53" presetClass="entr" presetSubtype="0" fill="hold" nodeType="withEffect">
                                  <p:stCondLst>
                                    <p:cond delay="0"/>
                                  </p:stCondLst>
                                  <p:childTnLst>
                                    <p:set>
                                      <p:cBhvr>
                                        <p:cTn id="138" dur="1" fill="hold">
                                          <p:stCondLst>
                                            <p:cond delay="0"/>
                                          </p:stCondLst>
                                        </p:cTn>
                                        <p:tgtEl>
                                          <p:spTgt spid="214051"/>
                                        </p:tgtEl>
                                        <p:attrNameLst>
                                          <p:attrName>style.visibility</p:attrName>
                                        </p:attrNameLst>
                                      </p:cBhvr>
                                      <p:to>
                                        <p:strVal val="visible"/>
                                      </p:to>
                                    </p:set>
                                    <p:anim calcmode="lin" valueType="num">
                                      <p:cBhvr>
                                        <p:cTn id="139" dur="500" fill="hold"/>
                                        <p:tgtEl>
                                          <p:spTgt spid="214051"/>
                                        </p:tgtEl>
                                        <p:attrNameLst>
                                          <p:attrName>ppt_w</p:attrName>
                                        </p:attrNameLst>
                                      </p:cBhvr>
                                      <p:tavLst>
                                        <p:tav tm="0">
                                          <p:val>
                                            <p:fltVal val="0"/>
                                          </p:val>
                                        </p:tav>
                                        <p:tav tm="100000">
                                          <p:val>
                                            <p:strVal val="#ppt_w"/>
                                          </p:val>
                                        </p:tav>
                                      </p:tavLst>
                                    </p:anim>
                                    <p:anim calcmode="lin" valueType="num">
                                      <p:cBhvr>
                                        <p:cTn id="140" dur="500" fill="hold"/>
                                        <p:tgtEl>
                                          <p:spTgt spid="214051"/>
                                        </p:tgtEl>
                                        <p:attrNameLst>
                                          <p:attrName>ppt_h</p:attrName>
                                        </p:attrNameLst>
                                      </p:cBhvr>
                                      <p:tavLst>
                                        <p:tav tm="0">
                                          <p:val>
                                            <p:fltVal val="0"/>
                                          </p:val>
                                        </p:tav>
                                        <p:tav tm="100000">
                                          <p:val>
                                            <p:strVal val="#ppt_h"/>
                                          </p:val>
                                        </p:tav>
                                      </p:tavLst>
                                    </p:anim>
                                    <p:animEffect transition="in" filter="fade">
                                      <p:cBhvr>
                                        <p:cTn id="141" dur="500"/>
                                        <p:tgtEl>
                                          <p:spTgt spid="21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42" grpId="0"/>
      <p:bldP spid="214043" grpId="0"/>
      <p:bldP spid="214044" grpId="0"/>
      <p:bldP spid="214045" grpId="0"/>
      <p:bldP spid="214048" grpId="0"/>
      <p:bldP spid="214049" grpId="0"/>
      <p:bldP spid="214050" grpId="0"/>
      <p:bldP spid="214052" grpId="0"/>
      <p:bldP spid="214061" grpId="0"/>
      <p:bldP spid="214062" grpId="0"/>
      <p:bldP spid="2140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phía đông 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tây giáp Lào và Campuchia.</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5573</TotalTime>
  <Words>2104</Words>
  <Application>Microsoft Office PowerPoint</Application>
  <PresentationFormat>On-screen Show (4:3)</PresentationFormat>
  <Paragraphs>187</Paragraphs>
  <Slides>22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PowerPoint Presentation</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P261119</cp:lastModifiedBy>
  <cp:revision>418</cp:revision>
  <dcterms:created xsi:type="dcterms:W3CDTF">2016-02-15T14:28:12Z</dcterms:created>
  <dcterms:modified xsi:type="dcterms:W3CDTF">2023-10-14T10:43:47Z</dcterms:modified>
</cp:coreProperties>
</file>