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18794" r:id="rId2"/>
    <p:sldId id="256" r:id="rId3"/>
    <p:sldId id="258" r:id="rId4"/>
    <p:sldId id="257" r:id="rId5"/>
    <p:sldId id="259" r:id="rId6"/>
    <p:sldId id="269" r:id="rId7"/>
    <p:sldId id="260" r:id="rId8"/>
    <p:sldId id="261" r:id="rId9"/>
    <p:sldId id="267" r:id="rId10"/>
    <p:sldId id="268" r:id="rId11"/>
    <p:sldId id="270" r:id="rId12"/>
    <p:sldId id="263" r:id="rId13"/>
    <p:sldId id="264" r:id="rId14"/>
    <p:sldId id="265" r:id="rId15"/>
    <p:sldId id="271" r:id="rId16"/>
    <p:sldId id="266" r:id="rId17"/>
    <p:sldId id="272" r:id="rId18"/>
    <p:sldId id="18791" r:id="rId19"/>
    <p:sldId id="262" r:id="rId20"/>
    <p:sldId id="18793" r:id="rId21"/>
    <p:sldId id="18792" r:id="rId22"/>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706"/>
    <p:restoredTop sz="95820"/>
  </p:normalViewPr>
  <p:slideViewPr>
    <p:cSldViewPr snapToGrid="0" snapToObjects="1">
      <p:cViewPr varScale="1">
        <p:scale>
          <a:sx n="104" d="100"/>
          <a:sy n="104" d="100"/>
        </p:scale>
        <p:origin x="144"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A1349B-0D68-8445-B589-E943D75219D3}" type="datetimeFigureOut">
              <a:rPr lang="en-VN" smtClean="0"/>
              <a:t>08/10/2023</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38FB-35C5-594E-B4E8-73D041666DB2}" type="slidenum">
              <a:rPr lang="en-VN" smtClean="0"/>
              <a:t>‹#›</a:t>
            </a:fld>
            <a:endParaRPr lang="en-VN"/>
          </a:p>
        </p:txBody>
      </p:sp>
    </p:spTree>
    <p:extLst>
      <p:ext uri="{BB962C8B-B14F-4D97-AF65-F5344CB8AC3E}">
        <p14:creationId xmlns:p14="http://schemas.microsoft.com/office/powerpoint/2010/main" val="2391098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524000" y="1122363"/>
            <a:ext cx="9144000" cy="2387600"/>
          </a:xfrm>
        </p:spPr>
        <p:txBody>
          <a:bodyPr anchor="b"/>
          <a:lstStyle>
            <a:lvl1pPr algn="ctr">
              <a:defRPr sz="6000" b="1" cap="all" spc="1500"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524000" y="3602038"/>
            <a:ext cx="9144000" cy="1655762"/>
          </a:xfrm>
        </p:spPr>
        <p:txBody>
          <a:bodyPr/>
          <a:lstStyle>
            <a:lvl1pPr marL="0" indent="0" algn="ctr">
              <a:buNone/>
              <a:defRPr sz="2400" cap="all" spc="4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grpSp>
        <p:nvGrpSpPr>
          <p:cNvPr id="7" name="Graphic 185">
            <a:extLst>
              <a:ext uri="{FF2B5EF4-FFF2-40B4-BE49-F238E27FC236}">
                <a16:creationId xmlns:a16="http://schemas.microsoft.com/office/drawing/2014/main" id="{8A351602-3772-4279-B0D3-A523F6F6EAB3}"/>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p>
            <a:fld id="{97BFF81C-1FCB-4DBA-8044-F1A0FCFD45A6}" type="datetime1">
              <a:rPr lang="en-US" smtClean="0"/>
              <a:t>8/10/2023</a:t>
            </a:fld>
            <a:endParaRPr lang="en-US" dirty="0"/>
          </a:p>
        </p:txBody>
      </p:sp>
      <p:sp>
        <p:nvSpPr>
          <p:cNvPr id="5"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7D6BF779-0B8C-4CC2-9268-9506AD0C5331}"/>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028367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7196FB0C-3A9D-4892-90C9-21F3459AAD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p>
            <a:fld id="{FB9092B3-2D87-4CDF-B84B-C46E5F5D31F7}" type="datetime1">
              <a:rPr lang="en-US" smtClean="0"/>
              <a:t>8/10/2023</a:t>
            </a:fld>
            <a:endParaRPr lang="en-US" dirty="0"/>
          </a:p>
        </p:txBody>
      </p:sp>
      <p:sp>
        <p:nvSpPr>
          <p:cNvPr id="5"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0B0E5D27-C447-432F-982D-B60FDD6F34A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63424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7" name="Graphic 185">
            <a:extLst>
              <a:ext uri="{FF2B5EF4-FFF2-40B4-BE49-F238E27FC236}">
                <a16:creationId xmlns:a16="http://schemas.microsoft.com/office/drawing/2014/main" id="{BCF412A8-E798-47AD-ABD9-98D76A55D30B}"/>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p>
            <a:fld id="{3D769E57-47B1-47B0-B526-3153E4B1E729}" type="datetime1">
              <a:rPr lang="en-US" smtClean="0"/>
              <a:t>8/10/2023</a:t>
            </a:fld>
            <a:endParaRPr lang="en-US" dirty="0"/>
          </a:p>
        </p:txBody>
      </p:sp>
      <p:sp>
        <p:nvSpPr>
          <p:cNvPr id="5"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FE2F5FD-5D31-4C1D-82F8-93624C7B0A3C}"/>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396778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86368"/>
      </p:ext>
    </p:extLst>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8997F1B7-1EE7-4EA5-A5A4-866F9A810C9F}"/>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p>
            <a:fld id="{5A87773D-8987-489A-A650-3D6F7D5C7C38}" type="datetime1">
              <a:rPr lang="en-US" smtClean="0"/>
              <a:t>8/10/2023</a:t>
            </a:fld>
            <a:endParaRPr lang="en-US" dirty="0"/>
          </a:p>
        </p:txBody>
      </p:sp>
      <p:sp>
        <p:nvSpPr>
          <p:cNvPr id="5"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104332FF-8349-42A5-B5C8-5EE3825CE25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51857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7" name="Graphic 185">
            <a:extLst>
              <a:ext uri="{FF2B5EF4-FFF2-40B4-BE49-F238E27FC236}">
                <a16:creationId xmlns:a16="http://schemas.microsoft.com/office/drawing/2014/main" id="{A8C5E768-0E62-4DE7-A0AF-93121DA8439E}"/>
              </a:ext>
            </a:extLst>
          </p:cNvPr>
          <p:cNvGrpSpPr/>
          <p:nvPr/>
        </p:nvGrpSpPr>
        <p:grpSpPr>
          <a:xfrm>
            <a:off x="10999563" y="5987064"/>
            <a:ext cx="1054467" cy="469689"/>
            <a:chOff x="9841624" y="4115729"/>
            <a:chExt cx="602170" cy="268223"/>
          </a:xfrm>
          <a:solidFill>
            <a:schemeClr val="tx1"/>
          </a:solidFill>
        </p:grpSpPr>
        <p:sp>
          <p:nvSpPr>
            <p:cNvPr id="8"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4"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p>
            <a:fld id="{97E150C1-1D78-4D80-810D-E9E86F6E88AB}" type="datetime1">
              <a:rPr lang="en-US" smtClean="0"/>
              <a:t>8/10/2023</a:t>
            </a:fld>
            <a:endParaRPr lang="en-US" dirty="0"/>
          </a:p>
        </p:txBody>
      </p:sp>
      <p:sp>
        <p:nvSpPr>
          <p:cNvPr id="5"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4" name="Oval 13">
            <a:extLst>
              <a:ext uri="{FF2B5EF4-FFF2-40B4-BE49-F238E27FC236}">
                <a16:creationId xmlns:a16="http://schemas.microsoft.com/office/drawing/2014/main" id="{464F5FEB-DE92-47DA-8C46-DC088E8960A4}"/>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311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8" name="Graphic 185">
            <a:extLst>
              <a:ext uri="{FF2B5EF4-FFF2-40B4-BE49-F238E27FC236}">
                <a16:creationId xmlns:a16="http://schemas.microsoft.com/office/drawing/2014/main" id="{E6190A1E-5381-43C4-B058-7758339984D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p>
            <a:fld id="{29E9CBD8-1588-4B6B-B74D-87480DDE94C0}" type="datetime1">
              <a:rPr lang="en-US" smtClean="0"/>
              <a:t>8/10/2023</a:t>
            </a:fld>
            <a:endParaRPr lang="en-US" dirty="0"/>
          </a:p>
        </p:txBody>
      </p:sp>
      <p:sp>
        <p:nvSpPr>
          <p:cNvPr id="6"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2793E083-ADC4-4391-83DD-781529A6611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985897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0" name="Graphic 185">
            <a:extLst>
              <a:ext uri="{FF2B5EF4-FFF2-40B4-BE49-F238E27FC236}">
                <a16:creationId xmlns:a16="http://schemas.microsoft.com/office/drawing/2014/main" id="{81B934BF-E239-47E1-93E9-EA3182162D21}"/>
              </a:ext>
            </a:extLst>
          </p:cNvPr>
          <p:cNvGrpSpPr/>
          <p:nvPr/>
        </p:nvGrpSpPr>
        <p:grpSpPr>
          <a:xfrm>
            <a:off x="10999563" y="5987064"/>
            <a:ext cx="1054467" cy="469689"/>
            <a:chOff x="9841624" y="4115729"/>
            <a:chExt cx="602170" cy="268223"/>
          </a:xfrm>
          <a:solidFill>
            <a:schemeClr val="tx1"/>
          </a:solidFill>
        </p:grpSpPr>
        <p:sp>
          <p:nvSpPr>
            <p:cNvPr id="11"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p>
            <a:fld id="{AD794440-721C-4D75-BD4F-4CFB3D51CDCA}" type="datetime1">
              <a:rPr lang="en-US" smtClean="0"/>
              <a:t>8/10/2023</a:t>
            </a:fld>
            <a:endParaRPr lang="en-US" dirty="0"/>
          </a:p>
        </p:txBody>
      </p:sp>
      <p:sp>
        <p:nvSpPr>
          <p:cNvPr id="8"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7" name="Oval 16">
            <a:extLst>
              <a:ext uri="{FF2B5EF4-FFF2-40B4-BE49-F238E27FC236}">
                <a16:creationId xmlns:a16="http://schemas.microsoft.com/office/drawing/2014/main" id="{D6B0F5A7-6E8A-4BCD-8F1F-233ECD21B262}"/>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04498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grpSp>
        <p:nvGrpSpPr>
          <p:cNvPr id="6" name="Graphic 185">
            <a:extLst>
              <a:ext uri="{FF2B5EF4-FFF2-40B4-BE49-F238E27FC236}">
                <a16:creationId xmlns:a16="http://schemas.microsoft.com/office/drawing/2014/main" id="{DFD4D3BE-80D4-4E69-9C76-F0D8517DF690}"/>
              </a:ext>
            </a:extLst>
          </p:cNvPr>
          <p:cNvGrpSpPr/>
          <p:nvPr/>
        </p:nvGrpSpPr>
        <p:grpSpPr>
          <a:xfrm>
            <a:off x="10999563" y="5987064"/>
            <a:ext cx="1054467" cy="469689"/>
            <a:chOff x="9841624" y="4115729"/>
            <a:chExt cx="602170" cy="268223"/>
          </a:xfrm>
          <a:solidFill>
            <a:schemeClr val="tx1"/>
          </a:solidFill>
        </p:grpSpPr>
        <p:sp>
          <p:nvSpPr>
            <p:cNvPr id="7"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p>
            <a:fld id="{B2701A64-483B-4532-94FB-D8F90CB6DEE0}" type="datetime1">
              <a:rPr lang="en-US" smtClean="0"/>
              <a:t>8/10/2023</a:t>
            </a:fld>
            <a:endParaRPr lang="en-US" dirty="0"/>
          </a:p>
        </p:txBody>
      </p:sp>
      <p:sp>
        <p:nvSpPr>
          <p:cNvPr id="4"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3" name="Oval 12">
            <a:extLst>
              <a:ext uri="{FF2B5EF4-FFF2-40B4-BE49-F238E27FC236}">
                <a16:creationId xmlns:a16="http://schemas.microsoft.com/office/drawing/2014/main" id="{876EB399-18D2-46D5-8757-35FCFF8EA80D}"/>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94047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773CCE17-EE0F-40E0-B7AE-CF7677B64709}"/>
              </a:ext>
            </a:extLst>
          </p:cNvPr>
          <p:cNvGrpSpPr/>
          <p:nvPr/>
        </p:nvGrpSpPr>
        <p:grpSpPr>
          <a:xfrm>
            <a:off x="10999563" y="5987064"/>
            <a:ext cx="1054467" cy="469689"/>
            <a:chOff x="9841624" y="4115729"/>
            <a:chExt cx="602170" cy="268223"/>
          </a:xfrm>
          <a:solidFill>
            <a:schemeClr val="tx1"/>
          </a:solidFill>
        </p:grpSpPr>
        <p:sp>
          <p:nvSpPr>
            <p:cNvPr id="6"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2"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p>
            <a:fld id="{6F18FB39-20FB-4E2E-B861-45B709B9C3C5}" type="datetime1">
              <a:rPr lang="en-US" smtClean="0"/>
              <a:t>8/10/2023</a:t>
            </a:fld>
            <a:endParaRPr lang="en-US" dirty="0"/>
          </a:p>
        </p:txBody>
      </p:sp>
      <p:sp>
        <p:nvSpPr>
          <p:cNvPr id="3"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2" name="Oval 11">
            <a:extLst>
              <a:ext uri="{FF2B5EF4-FFF2-40B4-BE49-F238E27FC236}">
                <a16:creationId xmlns:a16="http://schemas.microsoft.com/office/drawing/2014/main" id="{70CCC791-94D7-4BB8-9EDF-423CEA1F6215}"/>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691517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FC9E188F-54C8-4547-9F8C-525712AD7DB6}"/>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p>
            <a:fld id="{AC48AC19-8BD6-476C-9770-8884373BCF00}" type="datetime1">
              <a:rPr lang="en-US" smtClean="0"/>
              <a:t>8/10/2023</a:t>
            </a:fld>
            <a:endParaRPr lang="en-US"/>
          </a:p>
        </p:txBody>
      </p:sp>
      <p:sp>
        <p:nvSpPr>
          <p:cNvPr id="6"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C5B051DE-636E-4B3C-9886-2055CE23E49A}"/>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711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grpSp>
        <p:nvGrpSpPr>
          <p:cNvPr id="8" name="Graphic 185">
            <a:extLst>
              <a:ext uri="{FF2B5EF4-FFF2-40B4-BE49-F238E27FC236}">
                <a16:creationId xmlns:a16="http://schemas.microsoft.com/office/drawing/2014/main" id="{C8B77273-9FF7-4B93-8385-AD09A5F86AE5}"/>
              </a:ext>
            </a:extLst>
          </p:cNvPr>
          <p:cNvGrpSpPr/>
          <p:nvPr/>
        </p:nvGrpSpPr>
        <p:grpSpPr>
          <a:xfrm>
            <a:off x="10999563" y="5987064"/>
            <a:ext cx="1054467" cy="469689"/>
            <a:chOff x="9841624" y="4115729"/>
            <a:chExt cx="602170" cy="268223"/>
          </a:xfrm>
          <a:solidFill>
            <a:schemeClr val="tx1"/>
          </a:solidFill>
        </p:grpSpPr>
        <p:sp>
          <p:nvSpPr>
            <p:cNvPr id="9"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5"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p>
            <a:fld id="{F3F68C53-8AD1-4F09-9486-FB3406B99CFA}" type="datetime1">
              <a:rPr lang="en-US" smtClean="0"/>
              <a:t>8/10/2023</a:t>
            </a:fld>
            <a:endParaRPr lang="en-US" dirty="0"/>
          </a:p>
        </p:txBody>
      </p:sp>
      <p:sp>
        <p:nvSpPr>
          <p:cNvPr id="6"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p>
            <a:fld id="{F3450C42-9A0B-4425-92C2-70FCF7C45734}" type="slidenum">
              <a:rPr lang="en-US" smtClean="0"/>
              <a:t>‹#›</a:t>
            </a:fld>
            <a:endParaRPr lang="en-US" dirty="0"/>
          </a:p>
        </p:txBody>
      </p:sp>
      <p:sp>
        <p:nvSpPr>
          <p:cNvPr id="15" name="Oval 14">
            <a:extLst>
              <a:ext uri="{FF2B5EF4-FFF2-40B4-BE49-F238E27FC236}">
                <a16:creationId xmlns:a16="http://schemas.microsoft.com/office/drawing/2014/main" id="{FD202F3A-9FDE-4E11-B865-FBAEC415F880}"/>
              </a:ext>
            </a:extLst>
          </p:cNvPr>
          <p:cNvSpPr/>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13978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fld id="{BA543EDD-D0D2-447F-B24F-3717AF4B109D}" type="datetime1">
              <a:rPr lang="en-US" smtClean="0"/>
              <a:pPr/>
              <a:t>8/10/2023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r>
              <a:rPr lang="en-US" dirty="0"/>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fld id="{F3450C42-9A0B-4425-92C2-70FCF7C45734}" type="slidenum">
              <a:rPr lang="en-US" smtClean="0"/>
              <a:pPr/>
              <a:t>‹#›</a:t>
            </a:fld>
            <a:endParaRPr lang="en-US" dirty="0"/>
          </a:p>
        </p:txBody>
      </p:sp>
    </p:spTree>
    <p:extLst>
      <p:ext uri="{BB962C8B-B14F-4D97-AF65-F5344CB8AC3E}">
        <p14:creationId xmlns:p14="http://schemas.microsoft.com/office/powerpoint/2010/main" val="104675386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72"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làm Slide chào hỏi 10 - Kinh nghiệm dạy học">
            <a:extLst>
              <a:ext uri="{FF2B5EF4-FFF2-40B4-BE49-F238E27FC236}">
                <a16:creationId xmlns:a16="http://schemas.microsoft.com/office/drawing/2014/main" id="{894BBEDC-F54C-EE29-9D33-3E8854AFB5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33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47DD1AF-1262-2A13-C784-A99C0C12842A}"/>
              </a:ext>
            </a:extLst>
          </p:cNvPr>
          <p:cNvSpPr txBox="1"/>
          <p:nvPr/>
        </p:nvSpPr>
        <p:spPr>
          <a:xfrm>
            <a:off x="1811043" y="1559644"/>
            <a:ext cx="8511176" cy="2693045"/>
          </a:xfrm>
          <a:prstGeom prst="rect">
            <a:avLst/>
          </a:prstGeom>
          <a:noFill/>
        </p:spPr>
        <p:txBody>
          <a:bodyPr wrap="none" rtlCol="0">
            <a:spAutoFit/>
          </a:bodyPr>
          <a:lstStyle/>
          <a:p>
            <a:pPr algn="ctr"/>
            <a:r>
              <a:rPr lang="en-US" sz="2400" b="1" dirty="0">
                <a:ln w="38100">
                  <a:noFill/>
                </a:ln>
                <a:solidFill>
                  <a:srgbClr val="FF0000"/>
                </a:solidFill>
                <a:latin typeface="Times New Roman" panose="02020603050405020304" pitchFamily="18" charset="0"/>
                <a:cs typeface="Times New Roman" panose="02020603050405020304" pitchFamily="18" charset="0"/>
              </a:rPr>
              <a:t>BÀI GIẢNG ĐIỆN TỬ MÔN NGỮ VĂN 6</a:t>
            </a:r>
          </a:p>
          <a:p>
            <a:pPr algn="ctr"/>
            <a:endParaRPr lang="en-US" sz="1400" b="1" dirty="0">
              <a:ln w="38100">
                <a:noFill/>
              </a:ln>
              <a:solidFill>
                <a:srgbClr val="FF0000"/>
              </a:solidFill>
              <a:latin typeface="Times New Roman" panose="02020603050405020304" pitchFamily="18" charset="0"/>
              <a:cs typeface="Times New Roman" panose="02020603050405020304" pitchFamily="18" charset="0"/>
            </a:endParaRPr>
          </a:p>
          <a:p>
            <a:pPr algn="ctr"/>
            <a:r>
              <a:rPr lang="en-US" sz="3200" b="1" dirty="0">
                <a:ln w="38100">
                  <a:noFill/>
                </a:ln>
                <a:solidFill>
                  <a:srgbClr val="FFFF00"/>
                </a:solidFill>
                <a:latin typeface="Times New Roman" panose="02020603050405020304" pitchFamily="18" charset="0"/>
                <a:cs typeface="Times New Roman" panose="02020603050405020304" pitchFamily="18" charset="0"/>
              </a:rPr>
              <a:t>BÀI 7</a:t>
            </a:r>
          </a:p>
          <a:p>
            <a:pPr lvl="0" algn="ctr"/>
            <a:r>
              <a:rPr lang="en-US" sz="3200" b="1" dirty="0">
                <a:ln w="38100">
                  <a:noFill/>
                </a:ln>
                <a:solidFill>
                  <a:srgbClr val="FFFF00"/>
                </a:solidFill>
                <a:latin typeface="Times New Roman" panose="02020603050405020304" pitchFamily="18" charset="0"/>
                <a:cs typeface="Times New Roman" panose="02020603050405020304" pitchFamily="18" charset="0"/>
              </a:rPr>
              <a:t>TIẾT </a:t>
            </a:r>
            <a:r>
              <a:rPr lang="en-US" sz="3200" b="1" dirty="0" smtClean="0">
                <a:ln w="38100">
                  <a:noFill/>
                </a:ln>
                <a:solidFill>
                  <a:srgbClr val="FFFF00"/>
                </a:solidFill>
                <a:latin typeface="Times New Roman" panose="02020603050405020304" pitchFamily="18" charset="0"/>
                <a:cs typeface="Times New Roman" panose="02020603050405020304" pitchFamily="18" charset="0"/>
              </a:rPr>
              <a:t>91: </a:t>
            </a:r>
            <a:r>
              <a:rPr lang="vi-VN" sz="3500" b="1" dirty="0">
                <a:solidFill>
                  <a:srgbClr val="FFFF00"/>
                </a:solidFill>
                <a:latin typeface="Times New Roman" panose="02020603050405020304" pitchFamily="18" charset="0"/>
                <a:ea typeface="Calibri" panose="020F0502020204030204" pitchFamily="34" charset="0"/>
              </a:rPr>
              <a:t>GẤU CON CHÂN VÒNG KIỀNG</a:t>
            </a:r>
            <a:endParaRPr lang="en-VN" sz="3500" b="1" dirty="0">
              <a:solidFill>
                <a:srgbClr val="FFFF00"/>
              </a:solidFill>
            </a:endParaRPr>
          </a:p>
          <a:p>
            <a:pPr algn="ctr"/>
            <a:endParaRPr lang="en-US" sz="3200" b="1" dirty="0">
              <a:ln w="38100">
                <a:noFill/>
              </a:ln>
              <a:solidFill>
                <a:srgbClr val="FFFF00"/>
              </a:solidFill>
              <a:latin typeface="Times New Roman" panose="02020603050405020304" pitchFamily="18" charset="0"/>
              <a:cs typeface="Times New Roman" panose="02020603050405020304" pitchFamily="18" charset="0"/>
            </a:endParaRPr>
          </a:p>
          <a:p>
            <a:pPr algn="ctr"/>
            <a:endParaRPr lang="en-VN" sz="3200" b="1" dirty="0">
              <a:ln w="38100">
                <a:noFill/>
              </a:ln>
              <a:solidFill>
                <a:srgbClr val="FFFF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0ED2715-3602-A60F-684E-95177943243B}"/>
              </a:ext>
            </a:extLst>
          </p:cNvPr>
          <p:cNvPicPr>
            <a:picLocks noChangeAspect="1"/>
          </p:cNvPicPr>
          <p:nvPr/>
        </p:nvPicPr>
        <p:blipFill rotWithShape="1">
          <a:blip r:embed="rId3"/>
          <a:srcRect l="9323" t="7012" r="8375" b="3760"/>
          <a:stretch/>
        </p:blipFill>
        <p:spPr>
          <a:xfrm>
            <a:off x="379988" y="239535"/>
            <a:ext cx="1027821" cy="1035299"/>
          </a:xfrm>
          <a:prstGeom prst="ellipse">
            <a:avLst/>
          </a:prstGeom>
        </p:spPr>
      </p:pic>
      <p:sp>
        <p:nvSpPr>
          <p:cNvPr id="5" name="TextBox 4">
            <a:extLst>
              <a:ext uri="{FF2B5EF4-FFF2-40B4-BE49-F238E27FC236}">
                <a16:creationId xmlns:a16="http://schemas.microsoft.com/office/drawing/2014/main" id="{0D979643-5930-F34B-D70D-3C7631DB7CF4}"/>
              </a:ext>
            </a:extLst>
          </p:cNvPr>
          <p:cNvSpPr txBox="1"/>
          <p:nvPr/>
        </p:nvSpPr>
        <p:spPr>
          <a:xfrm>
            <a:off x="4377528" y="3563049"/>
            <a:ext cx="4261038" cy="954107"/>
          </a:xfrm>
          <a:prstGeom prst="rect">
            <a:avLst/>
          </a:prstGeom>
          <a:noFill/>
        </p:spPr>
        <p:txBody>
          <a:bodyPr wrap="none" rtlCol="0">
            <a:spAutoFit/>
          </a:bodyPr>
          <a:lstStyle/>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Giáo</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viên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Trần</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Thi</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Giang</a:t>
            </a:r>
            <a:endPar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a:p>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Tổ</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xã</a:t>
            </a:r>
            <a:r>
              <a:rPr lang="en-US"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rPr>
              <a:t> </a:t>
            </a:r>
            <a:r>
              <a:rPr lang="en-US" sz="2800" b="1" dirty="0" err="1">
                <a:ln w="38100">
                  <a:noFill/>
                </a:ln>
                <a:solidFill>
                  <a:schemeClr val="accent5">
                    <a:lumMod val="20000"/>
                    <a:lumOff val="80000"/>
                  </a:schemeClr>
                </a:solidFill>
                <a:latin typeface="Times New Roman" panose="02020603050405020304" pitchFamily="18" charset="0"/>
                <a:cs typeface="Times New Roman" panose="02020603050405020304" pitchFamily="18" charset="0"/>
              </a:rPr>
              <a:t>hội</a:t>
            </a:r>
            <a:endParaRPr lang="en-VN" sz="2800" b="1" dirty="0">
              <a:ln w="38100">
                <a:noFill/>
              </a:ln>
              <a:solidFill>
                <a:schemeClr val="accent5">
                  <a:lumMod val="20000"/>
                  <a:lumOff val="8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D979643-5930-F34B-D70D-3C7631DB7CF4}"/>
              </a:ext>
            </a:extLst>
          </p:cNvPr>
          <p:cNvSpPr txBox="1"/>
          <p:nvPr/>
        </p:nvSpPr>
        <p:spPr>
          <a:xfrm>
            <a:off x="3410221" y="664235"/>
            <a:ext cx="5302542" cy="553998"/>
          </a:xfrm>
          <a:prstGeom prst="rect">
            <a:avLst/>
          </a:prstGeom>
          <a:noFill/>
        </p:spPr>
        <p:txBody>
          <a:bodyPr wrap="none" rtlCol="0">
            <a:spAutoFit/>
          </a:bodyPr>
          <a:lstStyle/>
          <a:p>
            <a:r>
              <a:rPr lang="en-US" sz="3000" b="1" dirty="0">
                <a:ln w="38100">
                  <a:noFill/>
                </a:ln>
                <a:solidFill>
                  <a:schemeClr val="bg1"/>
                </a:solidFill>
                <a:latin typeface="Times New Roman" panose="02020603050405020304" pitchFamily="18" charset="0"/>
                <a:cs typeface="Times New Roman" panose="02020603050405020304" pitchFamily="18" charset="0"/>
              </a:rPr>
              <a:t>TRƯỜNG THCS LONG BIÊN</a:t>
            </a:r>
            <a:endParaRPr lang="en-VN" sz="3000" b="1" dirty="0">
              <a:ln w="38100">
                <a:noFill/>
              </a:ln>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1722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375EA46-F137-394B-81B9-11BCDA9B825B}"/>
              </a:ext>
            </a:extLst>
          </p:cNvPr>
          <p:cNvSpPr/>
          <p:nvPr/>
        </p:nvSpPr>
        <p:spPr>
          <a:xfrm>
            <a:off x="746234" y="366623"/>
            <a:ext cx="10967545" cy="6124754"/>
          </a:xfrm>
          <a:prstGeom prst="rect">
            <a:avLst/>
          </a:prstGeom>
        </p:spPr>
        <p:txBody>
          <a:bodyPr wrap="square">
            <a:spAutoFit/>
          </a:bodyPr>
          <a:lstStyle/>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F. </a:t>
            </a:r>
            <a:r>
              <a:rPr lang="vi-VN" sz="2800" dirty="0">
                <a:solidFill>
                  <a:srgbClr val="000000"/>
                </a:solidFill>
                <a:latin typeface="Times New Roman" panose="02020603050405020304" pitchFamily="18" charset="0"/>
                <a:ea typeface="Calibri" panose="020F0502020204030204" pitchFamily="34" charset="0"/>
              </a:rPr>
              <a:t>Trong khu rừng nhỏ, một hôm gấu con đang dạo chơi, trong lúc luống cuống, cậu đã giẫm phải đuôi của mình và ngã bộp xuống đất.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D. </a:t>
            </a:r>
            <a:r>
              <a:rPr lang="vi-VN" sz="2800" dirty="0">
                <a:solidFill>
                  <a:srgbClr val="000000"/>
                </a:solidFill>
                <a:latin typeface="Times New Roman" panose="02020603050405020304" pitchFamily="18" charset="0"/>
                <a:ea typeface="Calibri" panose="020F0502020204030204" pitchFamily="34" charset="0"/>
              </a:rPr>
              <a:t>Đúng lúc đó có một con sáo trên cành cây trông thấy đã cười nhạo cậu.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A.</a:t>
            </a: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G. </a:t>
            </a:r>
            <a:r>
              <a:rPr lang="vi-VN" sz="2800" dirty="0">
                <a:solidFill>
                  <a:srgbClr val="000000"/>
                </a:solidFill>
                <a:latin typeface="Times New Roman" panose="02020603050405020304" pitchFamily="18" charset="0"/>
                <a:ea typeface="Calibri" panose="020F0502020204030204" pitchFamily="34" charset="0"/>
              </a:rPr>
              <a:t>Từ đó ai cũng biết và chê bai gấu con.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B. </a:t>
            </a:r>
            <a:r>
              <a:rPr lang="vi-VN" sz="2800" dirty="0">
                <a:solidFill>
                  <a:srgbClr val="000000"/>
                </a:solidFill>
                <a:latin typeface="Times New Roman" panose="02020603050405020304" pitchFamily="18" charset="0"/>
                <a:ea typeface="Calibri" panose="020F0502020204030204" pitchFamily="34" charset="0"/>
              </a:rPr>
              <a:t>Gấu con thấy vô cùng xấu hổ nên vội chạy về mách mẹ, cậu thậm chí thấy tủi thân và nghĩ đến cái chết.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C.</a:t>
            </a: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algn="just"/>
            <a:r>
              <a:rPr lang="vi-VN" sz="2800" dirty="0">
                <a:solidFill>
                  <a:srgbClr val="000000"/>
                </a:solidFill>
                <a:highlight>
                  <a:srgbClr val="FFFF00"/>
                </a:highlight>
                <a:latin typeface="Times New Roman" panose="02020603050405020304" pitchFamily="18" charset="0"/>
                <a:ea typeface="Calibri" panose="020F0502020204030204" pitchFamily="34" charset="0"/>
              </a:rPr>
              <a:t>E.</a:t>
            </a: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r>
              <a:rPr lang="en-VN" sz="2800" dirty="0">
                <a:effectLst/>
              </a:rPr>
              <a:t> </a:t>
            </a:r>
            <a:endParaRPr lang="en-VN" sz="2800" dirty="0"/>
          </a:p>
        </p:txBody>
      </p:sp>
    </p:spTree>
    <p:extLst>
      <p:ext uri="{BB962C8B-B14F-4D97-AF65-F5344CB8AC3E}">
        <p14:creationId xmlns:p14="http://schemas.microsoft.com/office/powerpoint/2010/main" val="1290543171"/>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2. Đọc hiểu văn bản</a:t>
            </a:r>
          </a:p>
        </p:txBody>
      </p:sp>
    </p:spTree>
    <p:extLst>
      <p:ext uri="{BB962C8B-B14F-4D97-AF65-F5344CB8AC3E}">
        <p14:creationId xmlns:p14="http://schemas.microsoft.com/office/powerpoint/2010/main" val="3801478459"/>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7977;p50">
            <a:extLst>
              <a:ext uri="{FF2B5EF4-FFF2-40B4-BE49-F238E27FC236}">
                <a16:creationId xmlns:a16="http://schemas.microsoft.com/office/drawing/2014/main" id="{D9DF3B50-8F7E-5643-A064-38A9D102532B}"/>
              </a:ext>
            </a:extLst>
          </p:cNvPr>
          <p:cNvGrpSpPr/>
          <p:nvPr/>
        </p:nvGrpSpPr>
        <p:grpSpPr>
          <a:xfrm>
            <a:off x="189517" y="3429000"/>
            <a:ext cx="3676076" cy="3221955"/>
            <a:chOff x="1858450" y="2571750"/>
            <a:chExt cx="2409240" cy="2028443"/>
          </a:xfrm>
        </p:grpSpPr>
        <p:sp>
          <p:nvSpPr>
            <p:cNvPr id="5" name="Google Shape;7978;p50">
              <a:extLst>
                <a:ext uri="{FF2B5EF4-FFF2-40B4-BE49-F238E27FC236}">
                  <a16:creationId xmlns:a16="http://schemas.microsoft.com/office/drawing/2014/main" id="{14B90F5C-51C7-234B-A84B-A042C34B0EF6}"/>
                </a:ext>
              </a:extLst>
            </p:cNvPr>
            <p:cNvSpPr/>
            <p:nvPr/>
          </p:nvSpPr>
          <p:spPr>
            <a:xfrm>
              <a:off x="3753480" y="3922887"/>
              <a:ext cx="514210" cy="384369"/>
            </a:xfrm>
            <a:custGeom>
              <a:avLst/>
              <a:gdLst/>
              <a:ahLst/>
              <a:cxnLst/>
              <a:rect l="l" t="t" r="r" b="b"/>
              <a:pathLst>
                <a:path w="22558" h="16862" extrusionOk="0">
                  <a:moveTo>
                    <a:pt x="22557" y="1"/>
                  </a:moveTo>
                  <a:lnTo>
                    <a:pt x="22557" y="1"/>
                  </a:lnTo>
                  <a:cubicBezTo>
                    <a:pt x="21359" y="927"/>
                    <a:pt x="19185" y="1131"/>
                    <a:pt x="17168" y="1131"/>
                  </a:cubicBezTo>
                  <a:cubicBezTo>
                    <a:pt x="16020" y="1131"/>
                    <a:pt x="14922" y="1065"/>
                    <a:pt x="14086" y="1028"/>
                  </a:cubicBezTo>
                  <a:cubicBezTo>
                    <a:pt x="11680" y="1028"/>
                    <a:pt x="10853" y="3234"/>
                    <a:pt x="9800" y="4161"/>
                  </a:cubicBezTo>
                  <a:cubicBezTo>
                    <a:pt x="9474" y="4437"/>
                    <a:pt x="9137" y="4492"/>
                    <a:pt x="8738" y="4492"/>
                  </a:cubicBezTo>
                  <a:cubicBezTo>
                    <a:pt x="8473" y="4492"/>
                    <a:pt x="8181" y="4467"/>
                    <a:pt x="7846" y="4467"/>
                  </a:cubicBezTo>
                  <a:cubicBezTo>
                    <a:pt x="6949" y="4467"/>
                    <a:pt x="5750" y="4644"/>
                    <a:pt x="3960" y="5941"/>
                  </a:cubicBezTo>
                  <a:cubicBezTo>
                    <a:pt x="1" y="8773"/>
                    <a:pt x="2081" y="15540"/>
                    <a:pt x="2081" y="15540"/>
                  </a:cubicBezTo>
                  <a:cubicBezTo>
                    <a:pt x="2081" y="15540"/>
                    <a:pt x="5870" y="16862"/>
                    <a:pt x="8405" y="16862"/>
                  </a:cubicBezTo>
                  <a:cubicBezTo>
                    <a:pt x="8727" y="16862"/>
                    <a:pt x="9028" y="16841"/>
                    <a:pt x="9299" y="16793"/>
                  </a:cubicBezTo>
                  <a:cubicBezTo>
                    <a:pt x="11680" y="16392"/>
                    <a:pt x="11680" y="14512"/>
                    <a:pt x="12632" y="13359"/>
                  </a:cubicBezTo>
                  <a:cubicBezTo>
                    <a:pt x="13685" y="12206"/>
                    <a:pt x="15765" y="11680"/>
                    <a:pt x="16191" y="10652"/>
                  </a:cubicBezTo>
                  <a:cubicBezTo>
                    <a:pt x="16492" y="9700"/>
                    <a:pt x="15339" y="9499"/>
                    <a:pt x="15665" y="8973"/>
                  </a:cubicBezTo>
                  <a:cubicBezTo>
                    <a:pt x="15865" y="8447"/>
                    <a:pt x="16918" y="8246"/>
                    <a:pt x="18372" y="7820"/>
                  </a:cubicBezTo>
                  <a:cubicBezTo>
                    <a:pt x="19825" y="7394"/>
                    <a:pt x="22557" y="1"/>
                    <a:pt x="225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79;p50">
              <a:extLst>
                <a:ext uri="{FF2B5EF4-FFF2-40B4-BE49-F238E27FC236}">
                  <a16:creationId xmlns:a16="http://schemas.microsoft.com/office/drawing/2014/main" id="{B1FC939B-242A-404A-AA62-96AAC51538D8}"/>
                </a:ext>
              </a:extLst>
            </p:cNvPr>
            <p:cNvSpPr/>
            <p:nvPr/>
          </p:nvSpPr>
          <p:spPr>
            <a:xfrm>
              <a:off x="3746049" y="3946891"/>
              <a:ext cx="497638" cy="413068"/>
            </a:xfrm>
            <a:custGeom>
              <a:avLst/>
              <a:gdLst/>
              <a:ahLst/>
              <a:cxnLst/>
              <a:rect l="l" t="t" r="r" b="b"/>
              <a:pathLst>
                <a:path w="21831" h="18121" extrusionOk="0">
                  <a:moveTo>
                    <a:pt x="21780" y="0"/>
                  </a:moveTo>
                  <a:cubicBezTo>
                    <a:pt x="21755" y="0"/>
                    <a:pt x="21730" y="25"/>
                    <a:pt x="21730" y="76"/>
                  </a:cubicBezTo>
                  <a:cubicBezTo>
                    <a:pt x="21730" y="76"/>
                    <a:pt x="21404" y="401"/>
                    <a:pt x="20778" y="827"/>
                  </a:cubicBezTo>
                  <a:cubicBezTo>
                    <a:pt x="20477" y="1028"/>
                    <a:pt x="20051" y="1228"/>
                    <a:pt x="19525" y="1554"/>
                  </a:cubicBezTo>
                  <a:cubicBezTo>
                    <a:pt x="19124" y="1855"/>
                    <a:pt x="18597" y="2081"/>
                    <a:pt x="17971" y="2381"/>
                  </a:cubicBezTo>
                  <a:cubicBezTo>
                    <a:pt x="17344" y="2707"/>
                    <a:pt x="16617" y="2908"/>
                    <a:pt x="15991" y="3208"/>
                  </a:cubicBezTo>
                  <a:cubicBezTo>
                    <a:pt x="15565" y="3334"/>
                    <a:pt x="15264" y="3534"/>
                    <a:pt x="14838" y="3735"/>
                  </a:cubicBezTo>
                  <a:cubicBezTo>
                    <a:pt x="14512" y="3960"/>
                    <a:pt x="14111" y="4060"/>
                    <a:pt x="13785" y="4261"/>
                  </a:cubicBezTo>
                  <a:cubicBezTo>
                    <a:pt x="13058" y="4687"/>
                    <a:pt x="12231" y="5088"/>
                    <a:pt x="11505" y="5614"/>
                  </a:cubicBezTo>
                  <a:cubicBezTo>
                    <a:pt x="11078" y="5840"/>
                    <a:pt x="10753" y="6040"/>
                    <a:pt x="10352" y="6341"/>
                  </a:cubicBezTo>
                  <a:cubicBezTo>
                    <a:pt x="10026" y="6567"/>
                    <a:pt x="9625" y="6868"/>
                    <a:pt x="9299" y="7093"/>
                  </a:cubicBezTo>
                  <a:cubicBezTo>
                    <a:pt x="8873" y="7394"/>
                    <a:pt x="8572" y="7594"/>
                    <a:pt x="8146" y="7920"/>
                  </a:cubicBezTo>
                  <a:cubicBezTo>
                    <a:pt x="7845" y="8221"/>
                    <a:pt x="7520" y="8547"/>
                    <a:pt x="7219" y="8747"/>
                  </a:cubicBezTo>
                  <a:lnTo>
                    <a:pt x="6893" y="8973"/>
                  </a:lnTo>
                  <a:lnTo>
                    <a:pt x="6692" y="9274"/>
                  </a:lnTo>
                  <a:cubicBezTo>
                    <a:pt x="6492" y="9374"/>
                    <a:pt x="6367" y="9474"/>
                    <a:pt x="6166" y="9700"/>
                  </a:cubicBezTo>
                  <a:cubicBezTo>
                    <a:pt x="6066" y="9800"/>
                    <a:pt x="5865" y="10000"/>
                    <a:pt x="5740" y="10101"/>
                  </a:cubicBezTo>
                  <a:cubicBezTo>
                    <a:pt x="5540" y="10326"/>
                    <a:pt x="5439" y="10426"/>
                    <a:pt x="5339" y="10527"/>
                  </a:cubicBezTo>
                  <a:lnTo>
                    <a:pt x="4387" y="11479"/>
                  </a:lnTo>
                  <a:cubicBezTo>
                    <a:pt x="4186" y="11780"/>
                    <a:pt x="3860" y="12106"/>
                    <a:pt x="3660" y="12406"/>
                  </a:cubicBezTo>
                  <a:lnTo>
                    <a:pt x="3234" y="12832"/>
                  </a:lnTo>
                  <a:cubicBezTo>
                    <a:pt x="3134" y="12933"/>
                    <a:pt x="3033" y="13133"/>
                    <a:pt x="2933" y="13233"/>
                  </a:cubicBezTo>
                  <a:cubicBezTo>
                    <a:pt x="2733" y="13559"/>
                    <a:pt x="2507" y="13860"/>
                    <a:pt x="2306" y="14086"/>
                  </a:cubicBezTo>
                  <a:cubicBezTo>
                    <a:pt x="2206" y="14286"/>
                    <a:pt x="2106" y="14386"/>
                    <a:pt x="1981" y="14487"/>
                  </a:cubicBezTo>
                  <a:cubicBezTo>
                    <a:pt x="1880" y="14612"/>
                    <a:pt x="1780" y="14812"/>
                    <a:pt x="1780" y="14913"/>
                  </a:cubicBezTo>
                  <a:cubicBezTo>
                    <a:pt x="1580" y="15113"/>
                    <a:pt x="1479" y="15439"/>
                    <a:pt x="1254" y="15639"/>
                  </a:cubicBezTo>
                  <a:cubicBezTo>
                    <a:pt x="953" y="16066"/>
                    <a:pt x="728" y="16492"/>
                    <a:pt x="527" y="16893"/>
                  </a:cubicBezTo>
                  <a:cubicBezTo>
                    <a:pt x="226" y="17619"/>
                    <a:pt x="1" y="17945"/>
                    <a:pt x="1" y="17945"/>
                  </a:cubicBezTo>
                  <a:lnTo>
                    <a:pt x="1" y="18046"/>
                  </a:lnTo>
                  <a:cubicBezTo>
                    <a:pt x="51" y="18096"/>
                    <a:pt x="76" y="18121"/>
                    <a:pt x="88" y="18121"/>
                  </a:cubicBezTo>
                  <a:cubicBezTo>
                    <a:pt x="101" y="18121"/>
                    <a:pt x="101" y="18096"/>
                    <a:pt x="101" y="18046"/>
                  </a:cubicBezTo>
                  <a:cubicBezTo>
                    <a:pt x="101" y="18046"/>
                    <a:pt x="427" y="17745"/>
                    <a:pt x="853" y="16993"/>
                  </a:cubicBezTo>
                  <a:cubicBezTo>
                    <a:pt x="953" y="16893"/>
                    <a:pt x="1053" y="16692"/>
                    <a:pt x="1154" y="16492"/>
                  </a:cubicBezTo>
                  <a:cubicBezTo>
                    <a:pt x="1254" y="16266"/>
                    <a:pt x="1354" y="16066"/>
                    <a:pt x="1580" y="15865"/>
                  </a:cubicBezTo>
                  <a:cubicBezTo>
                    <a:pt x="1680" y="15639"/>
                    <a:pt x="1880" y="15339"/>
                    <a:pt x="2106" y="15113"/>
                  </a:cubicBezTo>
                  <a:cubicBezTo>
                    <a:pt x="2106" y="15013"/>
                    <a:pt x="2206" y="14812"/>
                    <a:pt x="2306" y="14712"/>
                  </a:cubicBezTo>
                  <a:cubicBezTo>
                    <a:pt x="2407" y="14612"/>
                    <a:pt x="2507" y="14487"/>
                    <a:pt x="2607" y="14286"/>
                  </a:cubicBezTo>
                  <a:cubicBezTo>
                    <a:pt x="2833" y="14086"/>
                    <a:pt x="3033" y="13760"/>
                    <a:pt x="3234" y="13459"/>
                  </a:cubicBezTo>
                  <a:cubicBezTo>
                    <a:pt x="3359" y="13359"/>
                    <a:pt x="3459" y="13233"/>
                    <a:pt x="3560" y="13033"/>
                  </a:cubicBezTo>
                  <a:cubicBezTo>
                    <a:pt x="3660" y="12933"/>
                    <a:pt x="3760" y="12732"/>
                    <a:pt x="3986" y="12607"/>
                  </a:cubicBezTo>
                  <a:cubicBezTo>
                    <a:pt x="4186" y="12306"/>
                    <a:pt x="4387" y="11980"/>
                    <a:pt x="4713" y="11680"/>
                  </a:cubicBezTo>
                  <a:cubicBezTo>
                    <a:pt x="4913" y="11354"/>
                    <a:pt x="5239" y="11153"/>
                    <a:pt x="5540" y="10853"/>
                  </a:cubicBezTo>
                  <a:cubicBezTo>
                    <a:pt x="5640" y="10627"/>
                    <a:pt x="5865" y="10527"/>
                    <a:pt x="5966" y="10326"/>
                  </a:cubicBezTo>
                  <a:cubicBezTo>
                    <a:pt x="6066" y="10226"/>
                    <a:pt x="6266" y="10000"/>
                    <a:pt x="6367" y="9900"/>
                  </a:cubicBezTo>
                  <a:cubicBezTo>
                    <a:pt x="6592" y="9800"/>
                    <a:pt x="6692" y="9599"/>
                    <a:pt x="6893" y="9474"/>
                  </a:cubicBezTo>
                  <a:lnTo>
                    <a:pt x="7119" y="9274"/>
                  </a:lnTo>
                  <a:lnTo>
                    <a:pt x="7419" y="8973"/>
                  </a:lnTo>
                  <a:cubicBezTo>
                    <a:pt x="7745" y="8747"/>
                    <a:pt x="8046" y="8446"/>
                    <a:pt x="8372" y="8121"/>
                  </a:cubicBezTo>
                  <a:cubicBezTo>
                    <a:pt x="8773" y="7920"/>
                    <a:pt x="9099" y="7594"/>
                    <a:pt x="9399" y="7294"/>
                  </a:cubicBezTo>
                  <a:cubicBezTo>
                    <a:pt x="10126" y="6767"/>
                    <a:pt x="10878" y="6241"/>
                    <a:pt x="11605" y="5840"/>
                  </a:cubicBezTo>
                  <a:cubicBezTo>
                    <a:pt x="12332" y="5314"/>
                    <a:pt x="13058" y="4888"/>
                    <a:pt x="13886" y="4461"/>
                  </a:cubicBezTo>
                  <a:cubicBezTo>
                    <a:pt x="14211" y="4261"/>
                    <a:pt x="14637" y="4060"/>
                    <a:pt x="14938" y="3960"/>
                  </a:cubicBezTo>
                  <a:cubicBezTo>
                    <a:pt x="15364" y="3735"/>
                    <a:pt x="15665" y="3634"/>
                    <a:pt x="16091" y="3434"/>
                  </a:cubicBezTo>
                  <a:cubicBezTo>
                    <a:pt x="16718" y="3108"/>
                    <a:pt x="17444" y="2908"/>
                    <a:pt x="18071" y="2707"/>
                  </a:cubicBezTo>
                  <a:cubicBezTo>
                    <a:pt x="19324" y="2081"/>
                    <a:pt x="20277" y="1454"/>
                    <a:pt x="20903" y="1028"/>
                  </a:cubicBezTo>
                  <a:cubicBezTo>
                    <a:pt x="21530" y="502"/>
                    <a:pt x="21830" y="201"/>
                    <a:pt x="21830" y="201"/>
                  </a:cubicBezTo>
                  <a:lnTo>
                    <a:pt x="21830" y="76"/>
                  </a:lnTo>
                  <a:cubicBezTo>
                    <a:pt x="21830" y="25"/>
                    <a:pt x="21805" y="0"/>
                    <a:pt x="21780"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980;p50">
              <a:extLst>
                <a:ext uri="{FF2B5EF4-FFF2-40B4-BE49-F238E27FC236}">
                  <a16:creationId xmlns:a16="http://schemas.microsoft.com/office/drawing/2014/main" id="{25F7E5CB-C7BB-D045-A56D-9F2097A3938D}"/>
                </a:ext>
              </a:extLst>
            </p:cNvPr>
            <p:cNvSpPr/>
            <p:nvPr/>
          </p:nvSpPr>
          <p:spPr>
            <a:xfrm>
              <a:off x="3905455" y="4039439"/>
              <a:ext cx="188537" cy="123435"/>
            </a:xfrm>
            <a:custGeom>
              <a:avLst/>
              <a:gdLst/>
              <a:ahLst/>
              <a:cxnLst/>
              <a:rect l="l" t="t" r="r" b="b"/>
              <a:pathLst>
                <a:path w="8271" h="5415" extrusionOk="0">
                  <a:moveTo>
                    <a:pt x="852" y="0"/>
                  </a:moveTo>
                  <a:lnTo>
                    <a:pt x="752" y="1254"/>
                  </a:lnTo>
                  <a:lnTo>
                    <a:pt x="627" y="1880"/>
                  </a:lnTo>
                  <a:lnTo>
                    <a:pt x="627" y="2507"/>
                  </a:lnTo>
                  <a:cubicBezTo>
                    <a:pt x="627" y="2607"/>
                    <a:pt x="627" y="2707"/>
                    <a:pt x="527" y="2808"/>
                  </a:cubicBezTo>
                  <a:lnTo>
                    <a:pt x="527" y="3133"/>
                  </a:lnTo>
                  <a:lnTo>
                    <a:pt x="527" y="3434"/>
                  </a:lnTo>
                  <a:cubicBezTo>
                    <a:pt x="527" y="3534"/>
                    <a:pt x="426" y="3660"/>
                    <a:pt x="426" y="3760"/>
                  </a:cubicBezTo>
                  <a:cubicBezTo>
                    <a:pt x="426" y="3860"/>
                    <a:pt x="426" y="3960"/>
                    <a:pt x="326" y="3960"/>
                  </a:cubicBezTo>
                  <a:lnTo>
                    <a:pt x="326" y="4286"/>
                  </a:lnTo>
                  <a:cubicBezTo>
                    <a:pt x="226" y="4386"/>
                    <a:pt x="226" y="4487"/>
                    <a:pt x="226" y="4587"/>
                  </a:cubicBezTo>
                  <a:lnTo>
                    <a:pt x="164" y="4786"/>
                  </a:lnTo>
                  <a:lnTo>
                    <a:pt x="164" y="4786"/>
                  </a:lnTo>
                  <a:cubicBezTo>
                    <a:pt x="152" y="4787"/>
                    <a:pt x="139" y="4787"/>
                    <a:pt x="126" y="4787"/>
                  </a:cubicBezTo>
                  <a:lnTo>
                    <a:pt x="154" y="4820"/>
                  </a:lnTo>
                  <a:lnTo>
                    <a:pt x="126" y="4913"/>
                  </a:lnTo>
                  <a:lnTo>
                    <a:pt x="0" y="4913"/>
                  </a:lnTo>
                  <a:cubicBezTo>
                    <a:pt x="126" y="5013"/>
                    <a:pt x="126" y="5013"/>
                    <a:pt x="226" y="5013"/>
                  </a:cubicBezTo>
                  <a:cubicBezTo>
                    <a:pt x="258" y="5013"/>
                    <a:pt x="290" y="5012"/>
                    <a:pt x="323" y="5010"/>
                  </a:cubicBezTo>
                  <a:lnTo>
                    <a:pt x="323" y="5010"/>
                  </a:lnTo>
                  <a:lnTo>
                    <a:pt x="326" y="5013"/>
                  </a:lnTo>
                  <a:lnTo>
                    <a:pt x="327" y="5010"/>
                  </a:lnTo>
                  <a:lnTo>
                    <a:pt x="327" y="5010"/>
                  </a:lnTo>
                  <a:cubicBezTo>
                    <a:pt x="600" y="4992"/>
                    <a:pt x="897" y="4913"/>
                    <a:pt x="1253" y="4913"/>
                  </a:cubicBezTo>
                  <a:lnTo>
                    <a:pt x="2206" y="4913"/>
                  </a:lnTo>
                  <a:lnTo>
                    <a:pt x="2732" y="4787"/>
                  </a:lnTo>
                  <a:lnTo>
                    <a:pt x="3258" y="4787"/>
                  </a:lnTo>
                  <a:cubicBezTo>
                    <a:pt x="3459" y="4787"/>
                    <a:pt x="3559" y="4913"/>
                    <a:pt x="3760" y="4913"/>
                  </a:cubicBezTo>
                  <a:lnTo>
                    <a:pt x="5238" y="4913"/>
                  </a:lnTo>
                  <a:cubicBezTo>
                    <a:pt x="5439" y="4913"/>
                    <a:pt x="5639" y="5013"/>
                    <a:pt x="5765" y="5013"/>
                  </a:cubicBezTo>
                  <a:lnTo>
                    <a:pt x="6266" y="5013"/>
                  </a:lnTo>
                  <a:lnTo>
                    <a:pt x="6792" y="5113"/>
                  </a:lnTo>
                  <a:lnTo>
                    <a:pt x="7319" y="5214"/>
                  </a:lnTo>
                  <a:lnTo>
                    <a:pt x="7519" y="5314"/>
                  </a:lnTo>
                  <a:lnTo>
                    <a:pt x="7745" y="5314"/>
                  </a:lnTo>
                  <a:cubicBezTo>
                    <a:pt x="7945" y="5314"/>
                    <a:pt x="8146" y="5414"/>
                    <a:pt x="8271" y="5414"/>
                  </a:cubicBezTo>
                  <a:cubicBezTo>
                    <a:pt x="8146" y="5314"/>
                    <a:pt x="7945" y="5214"/>
                    <a:pt x="7845" y="5214"/>
                  </a:cubicBezTo>
                  <a:lnTo>
                    <a:pt x="7519" y="5113"/>
                  </a:lnTo>
                  <a:lnTo>
                    <a:pt x="7319" y="5013"/>
                  </a:lnTo>
                  <a:lnTo>
                    <a:pt x="6792" y="4913"/>
                  </a:lnTo>
                  <a:lnTo>
                    <a:pt x="6266" y="4787"/>
                  </a:lnTo>
                  <a:cubicBezTo>
                    <a:pt x="6166" y="4687"/>
                    <a:pt x="5965" y="4687"/>
                    <a:pt x="5865" y="4687"/>
                  </a:cubicBezTo>
                  <a:cubicBezTo>
                    <a:pt x="5639" y="4687"/>
                    <a:pt x="5439" y="4587"/>
                    <a:pt x="5339" y="4587"/>
                  </a:cubicBezTo>
                  <a:lnTo>
                    <a:pt x="4812" y="4587"/>
                  </a:lnTo>
                  <a:cubicBezTo>
                    <a:pt x="4612" y="4487"/>
                    <a:pt x="4386" y="4487"/>
                    <a:pt x="4286" y="4487"/>
                  </a:cubicBezTo>
                  <a:lnTo>
                    <a:pt x="2206" y="4487"/>
                  </a:lnTo>
                  <a:lnTo>
                    <a:pt x="1679" y="4587"/>
                  </a:lnTo>
                  <a:lnTo>
                    <a:pt x="1153" y="4587"/>
                  </a:lnTo>
                  <a:cubicBezTo>
                    <a:pt x="1053" y="4687"/>
                    <a:pt x="852" y="4687"/>
                    <a:pt x="627" y="4687"/>
                  </a:cubicBezTo>
                  <a:cubicBezTo>
                    <a:pt x="576" y="4687"/>
                    <a:pt x="500" y="4713"/>
                    <a:pt x="411" y="4738"/>
                  </a:cubicBezTo>
                  <a:lnTo>
                    <a:pt x="411" y="4738"/>
                  </a:lnTo>
                  <a:lnTo>
                    <a:pt x="426" y="4687"/>
                  </a:lnTo>
                  <a:cubicBezTo>
                    <a:pt x="426" y="4587"/>
                    <a:pt x="527" y="4487"/>
                    <a:pt x="527" y="4386"/>
                  </a:cubicBezTo>
                  <a:cubicBezTo>
                    <a:pt x="627" y="4286"/>
                    <a:pt x="627" y="4161"/>
                    <a:pt x="627" y="4061"/>
                  </a:cubicBezTo>
                  <a:cubicBezTo>
                    <a:pt x="627" y="3960"/>
                    <a:pt x="752" y="3860"/>
                    <a:pt x="752" y="3760"/>
                  </a:cubicBezTo>
                  <a:cubicBezTo>
                    <a:pt x="752" y="3660"/>
                    <a:pt x="752" y="3534"/>
                    <a:pt x="852" y="3434"/>
                  </a:cubicBezTo>
                  <a:lnTo>
                    <a:pt x="852" y="3133"/>
                  </a:lnTo>
                  <a:cubicBezTo>
                    <a:pt x="852" y="2908"/>
                    <a:pt x="953" y="2707"/>
                    <a:pt x="953" y="2507"/>
                  </a:cubicBezTo>
                  <a:lnTo>
                    <a:pt x="953" y="1254"/>
                  </a:lnTo>
                  <a:cubicBezTo>
                    <a:pt x="953" y="828"/>
                    <a:pt x="953" y="401"/>
                    <a:pt x="852"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7981;p50">
              <a:extLst>
                <a:ext uri="{FF2B5EF4-FFF2-40B4-BE49-F238E27FC236}">
                  <a16:creationId xmlns:a16="http://schemas.microsoft.com/office/drawing/2014/main" id="{AD3E1FFE-DFC6-304D-996E-7AFFE323A1AE}"/>
                </a:ext>
              </a:extLst>
            </p:cNvPr>
            <p:cNvSpPr/>
            <p:nvPr/>
          </p:nvSpPr>
          <p:spPr>
            <a:xfrm>
              <a:off x="3817466" y="4062873"/>
              <a:ext cx="185688" cy="185688"/>
            </a:xfrm>
            <a:custGeom>
              <a:avLst/>
              <a:gdLst/>
              <a:ahLst/>
              <a:cxnLst/>
              <a:rect l="l" t="t" r="r" b="b"/>
              <a:pathLst>
                <a:path w="8146" h="8146" extrusionOk="0">
                  <a:moveTo>
                    <a:pt x="1053" y="0"/>
                  </a:moveTo>
                  <a:lnTo>
                    <a:pt x="1053" y="1053"/>
                  </a:lnTo>
                  <a:lnTo>
                    <a:pt x="1053" y="1579"/>
                  </a:lnTo>
                  <a:lnTo>
                    <a:pt x="1053" y="2005"/>
                  </a:lnTo>
                  <a:lnTo>
                    <a:pt x="1053" y="2506"/>
                  </a:lnTo>
                  <a:lnTo>
                    <a:pt x="953" y="3033"/>
                  </a:lnTo>
                  <a:lnTo>
                    <a:pt x="953" y="4085"/>
                  </a:lnTo>
                  <a:cubicBezTo>
                    <a:pt x="953" y="4186"/>
                    <a:pt x="953" y="4386"/>
                    <a:pt x="853" y="4612"/>
                  </a:cubicBezTo>
                  <a:lnTo>
                    <a:pt x="853" y="5013"/>
                  </a:lnTo>
                  <a:lnTo>
                    <a:pt x="727" y="5539"/>
                  </a:lnTo>
                  <a:lnTo>
                    <a:pt x="627" y="6065"/>
                  </a:lnTo>
                  <a:cubicBezTo>
                    <a:pt x="627" y="6266"/>
                    <a:pt x="527" y="6391"/>
                    <a:pt x="527" y="6592"/>
                  </a:cubicBezTo>
                  <a:cubicBezTo>
                    <a:pt x="527" y="6692"/>
                    <a:pt x="427" y="6892"/>
                    <a:pt x="427" y="7018"/>
                  </a:cubicBezTo>
                  <a:cubicBezTo>
                    <a:pt x="326" y="7218"/>
                    <a:pt x="326" y="7318"/>
                    <a:pt x="226" y="7519"/>
                  </a:cubicBezTo>
                  <a:lnTo>
                    <a:pt x="1" y="7945"/>
                  </a:lnTo>
                  <a:lnTo>
                    <a:pt x="1" y="8045"/>
                  </a:lnTo>
                  <a:cubicBezTo>
                    <a:pt x="1" y="8145"/>
                    <a:pt x="101" y="8145"/>
                    <a:pt x="226" y="8145"/>
                  </a:cubicBezTo>
                  <a:cubicBezTo>
                    <a:pt x="527" y="8045"/>
                    <a:pt x="853" y="7945"/>
                    <a:pt x="1153" y="7845"/>
                  </a:cubicBezTo>
                  <a:cubicBezTo>
                    <a:pt x="1479" y="7744"/>
                    <a:pt x="1780" y="7644"/>
                    <a:pt x="2106" y="7519"/>
                  </a:cubicBezTo>
                  <a:lnTo>
                    <a:pt x="2607" y="7419"/>
                  </a:lnTo>
                  <a:cubicBezTo>
                    <a:pt x="2732" y="7419"/>
                    <a:pt x="2933" y="7419"/>
                    <a:pt x="3033" y="7318"/>
                  </a:cubicBezTo>
                  <a:cubicBezTo>
                    <a:pt x="3234" y="7318"/>
                    <a:pt x="3459" y="7318"/>
                    <a:pt x="3559" y="7218"/>
                  </a:cubicBezTo>
                  <a:cubicBezTo>
                    <a:pt x="3760" y="7218"/>
                    <a:pt x="3860" y="7218"/>
                    <a:pt x="4086" y="7118"/>
                  </a:cubicBezTo>
                  <a:lnTo>
                    <a:pt x="5113" y="7118"/>
                  </a:lnTo>
                  <a:cubicBezTo>
                    <a:pt x="5239" y="7018"/>
                    <a:pt x="5439" y="7018"/>
                    <a:pt x="5539" y="7018"/>
                  </a:cubicBezTo>
                  <a:lnTo>
                    <a:pt x="6066" y="7018"/>
                  </a:lnTo>
                  <a:lnTo>
                    <a:pt x="6592" y="7118"/>
                  </a:lnTo>
                  <a:lnTo>
                    <a:pt x="7319" y="7118"/>
                  </a:lnTo>
                  <a:cubicBezTo>
                    <a:pt x="7419" y="7118"/>
                    <a:pt x="7519" y="7118"/>
                    <a:pt x="7620" y="7218"/>
                  </a:cubicBezTo>
                  <a:lnTo>
                    <a:pt x="8146" y="7218"/>
                  </a:lnTo>
                  <a:lnTo>
                    <a:pt x="7620" y="7018"/>
                  </a:lnTo>
                  <a:lnTo>
                    <a:pt x="7319" y="7018"/>
                  </a:lnTo>
                  <a:lnTo>
                    <a:pt x="7118" y="6892"/>
                  </a:lnTo>
                  <a:lnTo>
                    <a:pt x="6592" y="6892"/>
                  </a:lnTo>
                  <a:lnTo>
                    <a:pt x="6066" y="6792"/>
                  </a:lnTo>
                  <a:lnTo>
                    <a:pt x="4086" y="6792"/>
                  </a:lnTo>
                  <a:cubicBezTo>
                    <a:pt x="3860" y="6792"/>
                    <a:pt x="3660" y="6892"/>
                    <a:pt x="3559" y="6892"/>
                  </a:cubicBezTo>
                  <a:cubicBezTo>
                    <a:pt x="3359" y="6892"/>
                    <a:pt x="3133" y="6892"/>
                    <a:pt x="3033" y="7018"/>
                  </a:cubicBezTo>
                  <a:cubicBezTo>
                    <a:pt x="2833" y="7018"/>
                    <a:pt x="2732" y="7018"/>
                    <a:pt x="2507" y="7118"/>
                  </a:cubicBezTo>
                  <a:cubicBezTo>
                    <a:pt x="2306" y="7118"/>
                    <a:pt x="2206" y="7118"/>
                    <a:pt x="1981" y="7218"/>
                  </a:cubicBezTo>
                  <a:cubicBezTo>
                    <a:pt x="1880" y="7218"/>
                    <a:pt x="1680" y="7318"/>
                    <a:pt x="1479" y="7318"/>
                  </a:cubicBezTo>
                  <a:cubicBezTo>
                    <a:pt x="1354" y="7419"/>
                    <a:pt x="1153" y="7419"/>
                    <a:pt x="1053" y="7519"/>
                  </a:cubicBezTo>
                  <a:cubicBezTo>
                    <a:pt x="818" y="7609"/>
                    <a:pt x="596" y="7687"/>
                    <a:pt x="369" y="7760"/>
                  </a:cubicBezTo>
                  <a:lnTo>
                    <a:pt x="369" y="7760"/>
                  </a:lnTo>
                  <a:lnTo>
                    <a:pt x="427" y="7644"/>
                  </a:lnTo>
                  <a:cubicBezTo>
                    <a:pt x="527" y="7419"/>
                    <a:pt x="627" y="7318"/>
                    <a:pt x="627" y="7118"/>
                  </a:cubicBezTo>
                  <a:cubicBezTo>
                    <a:pt x="727" y="7018"/>
                    <a:pt x="727" y="6792"/>
                    <a:pt x="727" y="6592"/>
                  </a:cubicBezTo>
                  <a:cubicBezTo>
                    <a:pt x="853" y="6491"/>
                    <a:pt x="853" y="6266"/>
                    <a:pt x="953" y="6166"/>
                  </a:cubicBezTo>
                  <a:lnTo>
                    <a:pt x="1053" y="5639"/>
                  </a:lnTo>
                  <a:lnTo>
                    <a:pt x="1053" y="5138"/>
                  </a:lnTo>
                  <a:cubicBezTo>
                    <a:pt x="1153" y="4912"/>
                    <a:pt x="1153" y="4812"/>
                    <a:pt x="1153" y="4612"/>
                  </a:cubicBezTo>
                  <a:cubicBezTo>
                    <a:pt x="1153" y="4386"/>
                    <a:pt x="1254" y="4286"/>
                    <a:pt x="1254" y="4085"/>
                  </a:cubicBezTo>
                  <a:lnTo>
                    <a:pt x="1254" y="3559"/>
                  </a:lnTo>
                  <a:lnTo>
                    <a:pt x="1354" y="3033"/>
                  </a:lnTo>
                  <a:lnTo>
                    <a:pt x="1354" y="2005"/>
                  </a:lnTo>
                  <a:cubicBezTo>
                    <a:pt x="1354" y="1679"/>
                    <a:pt x="1354" y="1379"/>
                    <a:pt x="1254" y="1053"/>
                  </a:cubicBezTo>
                  <a:cubicBezTo>
                    <a:pt x="1254" y="627"/>
                    <a:pt x="1254" y="326"/>
                    <a:pt x="1153" y="0"/>
                  </a:cubicBezTo>
                  <a:close/>
                </a:path>
              </a:pathLst>
            </a:custGeom>
            <a:solidFill>
              <a:srgbClr val="651D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82;p50">
              <a:extLst>
                <a:ext uri="{FF2B5EF4-FFF2-40B4-BE49-F238E27FC236}">
                  <a16:creationId xmlns:a16="http://schemas.microsoft.com/office/drawing/2014/main" id="{C02DCB39-4C97-6843-81F1-61FCDD52BABA}"/>
                </a:ext>
              </a:extLst>
            </p:cNvPr>
            <p:cNvSpPr/>
            <p:nvPr/>
          </p:nvSpPr>
          <p:spPr>
            <a:xfrm>
              <a:off x="3465531" y="2811122"/>
              <a:ext cx="40028" cy="68431"/>
            </a:xfrm>
            <a:custGeom>
              <a:avLst/>
              <a:gdLst/>
              <a:ahLst/>
              <a:cxnLst/>
              <a:rect l="l" t="t" r="r" b="b"/>
              <a:pathLst>
                <a:path w="1756" h="3002" extrusionOk="0">
                  <a:moveTo>
                    <a:pt x="1755" y="0"/>
                  </a:moveTo>
                  <a:cubicBezTo>
                    <a:pt x="1655" y="0"/>
                    <a:pt x="1555" y="0"/>
                    <a:pt x="1555" y="101"/>
                  </a:cubicBezTo>
                  <a:cubicBezTo>
                    <a:pt x="1555" y="101"/>
                    <a:pt x="1455" y="101"/>
                    <a:pt x="1455" y="201"/>
                  </a:cubicBezTo>
                  <a:cubicBezTo>
                    <a:pt x="1455" y="301"/>
                    <a:pt x="1354" y="301"/>
                    <a:pt x="1254" y="527"/>
                  </a:cubicBezTo>
                  <a:cubicBezTo>
                    <a:pt x="1129" y="727"/>
                    <a:pt x="928" y="1028"/>
                    <a:pt x="728" y="1354"/>
                  </a:cubicBezTo>
                  <a:cubicBezTo>
                    <a:pt x="502" y="1780"/>
                    <a:pt x="302" y="2081"/>
                    <a:pt x="201" y="2281"/>
                  </a:cubicBezTo>
                  <a:cubicBezTo>
                    <a:pt x="101" y="2607"/>
                    <a:pt x="1" y="2808"/>
                    <a:pt x="1" y="2808"/>
                  </a:cubicBezTo>
                  <a:lnTo>
                    <a:pt x="1" y="2908"/>
                  </a:lnTo>
                  <a:cubicBezTo>
                    <a:pt x="1" y="2970"/>
                    <a:pt x="26" y="3002"/>
                    <a:pt x="64" y="3002"/>
                  </a:cubicBezTo>
                  <a:cubicBezTo>
                    <a:pt x="101" y="3002"/>
                    <a:pt x="151" y="2970"/>
                    <a:pt x="201" y="2908"/>
                  </a:cubicBezTo>
                  <a:cubicBezTo>
                    <a:pt x="201" y="2908"/>
                    <a:pt x="402" y="2808"/>
                    <a:pt x="627" y="2607"/>
                  </a:cubicBezTo>
                  <a:cubicBezTo>
                    <a:pt x="728" y="2407"/>
                    <a:pt x="1028" y="2081"/>
                    <a:pt x="1254" y="1655"/>
                  </a:cubicBezTo>
                  <a:cubicBezTo>
                    <a:pt x="1455" y="1354"/>
                    <a:pt x="1555" y="928"/>
                    <a:pt x="1655" y="627"/>
                  </a:cubicBezTo>
                  <a:cubicBezTo>
                    <a:pt x="1755" y="401"/>
                    <a:pt x="1755" y="201"/>
                    <a:pt x="1755" y="201"/>
                  </a:cubicBezTo>
                  <a:lnTo>
                    <a:pt x="175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83;p50">
              <a:extLst>
                <a:ext uri="{FF2B5EF4-FFF2-40B4-BE49-F238E27FC236}">
                  <a16:creationId xmlns:a16="http://schemas.microsoft.com/office/drawing/2014/main" id="{F8F0657E-53E9-D744-999E-02416CC64942}"/>
                </a:ext>
              </a:extLst>
            </p:cNvPr>
            <p:cNvSpPr/>
            <p:nvPr/>
          </p:nvSpPr>
          <p:spPr>
            <a:xfrm>
              <a:off x="3494117" y="2850421"/>
              <a:ext cx="37726" cy="66995"/>
            </a:xfrm>
            <a:custGeom>
              <a:avLst/>
              <a:gdLst/>
              <a:ahLst/>
              <a:cxnLst/>
              <a:rect l="l" t="t" r="r" b="b"/>
              <a:pathLst>
                <a:path w="1655" h="2939" extrusionOk="0">
                  <a:moveTo>
                    <a:pt x="1558" y="0"/>
                  </a:moveTo>
                  <a:cubicBezTo>
                    <a:pt x="1498" y="0"/>
                    <a:pt x="1454" y="56"/>
                    <a:pt x="1454" y="56"/>
                  </a:cubicBezTo>
                  <a:cubicBezTo>
                    <a:pt x="1454" y="56"/>
                    <a:pt x="1353" y="156"/>
                    <a:pt x="1353" y="256"/>
                  </a:cubicBezTo>
                  <a:lnTo>
                    <a:pt x="1128" y="457"/>
                  </a:lnTo>
                  <a:cubicBezTo>
                    <a:pt x="1028" y="783"/>
                    <a:pt x="827" y="1084"/>
                    <a:pt x="727" y="1409"/>
                  </a:cubicBezTo>
                  <a:cubicBezTo>
                    <a:pt x="501" y="1710"/>
                    <a:pt x="301" y="2036"/>
                    <a:pt x="201" y="2236"/>
                  </a:cubicBezTo>
                  <a:cubicBezTo>
                    <a:pt x="100" y="2562"/>
                    <a:pt x="0" y="2763"/>
                    <a:pt x="0" y="2763"/>
                  </a:cubicBezTo>
                  <a:lnTo>
                    <a:pt x="0" y="2863"/>
                  </a:lnTo>
                  <a:cubicBezTo>
                    <a:pt x="50" y="2913"/>
                    <a:pt x="100" y="2938"/>
                    <a:pt x="138" y="2938"/>
                  </a:cubicBezTo>
                  <a:cubicBezTo>
                    <a:pt x="175" y="2938"/>
                    <a:pt x="201" y="2913"/>
                    <a:pt x="201" y="2863"/>
                  </a:cubicBezTo>
                  <a:cubicBezTo>
                    <a:pt x="201" y="2863"/>
                    <a:pt x="401" y="2763"/>
                    <a:pt x="627" y="2562"/>
                  </a:cubicBezTo>
                  <a:cubicBezTo>
                    <a:pt x="727" y="2337"/>
                    <a:pt x="1028" y="2036"/>
                    <a:pt x="1128" y="1610"/>
                  </a:cubicBezTo>
                  <a:cubicBezTo>
                    <a:pt x="1353" y="1309"/>
                    <a:pt x="1554" y="983"/>
                    <a:pt x="1654" y="683"/>
                  </a:cubicBezTo>
                  <a:lnTo>
                    <a:pt x="1654" y="156"/>
                  </a:lnTo>
                  <a:lnTo>
                    <a:pt x="1654" y="56"/>
                  </a:lnTo>
                  <a:cubicBezTo>
                    <a:pt x="1621" y="14"/>
                    <a:pt x="1587" y="0"/>
                    <a:pt x="15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84;p50">
              <a:extLst>
                <a:ext uri="{FF2B5EF4-FFF2-40B4-BE49-F238E27FC236}">
                  <a16:creationId xmlns:a16="http://schemas.microsoft.com/office/drawing/2014/main" id="{2161DB23-FD76-674D-AE96-8C3C487B294C}"/>
                </a:ext>
              </a:extLst>
            </p:cNvPr>
            <p:cNvSpPr/>
            <p:nvPr/>
          </p:nvSpPr>
          <p:spPr>
            <a:xfrm>
              <a:off x="3527238" y="2884819"/>
              <a:ext cx="52588" cy="75429"/>
            </a:xfrm>
            <a:custGeom>
              <a:avLst/>
              <a:gdLst/>
              <a:ahLst/>
              <a:cxnLst/>
              <a:rect l="l" t="t" r="r" b="b"/>
              <a:pathLst>
                <a:path w="2307" h="3309" extrusionOk="0">
                  <a:moveTo>
                    <a:pt x="2181" y="1"/>
                  </a:moveTo>
                  <a:cubicBezTo>
                    <a:pt x="2181" y="1"/>
                    <a:pt x="2081" y="1"/>
                    <a:pt x="1981" y="101"/>
                  </a:cubicBezTo>
                  <a:lnTo>
                    <a:pt x="1981" y="201"/>
                  </a:lnTo>
                  <a:cubicBezTo>
                    <a:pt x="1981" y="301"/>
                    <a:pt x="1880" y="301"/>
                    <a:pt x="1880" y="427"/>
                  </a:cubicBezTo>
                  <a:lnTo>
                    <a:pt x="1780" y="527"/>
                  </a:lnTo>
                  <a:cubicBezTo>
                    <a:pt x="1555" y="828"/>
                    <a:pt x="1354" y="1254"/>
                    <a:pt x="1053" y="1554"/>
                  </a:cubicBezTo>
                  <a:cubicBezTo>
                    <a:pt x="828" y="1981"/>
                    <a:pt x="527" y="2306"/>
                    <a:pt x="301" y="2607"/>
                  </a:cubicBezTo>
                  <a:cubicBezTo>
                    <a:pt x="101" y="2933"/>
                    <a:pt x="1" y="3133"/>
                    <a:pt x="1" y="3133"/>
                  </a:cubicBezTo>
                  <a:lnTo>
                    <a:pt x="1" y="3234"/>
                  </a:lnTo>
                  <a:cubicBezTo>
                    <a:pt x="51" y="3284"/>
                    <a:pt x="101" y="3309"/>
                    <a:pt x="139" y="3309"/>
                  </a:cubicBezTo>
                  <a:cubicBezTo>
                    <a:pt x="176" y="3309"/>
                    <a:pt x="201" y="3284"/>
                    <a:pt x="201" y="3234"/>
                  </a:cubicBezTo>
                  <a:cubicBezTo>
                    <a:pt x="201" y="3234"/>
                    <a:pt x="427" y="3133"/>
                    <a:pt x="727" y="2933"/>
                  </a:cubicBezTo>
                  <a:cubicBezTo>
                    <a:pt x="928" y="2607"/>
                    <a:pt x="1254" y="2306"/>
                    <a:pt x="1555" y="1880"/>
                  </a:cubicBezTo>
                  <a:cubicBezTo>
                    <a:pt x="1780" y="1554"/>
                    <a:pt x="2081" y="1153"/>
                    <a:pt x="2181" y="727"/>
                  </a:cubicBezTo>
                  <a:lnTo>
                    <a:pt x="2181" y="527"/>
                  </a:lnTo>
                  <a:cubicBezTo>
                    <a:pt x="2306" y="427"/>
                    <a:pt x="2306" y="427"/>
                    <a:pt x="2306" y="301"/>
                  </a:cubicBezTo>
                  <a:lnTo>
                    <a:pt x="2306" y="201"/>
                  </a:lnTo>
                  <a:cubicBezTo>
                    <a:pt x="2306" y="101"/>
                    <a:pt x="2306" y="1"/>
                    <a:pt x="21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85;p50">
              <a:extLst>
                <a:ext uri="{FF2B5EF4-FFF2-40B4-BE49-F238E27FC236}">
                  <a16:creationId xmlns:a16="http://schemas.microsoft.com/office/drawing/2014/main" id="{AB0C75A3-9FD4-C942-860B-38892FF91B0A}"/>
                </a:ext>
              </a:extLst>
            </p:cNvPr>
            <p:cNvSpPr/>
            <p:nvPr/>
          </p:nvSpPr>
          <p:spPr>
            <a:xfrm>
              <a:off x="3553521" y="2923092"/>
              <a:ext cx="52018" cy="73149"/>
            </a:xfrm>
            <a:custGeom>
              <a:avLst/>
              <a:gdLst/>
              <a:ahLst/>
              <a:cxnLst/>
              <a:rect l="l" t="t" r="r" b="b"/>
              <a:pathLst>
                <a:path w="2282" h="3209" extrusionOk="0">
                  <a:moveTo>
                    <a:pt x="2281" y="1"/>
                  </a:moveTo>
                  <a:cubicBezTo>
                    <a:pt x="2181" y="1"/>
                    <a:pt x="2081" y="1"/>
                    <a:pt x="2081" y="101"/>
                  </a:cubicBezTo>
                  <a:lnTo>
                    <a:pt x="1981" y="101"/>
                  </a:lnTo>
                  <a:lnTo>
                    <a:pt x="1981" y="201"/>
                  </a:lnTo>
                  <a:cubicBezTo>
                    <a:pt x="1880" y="302"/>
                    <a:pt x="1780" y="402"/>
                    <a:pt x="1655" y="502"/>
                  </a:cubicBezTo>
                  <a:cubicBezTo>
                    <a:pt x="1554" y="728"/>
                    <a:pt x="1254" y="1129"/>
                    <a:pt x="1028" y="1454"/>
                  </a:cubicBezTo>
                  <a:cubicBezTo>
                    <a:pt x="727" y="1881"/>
                    <a:pt x="527" y="2181"/>
                    <a:pt x="301" y="2507"/>
                  </a:cubicBezTo>
                  <a:cubicBezTo>
                    <a:pt x="201" y="2708"/>
                    <a:pt x="101" y="2908"/>
                    <a:pt x="101" y="2908"/>
                  </a:cubicBezTo>
                  <a:cubicBezTo>
                    <a:pt x="1" y="3008"/>
                    <a:pt x="1" y="3134"/>
                    <a:pt x="101" y="3134"/>
                  </a:cubicBezTo>
                  <a:cubicBezTo>
                    <a:pt x="101" y="3184"/>
                    <a:pt x="126" y="3209"/>
                    <a:pt x="163" y="3209"/>
                  </a:cubicBezTo>
                  <a:cubicBezTo>
                    <a:pt x="201" y="3209"/>
                    <a:pt x="251" y="3184"/>
                    <a:pt x="301" y="3134"/>
                  </a:cubicBezTo>
                  <a:cubicBezTo>
                    <a:pt x="301" y="3134"/>
                    <a:pt x="527" y="3008"/>
                    <a:pt x="727" y="2708"/>
                  </a:cubicBezTo>
                  <a:cubicBezTo>
                    <a:pt x="928" y="2507"/>
                    <a:pt x="1254" y="2181"/>
                    <a:pt x="1454" y="1755"/>
                  </a:cubicBezTo>
                  <a:cubicBezTo>
                    <a:pt x="1780" y="1454"/>
                    <a:pt x="1981" y="1028"/>
                    <a:pt x="2081" y="728"/>
                  </a:cubicBezTo>
                  <a:cubicBezTo>
                    <a:pt x="2281" y="402"/>
                    <a:pt x="2281" y="201"/>
                    <a:pt x="2281" y="201"/>
                  </a:cubicBezTo>
                  <a:lnTo>
                    <a:pt x="228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86;p50">
              <a:extLst>
                <a:ext uri="{FF2B5EF4-FFF2-40B4-BE49-F238E27FC236}">
                  <a16:creationId xmlns:a16="http://schemas.microsoft.com/office/drawing/2014/main" id="{3F2F0F21-65DF-0942-AE39-EE0F5F7B4201}"/>
                </a:ext>
              </a:extLst>
            </p:cNvPr>
            <p:cNvSpPr/>
            <p:nvPr/>
          </p:nvSpPr>
          <p:spPr>
            <a:xfrm>
              <a:off x="3584363" y="2948805"/>
              <a:ext cx="59449" cy="78871"/>
            </a:xfrm>
            <a:custGeom>
              <a:avLst/>
              <a:gdLst/>
              <a:ahLst/>
              <a:cxnLst/>
              <a:rect l="l" t="t" r="r" b="b"/>
              <a:pathLst>
                <a:path w="2608" h="3460" extrusionOk="0">
                  <a:moveTo>
                    <a:pt x="2607" y="1"/>
                  </a:moveTo>
                  <a:cubicBezTo>
                    <a:pt x="2507" y="1"/>
                    <a:pt x="2407" y="1"/>
                    <a:pt x="2407" y="126"/>
                  </a:cubicBezTo>
                  <a:lnTo>
                    <a:pt x="2307" y="126"/>
                  </a:lnTo>
                  <a:lnTo>
                    <a:pt x="2307" y="226"/>
                  </a:lnTo>
                  <a:cubicBezTo>
                    <a:pt x="2181" y="326"/>
                    <a:pt x="2181" y="427"/>
                    <a:pt x="2081" y="527"/>
                  </a:cubicBezTo>
                  <a:cubicBezTo>
                    <a:pt x="1881" y="853"/>
                    <a:pt x="1555" y="1254"/>
                    <a:pt x="1254" y="1580"/>
                  </a:cubicBezTo>
                  <a:cubicBezTo>
                    <a:pt x="928" y="2006"/>
                    <a:pt x="628" y="2407"/>
                    <a:pt x="427" y="2732"/>
                  </a:cubicBezTo>
                  <a:cubicBezTo>
                    <a:pt x="201" y="3033"/>
                    <a:pt x="1" y="3259"/>
                    <a:pt x="1" y="3259"/>
                  </a:cubicBezTo>
                  <a:lnTo>
                    <a:pt x="1" y="3359"/>
                  </a:lnTo>
                  <a:cubicBezTo>
                    <a:pt x="101" y="3459"/>
                    <a:pt x="201" y="3459"/>
                    <a:pt x="201" y="3459"/>
                  </a:cubicBezTo>
                  <a:cubicBezTo>
                    <a:pt x="201" y="3459"/>
                    <a:pt x="427" y="3259"/>
                    <a:pt x="728" y="3033"/>
                  </a:cubicBezTo>
                  <a:cubicBezTo>
                    <a:pt x="1054" y="2732"/>
                    <a:pt x="1354" y="2407"/>
                    <a:pt x="1680" y="2006"/>
                  </a:cubicBezTo>
                  <a:cubicBezTo>
                    <a:pt x="1981" y="1580"/>
                    <a:pt x="2307" y="1154"/>
                    <a:pt x="2407" y="853"/>
                  </a:cubicBezTo>
                  <a:cubicBezTo>
                    <a:pt x="2507" y="627"/>
                    <a:pt x="2607" y="427"/>
                    <a:pt x="2607" y="326"/>
                  </a:cubicBezTo>
                  <a:lnTo>
                    <a:pt x="2607" y="226"/>
                  </a:lnTo>
                  <a:lnTo>
                    <a:pt x="2607" y="126"/>
                  </a:lnTo>
                  <a:lnTo>
                    <a:pt x="260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87;p50">
              <a:extLst>
                <a:ext uri="{FF2B5EF4-FFF2-40B4-BE49-F238E27FC236}">
                  <a16:creationId xmlns:a16="http://schemas.microsoft.com/office/drawing/2014/main" id="{09EF47FE-8F4E-A141-AE6E-A23C3CFCD280}"/>
                </a:ext>
              </a:extLst>
            </p:cNvPr>
            <p:cNvSpPr/>
            <p:nvPr/>
          </p:nvSpPr>
          <p:spPr>
            <a:xfrm>
              <a:off x="3098757" y="2984434"/>
              <a:ext cx="152567" cy="226628"/>
            </a:xfrm>
            <a:custGeom>
              <a:avLst/>
              <a:gdLst/>
              <a:ahLst/>
              <a:cxnLst/>
              <a:rect l="l" t="t" r="r" b="b"/>
              <a:pathLst>
                <a:path w="6693" h="9942" extrusionOk="0">
                  <a:moveTo>
                    <a:pt x="569" y="1"/>
                  </a:moveTo>
                  <a:cubicBezTo>
                    <a:pt x="382" y="1"/>
                    <a:pt x="192" y="6"/>
                    <a:pt x="1" y="17"/>
                  </a:cubicBezTo>
                  <a:cubicBezTo>
                    <a:pt x="201" y="217"/>
                    <a:pt x="4061" y="4403"/>
                    <a:pt x="4286" y="9941"/>
                  </a:cubicBezTo>
                  <a:cubicBezTo>
                    <a:pt x="4600" y="9891"/>
                    <a:pt x="4913" y="9866"/>
                    <a:pt x="5239" y="9866"/>
                  </a:cubicBezTo>
                  <a:cubicBezTo>
                    <a:pt x="5565" y="9866"/>
                    <a:pt x="5903" y="9891"/>
                    <a:pt x="6266" y="9941"/>
                  </a:cubicBezTo>
                  <a:cubicBezTo>
                    <a:pt x="6692" y="4703"/>
                    <a:pt x="4913" y="543"/>
                    <a:pt x="4913" y="543"/>
                  </a:cubicBezTo>
                  <a:cubicBezTo>
                    <a:pt x="3504" y="342"/>
                    <a:pt x="2115" y="1"/>
                    <a:pt x="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88;p50">
              <a:extLst>
                <a:ext uri="{FF2B5EF4-FFF2-40B4-BE49-F238E27FC236}">
                  <a16:creationId xmlns:a16="http://schemas.microsoft.com/office/drawing/2014/main" id="{61BDCD6E-5CB4-AB41-9E04-4A591084C1C5}"/>
                </a:ext>
              </a:extLst>
            </p:cNvPr>
            <p:cNvSpPr/>
            <p:nvPr/>
          </p:nvSpPr>
          <p:spPr>
            <a:xfrm>
              <a:off x="3346130" y="2841964"/>
              <a:ext cx="269118" cy="342814"/>
            </a:xfrm>
            <a:custGeom>
              <a:avLst/>
              <a:gdLst/>
              <a:ahLst/>
              <a:cxnLst/>
              <a:rect l="l" t="t" r="r" b="b"/>
              <a:pathLst>
                <a:path w="11806" h="15039" extrusionOk="0">
                  <a:moveTo>
                    <a:pt x="5239" y="1"/>
                  </a:moveTo>
                  <a:cubicBezTo>
                    <a:pt x="5239" y="1"/>
                    <a:pt x="3986" y="3434"/>
                    <a:pt x="1" y="5640"/>
                  </a:cubicBezTo>
                  <a:cubicBezTo>
                    <a:pt x="1" y="5640"/>
                    <a:pt x="4913" y="11179"/>
                    <a:pt x="6367" y="15039"/>
                  </a:cubicBezTo>
                  <a:cubicBezTo>
                    <a:pt x="10878" y="12833"/>
                    <a:pt x="11805" y="8447"/>
                    <a:pt x="11805" y="8447"/>
                  </a:cubicBezTo>
                  <a:lnTo>
                    <a:pt x="5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89;p50">
              <a:extLst>
                <a:ext uri="{FF2B5EF4-FFF2-40B4-BE49-F238E27FC236}">
                  <a16:creationId xmlns:a16="http://schemas.microsoft.com/office/drawing/2014/main" id="{CF801D7C-E455-4548-8209-3B7159A95166}"/>
                </a:ext>
              </a:extLst>
            </p:cNvPr>
            <p:cNvSpPr/>
            <p:nvPr/>
          </p:nvSpPr>
          <p:spPr>
            <a:xfrm>
              <a:off x="2917650" y="2984798"/>
              <a:ext cx="278828" cy="328522"/>
            </a:xfrm>
            <a:custGeom>
              <a:avLst/>
              <a:gdLst/>
              <a:ahLst/>
              <a:cxnLst/>
              <a:rect l="l" t="t" r="r" b="b"/>
              <a:pathLst>
                <a:path w="12232" h="14412" extrusionOk="0">
                  <a:moveTo>
                    <a:pt x="7946" y="1"/>
                  </a:moveTo>
                  <a:cubicBezTo>
                    <a:pt x="7219" y="101"/>
                    <a:pt x="6266" y="201"/>
                    <a:pt x="5339" y="627"/>
                  </a:cubicBezTo>
                  <a:cubicBezTo>
                    <a:pt x="2507" y="1780"/>
                    <a:pt x="853" y="4061"/>
                    <a:pt x="1" y="5840"/>
                  </a:cubicBezTo>
                  <a:cubicBezTo>
                    <a:pt x="1" y="5840"/>
                    <a:pt x="5113" y="9499"/>
                    <a:pt x="7118" y="14412"/>
                  </a:cubicBezTo>
                  <a:cubicBezTo>
                    <a:pt x="7620" y="13159"/>
                    <a:pt x="8372" y="12006"/>
                    <a:pt x="9825" y="10953"/>
                  </a:cubicBezTo>
                  <a:cubicBezTo>
                    <a:pt x="10552" y="10452"/>
                    <a:pt x="11279" y="10126"/>
                    <a:pt x="12231" y="9925"/>
                  </a:cubicBezTo>
                  <a:cubicBezTo>
                    <a:pt x="12006" y="4387"/>
                    <a:pt x="8146" y="201"/>
                    <a:pt x="79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90;p50">
              <a:extLst>
                <a:ext uri="{FF2B5EF4-FFF2-40B4-BE49-F238E27FC236}">
                  <a16:creationId xmlns:a16="http://schemas.microsoft.com/office/drawing/2014/main" id="{A1E8FE5C-CD16-9D43-8EBF-3085F62F8CA6}"/>
                </a:ext>
              </a:extLst>
            </p:cNvPr>
            <p:cNvSpPr/>
            <p:nvPr/>
          </p:nvSpPr>
          <p:spPr>
            <a:xfrm>
              <a:off x="3210727" y="2970529"/>
              <a:ext cx="280538" cy="245023"/>
            </a:xfrm>
            <a:custGeom>
              <a:avLst/>
              <a:gdLst/>
              <a:ahLst/>
              <a:cxnLst/>
              <a:rect l="l" t="t" r="r" b="b"/>
              <a:pathLst>
                <a:path w="12307" h="10749" extrusionOk="0">
                  <a:moveTo>
                    <a:pt x="5941" y="0"/>
                  </a:moveTo>
                  <a:cubicBezTo>
                    <a:pt x="5640" y="201"/>
                    <a:pt x="5214" y="426"/>
                    <a:pt x="4788" y="526"/>
                  </a:cubicBezTo>
                  <a:cubicBezTo>
                    <a:pt x="3528" y="1081"/>
                    <a:pt x="2460" y="1263"/>
                    <a:pt x="1455" y="1263"/>
                  </a:cubicBezTo>
                  <a:cubicBezTo>
                    <a:pt x="960" y="1263"/>
                    <a:pt x="480" y="1219"/>
                    <a:pt x="1" y="1153"/>
                  </a:cubicBezTo>
                  <a:lnTo>
                    <a:pt x="1" y="1153"/>
                  </a:lnTo>
                  <a:cubicBezTo>
                    <a:pt x="1" y="1153"/>
                    <a:pt x="1780" y="5313"/>
                    <a:pt x="1354" y="10551"/>
                  </a:cubicBezTo>
                  <a:cubicBezTo>
                    <a:pt x="2618" y="10597"/>
                    <a:pt x="4014" y="10748"/>
                    <a:pt x="5549" y="10748"/>
                  </a:cubicBezTo>
                  <a:cubicBezTo>
                    <a:pt x="7423" y="10748"/>
                    <a:pt x="9505" y="10522"/>
                    <a:pt x="11805" y="9599"/>
                  </a:cubicBezTo>
                  <a:cubicBezTo>
                    <a:pt x="12006" y="9499"/>
                    <a:pt x="12106" y="9499"/>
                    <a:pt x="12307" y="9399"/>
                  </a:cubicBezTo>
                  <a:cubicBezTo>
                    <a:pt x="10853" y="5539"/>
                    <a:pt x="5941" y="0"/>
                    <a:pt x="5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91;p50">
              <a:extLst>
                <a:ext uri="{FF2B5EF4-FFF2-40B4-BE49-F238E27FC236}">
                  <a16:creationId xmlns:a16="http://schemas.microsoft.com/office/drawing/2014/main" id="{EB173F75-3BF2-A949-A7FD-52392864CCF1}"/>
                </a:ext>
              </a:extLst>
            </p:cNvPr>
            <p:cNvSpPr/>
            <p:nvPr/>
          </p:nvSpPr>
          <p:spPr>
            <a:xfrm>
              <a:off x="2882226" y="3117922"/>
              <a:ext cx="197701" cy="387925"/>
            </a:xfrm>
            <a:custGeom>
              <a:avLst/>
              <a:gdLst/>
              <a:ahLst/>
              <a:cxnLst/>
              <a:rect l="l" t="t" r="r" b="b"/>
              <a:pathLst>
                <a:path w="8673" h="17018" extrusionOk="0">
                  <a:moveTo>
                    <a:pt x="1555" y="0"/>
                  </a:moveTo>
                  <a:cubicBezTo>
                    <a:pt x="928" y="1354"/>
                    <a:pt x="728" y="2406"/>
                    <a:pt x="728" y="2406"/>
                  </a:cubicBezTo>
                  <a:cubicBezTo>
                    <a:pt x="728" y="4286"/>
                    <a:pt x="402" y="6065"/>
                    <a:pt x="1" y="7519"/>
                  </a:cubicBezTo>
                  <a:lnTo>
                    <a:pt x="201" y="7519"/>
                  </a:lnTo>
                  <a:cubicBezTo>
                    <a:pt x="226" y="7518"/>
                    <a:pt x="250" y="7518"/>
                    <a:pt x="274" y="7518"/>
                  </a:cubicBezTo>
                  <a:cubicBezTo>
                    <a:pt x="3439" y="7518"/>
                    <a:pt x="3755" y="14033"/>
                    <a:pt x="3033" y="17018"/>
                  </a:cubicBezTo>
                  <a:cubicBezTo>
                    <a:pt x="7921" y="16091"/>
                    <a:pt x="6993" y="12231"/>
                    <a:pt x="8672" y="8572"/>
                  </a:cubicBezTo>
                  <a:cubicBezTo>
                    <a:pt x="6667" y="3659"/>
                    <a:pt x="1555" y="0"/>
                    <a:pt x="15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92;p50">
              <a:extLst>
                <a:ext uri="{FF2B5EF4-FFF2-40B4-BE49-F238E27FC236}">
                  <a16:creationId xmlns:a16="http://schemas.microsoft.com/office/drawing/2014/main" id="{605A478F-E773-7247-8636-62479A0A9710}"/>
                </a:ext>
              </a:extLst>
            </p:cNvPr>
            <p:cNvSpPr/>
            <p:nvPr/>
          </p:nvSpPr>
          <p:spPr>
            <a:xfrm>
              <a:off x="2710829" y="3289273"/>
              <a:ext cx="256991" cy="319426"/>
            </a:xfrm>
            <a:custGeom>
              <a:avLst/>
              <a:gdLst/>
              <a:ahLst/>
              <a:cxnLst/>
              <a:rect l="l" t="t" r="r" b="b"/>
              <a:pathLst>
                <a:path w="11274" h="14013" extrusionOk="0">
                  <a:moveTo>
                    <a:pt x="7793" y="1"/>
                  </a:moveTo>
                  <a:cubicBezTo>
                    <a:pt x="7769" y="1"/>
                    <a:pt x="7745" y="1"/>
                    <a:pt x="7720" y="2"/>
                  </a:cubicBezTo>
                  <a:lnTo>
                    <a:pt x="7520" y="2"/>
                  </a:lnTo>
                  <a:cubicBezTo>
                    <a:pt x="7094" y="1155"/>
                    <a:pt x="6668" y="2107"/>
                    <a:pt x="6267" y="2609"/>
                  </a:cubicBezTo>
                  <a:cubicBezTo>
                    <a:pt x="4913" y="2934"/>
                    <a:pt x="2808" y="3360"/>
                    <a:pt x="1" y="3661"/>
                  </a:cubicBezTo>
                  <a:cubicBezTo>
                    <a:pt x="1" y="3661"/>
                    <a:pt x="1154" y="10027"/>
                    <a:pt x="628" y="14012"/>
                  </a:cubicBezTo>
                  <a:cubicBezTo>
                    <a:pt x="6166" y="13260"/>
                    <a:pt x="8973" y="12007"/>
                    <a:pt x="10026" y="10754"/>
                  </a:cubicBezTo>
                  <a:cubicBezTo>
                    <a:pt x="10227" y="10453"/>
                    <a:pt x="10327" y="10027"/>
                    <a:pt x="10552" y="9501"/>
                  </a:cubicBezTo>
                  <a:cubicBezTo>
                    <a:pt x="11274" y="6516"/>
                    <a:pt x="10958" y="1"/>
                    <a:pt x="7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93;p50">
              <a:extLst>
                <a:ext uri="{FF2B5EF4-FFF2-40B4-BE49-F238E27FC236}">
                  <a16:creationId xmlns:a16="http://schemas.microsoft.com/office/drawing/2014/main" id="{D975C125-7AA1-6746-9500-3752ADE68AC9}"/>
                </a:ext>
              </a:extLst>
            </p:cNvPr>
            <p:cNvSpPr/>
            <p:nvPr/>
          </p:nvSpPr>
          <p:spPr>
            <a:xfrm>
              <a:off x="2520011" y="3372726"/>
              <a:ext cx="217122" cy="252523"/>
            </a:xfrm>
            <a:custGeom>
              <a:avLst/>
              <a:gdLst/>
              <a:ahLst/>
              <a:cxnLst/>
              <a:rect l="l" t="t" r="r" b="b"/>
              <a:pathLst>
                <a:path w="9525" h="11078" extrusionOk="0">
                  <a:moveTo>
                    <a:pt x="8372" y="0"/>
                  </a:moveTo>
                  <a:cubicBezTo>
                    <a:pt x="6066" y="201"/>
                    <a:pt x="3359" y="527"/>
                    <a:pt x="1" y="627"/>
                  </a:cubicBezTo>
                  <a:cubicBezTo>
                    <a:pt x="1" y="627"/>
                    <a:pt x="628" y="6692"/>
                    <a:pt x="753" y="11078"/>
                  </a:cubicBezTo>
                  <a:cubicBezTo>
                    <a:pt x="3660" y="10978"/>
                    <a:pt x="6166" y="10752"/>
                    <a:pt x="8272" y="10451"/>
                  </a:cubicBezTo>
                  <a:cubicBezTo>
                    <a:pt x="8572" y="10451"/>
                    <a:pt x="8773" y="10351"/>
                    <a:pt x="8999" y="10351"/>
                  </a:cubicBezTo>
                  <a:cubicBezTo>
                    <a:pt x="9525" y="6366"/>
                    <a:pt x="8372" y="0"/>
                    <a:pt x="837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94;p50">
              <a:extLst>
                <a:ext uri="{FF2B5EF4-FFF2-40B4-BE49-F238E27FC236}">
                  <a16:creationId xmlns:a16="http://schemas.microsoft.com/office/drawing/2014/main" id="{FBA85D10-60A0-FE44-983B-B1581C759352}"/>
                </a:ext>
              </a:extLst>
            </p:cNvPr>
            <p:cNvSpPr/>
            <p:nvPr/>
          </p:nvSpPr>
          <p:spPr>
            <a:xfrm>
              <a:off x="2232085" y="3389298"/>
              <a:ext cx="69137" cy="235951"/>
            </a:xfrm>
            <a:custGeom>
              <a:avLst/>
              <a:gdLst/>
              <a:ahLst/>
              <a:cxnLst/>
              <a:rect l="l" t="t" r="r" b="b"/>
              <a:pathLst>
                <a:path w="3033" h="10351" extrusionOk="0">
                  <a:moveTo>
                    <a:pt x="426" y="0"/>
                  </a:moveTo>
                  <a:cubicBezTo>
                    <a:pt x="426" y="0"/>
                    <a:pt x="0" y="8145"/>
                    <a:pt x="326" y="10251"/>
                  </a:cubicBezTo>
                  <a:cubicBezTo>
                    <a:pt x="1253" y="10251"/>
                    <a:pt x="2106" y="10351"/>
                    <a:pt x="3033" y="10351"/>
                  </a:cubicBezTo>
                  <a:cubicBezTo>
                    <a:pt x="2507" y="6592"/>
                    <a:pt x="2933" y="100"/>
                    <a:pt x="2933" y="100"/>
                  </a:cubicBezTo>
                  <a:cubicBezTo>
                    <a:pt x="2106" y="100"/>
                    <a:pt x="1253" y="0"/>
                    <a:pt x="4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95;p50">
              <a:extLst>
                <a:ext uri="{FF2B5EF4-FFF2-40B4-BE49-F238E27FC236}">
                  <a16:creationId xmlns:a16="http://schemas.microsoft.com/office/drawing/2014/main" id="{F0E955B4-2CE6-3A49-A082-648C4C58A288}"/>
                </a:ext>
              </a:extLst>
            </p:cNvPr>
            <p:cNvSpPr/>
            <p:nvPr/>
          </p:nvSpPr>
          <p:spPr>
            <a:xfrm>
              <a:off x="2034406" y="3368144"/>
              <a:ext cx="207412" cy="254825"/>
            </a:xfrm>
            <a:custGeom>
              <a:avLst/>
              <a:gdLst/>
              <a:ahLst/>
              <a:cxnLst/>
              <a:rect l="l" t="t" r="r" b="b"/>
              <a:pathLst>
                <a:path w="9099" h="11179" extrusionOk="0">
                  <a:moveTo>
                    <a:pt x="953" y="1"/>
                  </a:moveTo>
                  <a:cubicBezTo>
                    <a:pt x="953" y="1"/>
                    <a:pt x="1" y="7720"/>
                    <a:pt x="853" y="10126"/>
                  </a:cubicBezTo>
                  <a:cubicBezTo>
                    <a:pt x="2833" y="10552"/>
                    <a:pt x="5239" y="10853"/>
                    <a:pt x="7945" y="11053"/>
                  </a:cubicBezTo>
                  <a:cubicBezTo>
                    <a:pt x="8372" y="11053"/>
                    <a:pt x="8672" y="11179"/>
                    <a:pt x="8998" y="11179"/>
                  </a:cubicBezTo>
                  <a:cubicBezTo>
                    <a:pt x="8672" y="9073"/>
                    <a:pt x="9098" y="928"/>
                    <a:pt x="9098" y="928"/>
                  </a:cubicBezTo>
                  <a:cubicBezTo>
                    <a:pt x="5640" y="728"/>
                    <a:pt x="2933" y="402"/>
                    <a:pt x="9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96;p50">
              <a:extLst>
                <a:ext uri="{FF2B5EF4-FFF2-40B4-BE49-F238E27FC236}">
                  <a16:creationId xmlns:a16="http://schemas.microsoft.com/office/drawing/2014/main" id="{0A538611-A6E1-1A4D-9C36-F05E8BF2443E}"/>
                </a:ext>
              </a:extLst>
            </p:cNvPr>
            <p:cNvSpPr/>
            <p:nvPr/>
          </p:nvSpPr>
          <p:spPr>
            <a:xfrm>
              <a:off x="2289210" y="3386996"/>
              <a:ext cx="247964" cy="241490"/>
            </a:xfrm>
            <a:custGeom>
              <a:avLst/>
              <a:gdLst/>
              <a:ahLst/>
              <a:cxnLst/>
              <a:rect l="l" t="t" r="r" b="b"/>
              <a:pathLst>
                <a:path w="10878" h="10594" extrusionOk="0">
                  <a:moveTo>
                    <a:pt x="10126" y="1"/>
                  </a:moveTo>
                  <a:cubicBezTo>
                    <a:pt x="9098" y="101"/>
                    <a:pt x="7845" y="101"/>
                    <a:pt x="6692" y="201"/>
                  </a:cubicBezTo>
                  <a:lnTo>
                    <a:pt x="427" y="201"/>
                  </a:lnTo>
                  <a:cubicBezTo>
                    <a:pt x="427" y="201"/>
                    <a:pt x="1" y="6693"/>
                    <a:pt x="527" y="10452"/>
                  </a:cubicBezTo>
                  <a:cubicBezTo>
                    <a:pt x="1998" y="10523"/>
                    <a:pt x="3632" y="10594"/>
                    <a:pt x="5313" y="10594"/>
                  </a:cubicBezTo>
                  <a:cubicBezTo>
                    <a:pt x="6010" y="10594"/>
                    <a:pt x="6714" y="10582"/>
                    <a:pt x="7419" y="10552"/>
                  </a:cubicBezTo>
                  <a:cubicBezTo>
                    <a:pt x="8672" y="10552"/>
                    <a:pt x="9825" y="10452"/>
                    <a:pt x="10878" y="10452"/>
                  </a:cubicBezTo>
                  <a:cubicBezTo>
                    <a:pt x="10753" y="6066"/>
                    <a:pt x="10126" y="1"/>
                    <a:pt x="10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97;p50">
              <a:extLst>
                <a:ext uri="{FF2B5EF4-FFF2-40B4-BE49-F238E27FC236}">
                  <a16:creationId xmlns:a16="http://schemas.microsoft.com/office/drawing/2014/main" id="{C99AD6FD-239B-0244-9BAF-7F222D6A3C2D}"/>
                </a:ext>
              </a:extLst>
            </p:cNvPr>
            <p:cNvSpPr/>
            <p:nvPr/>
          </p:nvSpPr>
          <p:spPr>
            <a:xfrm>
              <a:off x="1901282" y="3305868"/>
              <a:ext cx="154846" cy="293121"/>
            </a:xfrm>
            <a:custGeom>
              <a:avLst/>
              <a:gdLst/>
              <a:ahLst/>
              <a:cxnLst/>
              <a:rect l="l" t="t" r="r" b="b"/>
              <a:pathLst>
                <a:path w="6793" h="12859" extrusionOk="0">
                  <a:moveTo>
                    <a:pt x="3660" y="1"/>
                  </a:moveTo>
                  <a:cubicBezTo>
                    <a:pt x="3660" y="1"/>
                    <a:pt x="1680" y="327"/>
                    <a:pt x="1354" y="2006"/>
                  </a:cubicBezTo>
                  <a:cubicBezTo>
                    <a:pt x="1054" y="3660"/>
                    <a:pt x="1" y="9399"/>
                    <a:pt x="828" y="10778"/>
                  </a:cubicBezTo>
                  <a:cubicBezTo>
                    <a:pt x="1054" y="11079"/>
                    <a:pt x="1680" y="11404"/>
                    <a:pt x="2708" y="11805"/>
                  </a:cubicBezTo>
                  <a:cubicBezTo>
                    <a:pt x="3760" y="12131"/>
                    <a:pt x="5114" y="12532"/>
                    <a:pt x="6693" y="12858"/>
                  </a:cubicBezTo>
                  <a:cubicBezTo>
                    <a:pt x="5841" y="10452"/>
                    <a:pt x="6793" y="2733"/>
                    <a:pt x="6793" y="2733"/>
                  </a:cubicBezTo>
                  <a:cubicBezTo>
                    <a:pt x="5966" y="2632"/>
                    <a:pt x="5214" y="2407"/>
                    <a:pt x="4587" y="2307"/>
                  </a:cubicBezTo>
                  <a:cubicBezTo>
                    <a:pt x="4587" y="2307"/>
                    <a:pt x="4186" y="1480"/>
                    <a:pt x="37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98;p50">
              <a:extLst>
                <a:ext uri="{FF2B5EF4-FFF2-40B4-BE49-F238E27FC236}">
                  <a16:creationId xmlns:a16="http://schemas.microsoft.com/office/drawing/2014/main" id="{95F7A39B-5B6E-5E44-B37F-D5FD7EDE2A71}"/>
                </a:ext>
              </a:extLst>
            </p:cNvPr>
            <p:cNvSpPr/>
            <p:nvPr/>
          </p:nvSpPr>
          <p:spPr>
            <a:xfrm>
              <a:off x="2158389" y="3610958"/>
              <a:ext cx="585604" cy="637827"/>
            </a:xfrm>
            <a:custGeom>
              <a:avLst/>
              <a:gdLst/>
              <a:ahLst/>
              <a:cxnLst/>
              <a:rect l="l" t="t" r="r" b="b"/>
              <a:pathLst>
                <a:path w="25690" h="27981" extrusionOk="0">
                  <a:moveTo>
                    <a:pt x="24136" y="0"/>
                  </a:moveTo>
                  <a:cubicBezTo>
                    <a:pt x="22030" y="301"/>
                    <a:pt x="19524" y="527"/>
                    <a:pt x="16617" y="627"/>
                  </a:cubicBezTo>
                  <a:cubicBezTo>
                    <a:pt x="15564" y="627"/>
                    <a:pt x="14411" y="727"/>
                    <a:pt x="13158" y="727"/>
                  </a:cubicBezTo>
                  <a:cubicBezTo>
                    <a:pt x="12453" y="757"/>
                    <a:pt x="11749" y="769"/>
                    <a:pt x="11052" y="769"/>
                  </a:cubicBezTo>
                  <a:cubicBezTo>
                    <a:pt x="9371" y="769"/>
                    <a:pt x="7737" y="698"/>
                    <a:pt x="6266" y="627"/>
                  </a:cubicBezTo>
                  <a:cubicBezTo>
                    <a:pt x="5339" y="627"/>
                    <a:pt x="4486" y="527"/>
                    <a:pt x="3559" y="527"/>
                  </a:cubicBezTo>
                  <a:cubicBezTo>
                    <a:pt x="3233" y="527"/>
                    <a:pt x="2933" y="401"/>
                    <a:pt x="2506" y="401"/>
                  </a:cubicBezTo>
                  <a:cubicBezTo>
                    <a:pt x="2506" y="401"/>
                    <a:pt x="3559" y="6266"/>
                    <a:pt x="6166" y="10026"/>
                  </a:cubicBezTo>
                  <a:cubicBezTo>
                    <a:pt x="7945" y="12532"/>
                    <a:pt x="5539" y="12732"/>
                    <a:pt x="5539" y="12732"/>
                  </a:cubicBezTo>
                  <a:cubicBezTo>
                    <a:pt x="5539" y="12732"/>
                    <a:pt x="7845" y="15439"/>
                    <a:pt x="6065" y="17018"/>
                  </a:cubicBezTo>
                  <a:cubicBezTo>
                    <a:pt x="5018" y="17898"/>
                    <a:pt x="3165" y="18550"/>
                    <a:pt x="1179" y="18550"/>
                  </a:cubicBezTo>
                  <a:cubicBezTo>
                    <a:pt x="790" y="18550"/>
                    <a:pt x="395" y="18525"/>
                    <a:pt x="0" y="18472"/>
                  </a:cubicBezTo>
                  <a:lnTo>
                    <a:pt x="0" y="18472"/>
                  </a:lnTo>
                  <a:cubicBezTo>
                    <a:pt x="1412" y="24267"/>
                    <a:pt x="6089" y="27980"/>
                    <a:pt x="13548" y="27980"/>
                  </a:cubicBezTo>
                  <a:cubicBezTo>
                    <a:pt x="13766" y="27980"/>
                    <a:pt x="13987" y="27977"/>
                    <a:pt x="14211" y="27970"/>
                  </a:cubicBezTo>
                  <a:cubicBezTo>
                    <a:pt x="21003" y="27870"/>
                    <a:pt x="24236" y="23484"/>
                    <a:pt x="25690" y="19524"/>
                  </a:cubicBezTo>
                  <a:cubicBezTo>
                    <a:pt x="23609" y="19424"/>
                    <a:pt x="21730" y="18697"/>
                    <a:pt x="20777" y="17745"/>
                  </a:cubicBezTo>
                  <a:cubicBezTo>
                    <a:pt x="19123" y="16066"/>
                    <a:pt x="21404" y="13459"/>
                    <a:pt x="21404" y="13459"/>
                  </a:cubicBezTo>
                  <a:cubicBezTo>
                    <a:pt x="21404" y="13459"/>
                    <a:pt x="19324" y="13359"/>
                    <a:pt x="20878" y="10752"/>
                  </a:cubicBezTo>
                  <a:cubicBezTo>
                    <a:pt x="22883" y="7620"/>
                    <a:pt x="24136" y="1"/>
                    <a:pt x="2413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99;p50">
              <a:extLst>
                <a:ext uri="{FF2B5EF4-FFF2-40B4-BE49-F238E27FC236}">
                  <a16:creationId xmlns:a16="http://schemas.microsoft.com/office/drawing/2014/main" id="{E1A89463-743C-7A4A-92D5-2EB557A86641}"/>
                </a:ext>
              </a:extLst>
            </p:cNvPr>
            <p:cNvSpPr/>
            <p:nvPr/>
          </p:nvSpPr>
          <p:spPr>
            <a:xfrm>
              <a:off x="2605721" y="2675650"/>
              <a:ext cx="189746" cy="149786"/>
            </a:xfrm>
            <a:custGeom>
              <a:avLst/>
              <a:gdLst/>
              <a:ahLst/>
              <a:cxnLst/>
              <a:rect l="l" t="t" r="r" b="b"/>
              <a:pathLst>
                <a:path w="8324" h="6571" extrusionOk="0">
                  <a:moveTo>
                    <a:pt x="3956" y="0"/>
                  </a:moveTo>
                  <a:cubicBezTo>
                    <a:pt x="3733" y="0"/>
                    <a:pt x="3501" y="26"/>
                    <a:pt x="3259" y="79"/>
                  </a:cubicBezTo>
                  <a:cubicBezTo>
                    <a:pt x="0" y="705"/>
                    <a:pt x="1053" y="4590"/>
                    <a:pt x="1053" y="4590"/>
                  </a:cubicBezTo>
                  <a:lnTo>
                    <a:pt x="1053" y="4690"/>
                  </a:lnTo>
                  <a:cubicBezTo>
                    <a:pt x="2306" y="5091"/>
                    <a:pt x="3559" y="5718"/>
                    <a:pt x="4712" y="6570"/>
                  </a:cubicBezTo>
                  <a:cubicBezTo>
                    <a:pt x="8323" y="5304"/>
                    <a:pt x="7196" y="0"/>
                    <a:pt x="3956"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000;p50">
              <a:extLst>
                <a:ext uri="{FF2B5EF4-FFF2-40B4-BE49-F238E27FC236}">
                  <a16:creationId xmlns:a16="http://schemas.microsoft.com/office/drawing/2014/main" id="{F339388C-B71A-3B42-BA61-A7110DB2237C}"/>
                </a:ext>
              </a:extLst>
            </p:cNvPr>
            <p:cNvSpPr/>
            <p:nvPr/>
          </p:nvSpPr>
          <p:spPr>
            <a:xfrm>
              <a:off x="2031511" y="2711006"/>
              <a:ext cx="177163" cy="152134"/>
            </a:xfrm>
            <a:custGeom>
              <a:avLst/>
              <a:gdLst/>
              <a:ahLst/>
              <a:cxnLst/>
              <a:rect l="l" t="t" r="r" b="b"/>
              <a:pathLst>
                <a:path w="7772" h="6674" extrusionOk="0">
                  <a:moveTo>
                    <a:pt x="4304" y="0"/>
                  </a:moveTo>
                  <a:cubicBezTo>
                    <a:pt x="533" y="0"/>
                    <a:pt x="0" y="5959"/>
                    <a:pt x="4012" y="6673"/>
                  </a:cubicBezTo>
                  <a:cubicBezTo>
                    <a:pt x="5040" y="5646"/>
                    <a:pt x="6193" y="4919"/>
                    <a:pt x="7346" y="4167"/>
                  </a:cubicBezTo>
                  <a:cubicBezTo>
                    <a:pt x="7346" y="4167"/>
                    <a:pt x="7772" y="207"/>
                    <a:pt x="4514" y="6"/>
                  </a:cubicBezTo>
                  <a:cubicBezTo>
                    <a:pt x="4443" y="2"/>
                    <a:pt x="4373" y="0"/>
                    <a:pt x="4304"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001;p50">
              <a:extLst>
                <a:ext uri="{FF2B5EF4-FFF2-40B4-BE49-F238E27FC236}">
                  <a16:creationId xmlns:a16="http://schemas.microsoft.com/office/drawing/2014/main" id="{1D6B4C61-D266-B641-8AA6-BB785DCC7538}"/>
                </a:ext>
              </a:extLst>
            </p:cNvPr>
            <p:cNvSpPr/>
            <p:nvPr/>
          </p:nvSpPr>
          <p:spPr>
            <a:xfrm>
              <a:off x="1858450" y="3534390"/>
              <a:ext cx="1228331" cy="1065803"/>
            </a:xfrm>
            <a:custGeom>
              <a:avLst/>
              <a:gdLst/>
              <a:ahLst/>
              <a:cxnLst/>
              <a:rect l="l" t="t" r="r" b="b"/>
              <a:pathLst>
                <a:path w="53886" h="46756" extrusionOk="0">
                  <a:moveTo>
                    <a:pt x="47419" y="1"/>
                  </a:moveTo>
                  <a:cubicBezTo>
                    <a:pt x="46366" y="1254"/>
                    <a:pt x="43559" y="2507"/>
                    <a:pt x="38021" y="3259"/>
                  </a:cubicBezTo>
                  <a:cubicBezTo>
                    <a:pt x="37795" y="3259"/>
                    <a:pt x="37594" y="3359"/>
                    <a:pt x="37294" y="3359"/>
                  </a:cubicBezTo>
                  <a:cubicBezTo>
                    <a:pt x="37294" y="3359"/>
                    <a:pt x="36041" y="10978"/>
                    <a:pt x="34036" y="14111"/>
                  </a:cubicBezTo>
                  <a:cubicBezTo>
                    <a:pt x="32482" y="16718"/>
                    <a:pt x="34562" y="16818"/>
                    <a:pt x="34562" y="16818"/>
                  </a:cubicBezTo>
                  <a:cubicBezTo>
                    <a:pt x="34562" y="16818"/>
                    <a:pt x="32281" y="19425"/>
                    <a:pt x="33935" y="21104"/>
                  </a:cubicBezTo>
                  <a:cubicBezTo>
                    <a:pt x="34888" y="22056"/>
                    <a:pt x="36767" y="22783"/>
                    <a:pt x="38848" y="22883"/>
                  </a:cubicBezTo>
                  <a:cubicBezTo>
                    <a:pt x="37394" y="26843"/>
                    <a:pt x="34161" y="31229"/>
                    <a:pt x="27369" y="31329"/>
                  </a:cubicBezTo>
                  <a:cubicBezTo>
                    <a:pt x="27145" y="31336"/>
                    <a:pt x="26924" y="31339"/>
                    <a:pt x="26706" y="31339"/>
                  </a:cubicBezTo>
                  <a:cubicBezTo>
                    <a:pt x="19247" y="31339"/>
                    <a:pt x="14570" y="27626"/>
                    <a:pt x="13158" y="21831"/>
                  </a:cubicBezTo>
                  <a:lnTo>
                    <a:pt x="13158" y="21831"/>
                  </a:lnTo>
                  <a:cubicBezTo>
                    <a:pt x="13553" y="21884"/>
                    <a:pt x="13948" y="21909"/>
                    <a:pt x="14337" y="21909"/>
                  </a:cubicBezTo>
                  <a:cubicBezTo>
                    <a:pt x="16323" y="21909"/>
                    <a:pt x="18176" y="21257"/>
                    <a:pt x="19223" y="20377"/>
                  </a:cubicBezTo>
                  <a:cubicBezTo>
                    <a:pt x="21003" y="18798"/>
                    <a:pt x="18697" y="16091"/>
                    <a:pt x="18697" y="16091"/>
                  </a:cubicBezTo>
                  <a:cubicBezTo>
                    <a:pt x="18697" y="16091"/>
                    <a:pt x="21103" y="15891"/>
                    <a:pt x="19324" y="13385"/>
                  </a:cubicBezTo>
                  <a:cubicBezTo>
                    <a:pt x="16717" y="9625"/>
                    <a:pt x="15664" y="3760"/>
                    <a:pt x="15664" y="3760"/>
                  </a:cubicBezTo>
                  <a:cubicBezTo>
                    <a:pt x="12958" y="3560"/>
                    <a:pt x="10552" y="3259"/>
                    <a:pt x="8572" y="2833"/>
                  </a:cubicBezTo>
                  <a:cubicBezTo>
                    <a:pt x="6993" y="2507"/>
                    <a:pt x="5639" y="2106"/>
                    <a:pt x="4587" y="1780"/>
                  </a:cubicBezTo>
                  <a:cubicBezTo>
                    <a:pt x="4587" y="1780"/>
                    <a:pt x="4286" y="3460"/>
                    <a:pt x="3659" y="5966"/>
                  </a:cubicBezTo>
                  <a:cubicBezTo>
                    <a:pt x="2306" y="12532"/>
                    <a:pt x="0" y="25189"/>
                    <a:pt x="1253" y="32081"/>
                  </a:cubicBezTo>
                  <a:cubicBezTo>
                    <a:pt x="3033" y="41680"/>
                    <a:pt x="5840" y="44187"/>
                    <a:pt x="8045" y="45340"/>
                  </a:cubicBezTo>
                  <a:cubicBezTo>
                    <a:pt x="9432" y="46073"/>
                    <a:pt x="12857" y="46755"/>
                    <a:pt x="15462" y="46755"/>
                  </a:cubicBezTo>
                  <a:cubicBezTo>
                    <a:pt x="16954" y="46755"/>
                    <a:pt x="18177" y="46532"/>
                    <a:pt x="18597" y="45966"/>
                  </a:cubicBezTo>
                  <a:cubicBezTo>
                    <a:pt x="19750" y="44487"/>
                    <a:pt x="17243" y="42106"/>
                    <a:pt x="17243" y="42106"/>
                  </a:cubicBezTo>
                  <a:cubicBezTo>
                    <a:pt x="17243" y="42106"/>
                    <a:pt x="16744" y="36756"/>
                    <a:pt x="18061" y="36756"/>
                  </a:cubicBezTo>
                  <a:cubicBezTo>
                    <a:pt x="18097" y="36756"/>
                    <a:pt x="18133" y="36760"/>
                    <a:pt x="18171" y="36768"/>
                  </a:cubicBezTo>
                  <a:cubicBezTo>
                    <a:pt x="22265" y="37447"/>
                    <a:pt x="25224" y="37699"/>
                    <a:pt x="27500" y="37699"/>
                  </a:cubicBezTo>
                  <a:cubicBezTo>
                    <a:pt x="30101" y="37699"/>
                    <a:pt x="31812" y="37370"/>
                    <a:pt x="33309" y="36969"/>
                  </a:cubicBezTo>
                  <a:cubicBezTo>
                    <a:pt x="33348" y="36958"/>
                    <a:pt x="33385" y="36953"/>
                    <a:pt x="33422" y="36953"/>
                  </a:cubicBezTo>
                  <a:cubicBezTo>
                    <a:pt x="34455" y="36953"/>
                    <a:pt x="34361" y="40954"/>
                    <a:pt x="34361" y="40954"/>
                  </a:cubicBezTo>
                  <a:cubicBezTo>
                    <a:pt x="34361" y="40954"/>
                    <a:pt x="32782" y="41881"/>
                    <a:pt x="33008" y="44187"/>
                  </a:cubicBezTo>
                  <a:cubicBezTo>
                    <a:pt x="33155" y="45366"/>
                    <a:pt x="36317" y="45967"/>
                    <a:pt x="39676" y="45967"/>
                  </a:cubicBezTo>
                  <a:cubicBezTo>
                    <a:pt x="43171" y="45967"/>
                    <a:pt x="46878" y="45316"/>
                    <a:pt x="47620" y="43986"/>
                  </a:cubicBezTo>
                  <a:cubicBezTo>
                    <a:pt x="49399" y="41054"/>
                    <a:pt x="53885" y="23309"/>
                    <a:pt x="49925" y="7219"/>
                  </a:cubicBezTo>
                  <a:cubicBezTo>
                    <a:pt x="49299" y="4713"/>
                    <a:pt x="48447" y="2307"/>
                    <a:pt x="47419"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002;p50">
              <a:extLst>
                <a:ext uri="{FF2B5EF4-FFF2-40B4-BE49-F238E27FC236}">
                  <a16:creationId xmlns:a16="http://schemas.microsoft.com/office/drawing/2014/main" id="{817BB3AF-70A5-5F48-BB75-1420DAC2D090}"/>
                </a:ext>
              </a:extLst>
            </p:cNvPr>
            <p:cNvSpPr/>
            <p:nvPr/>
          </p:nvSpPr>
          <p:spPr>
            <a:xfrm>
              <a:off x="2544014" y="2571750"/>
              <a:ext cx="311950" cy="272537"/>
            </a:xfrm>
            <a:custGeom>
              <a:avLst/>
              <a:gdLst/>
              <a:ahLst/>
              <a:cxnLst/>
              <a:rect l="l" t="t" r="r" b="b"/>
              <a:pathLst>
                <a:path w="13685" h="11956" extrusionOk="0">
                  <a:moveTo>
                    <a:pt x="7233" y="0"/>
                  </a:moveTo>
                  <a:cubicBezTo>
                    <a:pt x="5927" y="0"/>
                    <a:pt x="4522" y="399"/>
                    <a:pt x="3133" y="1303"/>
                  </a:cubicBezTo>
                  <a:cubicBezTo>
                    <a:pt x="1" y="3384"/>
                    <a:pt x="1454" y="8396"/>
                    <a:pt x="1454" y="8396"/>
                  </a:cubicBezTo>
                  <a:lnTo>
                    <a:pt x="1454" y="8522"/>
                  </a:lnTo>
                  <a:cubicBezTo>
                    <a:pt x="2206" y="8722"/>
                    <a:pt x="2933" y="8923"/>
                    <a:pt x="3760" y="9248"/>
                  </a:cubicBezTo>
                  <a:lnTo>
                    <a:pt x="3760" y="9148"/>
                  </a:lnTo>
                  <a:cubicBezTo>
                    <a:pt x="3760" y="9148"/>
                    <a:pt x="2707" y="5263"/>
                    <a:pt x="5966" y="4637"/>
                  </a:cubicBezTo>
                  <a:cubicBezTo>
                    <a:pt x="6208" y="4584"/>
                    <a:pt x="6440" y="4558"/>
                    <a:pt x="6663" y="4558"/>
                  </a:cubicBezTo>
                  <a:cubicBezTo>
                    <a:pt x="9903" y="4558"/>
                    <a:pt x="11030" y="9862"/>
                    <a:pt x="7419" y="11128"/>
                  </a:cubicBezTo>
                  <a:cubicBezTo>
                    <a:pt x="7845" y="11329"/>
                    <a:pt x="8246" y="11654"/>
                    <a:pt x="8672" y="11955"/>
                  </a:cubicBezTo>
                  <a:cubicBezTo>
                    <a:pt x="9499" y="11755"/>
                    <a:pt x="13685" y="10276"/>
                    <a:pt x="13359" y="5689"/>
                  </a:cubicBezTo>
                  <a:cubicBezTo>
                    <a:pt x="13074" y="2426"/>
                    <a:pt x="10454" y="0"/>
                    <a:pt x="723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003;p50">
              <a:extLst>
                <a:ext uri="{FF2B5EF4-FFF2-40B4-BE49-F238E27FC236}">
                  <a16:creationId xmlns:a16="http://schemas.microsoft.com/office/drawing/2014/main" id="{625C8A17-06D0-534D-9909-9ECA600660F7}"/>
                </a:ext>
              </a:extLst>
            </p:cNvPr>
            <p:cNvSpPr/>
            <p:nvPr/>
          </p:nvSpPr>
          <p:spPr>
            <a:xfrm>
              <a:off x="1964607" y="2610365"/>
              <a:ext cx="298341" cy="276754"/>
            </a:xfrm>
            <a:custGeom>
              <a:avLst/>
              <a:gdLst/>
              <a:ahLst/>
              <a:cxnLst/>
              <a:rect l="l" t="t" r="r" b="b"/>
              <a:pathLst>
                <a:path w="13088" h="12141" extrusionOk="0">
                  <a:moveTo>
                    <a:pt x="6467" y="0"/>
                  </a:moveTo>
                  <a:cubicBezTo>
                    <a:pt x="2761" y="0"/>
                    <a:pt x="1" y="3018"/>
                    <a:pt x="256" y="6602"/>
                  </a:cubicBezTo>
                  <a:cubicBezTo>
                    <a:pt x="556" y="11840"/>
                    <a:pt x="5995" y="12141"/>
                    <a:pt x="5995" y="12141"/>
                  </a:cubicBezTo>
                  <a:cubicBezTo>
                    <a:pt x="6321" y="11840"/>
                    <a:pt x="6622" y="11414"/>
                    <a:pt x="6947" y="11088"/>
                  </a:cubicBezTo>
                  <a:cubicBezTo>
                    <a:pt x="2935" y="10374"/>
                    <a:pt x="3468" y="4415"/>
                    <a:pt x="7239" y="4415"/>
                  </a:cubicBezTo>
                  <a:cubicBezTo>
                    <a:pt x="7308" y="4415"/>
                    <a:pt x="7378" y="4417"/>
                    <a:pt x="7449" y="4421"/>
                  </a:cubicBezTo>
                  <a:cubicBezTo>
                    <a:pt x="10707" y="4622"/>
                    <a:pt x="10281" y="8582"/>
                    <a:pt x="10281" y="8582"/>
                  </a:cubicBezTo>
                  <a:cubicBezTo>
                    <a:pt x="10907" y="8181"/>
                    <a:pt x="11634" y="7855"/>
                    <a:pt x="12361" y="7554"/>
                  </a:cubicBezTo>
                  <a:cubicBezTo>
                    <a:pt x="12361" y="7554"/>
                    <a:pt x="13088" y="2442"/>
                    <a:pt x="9754" y="762"/>
                  </a:cubicBezTo>
                  <a:cubicBezTo>
                    <a:pt x="8615" y="236"/>
                    <a:pt x="7504" y="0"/>
                    <a:pt x="6467"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004;p50">
              <a:extLst>
                <a:ext uri="{FF2B5EF4-FFF2-40B4-BE49-F238E27FC236}">
                  <a16:creationId xmlns:a16="http://schemas.microsoft.com/office/drawing/2014/main" id="{CBA17401-6E5C-314C-AEB7-001F39273499}"/>
                </a:ext>
              </a:extLst>
            </p:cNvPr>
            <p:cNvSpPr/>
            <p:nvPr/>
          </p:nvSpPr>
          <p:spPr>
            <a:xfrm>
              <a:off x="1953848" y="2739158"/>
              <a:ext cx="947246" cy="652438"/>
            </a:xfrm>
            <a:custGeom>
              <a:avLst/>
              <a:gdLst/>
              <a:ahLst/>
              <a:cxnLst/>
              <a:rect l="l" t="t" r="r" b="b"/>
              <a:pathLst>
                <a:path w="41555" h="28622" extrusionOk="0">
                  <a:moveTo>
                    <a:pt x="21548" y="0"/>
                  </a:moveTo>
                  <a:cubicBezTo>
                    <a:pt x="21205" y="0"/>
                    <a:pt x="20880" y="8"/>
                    <a:pt x="20577" y="25"/>
                  </a:cubicBezTo>
                  <a:cubicBezTo>
                    <a:pt x="18272" y="25"/>
                    <a:pt x="15139" y="325"/>
                    <a:pt x="12006" y="1579"/>
                  </a:cubicBezTo>
                  <a:cubicBezTo>
                    <a:pt x="11279" y="1904"/>
                    <a:pt x="10552" y="2305"/>
                    <a:pt x="9800" y="2731"/>
                  </a:cubicBezTo>
                  <a:cubicBezTo>
                    <a:pt x="8672" y="3358"/>
                    <a:pt x="7620" y="4185"/>
                    <a:pt x="6567" y="5238"/>
                  </a:cubicBezTo>
                  <a:cubicBezTo>
                    <a:pt x="6266" y="5564"/>
                    <a:pt x="5840" y="5864"/>
                    <a:pt x="5540" y="6290"/>
                  </a:cubicBezTo>
                  <a:cubicBezTo>
                    <a:pt x="4788" y="7117"/>
                    <a:pt x="4161" y="8170"/>
                    <a:pt x="3535" y="9323"/>
                  </a:cubicBezTo>
                  <a:cubicBezTo>
                    <a:pt x="1" y="15789"/>
                    <a:pt x="728" y="21629"/>
                    <a:pt x="1454" y="24862"/>
                  </a:cubicBezTo>
                  <a:cubicBezTo>
                    <a:pt x="1880" y="26341"/>
                    <a:pt x="2281" y="27168"/>
                    <a:pt x="2281" y="27168"/>
                  </a:cubicBezTo>
                  <a:cubicBezTo>
                    <a:pt x="2908" y="27268"/>
                    <a:pt x="3660" y="27493"/>
                    <a:pt x="4487" y="27594"/>
                  </a:cubicBezTo>
                  <a:cubicBezTo>
                    <a:pt x="6467" y="27995"/>
                    <a:pt x="9174" y="28321"/>
                    <a:pt x="12632" y="28521"/>
                  </a:cubicBezTo>
                  <a:cubicBezTo>
                    <a:pt x="13459" y="28521"/>
                    <a:pt x="14312" y="28621"/>
                    <a:pt x="15139" y="28621"/>
                  </a:cubicBezTo>
                  <a:lnTo>
                    <a:pt x="21404" y="28621"/>
                  </a:lnTo>
                  <a:cubicBezTo>
                    <a:pt x="22557" y="28521"/>
                    <a:pt x="23810" y="28521"/>
                    <a:pt x="24838" y="28421"/>
                  </a:cubicBezTo>
                  <a:cubicBezTo>
                    <a:pt x="28196" y="28321"/>
                    <a:pt x="30903" y="27995"/>
                    <a:pt x="33209" y="27794"/>
                  </a:cubicBezTo>
                  <a:cubicBezTo>
                    <a:pt x="36016" y="27493"/>
                    <a:pt x="38121" y="27067"/>
                    <a:pt x="39475" y="26742"/>
                  </a:cubicBezTo>
                  <a:cubicBezTo>
                    <a:pt x="39876" y="26240"/>
                    <a:pt x="40302" y="25288"/>
                    <a:pt x="40728" y="24135"/>
                  </a:cubicBezTo>
                  <a:cubicBezTo>
                    <a:pt x="41129" y="22681"/>
                    <a:pt x="41455" y="20902"/>
                    <a:pt x="41455" y="19022"/>
                  </a:cubicBezTo>
                  <a:cubicBezTo>
                    <a:pt x="41555" y="15889"/>
                    <a:pt x="40928" y="12330"/>
                    <a:pt x="39149" y="9097"/>
                  </a:cubicBezTo>
                  <a:cubicBezTo>
                    <a:pt x="38121" y="7117"/>
                    <a:pt x="36643" y="5438"/>
                    <a:pt x="35189" y="4310"/>
                  </a:cubicBezTo>
                  <a:cubicBezTo>
                    <a:pt x="34763" y="3985"/>
                    <a:pt x="34362" y="3684"/>
                    <a:pt x="33936" y="3358"/>
                  </a:cubicBezTo>
                  <a:cubicBezTo>
                    <a:pt x="32783" y="2631"/>
                    <a:pt x="31530" y="2005"/>
                    <a:pt x="30176" y="1478"/>
                  </a:cubicBezTo>
                  <a:cubicBezTo>
                    <a:pt x="29450" y="1178"/>
                    <a:pt x="28723" y="952"/>
                    <a:pt x="27971" y="751"/>
                  </a:cubicBezTo>
                  <a:cubicBezTo>
                    <a:pt x="25616" y="226"/>
                    <a:pt x="23333" y="0"/>
                    <a:pt x="21548"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005;p50">
              <a:extLst>
                <a:ext uri="{FF2B5EF4-FFF2-40B4-BE49-F238E27FC236}">
                  <a16:creationId xmlns:a16="http://schemas.microsoft.com/office/drawing/2014/main" id="{331EFC9F-4CBB-FE41-8233-EBE450F0053A}"/>
                </a:ext>
              </a:extLst>
            </p:cNvPr>
            <p:cNvSpPr/>
            <p:nvPr/>
          </p:nvSpPr>
          <p:spPr>
            <a:xfrm>
              <a:off x="1960709" y="3336026"/>
              <a:ext cx="944967" cy="60703"/>
            </a:xfrm>
            <a:custGeom>
              <a:avLst/>
              <a:gdLst/>
              <a:ahLst/>
              <a:cxnLst/>
              <a:rect l="l" t="t" r="r" b="b"/>
              <a:pathLst>
                <a:path w="41455" h="2663" extrusionOk="0">
                  <a:moveTo>
                    <a:pt x="41380" y="1"/>
                  </a:moveTo>
                  <a:cubicBezTo>
                    <a:pt x="41365" y="1"/>
                    <a:pt x="41354" y="15"/>
                    <a:pt x="41354" y="56"/>
                  </a:cubicBezTo>
                  <a:cubicBezTo>
                    <a:pt x="41354" y="56"/>
                    <a:pt x="40728" y="157"/>
                    <a:pt x="39575" y="357"/>
                  </a:cubicBezTo>
                  <a:cubicBezTo>
                    <a:pt x="38547" y="683"/>
                    <a:pt x="36868" y="883"/>
                    <a:pt x="34988" y="1184"/>
                  </a:cubicBezTo>
                  <a:cubicBezTo>
                    <a:pt x="33008" y="1410"/>
                    <a:pt x="30803" y="1610"/>
                    <a:pt x="28296" y="1811"/>
                  </a:cubicBezTo>
                  <a:cubicBezTo>
                    <a:pt x="27169" y="1936"/>
                    <a:pt x="25915" y="2036"/>
                    <a:pt x="24537" y="2036"/>
                  </a:cubicBezTo>
                  <a:cubicBezTo>
                    <a:pt x="23284" y="2137"/>
                    <a:pt x="22031" y="2137"/>
                    <a:pt x="20677" y="2237"/>
                  </a:cubicBezTo>
                  <a:lnTo>
                    <a:pt x="13058" y="2237"/>
                  </a:lnTo>
                  <a:cubicBezTo>
                    <a:pt x="11805" y="2137"/>
                    <a:pt x="10652" y="2036"/>
                    <a:pt x="9625" y="1936"/>
                  </a:cubicBezTo>
                  <a:cubicBezTo>
                    <a:pt x="8472" y="1936"/>
                    <a:pt x="7419" y="1710"/>
                    <a:pt x="6492" y="1610"/>
                  </a:cubicBezTo>
                  <a:cubicBezTo>
                    <a:pt x="5439" y="1510"/>
                    <a:pt x="4612" y="1410"/>
                    <a:pt x="3760" y="1184"/>
                  </a:cubicBezTo>
                  <a:cubicBezTo>
                    <a:pt x="3033" y="1084"/>
                    <a:pt x="2306" y="984"/>
                    <a:pt x="1780" y="883"/>
                  </a:cubicBezTo>
                  <a:cubicBezTo>
                    <a:pt x="727" y="558"/>
                    <a:pt x="101" y="357"/>
                    <a:pt x="101" y="357"/>
                  </a:cubicBezTo>
                  <a:cubicBezTo>
                    <a:pt x="0" y="357"/>
                    <a:pt x="0" y="357"/>
                    <a:pt x="0" y="457"/>
                  </a:cubicBezTo>
                  <a:lnTo>
                    <a:pt x="0" y="558"/>
                  </a:lnTo>
                  <a:cubicBezTo>
                    <a:pt x="0" y="558"/>
                    <a:pt x="627" y="783"/>
                    <a:pt x="1780" y="1084"/>
                  </a:cubicBezTo>
                  <a:cubicBezTo>
                    <a:pt x="2306" y="1184"/>
                    <a:pt x="3033" y="1309"/>
                    <a:pt x="3760" y="1510"/>
                  </a:cubicBezTo>
                  <a:cubicBezTo>
                    <a:pt x="4487" y="1610"/>
                    <a:pt x="5439" y="1811"/>
                    <a:pt x="6366" y="1936"/>
                  </a:cubicBezTo>
                  <a:cubicBezTo>
                    <a:pt x="7319" y="2036"/>
                    <a:pt x="8472" y="2237"/>
                    <a:pt x="9499" y="2337"/>
                  </a:cubicBezTo>
                  <a:cubicBezTo>
                    <a:pt x="10652" y="2437"/>
                    <a:pt x="11805" y="2437"/>
                    <a:pt x="13058" y="2563"/>
                  </a:cubicBezTo>
                  <a:cubicBezTo>
                    <a:pt x="13685" y="2563"/>
                    <a:pt x="14311" y="2563"/>
                    <a:pt x="14938" y="2663"/>
                  </a:cubicBezTo>
                  <a:lnTo>
                    <a:pt x="20677" y="2663"/>
                  </a:lnTo>
                  <a:cubicBezTo>
                    <a:pt x="22031" y="2563"/>
                    <a:pt x="23284" y="2563"/>
                    <a:pt x="24662" y="2437"/>
                  </a:cubicBezTo>
                  <a:cubicBezTo>
                    <a:pt x="25915" y="2437"/>
                    <a:pt x="27169" y="2337"/>
                    <a:pt x="28422" y="2237"/>
                  </a:cubicBezTo>
                  <a:cubicBezTo>
                    <a:pt x="30803" y="2036"/>
                    <a:pt x="33108" y="1710"/>
                    <a:pt x="34988" y="1510"/>
                  </a:cubicBezTo>
                  <a:cubicBezTo>
                    <a:pt x="36968" y="1184"/>
                    <a:pt x="38547" y="883"/>
                    <a:pt x="39700" y="558"/>
                  </a:cubicBezTo>
                  <a:cubicBezTo>
                    <a:pt x="40728" y="357"/>
                    <a:pt x="41354" y="157"/>
                    <a:pt x="41354" y="157"/>
                  </a:cubicBezTo>
                  <a:cubicBezTo>
                    <a:pt x="41454" y="157"/>
                    <a:pt x="41454" y="56"/>
                    <a:pt x="41454" y="56"/>
                  </a:cubicBezTo>
                  <a:cubicBezTo>
                    <a:pt x="41454" y="56"/>
                    <a:pt x="41410" y="1"/>
                    <a:pt x="413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006;p50">
              <a:extLst>
                <a:ext uri="{FF2B5EF4-FFF2-40B4-BE49-F238E27FC236}">
                  <a16:creationId xmlns:a16="http://schemas.microsoft.com/office/drawing/2014/main" id="{0CF947EF-54D8-034D-94AC-BA579325A4BB}"/>
                </a:ext>
              </a:extLst>
            </p:cNvPr>
            <p:cNvSpPr/>
            <p:nvPr/>
          </p:nvSpPr>
          <p:spPr>
            <a:xfrm>
              <a:off x="1965861" y="3617820"/>
              <a:ext cx="354212" cy="423919"/>
            </a:xfrm>
            <a:custGeom>
              <a:avLst/>
              <a:gdLst/>
              <a:ahLst/>
              <a:cxnLst/>
              <a:rect l="l" t="t" r="r" b="b"/>
              <a:pathLst>
                <a:path w="15539" h="18597" extrusionOk="0">
                  <a:moveTo>
                    <a:pt x="10952" y="0"/>
                  </a:moveTo>
                  <a:cubicBezTo>
                    <a:pt x="10852" y="0"/>
                    <a:pt x="10852" y="100"/>
                    <a:pt x="10852" y="100"/>
                  </a:cubicBezTo>
                  <a:cubicBezTo>
                    <a:pt x="11053" y="1253"/>
                    <a:pt x="11379" y="2406"/>
                    <a:pt x="11679" y="3559"/>
                  </a:cubicBezTo>
                  <a:cubicBezTo>
                    <a:pt x="12005" y="4712"/>
                    <a:pt x="12306" y="5740"/>
                    <a:pt x="12832" y="6892"/>
                  </a:cubicBezTo>
                  <a:cubicBezTo>
                    <a:pt x="13033" y="7419"/>
                    <a:pt x="13258" y="7945"/>
                    <a:pt x="13559" y="8471"/>
                  </a:cubicBezTo>
                  <a:cubicBezTo>
                    <a:pt x="13785" y="8672"/>
                    <a:pt x="13885" y="8998"/>
                    <a:pt x="13985" y="9198"/>
                  </a:cubicBezTo>
                  <a:lnTo>
                    <a:pt x="14511" y="9925"/>
                  </a:lnTo>
                  <a:lnTo>
                    <a:pt x="14712" y="10351"/>
                  </a:lnTo>
                  <a:lnTo>
                    <a:pt x="14912" y="10652"/>
                  </a:lnTo>
                  <a:cubicBezTo>
                    <a:pt x="14912" y="10978"/>
                    <a:pt x="15038" y="11178"/>
                    <a:pt x="15038" y="11379"/>
                  </a:cubicBezTo>
                  <a:cubicBezTo>
                    <a:pt x="14912" y="11604"/>
                    <a:pt x="14812" y="11805"/>
                    <a:pt x="14612" y="11905"/>
                  </a:cubicBezTo>
                  <a:cubicBezTo>
                    <a:pt x="14511" y="12005"/>
                    <a:pt x="14186" y="12131"/>
                    <a:pt x="13985" y="12131"/>
                  </a:cubicBezTo>
                  <a:cubicBezTo>
                    <a:pt x="13885" y="12131"/>
                    <a:pt x="13885" y="12231"/>
                    <a:pt x="13785" y="12231"/>
                  </a:cubicBezTo>
                  <a:cubicBezTo>
                    <a:pt x="13659" y="12331"/>
                    <a:pt x="13659" y="12532"/>
                    <a:pt x="13785" y="12632"/>
                  </a:cubicBezTo>
                  <a:cubicBezTo>
                    <a:pt x="14186" y="13058"/>
                    <a:pt x="14511" y="13684"/>
                    <a:pt x="14712" y="14211"/>
                  </a:cubicBezTo>
                  <a:cubicBezTo>
                    <a:pt x="14812" y="14512"/>
                    <a:pt x="14812" y="14737"/>
                    <a:pt x="14912" y="15038"/>
                  </a:cubicBezTo>
                  <a:cubicBezTo>
                    <a:pt x="14912" y="15364"/>
                    <a:pt x="14812" y="15564"/>
                    <a:pt x="14712" y="15890"/>
                  </a:cubicBezTo>
                  <a:cubicBezTo>
                    <a:pt x="14712" y="15990"/>
                    <a:pt x="14612" y="16090"/>
                    <a:pt x="14511" y="16191"/>
                  </a:cubicBezTo>
                  <a:cubicBezTo>
                    <a:pt x="14411" y="16291"/>
                    <a:pt x="14411" y="16391"/>
                    <a:pt x="14286" y="16517"/>
                  </a:cubicBezTo>
                  <a:lnTo>
                    <a:pt x="14085" y="16617"/>
                  </a:lnTo>
                  <a:lnTo>
                    <a:pt x="13885" y="16817"/>
                  </a:lnTo>
                  <a:cubicBezTo>
                    <a:pt x="13785" y="16817"/>
                    <a:pt x="13659" y="16918"/>
                    <a:pt x="13459" y="17018"/>
                  </a:cubicBezTo>
                  <a:cubicBezTo>
                    <a:pt x="12932" y="17344"/>
                    <a:pt x="12406" y="17544"/>
                    <a:pt x="11780" y="17644"/>
                  </a:cubicBezTo>
                  <a:cubicBezTo>
                    <a:pt x="11153" y="17870"/>
                    <a:pt x="10526" y="17970"/>
                    <a:pt x="10025" y="17970"/>
                  </a:cubicBezTo>
                  <a:cubicBezTo>
                    <a:pt x="9399" y="17970"/>
                    <a:pt x="8772" y="17970"/>
                    <a:pt x="8145" y="17870"/>
                  </a:cubicBezTo>
                  <a:cubicBezTo>
                    <a:pt x="7519" y="17770"/>
                    <a:pt x="6892" y="17544"/>
                    <a:pt x="6366" y="17344"/>
                  </a:cubicBezTo>
                  <a:cubicBezTo>
                    <a:pt x="5739" y="17143"/>
                    <a:pt x="5213" y="16817"/>
                    <a:pt x="4787" y="16391"/>
                  </a:cubicBezTo>
                  <a:cubicBezTo>
                    <a:pt x="4261" y="16090"/>
                    <a:pt x="3860" y="15664"/>
                    <a:pt x="3434" y="15138"/>
                  </a:cubicBezTo>
                  <a:cubicBezTo>
                    <a:pt x="3133" y="14637"/>
                    <a:pt x="2807" y="14110"/>
                    <a:pt x="2506" y="13484"/>
                  </a:cubicBezTo>
                  <a:cubicBezTo>
                    <a:pt x="2281" y="12958"/>
                    <a:pt x="1980" y="12331"/>
                    <a:pt x="1754" y="11805"/>
                  </a:cubicBezTo>
                  <a:lnTo>
                    <a:pt x="1454" y="10877"/>
                  </a:lnTo>
                  <a:lnTo>
                    <a:pt x="1253" y="9925"/>
                  </a:lnTo>
                  <a:lnTo>
                    <a:pt x="927" y="9098"/>
                  </a:lnTo>
                  <a:lnTo>
                    <a:pt x="827" y="8146"/>
                  </a:lnTo>
                  <a:cubicBezTo>
                    <a:pt x="727" y="7519"/>
                    <a:pt x="501" y="6892"/>
                    <a:pt x="501" y="6266"/>
                  </a:cubicBezTo>
                  <a:cubicBezTo>
                    <a:pt x="301" y="5013"/>
                    <a:pt x="301" y="3659"/>
                    <a:pt x="301" y="2406"/>
                  </a:cubicBezTo>
                  <a:cubicBezTo>
                    <a:pt x="301" y="2306"/>
                    <a:pt x="301" y="2306"/>
                    <a:pt x="201" y="2306"/>
                  </a:cubicBezTo>
                  <a:cubicBezTo>
                    <a:pt x="167" y="2273"/>
                    <a:pt x="145" y="2261"/>
                    <a:pt x="130" y="2261"/>
                  </a:cubicBezTo>
                  <a:cubicBezTo>
                    <a:pt x="100" y="2261"/>
                    <a:pt x="100" y="2306"/>
                    <a:pt x="100" y="2306"/>
                  </a:cubicBezTo>
                  <a:lnTo>
                    <a:pt x="100" y="2406"/>
                  </a:lnTo>
                  <a:cubicBezTo>
                    <a:pt x="0" y="3659"/>
                    <a:pt x="0" y="5013"/>
                    <a:pt x="100" y="6266"/>
                  </a:cubicBezTo>
                  <a:cubicBezTo>
                    <a:pt x="201" y="6892"/>
                    <a:pt x="201" y="7519"/>
                    <a:pt x="301" y="8146"/>
                  </a:cubicBezTo>
                  <a:lnTo>
                    <a:pt x="501" y="9198"/>
                  </a:lnTo>
                  <a:lnTo>
                    <a:pt x="727" y="10126"/>
                  </a:lnTo>
                  <a:lnTo>
                    <a:pt x="1028" y="11078"/>
                  </a:lnTo>
                  <a:cubicBezTo>
                    <a:pt x="1128" y="11379"/>
                    <a:pt x="1253" y="11604"/>
                    <a:pt x="1353" y="11905"/>
                  </a:cubicBezTo>
                  <a:lnTo>
                    <a:pt x="1980" y="13785"/>
                  </a:lnTo>
                  <a:cubicBezTo>
                    <a:pt x="2281" y="14311"/>
                    <a:pt x="2607" y="14938"/>
                    <a:pt x="3008" y="15464"/>
                  </a:cubicBezTo>
                  <a:cubicBezTo>
                    <a:pt x="3434" y="15990"/>
                    <a:pt x="3860" y="16517"/>
                    <a:pt x="4386" y="16918"/>
                  </a:cubicBezTo>
                  <a:cubicBezTo>
                    <a:pt x="4887" y="17344"/>
                    <a:pt x="5514" y="17644"/>
                    <a:pt x="6140" y="17870"/>
                  </a:cubicBezTo>
                  <a:cubicBezTo>
                    <a:pt x="6667" y="18171"/>
                    <a:pt x="7394" y="18396"/>
                    <a:pt x="8020" y="18496"/>
                  </a:cubicBezTo>
                  <a:cubicBezTo>
                    <a:pt x="8647" y="18597"/>
                    <a:pt x="9399" y="18597"/>
                    <a:pt x="10025" y="18597"/>
                  </a:cubicBezTo>
                  <a:cubicBezTo>
                    <a:pt x="10652" y="18496"/>
                    <a:pt x="11278" y="18396"/>
                    <a:pt x="12005" y="18271"/>
                  </a:cubicBezTo>
                  <a:cubicBezTo>
                    <a:pt x="12632" y="18070"/>
                    <a:pt x="13258" y="17870"/>
                    <a:pt x="13785" y="17544"/>
                  </a:cubicBezTo>
                  <a:cubicBezTo>
                    <a:pt x="13985" y="17444"/>
                    <a:pt x="14085" y="17344"/>
                    <a:pt x="14186" y="17243"/>
                  </a:cubicBezTo>
                  <a:cubicBezTo>
                    <a:pt x="14411" y="17143"/>
                    <a:pt x="14511" y="17018"/>
                    <a:pt x="14612" y="16918"/>
                  </a:cubicBezTo>
                  <a:cubicBezTo>
                    <a:pt x="14812" y="16817"/>
                    <a:pt x="14912" y="16717"/>
                    <a:pt x="15038" y="16617"/>
                  </a:cubicBezTo>
                  <a:cubicBezTo>
                    <a:pt x="15138" y="16391"/>
                    <a:pt x="15238" y="16291"/>
                    <a:pt x="15338" y="16090"/>
                  </a:cubicBezTo>
                  <a:cubicBezTo>
                    <a:pt x="15439" y="15765"/>
                    <a:pt x="15439" y="15364"/>
                    <a:pt x="15439" y="15038"/>
                  </a:cubicBezTo>
                  <a:cubicBezTo>
                    <a:pt x="15439" y="14637"/>
                    <a:pt x="15338" y="14311"/>
                    <a:pt x="15238" y="14010"/>
                  </a:cubicBezTo>
                  <a:cubicBezTo>
                    <a:pt x="15083" y="13526"/>
                    <a:pt x="14794" y="13043"/>
                    <a:pt x="14474" y="12605"/>
                  </a:cubicBezTo>
                  <a:lnTo>
                    <a:pt x="14474" y="12605"/>
                  </a:lnTo>
                  <a:cubicBezTo>
                    <a:pt x="14655" y="12544"/>
                    <a:pt x="14800" y="12488"/>
                    <a:pt x="14912" y="12431"/>
                  </a:cubicBezTo>
                  <a:cubicBezTo>
                    <a:pt x="15238" y="12231"/>
                    <a:pt x="15539" y="11805"/>
                    <a:pt x="15539" y="11504"/>
                  </a:cubicBezTo>
                  <a:cubicBezTo>
                    <a:pt x="15539" y="11078"/>
                    <a:pt x="15439" y="10752"/>
                    <a:pt x="15338" y="10451"/>
                  </a:cubicBezTo>
                  <a:cubicBezTo>
                    <a:pt x="15338" y="10351"/>
                    <a:pt x="15238" y="10251"/>
                    <a:pt x="15138" y="10025"/>
                  </a:cubicBezTo>
                  <a:lnTo>
                    <a:pt x="14912" y="9725"/>
                  </a:lnTo>
                  <a:lnTo>
                    <a:pt x="14411" y="8998"/>
                  </a:lnTo>
                  <a:cubicBezTo>
                    <a:pt x="14286" y="8772"/>
                    <a:pt x="14186" y="8471"/>
                    <a:pt x="13985" y="8246"/>
                  </a:cubicBezTo>
                  <a:cubicBezTo>
                    <a:pt x="13785" y="7745"/>
                    <a:pt x="13459" y="7218"/>
                    <a:pt x="13258" y="6692"/>
                  </a:cubicBezTo>
                  <a:cubicBezTo>
                    <a:pt x="12732" y="5639"/>
                    <a:pt x="12306" y="4612"/>
                    <a:pt x="12005" y="3459"/>
                  </a:cubicBezTo>
                  <a:cubicBezTo>
                    <a:pt x="11679" y="2306"/>
                    <a:pt x="11379" y="1253"/>
                    <a:pt x="11153" y="100"/>
                  </a:cubicBezTo>
                  <a:cubicBezTo>
                    <a:pt x="11053" y="0"/>
                    <a:pt x="11053" y="0"/>
                    <a:pt x="10952"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007;p50">
              <a:extLst>
                <a:ext uri="{FF2B5EF4-FFF2-40B4-BE49-F238E27FC236}">
                  <a16:creationId xmlns:a16="http://schemas.microsoft.com/office/drawing/2014/main" id="{0587CD47-1CD9-EB48-B603-7DEF989BFB00}"/>
                </a:ext>
              </a:extLst>
            </p:cNvPr>
            <p:cNvSpPr/>
            <p:nvPr/>
          </p:nvSpPr>
          <p:spPr>
            <a:xfrm>
              <a:off x="2610850" y="3608679"/>
              <a:ext cx="363945" cy="454213"/>
            </a:xfrm>
            <a:custGeom>
              <a:avLst/>
              <a:gdLst/>
              <a:ahLst/>
              <a:cxnLst/>
              <a:rect l="l" t="t" r="r" b="b"/>
              <a:pathLst>
                <a:path w="15966" h="19926" extrusionOk="0">
                  <a:moveTo>
                    <a:pt x="4287" y="0"/>
                  </a:moveTo>
                  <a:cubicBezTo>
                    <a:pt x="4287" y="0"/>
                    <a:pt x="4161" y="0"/>
                    <a:pt x="4161" y="100"/>
                  </a:cubicBezTo>
                  <a:cubicBezTo>
                    <a:pt x="3961" y="1253"/>
                    <a:pt x="3660" y="2506"/>
                    <a:pt x="3334" y="3634"/>
                  </a:cubicBezTo>
                  <a:cubicBezTo>
                    <a:pt x="3234" y="4261"/>
                    <a:pt x="3034" y="4887"/>
                    <a:pt x="2908" y="5414"/>
                  </a:cubicBezTo>
                  <a:cubicBezTo>
                    <a:pt x="2708" y="6040"/>
                    <a:pt x="2607" y="6667"/>
                    <a:pt x="2407" y="7193"/>
                  </a:cubicBezTo>
                  <a:cubicBezTo>
                    <a:pt x="2181" y="7820"/>
                    <a:pt x="1981" y="8346"/>
                    <a:pt x="1780" y="8973"/>
                  </a:cubicBezTo>
                  <a:cubicBezTo>
                    <a:pt x="1655" y="9173"/>
                    <a:pt x="1455" y="9499"/>
                    <a:pt x="1354" y="9800"/>
                  </a:cubicBezTo>
                  <a:cubicBezTo>
                    <a:pt x="1254" y="10025"/>
                    <a:pt x="1029" y="10326"/>
                    <a:pt x="928" y="10527"/>
                  </a:cubicBezTo>
                  <a:cubicBezTo>
                    <a:pt x="828" y="10852"/>
                    <a:pt x="628" y="11053"/>
                    <a:pt x="527" y="11379"/>
                  </a:cubicBezTo>
                  <a:cubicBezTo>
                    <a:pt x="302" y="11679"/>
                    <a:pt x="201" y="12005"/>
                    <a:pt x="201" y="12406"/>
                  </a:cubicBezTo>
                  <a:cubicBezTo>
                    <a:pt x="201" y="12732"/>
                    <a:pt x="302" y="13158"/>
                    <a:pt x="628" y="13459"/>
                  </a:cubicBezTo>
                  <a:cubicBezTo>
                    <a:pt x="728" y="13623"/>
                    <a:pt x="886" y="13729"/>
                    <a:pt x="1056" y="13795"/>
                  </a:cubicBezTo>
                  <a:lnTo>
                    <a:pt x="1056" y="13795"/>
                  </a:lnTo>
                  <a:cubicBezTo>
                    <a:pt x="747" y="14184"/>
                    <a:pt x="473" y="14661"/>
                    <a:pt x="302" y="15138"/>
                  </a:cubicBezTo>
                  <a:cubicBezTo>
                    <a:pt x="201" y="15439"/>
                    <a:pt x="101" y="15765"/>
                    <a:pt x="1" y="16065"/>
                  </a:cubicBezTo>
                  <a:cubicBezTo>
                    <a:pt x="1" y="16491"/>
                    <a:pt x="1" y="16792"/>
                    <a:pt x="101" y="17218"/>
                  </a:cubicBezTo>
                  <a:cubicBezTo>
                    <a:pt x="201" y="17319"/>
                    <a:pt x="302" y="17544"/>
                    <a:pt x="402" y="17644"/>
                  </a:cubicBezTo>
                  <a:cubicBezTo>
                    <a:pt x="527" y="17845"/>
                    <a:pt x="628" y="17945"/>
                    <a:pt x="728" y="18045"/>
                  </a:cubicBezTo>
                  <a:cubicBezTo>
                    <a:pt x="828" y="18171"/>
                    <a:pt x="1029" y="18271"/>
                    <a:pt x="1154" y="18371"/>
                  </a:cubicBezTo>
                  <a:cubicBezTo>
                    <a:pt x="1254" y="18471"/>
                    <a:pt x="1455" y="18572"/>
                    <a:pt x="1555" y="18672"/>
                  </a:cubicBezTo>
                  <a:cubicBezTo>
                    <a:pt x="2181" y="19098"/>
                    <a:pt x="2708" y="19298"/>
                    <a:pt x="3435" y="19524"/>
                  </a:cubicBezTo>
                  <a:cubicBezTo>
                    <a:pt x="4061" y="19725"/>
                    <a:pt x="4688" y="19825"/>
                    <a:pt x="5314" y="19925"/>
                  </a:cubicBezTo>
                  <a:lnTo>
                    <a:pt x="7294" y="19925"/>
                  </a:lnTo>
                  <a:cubicBezTo>
                    <a:pt x="8673" y="19725"/>
                    <a:pt x="9926" y="19298"/>
                    <a:pt x="11054" y="18471"/>
                  </a:cubicBezTo>
                  <a:cubicBezTo>
                    <a:pt x="11580" y="18045"/>
                    <a:pt x="12006" y="17644"/>
                    <a:pt x="12432" y="17118"/>
                  </a:cubicBezTo>
                  <a:cubicBezTo>
                    <a:pt x="12532" y="17018"/>
                    <a:pt x="12633" y="16792"/>
                    <a:pt x="12733" y="16692"/>
                  </a:cubicBezTo>
                  <a:cubicBezTo>
                    <a:pt x="12833" y="16592"/>
                    <a:pt x="12933" y="16491"/>
                    <a:pt x="13059" y="16291"/>
                  </a:cubicBezTo>
                  <a:lnTo>
                    <a:pt x="13259" y="15865"/>
                  </a:lnTo>
                  <a:lnTo>
                    <a:pt x="13460" y="15439"/>
                  </a:lnTo>
                  <a:cubicBezTo>
                    <a:pt x="13785" y="14913"/>
                    <a:pt x="14086" y="14286"/>
                    <a:pt x="14312" y="13659"/>
                  </a:cubicBezTo>
                  <a:lnTo>
                    <a:pt x="14613" y="12732"/>
                  </a:lnTo>
                  <a:lnTo>
                    <a:pt x="14938" y="11780"/>
                  </a:lnTo>
                  <a:cubicBezTo>
                    <a:pt x="15139" y="11153"/>
                    <a:pt x="15339" y="10527"/>
                    <a:pt x="15440" y="9900"/>
                  </a:cubicBezTo>
                  <a:cubicBezTo>
                    <a:pt x="15565" y="9273"/>
                    <a:pt x="15665" y="8647"/>
                    <a:pt x="15765" y="8020"/>
                  </a:cubicBezTo>
                  <a:cubicBezTo>
                    <a:pt x="15966" y="6767"/>
                    <a:pt x="15966" y="5414"/>
                    <a:pt x="15966" y="4161"/>
                  </a:cubicBezTo>
                  <a:cubicBezTo>
                    <a:pt x="15966" y="4060"/>
                    <a:pt x="15966" y="4060"/>
                    <a:pt x="15866" y="4060"/>
                  </a:cubicBezTo>
                  <a:cubicBezTo>
                    <a:pt x="15765" y="4060"/>
                    <a:pt x="15765" y="4060"/>
                    <a:pt x="15765" y="4161"/>
                  </a:cubicBezTo>
                  <a:cubicBezTo>
                    <a:pt x="15765" y="5414"/>
                    <a:pt x="15565" y="6667"/>
                    <a:pt x="15339" y="7920"/>
                  </a:cubicBezTo>
                  <a:cubicBezTo>
                    <a:pt x="15139" y="9173"/>
                    <a:pt x="14938" y="10426"/>
                    <a:pt x="14512" y="11679"/>
                  </a:cubicBezTo>
                  <a:lnTo>
                    <a:pt x="14186" y="12632"/>
                  </a:lnTo>
                  <a:lnTo>
                    <a:pt x="13886" y="13459"/>
                  </a:lnTo>
                  <a:cubicBezTo>
                    <a:pt x="13560" y="14085"/>
                    <a:pt x="13359" y="14612"/>
                    <a:pt x="13059" y="15138"/>
                  </a:cubicBezTo>
                  <a:lnTo>
                    <a:pt x="12833" y="15664"/>
                  </a:lnTo>
                  <a:lnTo>
                    <a:pt x="12532" y="15965"/>
                  </a:lnTo>
                  <a:cubicBezTo>
                    <a:pt x="12532" y="16166"/>
                    <a:pt x="12432" y="16291"/>
                    <a:pt x="12307" y="16391"/>
                  </a:cubicBezTo>
                  <a:lnTo>
                    <a:pt x="12006" y="16692"/>
                  </a:lnTo>
                  <a:cubicBezTo>
                    <a:pt x="11580" y="17218"/>
                    <a:pt x="11179" y="17644"/>
                    <a:pt x="10653" y="17945"/>
                  </a:cubicBezTo>
                  <a:cubicBezTo>
                    <a:pt x="9700" y="18672"/>
                    <a:pt x="8447" y="19098"/>
                    <a:pt x="7194" y="19298"/>
                  </a:cubicBezTo>
                  <a:lnTo>
                    <a:pt x="5415" y="19298"/>
                  </a:lnTo>
                  <a:cubicBezTo>
                    <a:pt x="4788" y="19198"/>
                    <a:pt x="4161" y="19098"/>
                    <a:pt x="3535" y="18897"/>
                  </a:cubicBezTo>
                  <a:cubicBezTo>
                    <a:pt x="3034" y="18797"/>
                    <a:pt x="2407" y="18471"/>
                    <a:pt x="1881" y="18171"/>
                  </a:cubicBezTo>
                  <a:cubicBezTo>
                    <a:pt x="1780" y="18045"/>
                    <a:pt x="1655" y="18045"/>
                    <a:pt x="1555" y="17945"/>
                  </a:cubicBezTo>
                  <a:cubicBezTo>
                    <a:pt x="1354" y="17845"/>
                    <a:pt x="1254" y="17745"/>
                    <a:pt x="1154" y="17644"/>
                  </a:cubicBezTo>
                  <a:cubicBezTo>
                    <a:pt x="1029" y="17544"/>
                    <a:pt x="928" y="17419"/>
                    <a:pt x="928" y="17319"/>
                  </a:cubicBezTo>
                  <a:cubicBezTo>
                    <a:pt x="828" y="17218"/>
                    <a:pt x="728" y="17118"/>
                    <a:pt x="728" y="17018"/>
                  </a:cubicBezTo>
                  <a:cubicBezTo>
                    <a:pt x="628" y="16692"/>
                    <a:pt x="628" y="16491"/>
                    <a:pt x="628" y="16166"/>
                  </a:cubicBezTo>
                  <a:cubicBezTo>
                    <a:pt x="628" y="15865"/>
                    <a:pt x="728" y="15664"/>
                    <a:pt x="828" y="15339"/>
                  </a:cubicBezTo>
                  <a:cubicBezTo>
                    <a:pt x="1029" y="14812"/>
                    <a:pt x="1455" y="14286"/>
                    <a:pt x="1780" y="13785"/>
                  </a:cubicBezTo>
                  <a:cubicBezTo>
                    <a:pt x="1881" y="13785"/>
                    <a:pt x="1881" y="13659"/>
                    <a:pt x="1881" y="13659"/>
                  </a:cubicBezTo>
                  <a:cubicBezTo>
                    <a:pt x="1881" y="13459"/>
                    <a:pt x="1780" y="13359"/>
                    <a:pt x="1655" y="13359"/>
                  </a:cubicBezTo>
                  <a:cubicBezTo>
                    <a:pt x="1354" y="13258"/>
                    <a:pt x="1154" y="13158"/>
                    <a:pt x="928" y="13033"/>
                  </a:cubicBezTo>
                  <a:cubicBezTo>
                    <a:pt x="828" y="12933"/>
                    <a:pt x="728" y="12632"/>
                    <a:pt x="728" y="12406"/>
                  </a:cubicBezTo>
                  <a:cubicBezTo>
                    <a:pt x="728" y="12206"/>
                    <a:pt x="828" y="11905"/>
                    <a:pt x="928" y="11679"/>
                  </a:cubicBezTo>
                  <a:cubicBezTo>
                    <a:pt x="1029" y="11379"/>
                    <a:pt x="1254" y="11053"/>
                    <a:pt x="1354" y="10852"/>
                  </a:cubicBezTo>
                  <a:cubicBezTo>
                    <a:pt x="1555" y="10527"/>
                    <a:pt x="1655" y="10326"/>
                    <a:pt x="1881" y="10025"/>
                  </a:cubicBezTo>
                  <a:cubicBezTo>
                    <a:pt x="1981" y="9699"/>
                    <a:pt x="2081" y="9399"/>
                    <a:pt x="2181" y="9173"/>
                  </a:cubicBezTo>
                  <a:cubicBezTo>
                    <a:pt x="2407" y="8547"/>
                    <a:pt x="2607" y="7920"/>
                    <a:pt x="2808" y="7394"/>
                  </a:cubicBezTo>
                  <a:cubicBezTo>
                    <a:pt x="3034" y="6767"/>
                    <a:pt x="3134" y="6141"/>
                    <a:pt x="3334" y="5514"/>
                  </a:cubicBezTo>
                  <a:cubicBezTo>
                    <a:pt x="3435" y="5013"/>
                    <a:pt x="3660" y="4386"/>
                    <a:pt x="3760" y="3760"/>
                  </a:cubicBezTo>
                  <a:cubicBezTo>
                    <a:pt x="3961" y="2607"/>
                    <a:pt x="4287" y="1354"/>
                    <a:pt x="4387" y="100"/>
                  </a:cubicBezTo>
                  <a:cubicBezTo>
                    <a:pt x="4487" y="100"/>
                    <a:pt x="4387" y="0"/>
                    <a:pt x="4287"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008;p50">
              <a:extLst>
                <a:ext uri="{FF2B5EF4-FFF2-40B4-BE49-F238E27FC236}">
                  <a16:creationId xmlns:a16="http://schemas.microsoft.com/office/drawing/2014/main" id="{179D0AAB-E26E-A044-8E2C-83B198B6E2AE}"/>
                </a:ext>
              </a:extLst>
            </p:cNvPr>
            <p:cNvSpPr/>
            <p:nvPr/>
          </p:nvSpPr>
          <p:spPr>
            <a:xfrm>
              <a:off x="2210932" y="3046505"/>
              <a:ext cx="49739" cy="50582"/>
            </a:xfrm>
            <a:custGeom>
              <a:avLst/>
              <a:gdLst/>
              <a:ahLst/>
              <a:cxnLst/>
              <a:rect l="l" t="t" r="r" b="b"/>
              <a:pathLst>
                <a:path w="2182" h="2219" extrusionOk="0">
                  <a:moveTo>
                    <a:pt x="1154" y="0"/>
                  </a:moveTo>
                  <a:cubicBezTo>
                    <a:pt x="527" y="0"/>
                    <a:pt x="1" y="426"/>
                    <a:pt x="1" y="1053"/>
                  </a:cubicBezTo>
                  <a:cubicBezTo>
                    <a:pt x="1" y="1680"/>
                    <a:pt x="402" y="2206"/>
                    <a:pt x="1029" y="2206"/>
                  </a:cubicBezTo>
                  <a:cubicBezTo>
                    <a:pt x="1080" y="2214"/>
                    <a:pt x="1132" y="2218"/>
                    <a:pt x="1182" y="2218"/>
                  </a:cubicBezTo>
                  <a:cubicBezTo>
                    <a:pt x="1739" y="2218"/>
                    <a:pt x="2181" y="1728"/>
                    <a:pt x="2181" y="1153"/>
                  </a:cubicBezTo>
                  <a:cubicBezTo>
                    <a:pt x="2181" y="627"/>
                    <a:pt x="1780" y="101"/>
                    <a:pt x="1154"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009;p50">
              <a:extLst>
                <a:ext uri="{FF2B5EF4-FFF2-40B4-BE49-F238E27FC236}">
                  <a16:creationId xmlns:a16="http://schemas.microsoft.com/office/drawing/2014/main" id="{CF9001BE-8073-D64E-B8ED-D94AE188B69D}"/>
                </a:ext>
              </a:extLst>
            </p:cNvPr>
            <p:cNvSpPr/>
            <p:nvPr/>
          </p:nvSpPr>
          <p:spPr>
            <a:xfrm>
              <a:off x="2584590" y="3034515"/>
              <a:ext cx="52565" cy="50559"/>
            </a:xfrm>
            <a:custGeom>
              <a:avLst/>
              <a:gdLst/>
              <a:ahLst/>
              <a:cxnLst/>
              <a:rect l="l" t="t" r="r" b="b"/>
              <a:pathLst>
                <a:path w="2306" h="2218" extrusionOk="0">
                  <a:moveTo>
                    <a:pt x="1253" y="0"/>
                  </a:moveTo>
                  <a:cubicBezTo>
                    <a:pt x="627" y="0"/>
                    <a:pt x="100" y="426"/>
                    <a:pt x="100" y="1053"/>
                  </a:cubicBezTo>
                  <a:cubicBezTo>
                    <a:pt x="0" y="1679"/>
                    <a:pt x="526" y="2206"/>
                    <a:pt x="1053" y="2206"/>
                  </a:cubicBezTo>
                  <a:cubicBezTo>
                    <a:pt x="1105" y="2214"/>
                    <a:pt x="1156" y="2218"/>
                    <a:pt x="1206" y="2218"/>
                  </a:cubicBezTo>
                  <a:cubicBezTo>
                    <a:pt x="1759" y="2218"/>
                    <a:pt x="2181" y="1728"/>
                    <a:pt x="2181" y="1153"/>
                  </a:cubicBezTo>
                  <a:cubicBezTo>
                    <a:pt x="2306" y="627"/>
                    <a:pt x="1780" y="125"/>
                    <a:pt x="1253" y="0"/>
                  </a:cubicBezTo>
                  <a:close/>
                </a:path>
              </a:pathLst>
            </a:custGeom>
            <a:solidFill>
              <a:srgbClr val="18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010;p50">
              <a:extLst>
                <a:ext uri="{FF2B5EF4-FFF2-40B4-BE49-F238E27FC236}">
                  <a16:creationId xmlns:a16="http://schemas.microsoft.com/office/drawing/2014/main" id="{20FB6DDA-324A-6145-9724-ED513421D74F}"/>
                </a:ext>
              </a:extLst>
            </p:cNvPr>
            <p:cNvSpPr/>
            <p:nvPr/>
          </p:nvSpPr>
          <p:spPr>
            <a:xfrm>
              <a:off x="2262927" y="3013155"/>
              <a:ext cx="321683" cy="302626"/>
            </a:xfrm>
            <a:custGeom>
              <a:avLst/>
              <a:gdLst/>
              <a:ahLst/>
              <a:cxnLst/>
              <a:rect l="l" t="t" r="r" b="b"/>
              <a:pathLst>
                <a:path w="14112" h="13276" extrusionOk="0">
                  <a:moveTo>
                    <a:pt x="7248" y="1"/>
                  </a:moveTo>
                  <a:cubicBezTo>
                    <a:pt x="7130" y="1"/>
                    <a:pt x="7011" y="4"/>
                    <a:pt x="6893" y="10"/>
                  </a:cubicBezTo>
                  <a:cubicBezTo>
                    <a:pt x="4086" y="10"/>
                    <a:pt x="1680" y="1363"/>
                    <a:pt x="853" y="4922"/>
                  </a:cubicBezTo>
                  <a:cubicBezTo>
                    <a:pt x="1" y="8456"/>
                    <a:pt x="226" y="11488"/>
                    <a:pt x="3134" y="12541"/>
                  </a:cubicBezTo>
                  <a:cubicBezTo>
                    <a:pt x="4466" y="13010"/>
                    <a:pt x="5942" y="13276"/>
                    <a:pt x="7345" y="13276"/>
                  </a:cubicBezTo>
                  <a:cubicBezTo>
                    <a:pt x="9690" y="13276"/>
                    <a:pt x="11832" y="12534"/>
                    <a:pt x="12758" y="10762"/>
                  </a:cubicBezTo>
                  <a:cubicBezTo>
                    <a:pt x="14111" y="8456"/>
                    <a:pt x="13484" y="5323"/>
                    <a:pt x="12131" y="2942"/>
                  </a:cubicBezTo>
                  <a:cubicBezTo>
                    <a:pt x="10952" y="772"/>
                    <a:pt x="9129" y="1"/>
                    <a:pt x="7248" y="1"/>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011;p50">
              <a:extLst>
                <a:ext uri="{FF2B5EF4-FFF2-40B4-BE49-F238E27FC236}">
                  <a16:creationId xmlns:a16="http://schemas.microsoft.com/office/drawing/2014/main" id="{7293D2AB-DD2F-8A44-A309-A51F94DB48FB}"/>
                </a:ext>
              </a:extLst>
            </p:cNvPr>
            <p:cNvSpPr/>
            <p:nvPr/>
          </p:nvSpPr>
          <p:spPr>
            <a:xfrm>
              <a:off x="2413193" y="3144205"/>
              <a:ext cx="12013" cy="85709"/>
            </a:xfrm>
            <a:custGeom>
              <a:avLst/>
              <a:gdLst/>
              <a:ahLst/>
              <a:cxnLst/>
              <a:rect l="l" t="t" r="r" b="b"/>
              <a:pathLst>
                <a:path w="527" h="3760" extrusionOk="0">
                  <a:moveTo>
                    <a:pt x="301" y="0"/>
                  </a:moveTo>
                  <a:cubicBezTo>
                    <a:pt x="201" y="0"/>
                    <a:pt x="100" y="100"/>
                    <a:pt x="100" y="201"/>
                  </a:cubicBezTo>
                  <a:lnTo>
                    <a:pt x="0" y="3559"/>
                  </a:lnTo>
                  <a:cubicBezTo>
                    <a:pt x="0" y="3659"/>
                    <a:pt x="100" y="3760"/>
                    <a:pt x="201" y="3760"/>
                  </a:cubicBezTo>
                  <a:cubicBezTo>
                    <a:pt x="301" y="3760"/>
                    <a:pt x="426" y="3659"/>
                    <a:pt x="426" y="3559"/>
                  </a:cubicBezTo>
                  <a:lnTo>
                    <a:pt x="527" y="201"/>
                  </a:lnTo>
                  <a:cubicBezTo>
                    <a:pt x="527" y="100"/>
                    <a:pt x="426" y="0"/>
                    <a:pt x="301"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012;p50">
              <a:extLst>
                <a:ext uri="{FF2B5EF4-FFF2-40B4-BE49-F238E27FC236}">
                  <a16:creationId xmlns:a16="http://schemas.microsoft.com/office/drawing/2014/main" id="{0FA44AE2-5D02-7743-BFE3-D3124BB20E5A}"/>
                </a:ext>
              </a:extLst>
            </p:cNvPr>
            <p:cNvSpPr/>
            <p:nvPr/>
          </p:nvSpPr>
          <p:spPr>
            <a:xfrm>
              <a:off x="2298921" y="3167182"/>
              <a:ext cx="240556" cy="67291"/>
            </a:xfrm>
            <a:custGeom>
              <a:avLst/>
              <a:gdLst/>
              <a:ahLst/>
              <a:cxnLst/>
              <a:rect l="l" t="t" r="r" b="b"/>
              <a:pathLst>
                <a:path w="10553" h="2952" extrusionOk="0">
                  <a:moveTo>
                    <a:pt x="10334" y="0"/>
                  </a:moveTo>
                  <a:cubicBezTo>
                    <a:pt x="10260" y="0"/>
                    <a:pt x="10193" y="45"/>
                    <a:pt x="10126" y="45"/>
                  </a:cubicBezTo>
                  <a:lnTo>
                    <a:pt x="10126" y="145"/>
                  </a:lnTo>
                  <a:lnTo>
                    <a:pt x="10026" y="245"/>
                  </a:lnTo>
                  <a:cubicBezTo>
                    <a:pt x="10026" y="245"/>
                    <a:pt x="9926" y="345"/>
                    <a:pt x="9926" y="446"/>
                  </a:cubicBezTo>
                  <a:cubicBezTo>
                    <a:pt x="9825" y="571"/>
                    <a:pt x="9700" y="772"/>
                    <a:pt x="9499" y="872"/>
                  </a:cubicBezTo>
                  <a:lnTo>
                    <a:pt x="9299" y="1072"/>
                  </a:lnTo>
                  <a:cubicBezTo>
                    <a:pt x="9199" y="1198"/>
                    <a:pt x="9073" y="1198"/>
                    <a:pt x="8973" y="1298"/>
                  </a:cubicBezTo>
                  <a:cubicBezTo>
                    <a:pt x="8773" y="1398"/>
                    <a:pt x="8572" y="1498"/>
                    <a:pt x="8246" y="1599"/>
                  </a:cubicBezTo>
                  <a:cubicBezTo>
                    <a:pt x="8146" y="1699"/>
                    <a:pt x="8046" y="1699"/>
                    <a:pt x="7820" y="1824"/>
                  </a:cubicBezTo>
                  <a:cubicBezTo>
                    <a:pt x="7720" y="1824"/>
                    <a:pt x="7519" y="1924"/>
                    <a:pt x="7419" y="1924"/>
                  </a:cubicBezTo>
                  <a:cubicBezTo>
                    <a:pt x="7194" y="1924"/>
                    <a:pt x="7093" y="2025"/>
                    <a:pt x="6893" y="2025"/>
                  </a:cubicBezTo>
                  <a:cubicBezTo>
                    <a:pt x="6793" y="2025"/>
                    <a:pt x="6567" y="2025"/>
                    <a:pt x="6467" y="2125"/>
                  </a:cubicBezTo>
                  <a:lnTo>
                    <a:pt x="4913" y="2125"/>
                  </a:lnTo>
                  <a:cubicBezTo>
                    <a:pt x="4687" y="2125"/>
                    <a:pt x="4587" y="2125"/>
                    <a:pt x="4387" y="2025"/>
                  </a:cubicBezTo>
                  <a:cubicBezTo>
                    <a:pt x="4061" y="2025"/>
                    <a:pt x="3760" y="2025"/>
                    <a:pt x="3434" y="1924"/>
                  </a:cubicBezTo>
                  <a:cubicBezTo>
                    <a:pt x="3234" y="1924"/>
                    <a:pt x="3134" y="1824"/>
                    <a:pt x="2933" y="1824"/>
                  </a:cubicBezTo>
                  <a:cubicBezTo>
                    <a:pt x="2808" y="1824"/>
                    <a:pt x="2607" y="1699"/>
                    <a:pt x="2507" y="1699"/>
                  </a:cubicBezTo>
                  <a:cubicBezTo>
                    <a:pt x="2407" y="1599"/>
                    <a:pt x="2306" y="1599"/>
                    <a:pt x="2081" y="1498"/>
                  </a:cubicBezTo>
                  <a:cubicBezTo>
                    <a:pt x="1981" y="1498"/>
                    <a:pt x="1880" y="1398"/>
                    <a:pt x="1780" y="1398"/>
                  </a:cubicBezTo>
                  <a:cubicBezTo>
                    <a:pt x="1555" y="1298"/>
                    <a:pt x="1354" y="1198"/>
                    <a:pt x="1154" y="1072"/>
                  </a:cubicBezTo>
                  <a:cubicBezTo>
                    <a:pt x="928" y="972"/>
                    <a:pt x="828" y="872"/>
                    <a:pt x="727" y="772"/>
                  </a:cubicBezTo>
                  <a:cubicBezTo>
                    <a:pt x="627" y="671"/>
                    <a:pt x="527" y="571"/>
                    <a:pt x="527" y="446"/>
                  </a:cubicBezTo>
                  <a:lnTo>
                    <a:pt x="427" y="446"/>
                  </a:lnTo>
                  <a:cubicBezTo>
                    <a:pt x="301" y="345"/>
                    <a:pt x="201" y="345"/>
                    <a:pt x="101" y="345"/>
                  </a:cubicBezTo>
                  <a:cubicBezTo>
                    <a:pt x="1" y="446"/>
                    <a:pt x="1" y="571"/>
                    <a:pt x="1" y="671"/>
                  </a:cubicBezTo>
                  <a:cubicBezTo>
                    <a:pt x="1" y="671"/>
                    <a:pt x="101" y="671"/>
                    <a:pt x="101" y="772"/>
                  </a:cubicBezTo>
                  <a:cubicBezTo>
                    <a:pt x="201" y="872"/>
                    <a:pt x="201" y="972"/>
                    <a:pt x="427" y="1072"/>
                  </a:cubicBezTo>
                  <a:cubicBezTo>
                    <a:pt x="627" y="1298"/>
                    <a:pt x="928" y="1699"/>
                    <a:pt x="1454" y="1924"/>
                  </a:cubicBezTo>
                  <a:cubicBezTo>
                    <a:pt x="1555" y="2025"/>
                    <a:pt x="1680" y="2125"/>
                    <a:pt x="1880" y="2125"/>
                  </a:cubicBezTo>
                  <a:cubicBezTo>
                    <a:pt x="1981" y="2225"/>
                    <a:pt x="2081" y="2325"/>
                    <a:pt x="2306" y="2325"/>
                  </a:cubicBezTo>
                  <a:cubicBezTo>
                    <a:pt x="2407" y="2451"/>
                    <a:pt x="2607" y="2451"/>
                    <a:pt x="2707" y="2551"/>
                  </a:cubicBezTo>
                  <a:cubicBezTo>
                    <a:pt x="2933" y="2551"/>
                    <a:pt x="3033" y="2651"/>
                    <a:pt x="3234" y="2651"/>
                  </a:cubicBezTo>
                  <a:cubicBezTo>
                    <a:pt x="3560" y="2752"/>
                    <a:pt x="3961" y="2852"/>
                    <a:pt x="4286" y="2852"/>
                  </a:cubicBezTo>
                  <a:cubicBezTo>
                    <a:pt x="4487" y="2852"/>
                    <a:pt x="4687" y="2952"/>
                    <a:pt x="4813" y="2952"/>
                  </a:cubicBezTo>
                  <a:lnTo>
                    <a:pt x="5941" y="2952"/>
                  </a:lnTo>
                  <a:cubicBezTo>
                    <a:pt x="6166" y="2952"/>
                    <a:pt x="6367" y="2952"/>
                    <a:pt x="6567" y="2852"/>
                  </a:cubicBezTo>
                  <a:lnTo>
                    <a:pt x="7093" y="2852"/>
                  </a:lnTo>
                  <a:cubicBezTo>
                    <a:pt x="7319" y="2752"/>
                    <a:pt x="7419" y="2752"/>
                    <a:pt x="7620" y="2651"/>
                  </a:cubicBezTo>
                  <a:cubicBezTo>
                    <a:pt x="7946" y="2551"/>
                    <a:pt x="8246" y="2451"/>
                    <a:pt x="8572" y="2325"/>
                  </a:cubicBezTo>
                  <a:cubicBezTo>
                    <a:pt x="8873" y="2125"/>
                    <a:pt x="9073" y="2025"/>
                    <a:pt x="9399" y="1824"/>
                  </a:cubicBezTo>
                  <a:cubicBezTo>
                    <a:pt x="9600" y="1599"/>
                    <a:pt x="9825" y="1398"/>
                    <a:pt x="9926" y="1298"/>
                  </a:cubicBezTo>
                  <a:cubicBezTo>
                    <a:pt x="10126" y="1072"/>
                    <a:pt x="10226" y="872"/>
                    <a:pt x="10327" y="772"/>
                  </a:cubicBezTo>
                  <a:cubicBezTo>
                    <a:pt x="10327" y="671"/>
                    <a:pt x="10452" y="446"/>
                    <a:pt x="10452" y="446"/>
                  </a:cubicBezTo>
                  <a:cubicBezTo>
                    <a:pt x="10552" y="345"/>
                    <a:pt x="10552" y="245"/>
                    <a:pt x="10552" y="245"/>
                  </a:cubicBezTo>
                  <a:cubicBezTo>
                    <a:pt x="10552" y="145"/>
                    <a:pt x="10552" y="45"/>
                    <a:pt x="10452" y="45"/>
                  </a:cubicBezTo>
                  <a:cubicBezTo>
                    <a:pt x="10410" y="11"/>
                    <a:pt x="10371" y="0"/>
                    <a:pt x="10334" y="0"/>
                  </a:cubicBezTo>
                  <a:close/>
                </a:path>
              </a:pathLst>
            </a:custGeom>
            <a:solidFill>
              <a:srgbClr val="422A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13;p50">
              <a:extLst>
                <a:ext uri="{FF2B5EF4-FFF2-40B4-BE49-F238E27FC236}">
                  <a16:creationId xmlns:a16="http://schemas.microsoft.com/office/drawing/2014/main" id="{2FC3E57D-311A-944C-BD78-B1997EBF98A8}"/>
                </a:ext>
              </a:extLst>
            </p:cNvPr>
            <p:cNvSpPr/>
            <p:nvPr/>
          </p:nvSpPr>
          <p:spPr>
            <a:xfrm>
              <a:off x="2039558" y="3117808"/>
              <a:ext cx="194829" cy="188537"/>
            </a:xfrm>
            <a:custGeom>
              <a:avLst/>
              <a:gdLst/>
              <a:ahLst/>
              <a:cxnLst/>
              <a:rect l="l" t="t" r="r" b="b"/>
              <a:pathLst>
                <a:path w="8547" h="8271" extrusionOk="0">
                  <a:moveTo>
                    <a:pt x="4391" y="1"/>
                  </a:moveTo>
                  <a:cubicBezTo>
                    <a:pt x="2170" y="1"/>
                    <a:pt x="298" y="1649"/>
                    <a:pt x="201" y="3865"/>
                  </a:cubicBezTo>
                  <a:cubicBezTo>
                    <a:pt x="0" y="6171"/>
                    <a:pt x="1780" y="8151"/>
                    <a:pt x="4060" y="8251"/>
                  </a:cubicBezTo>
                  <a:cubicBezTo>
                    <a:pt x="4193" y="8264"/>
                    <a:pt x="4324" y="8270"/>
                    <a:pt x="4454" y="8270"/>
                  </a:cubicBezTo>
                  <a:cubicBezTo>
                    <a:pt x="6587" y="8270"/>
                    <a:pt x="8352" y="6564"/>
                    <a:pt x="8446" y="4391"/>
                  </a:cubicBezTo>
                  <a:cubicBezTo>
                    <a:pt x="8547" y="2110"/>
                    <a:pt x="6892" y="105"/>
                    <a:pt x="4587" y="5"/>
                  </a:cubicBezTo>
                  <a:cubicBezTo>
                    <a:pt x="4521" y="2"/>
                    <a:pt x="4456" y="1"/>
                    <a:pt x="43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14;p50">
              <a:extLst>
                <a:ext uri="{FF2B5EF4-FFF2-40B4-BE49-F238E27FC236}">
                  <a16:creationId xmlns:a16="http://schemas.microsoft.com/office/drawing/2014/main" id="{0DEFCBE3-6E05-804C-8505-D90E5C447346}"/>
                </a:ext>
              </a:extLst>
            </p:cNvPr>
            <p:cNvSpPr/>
            <p:nvPr/>
          </p:nvSpPr>
          <p:spPr>
            <a:xfrm>
              <a:off x="2637133" y="3115278"/>
              <a:ext cx="194852" cy="188423"/>
            </a:xfrm>
            <a:custGeom>
              <a:avLst/>
              <a:gdLst/>
              <a:ahLst/>
              <a:cxnLst/>
              <a:rect l="l" t="t" r="r" b="b"/>
              <a:pathLst>
                <a:path w="8548" h="8266" extrusionOk="0">
                  <a:moveTo>
                    <a:pt x="4133" y="1"/>
                  </a:moveTo>
                  <a:cubicBezTo>
                    <a:pt x="1982" y="1"/>
                    <a:pt x="196" y="1713"/>
                    <a:pt x="101" y="3876"/>
                  </a:cubicBezTo>
                  <a:cubicBezTo>
                    <a:pt x="1" y="6181"/>
                    <a:pt x="1655" y="8061"/>
                    <a:pt x="3961" y="8262"/>
                  </a:cubicBezTo>
                  <a:cubicBezTo>
                    <a:pt x="4027" y="8265"/>
                    <a:pt x="4093" y="8266"/>
                    <a:pt x="4159" y="8266"/>
                  </a:cubicBezTo>
                  <a:cubicBezTo>
                    <a:pt x="6379" y="8266"/>
                    <a:pt x="8249" y="6641"/>
                    <a:pt x="8347" y="4402"/>
                  </a:cubicBezTo>
                  <a:cubicBezTo>
                    <a:pt x="8547" y="2096"/>
                    <a:pt x="6768" y="116"/>
                    <a:pt x="4487" y="16"/>
                  </a:cubicBezTo>
                  <a:cubicBezTo>
                    <a:pt x="4368" y="6"/>
                    <a:pt x="4250" y="1"/>
                    <a:pt x="41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15;p50">
              <a:extLst>
                <a:ext uri="{FF2B5EF4-FFF2-40B4-BE49-F238E27FC236}">
                  <a16:creationId xmlns:a16="http://schemas.microsoft.com/office/drawing/2014/main" id="{E884A170-D76C-0142-B452-50A671081F3A}"/>
                </a:ext>
              </a:extLst>
            </p:cNvPr>
            <p:cNvSpPr/>
            <p:nvPr/>
          </p:nvSpPr>
          <p:spPr>
            <a:xfrm>
              <a:off x="2337194" y="3063943"/>
              <a:ext cx="156510" cy="85504"/>
            </a:xfrm>
            <a:custGeom>
              <a:avLst/>
              <a:gdLst/>
              <a:ahLst/>
              <a:cxnLst/>
              <a:rect l="l" t="t" r="r" b="b"/>
              <a:pathLst>
                <a:path w="6866" h="3751" extrusionOk="0">
                  <a:moveTo>
                    <a:pt x="3247" y="1"/>
                  </a:moveTo>
                  <a:cubicBezTo>
                    <a:pt x="2064" y="1"/>
                    <a:pt x="925" y="381"/>
                    <a:pt x="502" y="1215"/>
                  </a:cubicBezTo>
                  <a:cubicBezTo>
                    <a:pt x="1" y="2368"/>
                    <a:pt x="1655" y="3421"/>
                    <a:pt x="3334" y="3722"/>
                  </a:cubicBezTo>
                  <a:cubicBezTo>
                    <a:pt x="3478" y="3741"/>
                    <a:pt x="3623" y="3750"/>
                    <a:pt x="3768" y="3750"/>
                  </a:cubicBezTo>
                  <a:cubicBezTo>
                    <a:pt x="5319" y="3750"/>
                    <a:pt x="6865" y="2696"/>
                    <a:pt x="6567" y="1641"/>
                  </a:cubicBezTo>
                  <a:cubicBezTo>
                    <a:pt x="6275" y="596"/>
                    <a:pt x="4727" y="1"/>
                    <a:pt x="3247" y="1"/>
                  </a:cubicBezTo>
                  <a:close/>
                </a:path>
              </a:pathLst>
            </a:custGeom>
            <a:solidFill>
              <a:srgbClr val="2A0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16;p50">
              <a:extLst>
                <a:ext uri="{FF2B5EF4-FFF2-40B4-BE49-F238E27FC236}">
                  <a16:creationId xmlns:a16="http://schemas.microsoft.com/office/drawing/2014/main" id="{B1CF9BDF-155C-154A-A374-08B68CA8D99B}"/>
                </a:ext>
              </a:extLst>
            </p:cNvPr>
            <p:cNvSpPr/>
            <p:nvPr/>
          </p:nvSpPr>
          <p:spPr>
            <a:xfrm>
              <a:off x="2213234" y="4534185"/>
              <a:ext cx="30864" cy="59313"/>
            </a:xfrm>
            <a:custGeom>
              <a:avLst/>
              <a:gdLst/>
              <a:ahLst/>
              <a:cxnLst/>
              <a:rect l="l" t="t" r="r" b="b"/>
              <a:pathLst>
                <a:path w="1354" h="2602" extrusionOk="0">
                  <a:moveTo>
                    <a:pt x="100" y="1"/>
                  </a:moveTo>
                  <a:cubicBezTo>
                    <a:pt x="100" y="1"/>
                    <a:pt x="0" y="126"/>
                    <a:pt x="0" y="226"/>
                  </a:cubicBezTo>
                  <a:cubicBezTo>
                    <a:pt x="0" y="226"/>
                    <a:pt x="100" y="327"/>
                    <a:pt x="201" y="527"/>
                  </a:cubicBezTo>
                  <a:cubicBezTo>
                    <a:pt x="201" y="627"/>
                    <a:pt x="301" y="853"/>
                    <a:pt x="426" y="953"/>
                  </a:cubicBezTo>
                  <a:cubicBezTo>
                    <a:pt x="426" y="1054"/>
                    <a:pt x="527" y="1254"/>
                    <a:pt x="527" y="1379"/>
                  </a:cubicBezTo>
                  <a:cubicBezTo>
                    <a:pt x="627" y="1480"/>
                    <a:pt x="727" y="1580"/>
                    <a:pt x="727" y="1780"/>
                  </a:cubicBezTo>
                  <a:cubicBezTo>
                    <a:pt x="727" y="1881"/>
                    <a:pt x="827" y="2006"/>
                    <a:pt x="827" y="2106"/>
                  </a:cubicBezTo>
                  <a:lnTo>
                    <a:pt x="827" y="2206"/>
                  </a:lnTo>
                  <a:lnTo>
                    <a:pt x="827" y="2307"/>
                  </a:lnTo>
                  <a:lnTo>
                    <a:pt x="827" y="2407"/>
                  </a:lnTo>
                  <a:lnTo>
                    <a:pt x="827" y="2507"/>
                  </a:lnTo>
                  <a:lnTo>
                    <a:pt x="928" y="2507"/>
                  </a:lnTo>
                  <a:cubicBezTo>
                    <a:pt x="928" y="2570"/>
                    <a:pt x="959" y="2601"/>
                    <a:pt x="990" y="2601"/>
                  </a:cubicBezTo>
                  <a:cubicBezTo>
                    <a:pt x="1022" y="2601"/>
                    <a:pt x="1053" y="2570"/>
                    <a:pt x="1053" y="2507"/>
                  </a:cubicBezTo>
                  <a:cubicBezTo>
                    <a:pt x="1053" y="2507"/>
                    <a:pt x="1153" y="2507"/>
                    <a:pt x="1153" y="2407"/>
                  </a:cubicBezTo>
                  <a:cubicBezTo>
                    <a:pt x="1153" y="2407"/>
                    <a:pt x="1253" y="2407"/>
                    <a:pt x="1253" y="2307"/>
                  </a:cubicBezTo>
                  <a:lnTo>
                    <a:pt x="1253" y="2106"/>
                  </a:lnTo>
                  <a:cubicBezTo>
                    <a:pt x="1354" y="2006"/>
                    <a:pt x="1354" y="1780"/>
                    <a:pt x="1253" y="1580"/>
                  </a:cubicBezTo>
                  <a:cubicBezTo>
                    <a:pt x="1253" y="1480"/>
                    <a:pt x="1253" y="1254"/>
                    <a:pt x="1153" y="1054"/>
                  </a:cubicBezTo>
                  <a:cubicBezTo>
                    <a:pt x="1053" y="753"/>
                    <a:pt x="727" y="527"/>
                    <a:pt x="627" y="327"/>
                  </a:cubicBezTo>
                  <a:cubicBezTo>
                    <a:pt x="426" y="126"/>
                    <a:pt x="201" y="1"/>
                    <a:pt x="201"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17;p50">
              <a:extLst>
                <a:ext uri="{FF2B5EF4-FFF2-40B4-BE49-F238E27FC236}">
                  <a16:creationId xmlns:a16="http://schemas.microsoft.com/office/drawing/2014/main" id="{7223D6C7-1071-ED4C-A17A-2497A250B49A}"/>
                </a:ext>
              </a:extLst>
            </p:cNvPr>
            <p:cNvSpPr/>
            <p:nvPr/>
          </p:nvSpPr>
          <p:spPr>
            <a:xfrm>
              <a:off x="2244076" y="4519915"/>
              <a:ext cx="36016" cy="64578"/>
            </a:xfrm>
            <a:custGeom>
              <a:avLst/>
              <a:gdLst/>
              <a:ahLst/>
              <a:cxnLst/>
              <a:rect l="l" t="t" r="r" b="b"/>
              <a:pathLst>
                <a:path w="1580" h="2833" extrusionOk="0">
                  <a:moveTo>
                    <a:pt x="201" y="0"/>
                  </a:moveTo>
                  <a:cubicBezTo>
                    <a:pt x="201" y="0"/>
                    <a:pt x="101" y="0"/>
                    <a:pt x="101" y="126"/>
                  </a:cubicBezTo>
                  <a:cubicBezTo>
                    <a:pt x="1" y="126"/>
                    <a:pt x="1" y="226"/>
                    <a:pt x="101" y="226"/>
                  </a:cubicBezTo>
                  <a:cubicBezTo>
                    <a:pt x="101" y="226"/>
                    <a:pt x="201" y="426"/>
                    <a:pt x="326" y="627"/>
                  </a:cubicBezTo>
                  <a:cubicBezTo>
                    <a:pt x="427" y="752"/>
                    <a:pt x="527" y="852"/>
                    <a:pt x="527" y="953"/>
                  </a:cubicBezTo>
                  <a:cubicBezTo>
                    <a:pt x="627" y="1153"/>
                    <a:pt x="727" y="1253"/>
                    <a:pt x="727" y="1379"/>
                  </a:cubicBezTo>
                  <a:cubicBezTo>
                    <a:pt x="828" y="1579"/>
                    <a:pt x="828" y="1680"/>
                    <a:pt x="953" y="1880"/>
                  </a:cubicBezTo>
                  <a:lnTo>
                    <a:pt x="953" y="2106"/>
                  </a:lnTo>
                  <a:cubicBezTo>
                    <a:pt x="953" y="2106"/>
                    <a:pt x="953" y="2206"/>
                    <a:pt x="1053" y="2306"/>
                  </a:cubicBezTo>
                  <a:lnTo>
                    <a:pt x="1053" y="2632"/>
                  </a:lnTo>
                  <a:lnTo>
                    <a:pt x="1154" y="2732"/>
                  </a:lnTo>
                  <a:lnTo>
                    <a:pt x="1154" y="2832"/>
                  </a:lnTo>
                  <a:cubicBezTo>
                    <a:pt x="1254" y="2832"/>
                    <a:pt x="1354" y="2832"/>
                    <a:pt x="1354" y="2732"/>
                  </a:cubicBezTo>
                  <a:lnTo>
                    <a:pt x="1354" y="2632"/>
                  </a:lnTo>
                  <a:cubicBezTo>
                    <a:pt x="1454" y="2507"/>
                    <a:pt x="1454" y="2406"/>
                    <a:pt x="1454" y="2306"/>
                  </a:cubicBezTo>
                  <a:cubicBezTo>
                    <a:pt x="1580" y="2005"/>
                    <a:pt x="1454" y="1579"/>
                    <a:pt x="1354" y="1153"/>
                  </a:cubicBezTo>
                  <a:cubicBezTo>
                    <a:pt x="1154" y="752"/>
                    <a:pt x="953" y="426"/>
                    <a:pt x="627" y="326"/>
                  </a:cubicBezTo>
                  <a:cubicBezTo>
                    <a:pt x="427" y="126"/>
                    <a:pt x="201" y="0"/>
                    <a:pt x="201"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18;p50">
              <a:extLst>
                <a:ext uri="{FF2B5EF4-FFF2-40B4-BE49-F238E27FC236}">
                  <a16:creationId xmlns:a16="http://schemas.microsoft.com/office/drawing/2014/main" id="{08E6B115-837F-6F42-B68F-1199A719C2C4}"/>
                </a:ext>
              </a:extLst>
            </p:cNvPr>
            <p:cNvSpPr/>
            <p:nvPr/>
          </p:nvSpPr>
          <p:spPr>
            <a:xfrm>
              <a:off x="2629724" y="4494203"/>
              <a:ext cx="33144" cy="66288"/>
            </a:xfrm>
            <a:custGeom>
              <a:avLst/>
              <a:gdLst/>
              <a:ahLst/>
              <a:cxnLst/>
              <a:rect l="l" t="t" r="r" b="b"/>
              <a:pathLst>
                <a:path w="1454" h="2908" extrusionOk="0">
                  <a:moveTo>
                    <a:pt x="1353" y="0"/>
                  </a:moveTo>
                  <a:cubicBezTo>
                    <a:pt x="1353" y="0"/>
                    <a:pt x="1153" y="101"/>
                    <a:pt x="952" y="301"/>
                  </a:cubicBezTo>
                  <a:cubicBezTo>
                    <a:pt x="627" y="502"/>
                    <a:pt x="426" y="828"/>
                    <a:pt x="201" y="1128"/>
                  </a:cubicBezTo>
                  <a:cubicBezTo>
                    <a:pt x="100" y="1354"/>
                    <a:pt x="0" y="1554"/>
                    <a:pt x="0" y="1755"/>
                  </a:cubicBezTo>
                  <a:lnTo>
                    <a:pt x="0" y="2281"/>
                  </a:lnTo>
                  <a:cubicBezTo>
                    <a:pt x="0" y="2507"/>
                    <a:pt x="0" y="2607"/>
                    <a:pt x="100" y="2707"/>
                  </a:cubicBezTo>
                  <a:lnTo>
                    <a:pt x="100" y="2808"/>
                  </a:lnTo>
                  <a:lnTo>
                    <a:pt x="201" y="2908"/>
                  </a:lnTo>
                  <a:cubicBezTo>
                    <a:pt x="326" y="2908"/>
                    <a:pt x="326" y="2808"/>
                    <a:pt x="326" y="2808"/>
                  </a:cubicBezTo>
                  <a:lnTo>
                    <a:pt x="326" y="2707"/>
                  </a:lnTo>
                  <a:cubicBezTo>
                    <a:pt x="326" y="2707"/>
                    <a:pt x="426" y="2707"/>
                    <a:pt x="426" y="2607"/>
                  </a:cubicBezTo>
                  <a:lnTo>
                    <a:pt x="426" y="2281"/>
                  </a:lnTo>
                  <a:cubicBezTo>
                    <a:pt x="526" y="2181"/>
                    <a:pt x="526" y="2081"/>
                    <a:pt x="526" y="1880"/>
                  </a:cubicBezTo>
                  <a:cubicBezTo>
                    <a:pt x="627" y="1880"/>
                    <a:pt x="627" y="1755"/>
                    <a:pt x="627" y="1655"/>
                  </a:cubicBezTo>
                  <a:cubicBezTo>
                    <a:pt x="727" y="1554"/>
                    <a:pt x="727" y="1554"/>
                    <a:pt x="727" y="1454"/>
                  </a:cubicBezTo>
                  <a:cubicBezTo>
                    <a:pt x="827" y="1254"/>
                    <a:pt x="952" y="1128"/>
                    <a:pt x="1053" y="1028"/>
                  </a:cubicBezTo>
                  <a:cubicBezTo>
                    <a:pt x="1153" y="828"/>
                    <a:pt x="1153" y="727"/>
                    <a:pt x="1253" y="627"/>
                  </a:cubicBezTo>
                  <a:cubicBezTo>
                    <a:pt x="1353" y="301"/>
                    <a:pt x="1454" y="201"/>
                    <a:pt x="1454" y="201"/>
                  </a:cubicBezTo>
                  <a:lnTo>
                    <a:pt x="1454" y="101"/>
                  </a:lnTo>
                  <a:cubicBezTo>
                    <a:pt x="1454" y="0"/>
                    <a:pt x="1353" y="0"/>
                    <a:pt x="1353" y="0"/>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19;p50">
              <a:extLst>
                <a:ext uri="{FF2B5EF4-FFF2-40B4-BE49-F238E27FC236}">
                  <a16:creationId xmlns:a16="http://schemas.microsoft.com/office/drawing/2014/main" id="{69C8BC5C-7000-5945-9186-89DD3A77C0E5}"/>
                </a:ext>
              </a:extLst>
            </p:cNvPr>
            <p:cNvSpPr/>
            <p:nvPr/>
          </p:nvSpPr>
          <p:spPr>
            <a:xfrm>
              <a:off x="2667997" y="4505623"/>
              <a:ext cx="28585" cy="64578"/>
            </a:xfrm>
            <a:custGeom>
              <a:avLst/>
              <a:gdLst/>
              <a:ahLst/>
              <a:cxnLst/>
              <a:rect l="l" t="t" r="r" b="b"/>
              <a:pathLst>
                <a:path w="1254" h="2833" extrusionOk="0">
                  <a:moveTo>
                    <a:pt x="1028" y="1"/>
                  </a:moveTo>
                  <a:cubicBezTo>
                    <a:pt x="1028" y="1"/>
                    <a:pt x="928" y="126"/>
                    <a:pt x="727" y="327"/>
                  </a:cubicBezTo>
                  <a:cubicBezTo>
                    <a:pt x="627" y="427"/>
                    <a:pt x="527" y="527"/>
                    <a:pt x="401" y="753"/>
                  </a:cubicBezTo>
                  <a:cubicBezTo>
                    <a:pt x="301" y="853"/>
                    <a:pt x="201" y="1053"/>
                    <a:pt x="100" y="1254"/>
                  </a:cubicBezTo>
                  <a:cubicBezTo>
                    <a:pt x="100" y="1379"/>
                    <a:pt x="0" y="1580"/>
                    <a:pt x="0" y="1780"/>
                  </a:cubicBezTo>
                  <a:lnTo>
                    <a:pt x="0" y="2106"/>
                  </a:lnTo>
                  <a:lnTo>
                    <a:pt x="0" y="2307"/>
                  </a:lnTo>
                  <a:cubicBezTo>
                    <a:pt x="0" y="2407"/>
                    <a:pt x="0" y="2507"/>
                    <a:pt x="100" y="2632"/>
                  </a:cubicBezTo>
                  <a:lnTo>
                    <a:pt x="100" y="2733"/>
                  </a:lnTo>
                  <a:lnTo>
                    <a:pt x="201" y="2833"/>
                  </a:lnTo>
                  <a:cubicBezTo>
                    <a:pt x="301" y="2833"/>
                    <a:pt x="301" y="2833"/>
                    <a:pt x="301" y="2733"/>
                  </a:cubicBezTo>
                  <a:cubicBezTo>
                    <a:pt x="301" y="2733"/>
                    <a:pt x="401" y="2733"/>
                    <a:pt x="401" y="2632"/>
                  </a:cubicBezTo>
                  <a:lnTo>
                    <a:pt x="401" y="2307"/>
                  </a:lnTo>
                  <a:cubicBezTo>
                    <a:pt x="527" y="2206"/>
                    <a:pt x="527" y="2006"/>
                    <a:pt x="527" y="1880"/>
                  </a:cubicBezTo>
                  <a:cubicBezTo>
                    <a:pt x="627" y="1780"/>
                    <a:pt x="627" y="1780"/>
                    <a:pt x="627" y="1680"/>
                  </a:cubicBezTo>
                  <a:cubicBezTo>
                    <a:pt x="627" y="1580"/>
                    <a:pt x="727" y="1479"/>
                    <a:pt x="727" y="1479"/>
                  </a:cubicBezTo>
                  <a:cubicBezTo>
                    <a:pt x="827" y="1154"/>
                    <a:pt x="928" y="853"/>
                    <a:pt x="1028" y="627"/>
                  </a:cubicBezTo>
                  <a:cubicBezTo>
                    <a:pt x="1253" y="327"/>
                    <a:pt x="1253" y="226"/>
                    <a:pt x="1253" y="226"/>
                  </a:cubicBezTo>
                  <a:lnTo>
                    <a:pt x="1253" y="126"/>
                  </a:lnTo>
                  <a:cubicBezTo>
                    <a:pt x="1253" y="1"/>
                    <a:pt x="1153" y="1"/>
                    <a:pt x="1028" y="1"/>
                  </a:cubicBezTo>
                  <a:close/>
                </a:path>
              </a:pathLst>
            </a:custGeom>
            <a:solidFill>
              <a:srgbClr val="5A2A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20;p50">
              <a:extLst>
                <a:ext uri="{FF2B5EF4-FFF2-40B4-BE49-F238E27FC236}">
                  <a16:creationId xmlns:a16="http://schemas.microsoft.com/office/drawing/2014/main" id="{2D4B81DA-D5C0-4441-A53C-EEA3274CA9CA}"/>
                </a:ext>
              </a:extLst>
            </p:cNvPr>
            <p:cNvSpPr/>
            <p:nvPr/>
          </p:nvSpPr>
          <p:spPr>
            <a:xfrm>
              <a:off x="1977281" y="4384512"/>
              <a:ext cx="31434" cy="59427"/>
            </a:xfrm>
            <a:custGeom>
              <a:avLst/>
              <a:gdLst/>
              <a:ahLst/>
              <a:cxnLst/>
              <a:rect l="l" t="t" r="r" b="b"/>
              <a:pathLst>
                <a:path w="1379" h="2607" extrusionOk="0">
                  <a:moveTo>
                    <a:pt x="126" y="0"/>
                  </a:moveTo>
                  <a:lnTo>
                    <a:pt x="0" y="101"/>
                  </a:lnTo>
                  <a:cubicBezTo>
                    <a:pt x="126" y="827"/>
                    <a:pt x="226" y="1554"/>
                    <a:pt x="326" y="2306"/>
                  </a:cubicBezTo>
                  <a:cubicBezTo>
                    <a:pt x="426" y="2507"/>
                    <a:pt x="527" y="2607"/>
                    <a:pt x="752" y="2607"/>
                  </a:cubicBezTo>
                  <a:cubicBezTo>
                    <a:pt x="1053" y="2607"/>
                    <a:pt x="1379" y="2306"/>
                    <a:pt x="1153" y="1980"/>
                  </a:cubicBezTo>
                  <a:cubicBezTo>
                    <a:pt x="852" y="1354"/>
                    <a:pt x="426" y="827"/>
                    <a:pt x="226" y="101"/>
                  </a:cubicBezTo>
                  <a:cubicBezTo>
                    <a:pt x="226" y="0"/>
                    <a:pt x="226" y="0"/>
                    <a:pt x="126"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21;p50">
              <a:extLst>
                <a:ext uri="{FF2B5EF4-FFF2-40B4-BE49-F238E27FC236}">
                  <a16:creationId xmlns:a16="http://schemas.microsoft.com/office/drawing/2014/main" id="{B8FEF27A-79B5-7049-87BB-D7999CEC447B}"/>
                </a:ext>
              </a:extLst>
            </p:cNvPr>
            <p:cNvSpPr/>
            <p:nvPr/>
          </p:nvSpPr>
          <p:spPr>
            <a:xfrm>
              <a:off x="2005843" y="4405643"/>
              <a:ext cx="33737" cy="36016"/>
            </a:xfrm>
            <a:custGeom>
              <a:avLst/>
              <a:gdLst/>
              <a:ahLst/>
              <a:cxnLst/>
              <a:rect l="l" t="t" r="r" b="b"/>
              <a:pathLst>
                <a:path w="1480" h="1580" extrusionOk="0">
                  <a:moveTo>
                    <a:pt x="326" y="1"/>
                  </a:moveTo>
                  <a:cubicBezTo>
                    <a:pt x="126" y="1"/>
                    <a:pt x="0" y="226"/>
                    <a:pt x="0" y="327"/>
                  </a:cubicBezTo>
                  <a:cubicBezTo>
                    <a:pt x="0" y="527"/>
                    <a:pt x="126" y="627"/>
                    <a:pt x="126" y="853"/>
                  </a:cubicBezTo>
                  <a:cubicBezTo>
                    <a:pt x="226" y="953"/>
                    <a:pt x="226" y="1053"/>
                    <a:pt x="326" y="1154"/>
                  </a:cubicBezTo>
                  <a:cubicBezTo>
                    <a:pt x="427" y="1379"/>
                    <a:pt x="627" y="1580"/>
                    <a:pt x="853" y="1580"/>
                  </a:cubicBezTo>
                  <a:cubicBezTo>
                    <a:pt x="853" y="1580"/>
                    <a:pt x="953" y="1580"/>
                    <a:pt x="1053" y="1479"/>
                  </a:cubicBezTo>
                  <a:cubicBezTo>
                    <a:pt x="1254" y="1379"/>
                    <a:pt x="1479" y="1053"/>
                    <a:pt x="1254" y="853"/>
                  </a:cubicBezTo>
                  <a:cubicBezTo>
                    <a:pt x="1153" y="627"/>
                    <a:pt x="1053" y="427"/>
                    <a:pt x="853" y="327"/>
                  </a:cubicBezTo>
                  <a:cubicBezTo>
                    <a:pt x="752" y="226"/>
                    <a:pt x="527" y="126"/>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22;p50">
              <a:extLst>
                <a:ext uri="{FF2B5EF4-FFF2-40B4-BE49-F238E27FC236}">
                  <a16:creationId xmlns:a16="http://schemas.microsoft.com/office/drawing/2014/main" id="{61102A1A-7EE3-CF40-8C7B-6AD3CE3C4919}"/>
                </a:ext>
              </a:extLst>
            </p:cNvPr>
            <p:cNvSpPr/>
            <p:nvPr/>
          </p:nvSpPr>
          <p:spPr>
            <a:xfrm>
              <a:off x="1951568" y="4267961"/>
              <a:ext cx="30864" cy="45157"/>
            </a:xfrm>
            <a:custGeom>
              <a:avLst/>
              <a:gdLst/>
              <a:ahLst/>
              <a:cxnLst/>
              <a:rect l="l" t="t" r="r" b="b"/>
              <a:pathLst>
                <a:path w="1354" h="1981" extrusionOk="0">
                  <a:moveTo>
                    <a:pt x="201" y="1"/>
                  </a:moveTo>
                  <a:cubicBezTo>
                    <a:pt x="0" y="201"/>
                    <a:pt x="101" y="627"/>
                    <a:pt x="201" y="928"/>
                  </a:cubicBezTo>
                  <a:cubicBezTo>
                    <a:pt x="301" y="1354"/>
                    <a:pt x="301" y="1880"/>
                    <a:pt x="727" y="1981"/>
                  </a:cubicBezTo>
                  <a:lnTo>
                    <a:pt x="828" y="1981"/>
                  </a:lnTo>
                  <a:cubicBezTo>
                    <a:pt x="928" y="1981"/>
                    <a:pt x="1128" y="1880"/>
                    <a:pt x="1128" y="1780"/>
                  </a:cubicBezTo>
                  <a:cubicBezTo>
                    <a:pt x="1354" y="1354"/>
                    <a:pt x="1028" y="1153"/>
                    <a:pt x="828" y="727"/>
                  </a:cubicBezTo>
                  <a:cubicBezTo>
                    <a:pt x="727" y="527"/>
                    <a:pt x="627" y="101"/>
                    <a:pt x="301"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23;p50">
              <a:extLst>
                <a:ext uri="{FF2B5EF4-FFF2-40B4-BE49-F238E27FC236}">
                  <a16:creationId xmlns:a16="http://schemas.microsoft.com/office/drawing/2014/main" id="{6F1A3E42-1710-394C-9CE5-DBD83AADE0A6}"/>
                </a:ext>
              </a:extLst>
            </p:cNvPr>
            <p:cNvSpPr/>
            <p:nvPr/>
          </p:nvSpPr>
          <p:spPr>
            <a:xfrm>
              <a:off x="2948514" y="4096564"/>
              <a:ext cx="26283" cy="69160"/>
            </a:xfrm>
            <a:custGeom>
              <a:avLst/>
              <a:gdLst/>
              <a:ahLst/>
              <a:cxnLst/>
              <a:rect l="l" t="t" r="r" b="b"/>
              <a:pathLst>
                <a:path w="1153" h="3034" extrusionOk="0">
                  <a:moveTo>
                    <a:pt x="326" y="1"/>
                  </a:moveTo>
                  <a:cubicBezTo>
                    <a:pt x="125" y="527"/>
                    <a:pt x="125" y="928"/>
                    <a:pt x="125" y="1454"/>
                  </a:cubicBezTo>
                  <a:cubicBezTo>
                    <a:pt x="125" y="1981"/>
                    <a:pt x="0" y="2507"/>
                    <a:pt x="326" y="2908"/>
                  </a:cubicBezTo>
                  <a:cubicBezTo>
                    <a:pt x="426" y="2908"/>
                    <a:pt x="526" y="3033"/>
                    <a:pt x="526" y="3033"/>
                  </a:cubicBezTo>
                  <a:cubicBezTo>
                    <a:pt x="627" y="3033"/>
                    <a:pt x="752" y="2908"/>
                    <a:pt x="752" y="2908"/>
                  </a:cubicBezTo>
                  <a:cubicBezTo>
                    <a:pt x="1153" y="2607"/>
                    <a:pt x="1053" y="2081"/>
                    <a:pt x="952" y="1655"/>
                  </a:cubicBezTo>
                  <a:cubicBezTo>
                    <a:pt x="852" y="1154"/>
                    <a:pt x="752" y="527"/>
                    <a:pt x="5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24;p50">
              <a:extLst>
                <a:ext uri="{FF2B5EF4-FFF2-40B4-BE49-F238E27FC236}">
                  <a16:creationId xmlns:a16="http://schemas.microsoft.com/office/drawing/2014/main" id="{12EB4EE8-B78D-4646-B9F0-06D7D6CD68C9}"/>
                </a:ext>
              </a:extLst>
            </p:cNvPr>
            <p:cNvSpPr/>
            <p:nvPr/>
          </p:nvSpPr>
          <p:spPr>
            <a:xfrm>
              <a:off x="2970215" y="4070281"/>
              <a:ext cx="30864" cy="49739"/>
            </a:xfrm>
            <a:custGeom>
              <a:avLst/>
              <a:gdLst/>
              <a:ahLst/>
              <a:cxnLst/>
              <a:rect l="l" t="t" r="r" b="b"/>
              <a:pathLst>
                <a:path w="1354" h="2182" extrusionOk="0">
                  <a:moveTo>
                    <a:pt x="727" y="1"/>
                  </a:moveTo>
                  <a:cubicBezTo>
                    <a:pt x="727" y="1"/>
                    <a:pt x="627" y="1"/>
                    <a:pt x="627" y="101"/>
                  </a:cubicBezTo>
                  <a:cubicBezTo>
                    <a:pt x="427" y="627"/>
                    <a:pt x="0" y="1455"/>
                    <a:pt x="427" y="1981"/>
                  </a:cubicBezTo>
                  <a:cubicBezTo>
                    <a:pt x="527" y="2181"/>
                    <a:pt x="727" y="2181"/>
                    <a:pt x="828" y="2181"/>
                  </a:cubicBezTo>
                  <a:cubicBezTo>
                    <a:pt x="1053" y="2181"/>
                    <a:pt x="1254" y="2081"/>
                    <a:pt x="1254" y="1881"/>
                  </a:cubicBezTo>
                  <a:cubicBezTo>
                    <a:pt x="1354" y="1354"/>
                    <a:pt x="928" y="627"/>
                    <a:pt x="828" y="101"/>
                  </a:cubicBezTo>
                  <a:cubicBezTo>
                    <a:pt x="828" y="1"/>
                    <a:pt x="727" y="1"/>
                    <a:pt x="7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5;p50">
              <a:extLst>
                <a:ext uri="{FF2B5EF4-FFF2-40B4-BE49-F238E27FC236}">
                  <a16:creationId xmlns:a16="http://schemas.microsoft.com/office/drawing/2014/main" id="{0A6F03AC-8C33-A64C-BC03-0FE4C1A2F3E8}"/>
                </a:ext>
              </a:extLst>
            </p:cNvPr>
            <p:cNvSpPr/>
            <p:nvPr/>
          </p:nvSpPr>
          <p:spPr>
            <a:xfrm>
              <a:off x="2953643" y="4196543"/>
              <a:ext cx="21154" cy="54868"/>
            </a:xfrm>
            <a:custGeom>
              <a:avLst/>
              <a:gdLst/>
              <a:ahLst/>
              <a:cxnLst/>
              <a:rect l="l" t="t" r="r" b="b"/>
              <a:pathLst>
                <a:path w="928" h="2407" extrusionOk="0">
                  <a:moveTo>
                    <a:pt x="627" y="1"/>
                  </a:moveTo>
                  <a:cubicBezTo>
                    <a:pt x="527" y="1"/>
                    <a:pt x="402" y="1"/>
                    <a:pt x="301" y="101"/>
                  </a:cubicBezTo>
                  <a:cubicBezTo>
                    <a:pt x="201" y="527"/>
                    <a:pt x="101" y="828"/>
                    <a:pt x="101" y="1254"/>
                  </a:cubicBezTo>
                  <a:cubicBezTo>
                    <a:pt x="1" y="1655"/>
                    <a:pt x="1" y="1981"/>
                    <a:pt x="301" y="2281"/>
                  </a:cubicBezTo>
                  <a:cubicBezTo>
                    <a:pt x="301" y="2281"/>
                    <a:pt x="402" y="2407"/>
                    <a:pt x="527" y="2407"/>
                  </a:cubicBezTo>
                  <a:lnTo>
                    <a:pt x="627" y="2281"/>
                  </a:lnTo>
                  <a:cubicBezTo>
                    <a:pt x="928" y="1981"/>
                    <a:pt x="928" y="1780"/>
                    <a:pt x="928" y="1454"/>
                  </a:cubicBezTo>
                  <a:cubicBezTo>
                    <a:pt x="828" y="1028"/>
                    <a:pt x="828" y="728"/>
                    <a:pt x="928" y="302"/>
                  </a:cubicBezTo>
                  <a:cubicBezTo>
                    <a:pt x="928" y="101"/>
                    <a:pt x="727"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26;p50">
              <a:extLst>
                <a:ext uri="{FF2B5EF4-FFF2-40B4-BE49-F238E27FC236}">
                  <a16:creationId xmlns:a16="http://schemas.microsoft.com/office/drawing/2014/main" id="{5FBCF96C-1DDA-7F4E-8DE7-265DE9A8967B}"/>
                </a:ext>
              </a:extLst>
            </p:cNvPr>
            <p:cNvSpPr/>
            <p:nvPr/>
          </p:nvSpPr>
          <p:spPr>
            <a:xfrm>
              <a:off x="2005843" y="3758352"/>
              <a:ext cx="31434" cy="66858"/>
            </a:xfrm>
            <a:custGeom>
              <a:avLst/>
              <a:gdLst/>
              <a:ahLst/>
              <a:cxnLst/>
              <a:rect l="l" t="t" r="r" b="b"/>
              <a:pathLst>
                <a:path w="1379" h="2933" extrusionOk="0">
                  <a:moveTo>
                    <a:pt x="427" y="1"/>
                  </a:moveTo>
                  <a:cubicBezTo>
                    <a:pt x="0" y="201"/>
                    <a:pt x="126" y="1153"/>
                    <a:pt x="126" y="1580"/>
                  </a:cubicBezTo>
                  <a:cubicBezTo>
                    <a:pt x="226" y="2081"/>
                    <a:pt x="326" y="2707"/>
                    <a:pt x="953" y="2933"/>
                  </a:cubicBezTo>
                  <a:cubicBezTo>
                    <a:pt x="1153" y="2933"/>
                    <a:pt x="1254" y="2833"/>
                    <a:pt x="1254" y="2707"/>
                  </a:cubicBezTo>
                  <a:cubicBezTo>
                    <a:pt x="1379" y="2206"/>
                    <a:pt x="1153" y="1580"/>
                    <a:pt x="1053" y="953"/>
                  </a:cubicBezTo>
                  <a:cubicBezTo>
                    <a:pt x="953" y="727"/>
                    <a:pt x="953" y="1"/>
                    <a:pt x="6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27;p50">
              <a:extLst>
                <a:ext uri="{FF2B5EF4-FFF2-40B4-BE49-F238E27FC236}">
                  <a16:creationId xmlns:a16="http://schemas.microsoft.com/office/drawing/2014/main" id="{314FEEB1-965B-9D43-8EFA-5FDB33E63790}"/>
                </a:ext>
              </a:extLst>
            </p:cNvPr>
            <p:cNvSpPr/>
            <p:nvPr/>
          </p:nvSpPr>
          <p:spPr>
            <a:xfrm>
              <a:off x="2022985" y="3708659"/>
              <a:ext cx="25736" cy="57147"/>
            </a:xfrm>
            <a:custGeom>
              <a:avLst/>
              <a:gdLst/>
              <a:ahLst/>
              <a:cxnLst/>
              <a:rect l="l" t="t" r="r" b="b"/>
              <a:pathLst>
                <a:path w="1129" h="2507" extrusionOk="0">
                  <a:moveTo>
                    <a:pt x="301" y="0"/>
                  </a:moveTo>
                  <a:cubicBezTo>
                    <a:pt x="0" y="301"/>
                    <a:pt x="0" y="927"/>
                    <a:pt x="0" y="1354"/>
                  </a:cubicBezTo>
                  <a:cubicBezTo>
                    <a:pt x="0" y="1755"/>
                    <a:pt x="101" y="2506"/>
                    <a:pt x="627" y="2506"/>
                  </a:cubicBezTo>
                  <a:cubicBezTo>
                    <a:pt x="1128" y="2506"/>
                    <a:pt x="1128" y="1880"/>
                    <a:pt x="928" y="1554"/>
                  </a:cubicBezTo>
                  <a:cubicBezTo>
                    <a:pt x="827" y="1028"/>
                    <a:pt x="727" y="501"/>
                    <a:pt x="502" y="0"/>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28;p50">
              <a:extLst>
                <a:ext uri="{FF2B5EF4-FFF2-40B4-BE49-F238E27FC236}">
                  <a16:creationId xmlns:a16="http://schemas.microsoft.com/office/drawing/2014/main" id="{2CAAA437-2366-8049-9473-3B18790B7602}"/>
                </a:ext>
              </a:extLst>
            </p:cNvPr>
            <p:cNvSpPr/>
            <p:nvPr/>
          </p:nvSpPr>
          <p:spPr>
            <a:xfrm>
              <a:off x="2058409" y="3796625"/>
              <a:ext cx="30864" cy="54868"/>
            </a:xfrm>
            <a:custGeom>
              <a:avLst/>
              <a:gdLst/>
              <a:ahLst/>
              <a:cxnLst/>
              <a:rect l="l" t="t" r="r" b="b"/>
              <a:pathLst>
                <a:path w="1354" h="2407" extrusionOk="0">
                  <a:moveTo>
                    <a:pt x="326" y="1"/>
                  </a:moveTo>
                  <a:lnTo>
                    <a:pt x="201" y="101"/>
                  </a:lnTo>
                  <a:cubicBezTo>
                    <a:pt x="0" y="402"/>
                    <a:pt x="100" y="828"/>
                    <a:pt x="201" y="1254"/>
                  </a:cubicBezTo>
                  <a:cubicBezTo>
                    <a:pt x="326" y="1655"/>
                    <a:pt x="326" y="2081"/>
                    <a:pt x="727" y="2407"/>
                  </a:cubicBezTo>
                  <a:lnTo>
                    <a:pt x="953" y="2407"/>
                  </a:lnTo>
                  <a:cubicBezTo>
                    <a:pt x="1053" y="2407"/>
                    <a:pt x="1153" y="2282"/>
                    <a:pt x="1253" y="2181"/>
                  </a:cubicBezTo>
                  <a:cubicBezTo>
                    <a:pt x="1354" y="1780"/>
                    <a:pt x="1153" y="1454"/>
                    <a:pt x="953" y="1154"/>
                  </a:cubicBezTo>
                  <a:cubicBezTo>
                    <a:pt x="727" y="728"/>
                    <a:pt x="627" y="402"/>
                    <a:pt x="426" y="101"/>
                  </a:cubicBezTo>
                  <a:cubicBezTo>
                    <a:pt x="426" y="1"/>
                    <a:pt x="426" y="1"/>
                    <a:pt x="326"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29;p50">
              <a:extLst>
                <a:ext uri="{FF2B5EF4-FFF2-40B4-BE49-F238E27FC236}">
                  <a16:creationId xmlns:a16="http://schemas.microsoft.com/office/drawing/2014/main" id="{30E6BD06-D647-6B49-86C3-C391BD5531E5}"/>
                </a:ext>
              </a:extLst>
            </p:cNvPr>
            <p:cNvSpPr/>
            <p:nvPr/>
          </p:nvSpPr>
          <p:spPr>
            <a:xfrm>
              <a:off x="2848535" y="3805766"/>
              <a:ext cx="36016" cy="76591"/>
            </a:xfrm>
            <a:custGeom>
              <a:avLst/>
              <a:gdLst/>
              <a:ahLst/>
              <a:cxnLst/>
              <a:rect l="l" t="t" r="r" b="b"/>
              <a:pathLst>
                <a:path w="1580" h="3360" extrusionOk="0">
                  <a:moveTo>
                    <a:pt x="1053" y="1"/>
                  </a:moveTo>
                  <a:cubicBezTo>
                    <a:pt x="1053" y="1"/>
                    <a:pt x="952" y="1"/>
                    <a:pt x="952" y="126"/>
                  </a:cubicBezTo>
                  <a:cubicBezTo>
                    <a:pt x="426" y="327"/>
                    <a:pt x="426" y="1053"/>
                    <a:pt x="326" y="1480"/>
                  </a:cubicBezTo>
                  <a:cubicBezTo>
                    <a:pt x="226" y="2006"/>
                    <a:pt x="0" y="2632"/>
                    <a:pt x="226" y="3033"/>
                  </a:cubicBezTo>
                  <a:cubicBezTo>
                    <a:pt x="226" y="3259"/>
                    <a:pt x="326" y="3359"/>
                    <a:pt x="526" y="3359"/>
                  </a:cubicBezTo>
                  <a:cubicBezTo>
                    <a:pt x="627" y="3359"/>
                    <a:pt x="752" y="3259"/>
                    <a:pt x="852" y="3033"/>
                  </a:cubicBezTo>
                  <a:cubicBezTo>
                    <a:pt x="952" y="2632"/>
                    <a:pt x="1053" y="2106"/>
                    <a:pt x="1253" y="1580"/>
                  </a:cubicBezTo>
                  <a:cubicBezTo>
                    <a:pt x="1379" y="1154"/>
                    <a:pt x="1579" y="527"/>
                    <a:pt x="1253" y="126"/>
                  </a:cubicBezTo>
                  <a:cubicBezTo>
                    <a:pt x="1253" y="126"/>
                    <a:pt x="1153" y="1"/>
                    <a:pt x="1053"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30;p50">
              <a:extLst>
                <a:ext uri="{FF2B5EF4-FFF2-40B4-BE49-F238E27FC236}">
                  <a16:creationId xmlns:a16="http://schemas.microsoft.com/office/drawing/2014/main" id="{38DC10E2-0F8A-A848-86B2-3181015FB2AE}"/>
                </a:ext>
              </a:extLst>
            </p:cNvPr>
            <p:cNvSpPr/>
            <p:nvPr/>
          </p:nvSpPr>
          <p:spPr>
            <a:xfrm>
              <a:off x="2884528" y="3768063"/>
              <a:ext cx="30864" cy="71440"/>
            </a:xfrm>
            <a:custGeom>
              <a:avLst/>
              <a:gdLst/>
              <a:ahLst/>
              <a:cxnLst/>
              <a:rect l="l" t="t" r="r" b="b"/>
              <a:pathLst>
                <a:path w="1354" h="3134" extrusionOk="0">
                  <a:moveTo>
                    <a:pt x="827" y="1"/>
                  </a:moveTo>
                  <a:cubicBezTo>
                    <a:pt x="627" y="1"/>
                    <a:pt x="426" y="101"/>
                    <a:pt x="301" y="301"/>
                  </a:cubicBezTo>
                  <a:cubicBezTo>
                    <a:pt x="100" y="1154"/>
                    <a:pt x="0" y="2407"/>
                    <a:pt x="526" y="3134"/>
                  </a:cubicBezTo>
                  <a:lnTo>
                    <a:pt x="627" y="3134"/>
                  </a:lnTo>
                  <a:cubicBezTo>
                    <a:pt x="827" y="2707"/>
                    <a:pt x="927" y="2281"/>
                    <a:pt x="1053" y="1880"/>
                  </a:cubicBezTo>
                  <a:cubicBezTo>
                    <a:pt x="1153" y="1354"/>
                    <a:pt x="1253" y="928"/>
                    <a:pt x="1353" y="402"/>
                  </a:cubicBezTo>
                  <a:cubicBezTo>
                    <a:pt x="1353" y="201"/>
                    <a:pt x="1153" y="1"/>
                    <a:pt x="827" y="1"/>
                  </a:cubicBezTo>
                  <a:close/>
                </a:path>
              </a:pathLst>
            </a:custGeom>
            <a:solidFill>
              <a:srgbClr val="6535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31;p50">
              <a:extLst>
                <a:ext uri="{FF2B5EF4-FFF2-40B4-BE49-F238E27FC236}">
                  <a16:creationId xmlns:a16="http://schemas.microsoft.com/office/drawing/2014/main" id="{DC919CB0-190D-0F4F-894A-F8BC8D79F26F}"/>
                </a:ext>
              </a:extLst>
            </p:cNvPr>
            <p:cNvSpPr/>
            <p:nvPr/>
          </p:nvSpPr>
          <p:spPr>
            <a:xfrm>
              <a:off x="3334140" y="3449751"/>
              <a:ext cx="490776" cy="437163"/>
            </a:xfrm>
            <a:custGeom>
              <a:avLst/>
              <a:gdLst/>
              <a:ahLst/>
              <a:cxnLst/>
              <a:rect l="l" t="t" r="r" b="b"/>
              <a:pathLst>
                <a:path w="21530" h="19178" extrusionOk="0">
                  <a:moveTo>
                    <a:pt x="6225" y="1"/>
                  </a:moveTo>
                  <a:cubicBezTo>
                    <a:pt x="5936" y="1"/>
                    <a:pt x="5704" y="28"/>
                    <a:pt x="5539" y="80"/>
                  </a:cubicBezTo>
                  <a:cubicBezTo>
                    <a:pt x="3885" y="581"/>
                    <a:pt x="0" y="9052"/>
                    <a:pt x="1579" y="19077"/>
                  </a:cubicBezTo>
                  <a:lnTo>
                    <a:pt x="1579" y="19178"/>
                  </a:lnTo>
                  <a:cubicBezTo>
                    <a:pt x="3033" y="18977"/>
                    <a:pt x="6266" y="18451"/>
                    <a:pt x="12031" y="15945"/>
                  </a:cubicBezTo>
                  <a:cubicBezTo>
                    <a:pt x="17870" y="13438"/>
                    <a:pt x="20477" y="10732"/>
                    <a:pt x="21529" y="9879"/>
                  </a:cubicBezTo>
                  <a:lnTo>
                    <a:pt x="21304" y="9679"/>
                  </a:lnTo>
                  <a:cubicBezTo>
                    <a:pt x="16421" y="2332"/>
                    <a:pt x="8887" y="1"/>
                    <a:pt x="62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32;p50">
              <a:extLst>
                <a:ext uri="{FF2B5EF4-FFF2-40B4-BE49-F238E27FC236}">
                  <a16:creationId xmlns:a16="http://schemas.microsoft.com/office/drawing/2014/main" id="{828506FE-4133-794C-A35B-955AEA06CC97}"/>
                </a:ext>
              </a:extLst>
            </p:cNvPr>
            <p:cNvSpPr/>
            <p:nvPr/>
          </p:nvSpPr>
          <p:spPr>
            <a:xfrm>
              <a:off x="3346130" y="3670317"/>
              <a:ext cx="554762" cy="360662"/>
            </a:xfrm>
            <a:custGeom>
              <a:avLst/>
              <a:gdLst/>
              <a:ahLst/>
              <a:cxnLst/>
              <a:rect l="l" t="t" r="r" b="b"/>
              <a:pathLst>
                <a:path w="24337" h="15822" extrusionOk="0">
                  <a:moveTo>
                    <a:pt x="21327" y="1"/>
                  </a:moveTo>
                  <a:cubicBezTo>
                    <a:pt x="21319" y="1"/>
                    <a:pt x="21311" y="2"/>
                    <a:pt x="21304" y="3"/>
                  </a:cubicBezTo>
                  <a:cubicBezTo>
                    <a:pt x="21204" y="103"/>
                    <a:pt x="21104" y="103"/>
                    <a:pt x="21003" y="203"/>
                  </a:cubicBezTo>
                  <a:cubicBezTo>
                    <a:pt x="19951" y="1056"/>
                    <a:pt x="17344" y="3762"/>
                    <a:pt x="11505" y="6269"/>
                  </a:cubicBezTo>
                  <a:cubicBezTo>
                    <a:pt x="5740" y="8775"/>
                    <a:pt x="2507" y="9301"/>
                    <a:pt x="1053" y="9502"/>
                  </a:cubicBezTo>
                  <a:cubicBezTo>
                    <a:pt x="527" y="9602"/>
                    <a:pt x="226" y="9702"/>
                    <a:pt x="226" y="9828"/>
                  </a:cubicBezTo>
                  <a:cubicBezTo>
                    <a:pt x="1" y="10855"/>
                    <a:pt x="853" y="15141"/>
                    <a:pt x="2307" y="15767"/>
                  </a:cubicBezTo>
                  <a:cubicBezTo>
                    <a:pt x="2387" y="15803"/>
                    <a:pt x="2544" y="15821"/>
                    <a:pt x="2767" y="15821"/>
                  </a:cubicBezTo>
                  <a:cubicBezTo>
                    <a:pt x="4557" y="15821"/>
                    <a:pt x="10581" y="14663"/>
                    <a:pt x="15038" y="12434"/>
                  </a:cubicBezTo>
                  <a:cubicBezTo>
                    <a:pt x="21304" y="9401"/>
                    <a:pt x="24337" y="5542"/>
                    <a:pt x="24136" y="4489"/>
                  </a:cubicBezTo>
                  <a:cubicBezTo>
                    <a:pt x="23815" y="3451"/>
                    <a:pt x="21885" y="1"/>
                    <a:pt x="213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33;p50">
              <a:extLst>
                <a:ext uri="{FF2B5EF4-FFF2-40B4-BE49-F238E27FC236}">
                  <a16:creationId xmlns:a16="http://schemas.microsoft.com/office/drawing/2014/main" id="{1603DA1D-5AAC-034A-A0F3-D7FDA53DD82C}"/>
                </a:ext>
              </a:extLst>
            </p:cNvPr>
            <p:cNvSpPr/>
            <p:nvPr/>
          </p:nvSpPr>
          <p:spPr>
            <a:xfrm>
              <a:off x="3391265" y="3891476"/>
              <a:ext cx="42877" cy="131413"/>
            </a:xfrm>
            <a:custGeom>
              <a:avLst/>
              <a:gdLst/>
              <a:ahLst/>
              <a:cxnLst/>
              <a:rect l="l" t="t" r="r" b="b"/>
              <a:pathLst>
                <a:path w="1881" h="5765" extrusionOk="0">
                  <a:moveTo>
                    <a:pt x="126" y="0"/>
                  </a:moveTo>
                  <a:cubicBezTo>
                    <a:pt x="1" y="0"/>
                    <a:pt x="1" y="0"/>
                    <a:pt x="1" y="126"/>
                  </a:cubicBezTo>
                  <a:lnTo>
                    <a:pt x="1" y="326"/>
                  </a:lnTo>
                  <a:cubicBezTo>
                    <a:pt x="1" y="527"/>
                    <a:pt x="1" y="752"/>
                    <a:pt x="126" y="953"/>
                  </a:cubicBezTo>
                  <a:cubicBezTo>
                    <a:pt x="126" y="1253"/>
                    <a:pt x="226" y="1579"/>
                    <a:pt x="226" y="1880"/>
                  </a:cubicBezTo>
                  <a:cubicBezTo>
                    <a:pt x="327" y="2306"/>
                    <a:pt x="427" y="2632"/>
                    <a:pt x="527" y="3033"/>
                  </a:cubicBezTo>
                  <a:cubicBezTo>
                    <a:pt x="627" y="3359"/>
                    <a:pt x="753" y="3659"/>
                    <a:pt x="853" y="3985"/>
                  </a:cubicBezTo>
                  <a:cubicBezTo>
                    <a:pt x="953" y="4386"/>
                    <a:pt x="1053" y="4712"/>
                    <a:pt x="1254" y="4913"/>
                  </a:cubicBezTo>
                  <a:cubicBezTo>
                    <a:pt x="1254" y="5013"/>
                    <a:pt x="1379" y="5138"/>
                    <a:pt x="1379" y="5238"/>
                  </a:cubicBezTo>
                  <a:cubicBezTo>
                    <a:pt x="1479" y="5339"/>
                    <a:pt x="1479" y="5439"/>
                    <a:pt x="1580" y="5539"/>
                  </a:cubicBezTo>
                  <a:cubicBezTo>
                    <a:pt x="1680" y="5639"/>
                    <a:pt x="1780" y="5639"/>
                    <a:pt x="1780" y="5639"/>
                  </a:cubicBezTo>
                  <a:lnTo>
                    <a:pt x="1780" y="5765"/>
                  </a:lnTo>
                  <a:lnTo>
                    <a:pt x="1880" y="5639"/>
                  </a:lnTo>
                  <a:cubicBezTo>
                    <a:pt x="1880" y="5639"/>
                    <a:pt x="1780" y="5539"/>
                    <a:pt x="1780" y="5339"/>
                  </a:cubicBezTo>
                  <a:cubicBezTo>
                    <a:pt x="1680" y="5339"/>
                    <a:pt x="1680" y="5238"/>
                    <a:pt x="1680" y="5138"/>
                  </a:cubicBezTo>
                  <a:cubicBezTo>
                    <a:pt x="1580" y="5013"/>
                    <a:pt x="1580" y="4913"/>
                    <a:pt x="1479" y="4812"/>
                  </a:cubicBezTo>
                  <a:cubicBezTo>
                    <a:pt x="1254" y="4286"/>
                    <a:pt x="1053" y="3559"/>
                    <a:pt x="953" y="2832"/>
                  </a:cubicBezTo>
                  <a:cubicBezTo>
                    <a:pt x="753" y="2206"/>
                    <a:pt x="527" y="1479"/>
                    <a:pt x="427" y="953"/>
                  </a:cubicBezTo>
                  <a:cubicBezTo>
                    <a:pt x="327" y="627"/>
                    <a:pt x="226" y="426"/>
                    <a:pt x="226" y="326"/>
                  </a:cubicBezTo>
                  <a:cubicBezTo>
                    <a:pt x="226" y="126"/>
                    <a:pt x="126"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34;p50">
              <a:extLst>
                <a:ext uri="{FF2B5EF4-FFF2-40B4-BE49-F238E27FC236}">
                  <a16:creationId xmlns:a16="http://schemas.microsoft.com/office/drawing/2014/main" id="{93DF85B4-5F1C-BB4A-B2FC-53EF440DEBB5}"/>
                </a:ext>
              </a:extLst>
            </p:cNvPr>
            <p:cNvSpPr/>
            <p:nvPr/>
          </p:nvSpPr>
          <p:spPr>
            <a:xfrm>
              <a:off x="3434120" y="3891476"/>
              <a:ext cx="48006" cy="123982"/>
            </a:xfrm>
            <a:custGeom>
              <a:avLst/>
              <a:gdLst/>
              <a:ahLst/>
              <a:cxnLst/>
              <a:rect l="l" t="t" r="r" b="b"/>
              <a:pathLst>
                <a:path w="2106" h="5439" extrusionOk="0">
                  <a:moveTo>
                    <a:pt x="126" y="0"/>
                  </a:moveTo>
                  <a:cubicBezTo>
                    <a:pt x="126" y="0"/>
                    <a:pt x="0" y="0"/>
                    <a:pt x="0" y="126"/>
                  </a:cubicBezTo>
                  <a:cubicBezTo>
                    <a:pt x="0" y="126"/>
                    <a:pt x="126" y="426"/>
                    <a:pt x="226" y="953"/>
                  </a:cubicBezTo>
                  <a:cubicBezTo>
                    <a:pt x="426" y="1479"/>
                    <a:pt x="527" y="2105"/>
                    <a:pt x="853" y="2832"/>
                  </a:cubicBezTo>
                  <a:cubicBezTo>
                    <a:pt x="1053" y="3459"/>
                    <a:pt x="1254" y="4085"/>
                    <a:pt x="1479" y="4612"/>
                  </a:cubicBezTo>
                  <a:cubicBezTo>
                    <a:pt x="1579" y="4812"/>
                    <a:pt x="1680" y="5013"/>
                    <a:pt x="1780" y="5138"/>
                  </a:cubicBezTo>
                  <a:cubicBezTo>
                    <a:pt x="1880" y="5339"/>
                    <a:pt x="2005" y="5339"/>
                    <a:pt x="2005" y="5339"/>
                  </a:cubicBezTo>
                  <a:lnTo>
                    <a:pt x="2005" y="5439"/>
                  </a:lnTo>
                  <a:lnTo>
                    <a:pt x="2106" y="5339"/>
                  </a:lnTo>
                  <a:cubicBezTo>
                    <a:pt x="2106" y="5339"/>
                    <a:pt x="2005" y="5238"/>
                    <a:pt x="2005" y="5138"/>
                  </a:cubicBezTo>
                  <a:cubicBezTo>
                    <a:pt x="1880" y="4913"/>
                    <a:pt x="1880" y="4712"/>
                    <a:pt x="1780" y="4512"/>
                  </a:cubicBezTo>
                  <a:cubicBezTo>
                    <a:pt x="1680" y="3985"/>
                    <a:pt x="1379" y="3359"/>
                    <a:pt x="1153" y="2632"/>
                  </a:cubicBezTo>
                  <a:cubicBezTo>
                    <a:pt x="953" y="2005"/>
                    <a:pt x="752" y="1379"/>
                    <a:pt x="527" y="852"/>
                  </a:cubicBezTo>
                  <a:cubicBezTo>
                    <a:pt x="326" y="326"/>
                    <a:pt x="226"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35;p50">
              <a:extLst>
                <a:ext uri="{FF2B5EF4-FFF2-40B4-BE49-F238E27FC236}">
                  <a16:creationId xmlns:a16="http://schemas.microsoft.com/office/drawing/2014/main" id="{1562561A-76E4-9F41-A20B-3A3F9F6CBD3F}"/>
                </a:ext>
              </a:extLst>
            </p:cNvPr>
            <p:cNvSpPr/>
            <p:nvPr/>
          </p:nvSpPr>
          <p:spPr>
            <a:xfrm>
              <a:off x="3488965" y="3872624"/>
              <a:ext cx="50286" cy="121703"/>
            </a:xfrm>
            <a:custGeom>
              <a:avLst/>
              <a:gdLst/>
              <a:ahLst/>
              <a:cxnLst/>
              <a:rect l="l" t="t" r="r" b="b"/>
              <a:pathLst>
                <a:path w="2206" h="5339" extrusionOk="0">
                  <a:moveTo>
                    <a:pt x="101" y="0"/>
                  </a:moveTo>
                  <a:lnTo>
                    <a:pt x="0" y="100"/>
                  </a:lnTo>
                  <a:cubicBezTo>
                    <a:pt x="0" y="100"/>
                    <a:pt x="101" y="526"/>
                    <a:pt x="226" y="953"/>
                  </a:cubicBezTo>
                  <a:cubicBezTo>
                    <a:pt x="326" y="1454"/>
                    <a:pt x="527" y="2206"/>
                    <a:pt x="727" y="2832"/>
                  </a:cubicBezTo>
                  <a:cubicBezTo>
                    <a:pt x="1053" y="3459"/>
                    <a:pt x="1254" y="4085"/>
                    <a:pt x="1579" y="4587"/>
                  </a:cubicBezTo>
                  <a:cubicBezTo>
                    <a:pt x="1680" y="4812"/>
                    <a:pt x="1880" y="5013"/>
                    <a:pt x="1880" y="5113"/>
                  </a:cubicBezTo>
                  <a:cubicBezTo>
                    <a:pt x="1980" y="5213"/>
                    <a:pt x="2106" y="5213"/>
                    <a:pt x="2106" y="5213"/>
                  </a:cubicBezTo>
                  <a:lnTo>
                    <a:pt x="2206" y="5339"/>
                  </a:lnTo>
                  <a:lnTo>
                    <a:pt x="2206" y="5213"/>
                  </a:lnTo>
                  <a:lnTo>
                    <a:pt x="2206" y="5113"/>
                  </a:lnTo>
                  <a:lnTo>
                    <a:pt x="2106" y="5013"/>
                  </a:lnTo>
                  <a:cubicBezTo>
                    <a:pt x="2106" y="4912"/>
                    <a:pt x="1980" y="4812"/>
                    <a:pt x="1980" y="4712"/>
                  </a:cubicBezTo>
                  <a:cubicBezTo>
                    <a:pt x="1980" y="4587"/>
                    <a:pt x="1880" y="4486"/>
                    <a:pt x="1880" y="4386"/>
                  </a:cubicBezTo>
                  <a:cubicBezTo>
                    <a:pt x="1680" y="3960"/>
                    <a:pt x="1354" y="3334"/>
                    <a:pt x="1153" y="2607"/>
                  </a:cubicBezTo>
                  <a:cubicBezTo>
                    <a:pt x="953" y="1980"/>
                    <a:pt x="727" y="1354"/>
                    <a:pt x="527" y="827"/>
                  </a:cubicBezTo>
                  <a:cubicBezTo>
                    <a:pt x="326" y="426"/>
                    <a:pt x="226" y="100"/>
                    <a:pt x="226" y="100"/>
                  </a:cubicBezTo>
                  <a:cubicBezTo>
                    <a:pt x="226"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36;p50">
              <a:extLst>
                <a:ext uri="{FF2B5EF4-FFF2-40B4-BE49-F238E27FC236}">
                  <a16:creationId xmlns:a16="http://schemas.microsoft.com/office/drawing/2014/main" id="{29FCD0BB-DBCB-F34E-B7AC-CF9DC1F0EE50}"/>
                </a:ext>
              </a:extLst>
            </p:cNvPr>
            <p:cNvSpPr/>
            <p:nvPr/>
          </p:nvSpPr>
          <p:spPr>
            <a:xfrm>
              <a:off x="3548369" y="3858332"/>
              <a:ext cx="45727" cy="118853"/>
            </a:xfrm>
            <a:custGeom>
              <a:avLst/>
              <a:gdLst/>
              <a:ahLst/>
              <a:cxnLst/>
              <a:rect l="l" t="t" r="r" b="b"/>
              <a:pathLst>
                <a:path w="2006" h="5214" extrusionOk="0">
                  <a:moveTo>
                    <a:pt x="126" y="1"/>
                  </a:moveTo>
                  <a:cubicBezTo>
                    <a:pt x="126" y="1"/>
                    <a:pt x="1" y="1"/>
                    <a:pt x="1" y="101"/>
                  </a:cubicBezTo>
                  <a:cubicBezTo>
                    <a:pt x="1" y="101"/>
                    <a:pt x="126" y="427"/>
                    <a:pt x="227" y="953"/>
                  </a:cubicBezTo>
                  <a:cubicBezTo>
                    <a:pt x="327" y="1354"/>
                    <a:pt x="527" y="2081"/>
                    <a:pt x="753" y="2707"/>
                  </a:cubicBezTo>
                  <a:cubicBezTo>
                    <a:pt x="953" y="3334"/>
                    <a:pt x="1154" y="3961"/>
                    <a:pt x="1379" y="4387"/>
                  </a:cubicBezTo>
                  <a:cubicBezTo>
                    <a:pt x="1480" y="4712"/>
                    <a:pt x="1580" y="4813"/>
                    <a:pt x="1680" y="5013"/>
                  </a:cubicBezTo>
                  <a:lnTo>
                    <a:pt x="1780" y="5113"/>
                  </a:lnTo>
                  <a:lnTo>
                    <a:pt x="1881" y="5214"/>
                  </a:lnTo>
                  <a:lnTo>
                    <a:pt x="2006" y="5113"/>
                  </a:lnTo>
                  <a:cubicBezTo>
                    <a:pt x="2006" y="5113"/>
                    <a:pt x="1881" y="5013"/>
                    <a:pt x="1881" y="4913"/>
                  </a:cubicBezTo>
                  <a:cubicBezTo>
                    <a:pt x="1780" y="4712"/>
                    <a:pt x="1780" y="4487"/>
                    <a:pt x="1680" y="4286"/>
                  </a:cubicBezTo>
                  <a:cubicBezTo>
                    <a:pt x="1480" y="3860"/>
                    <a:pt x="1254" y="3234"/>
                    <a:pt x="1054" y="2607"/>
                  </a:cubicBezTo>
                  <a:cubicBezTo>
                    <a:pt x="853" y="1880"/>
                    <a:pt x="628" y="1254"/>
                    <a:pt x="527" y="828"/>
                  </a:cubicBezTo>
                  <a:cubicBezTo>
                    <a:pt x="327" y="326"/>
                    <a:pt x="227" y="1"/>
                    <a:pt x="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37;p50">
              <a:extLst>
                <a:ext uri="{FF2B5EF4-FFF2-40B4-BE49-F238E27FC236}">
                  <a16:creationId xmlns:a16="http://schemas.microsoft.com/office/drawing/2014/main" id="{40556564-B4B4-CB41-8B0A-2130BC1986C8}"/>
                </a:ext>
              </a:extLst>
            </p:cNvPr>
            <p:cNvSpPr/>
            <p:nvPr/>
          </p:nvSpPr>
          <p:spPr>
            <a:xfrm>
              <a:off x="3596376" y="3837200"/>
              <a:ext cx="47436" cy="121133"/>
            </a:xfrm>
            <a:custGeom>
              <a:avLst/>
              <a:gdLst/>
              <a:ahLst/>
              <a:cxnLst/>
              <a:rect l="l" t="t" r="r" b="b"/>
              <a:pathLst>
                <a:path w="2081" h="5314" extrusionOk="0">
                  <a:moveTo>
                    <a:pt x="101" y="0"/>
                  </a:moveTo>
                  <a:cubicBezTo>
                    <a:pt x="0" y="0"/>
                    <a:pt x="0" y="101"/>
                    <a:pt x="0" y="101"/>
                  </a:cubicBezTo>
                  <a:cubicBezTo>
                    <a:pt x="0" y="101"/>
                    <a:pt x="101" y="401"/>
                    <a:pt x="201" y="928"/>
                  </a:cubicBezTo>
                  <a:cubicBezTo>
                    <a:pt x="301" y="1454"/>
                    <a:pt x="527" y="2080"/>
                    <a:pt x="727" y="2807"/>
                  </a:cubicBezTo>
                  <a:cubicBezTo>
                    <a:pt x="928" y="3434"/>
                    <a:pt x="1253" y="4060"/>
                    <a:pt x="1454" y="4486"/>
                  </a:cubicBezTo>
                  <a:cubicBezTo>
                    <a:pt x="1554" y="4787"/>
                    <a:pt x="1654" y="5013"/>
                    <a:pt x="1780" y="5113"/>
                  </a:cubicBezTo>
                  <a:lnTo>
                    <a:pt x="1880" y="5213"/>
                  </a:lnTo>
                  <a:lnTo>
                    <a:pt x="1980" y="5314"/>
                  </a:lnTo>
                  <a:cubicBezTo>
                    <a:pt x="2080" y="5314"/>
                    <a:pt x="2080" y="5213"/>
                    <a:pt x="2080" y="5213"/>
                  </a:cubicBezTo>
                  <a:cubicBezTo>
                    <a:pt x="2080" y="5213"/>
                    <a:pt x="1980" y="5113"/>
                    <a:pt x="1980" y="5013"/>
                  </a:cubicBezTo>
                  <a:cubicBezTo>
                    <a:pt x="1880" y="4888"/>
                    <a:pt x="1880" y="4687"/>
                    <a:pt x="1780" y="4386"/>
                  </a:cubicBezTo>
                  <a:cubicBezTo>
                    <a:pt x="1554" y="3960"/>
                    <a:pt x="1354" y="3334"/>
                    <a:pt x="1153" y="2607"/>
                  </a:cubicBezTo>
                  <a:cubicBezTo>
                    <a:pt x="928" y="1980"/>
                    <a:pt x="627" y="1354"/>
                    <a:pt x="527" y="827"/>
                  </a:cubicBezTo>
                  <a:cubicBezTo>
                    <a:pt x="301" y="401"/>
                    <a:pt x="101" y="101"/>
                    <a:pt x="101" y="101"/>
                  </a:cubicBezTo>
                  <a:lnTo>
                    <a:pt x="10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038;p50">
              <a:extLst>
                <a:ext uri="{FF2B5EF4-FFF2-40B4-BE49-F238E27FC236}">
                  <a16:creationId xmlns:a16="http://schemas.microsoft.com/office/drawing/2014/main" id="{7CD029C1-9F45-3341-98B2-A384C967F9E5}"/>
                </a:ext>
              </a:extLst>
            </p:cNvPr>
            <p:cNvSpPr/>
            <p:nvPr/>
          </p:nvSpPr>
          <p:spPr>
            <a:xfrm>
              <a:off x="3651221" y="3810918"/>
              <a:ext cx="45157" cy="123412"/>
            </a:xfrm>
            <a:custGeom>
              <a:avLst/>
              <a:gdLst/>
              <a:ahLst/>
              <a:cxnLst/>
              <a:rect l="l" t="t" r="r" b="b"/>
              <a:pathLst>
                <a:path w="1981" h="5414" extrusionOk="0">
                  <a:moveTo>
                    <a:pt x="101" y="0"/>
                  </a:moveTo>
                  <a:lnTo>
                    <a:pt x="0" y="101"/>
                  </a:lnTo>
                  <a:cubicBezTo>
                    <a:pt x="0" y="101"/>
                    <a:pt x="101" y="527"/>
                    <a:pt x="201" y="928"/>
                  </a:cubicBezTo>
                  <a:cubicBezTo>
                    <a:pt x="401" y="1454"/>
                    <a:pt x="627" y="2181"/>
                    <a:pt x="827" y="2807"/>
                  </a:cubicBezTo>
                  <a:cubicBezTo>
                    <a:pt x="1028" y="3434"/>
                    <a:pt x="1253" y="4061"/>
                    <a:pt x="1454" y="4587"/>
                  </a:cubicBezTo>
                  <a:cubicBezTo>
                    <a:pt x="1654" y="5113"/>
                    <a:pt x="1755" y="5414"/>
                    <a:pt x="1755" y="5414"/>
                  </a:cubicBezTo>
                  <a:lnTo>
                    <a:pt x="1880" y="5414"/>
                  </a:lnTo>
                  <a:cubicBezTo>
                    <a:pt x="1980" y="5414"/>
                    <a:pt x="1980" y="5414"/>
                    <a:pt x="1980" y="5314"/>
                  </a:cubicBezTo>
                  <a:cubicBezTo>
                    <a:pt x="1980" y="5314"/>
                    <a:pt x="1880" y="5013"/>
                    <a:pt x="1755" y="4487"/>
                  </a:cubicBezTo>
                  <a:cubicBezTo>
                    <a:pt x="1654" y="3960"/>
                    <a:pt x="1454" y="3334"/>
                    <a:pt x="1253" y="2707"/>
                  </a:cubicBezTo>
                  <a:cubicBezTo>
                    <a:pt x="928" y="1980"/>
                    <a:pt x="727" y="1354"/>
                    <a:pt x="502" y="827"/>
                  </a:cubicBezTo>
                  <a:cubicBezTo>
                    <a:pt x="301" y="401"/>
                    <a:pt x="201" y="101"/>
                    <a:pt x="201" y="101"/>
                  </a:cubicBezTo>
                  <a:cubicBezTo>
                    <a:pt x="201" y="0"/>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039;p50">
              <a:extLst>
                <a:ext uri="{FF2B5EF4-FFF2-40B4-BE49-F238E27FC236}">
                  <a16:creationId xmlns:a16="http://schemas.microsoft.com/office/drawing/2014/main" id="{1CA653A2-7732-8843-B909-8BE45D3881FA}"/>
                </a:ext>
              </a:extLst>
            </p:cNvPr>
            <p:cNvSpPr/>
            <p:nvPr/>
          </p:nvSpPr>
          <p:spPr>
            <a:xfrm>
              <a:off x="3703217" y="3780053"/>
              <a:ext cx="52565" cy="114294"/>
            </a:xfrm>
            <a:custGeom>
              <a:avLst/>
              <a:gdLst/>
              <a:ahLst/>
              <a:cxnLst/>
              <a:rect l="l" t="t" r="r" b="b"/>
              <a:pathLst>
                <a:path w="2306" h="5014" extrusionOk="0">
                  <a:moveTo>
                    <a:pt x="0" y="1"/>
                  </a:moveTo>
                  <a:lnTo>
                    <a:pt x="0" y="101"/>
                  </a:lnTo>
                  <a:cubicBezTo>
                    <a:pt x="0" y="101"/>
                    <a:pt x="100" y="402"/>
                    <a:pt x="326" y="928"/>
                  </a:cubicBezTo>
                  <a:cubicBezTo>
                    <a:pt x="526" y="1354"/>
                    <a:pt x="727" y="1981"/>
                    <a:pt x="1053" y="2608"/>
                  </a:cubicBezTo>
                  <a:cubicBezTo>
                    <a:pt x="1253" y="3234"/>
                    <a:pt x="1579" y="3760"/>
                    <a:pt x="1779" y="4262"/>
                  </a:cubicBezTo>
                  <a:cubicBezTo>
                    <a:pt x="1880" y="4487"/>
                    <a:pt x="1980" y="4587"/>
                    <a:pt x="2105" y="4788"/>
                  </a:cubicBezTo>
                  <a:lnTo>
                    <a:pt x="2105" y="5014"/>
                  </a:lnTo>
                  <a:lnTo>
                    <a:pt x="2206" y="5014"/>
                  </a:lnTo>
                  <a:cubicBezTo>
                    <a:pt x="2306" y="5014"/>
                    <a:pt x="2306" y="5014"/>
                    <a:pt x="2306" y="4888"/>
                  </a:cubicBezTo>
                  <a:cubicBezTo>
                    <a:pt x="2306" y="4888"/>
                    <a:pt x="2206" y="4587"/>
                    <a:pt x="2105" y="4061"/>
                  </a:cubicBezTo>
                  <a:cubicBezTo>
                    <a:pt x="1880" y="3635"/>
                    <a:pt x="1679" y="3009"/>
                    <a:pt x="1353" y="2382"/>
                  </a:cubicBezTo>
                  <a:cubicBezTo>
                    <a:pt x="1153" y="1755"/>
                    <a:pt x="852" y="1254"/>
                    <a:pt x="526" y="8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040;p50">
              <a:extLst>
                <a:ext uri="{FF2B5EF4-FFF2-40B4-BE49-F238E27FC236}">
                  <a16:creationId xmlns:a16="http://schemas.microsoft.com/office/drawing/2014/main" id="{5F0CAB29-BD6A-AD4D-AF0A-18D334858A56}"/>
                </a:ext>
              </a:extLst>
            </p:cNvPr>
            <p:cNvSpPr/>
            <p:nvPr/>
          </p:nvSpPr>
          <p:spPr>
            <a:xfrm>
              <a:off x="3758062" y="3751491"/>
              <a:ext cx="54868" cy="102304"/>
            </a:xfrm>
            <a:custGeom>
              <a:avLst/>
              <a:gdLst/>
              <a:ahLst/>
              <a:cxnLst/>
              <a:rect l="l" t="t" r="r" b="b"/>
              <a:pathLst>
                <a:path w="2407" h="4488" extrusionOk="0">
                  <a:moveTo>
                    <a:pt x="0" y="1"/>
                  </a:moveTo>
                  <a:lnTo>
                    <a:pt x="0" y="101"/>
                  </a:lnTo>
                  <a:cubicBezTo>
                    <a:pt x="0" y="101"/>
                    <a:pt x="100" y="402"/>
                    <a:pt x="326" y="828"/>
                  </a:cubicBezTo>
                  <a:cubicBezTo>
                    <a:pt x="526" y="1254"/>
                    <a:pt x="727" y="1755"/>
                    <a:pt x="1053" y="2282"/>
                  </a:cubicBezTo>
                  <a:cubicBezTo>
                    <a:pt x="1353" y="2908"/>
                    <a:pt x="1679" y="3434"/>
                    <a:pt x="1880" y="3760"/>
                  </a:cubicBezTo>
                  <a:cubicBezTo>
                    <a:pt x="2080" y="4161"/>
                    <a:pt x="2306" y="4387"/>
                    <a:pt x="2306" y="4387"/>
                  </a:cubicBezTo>
                  <a:lnTo>
                    <a:pt x="2406" y="4487"/>
                  </a:lnTo>
                  <a:lnTo>
                    <a:pt x="2406" y="4387"/>
                  </a:lnTo>
                  <a:cubicBezTo>
                    <a:pt x="2406" y="4387"/>
                    <a:pt x="2306" y="4061"/>
                    <a:pt x="2206" y="3635"/>
                  </a:cubicBezTo>
                  <a:cubicBezTo>
                    <a:pt x="1980" y="3234"/>
                    <a:pt x="1679" y="2708"/>
                    <a:pt x="1353" y="2181"/>
                  </a:cubicBezTo>
                  <a:cubicBezTo>
                    <a:pt x="1153" y="1555"/>
                    <a:pt x="827" y="1028"/>
                    <a:pt x="526" y="728"/>
                  </a:cubicBezTo>
                  <a:cubicBezTo>
                    <a:pt x="326" y="302"/>
                    <a:pt x="100" y="101"/>
                    <a:pt x="100" y="101"/>
                  </a:cubicBezTo>
                  <a:cubicBezTo>
                    <a:pt x="100" y="1"/>
                    <a:pt x="100" y="1"/>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041;p50">
              <a:extLst>
                <a:ext uri="{FF2B5EF4-FFF2-40B4-BE49-F238E27FC236}">
                  <a16:creationId xmlns:a16="http://schemas.microsoft.com/office/drawing/2014/main" id="{A4E5A8E9-199F-F24B-A51D-432E4C812BB5}"/>
                </a:ext>
              </a:extLst>
            </p:cNvPr>
            <p:cNvSpPr/>
            <p:nvPr/>
          </p:nvSpPr>
          <p:spPr>
            <a:xfrm>
              <a:off x="3800894" y="3717799"/>
              <a:ext cx="50309" cy="97699"/>
            </a:xfrm>
            <a:custGeom>
              <a:avLst/>
              <a:gdLst/>
              <a:ahLst/>
              <a:cxnLst/>
              <a:rect l="l" t="t" r="r" b="b"/>
              <a:pathLst>
                <a:path w="2207" h="4286" extrusionOk="0">
                  <a:moveTo>
                    <a:pt x="1" y="0"/>
                  </a:moveTo>
                  <a:lnTo>
                    <a:pt x="1" y="100"/>
                  </a:lnTo>
                  <a:lnTo>
                    <a:pt x="327" y="727"/>
                  </a:lnTo>
                  <a:cubicBezTo>
                    <a:pt x="527" y="1153"/>
                    <a:pt x="728" y="1679"/>
                    <a:pt x="1053" y="2206"/>
                  </a:cubicBezTo>
                  <a:cubicBezTo>
                    <a:pt x="1354" y="2732"/>
                    <a:pt x="1580" y="3133"/>
                    <a:pt x="1780" y="3559"/>
                  </a:cubicBezTo>
                  <a:cubicBezTo>
                    <a:pt x="1880" y="3760"/>
                    <a:pt x="1981" y="3860"/>
                    <a:pt x="1981" y="3985"/>
                  </a:cubicBezTo>
                  <a:lnTo>
                    <a:pt x="2081" y="4186"/>
                  </a:lnTo>
                  <a:lnTo>
                    <a:pt x="2206" y="4286"/>
                  </a:lnTo>
                  <a:lnTo>
                    <a:pt x="2206" y="4186"/>
                  </a:lnTo>
                  <a:cubicBezTo>
                    <a:pt x="2206" y="4186"/>
                    <a:pt x="2206" y="3860"/>
                    <a:pt x="2081" y="3459"/>
                  </a:cubicBezTo>
                  <a:cubicBezTo>
                    <a:pt x="1880" y="3033"/>
                    <a:pt x="1680" y="2506"/>
                    <a:pt x="1354" y="1980"/>
                  </a:cubicBezTo>
                  <a:cubicBezTo>
                    <a:pt x="1154" y="1479"/>
                    <a:pt x="828" y="953"/>
                    <a:pt x="527" y="627"/>
                  </a:cubicBezTo>
                  <a:cubicBezTo>
                    <a:pt x="327" y="226"/>
                    <a:pt x="101" y="0"/>
                    <a:pt x="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042;p50">
              <a:extLst>
                <a:ext uri="{FF2B5EF4-FFF2-40B4-BE49-F238E27FC236}">
                  <a16:creationId xmlns:a16="http://schemas.microsoft.com/office/drawing/2014/main" id="{C9542413-F399-904F-8A9C-C0F61F54EFB2}"/>
                </a:ext>
              </a:extLst>
            </p:cNvPr>
            <p:cNvSpPr/>
            <p:nvPr/>
          </p:nvSpPr>
          <p:spPr>
            <a:xfrm>
              <a:off x="3379844" y="3383714"/>
              <a:ext cx="157126" cy="132348"/>
            </a:xfrm>
            <a:custGeom>
              <a:avLst/>
              <a:gdLst/>
              <a:ahLst/>
              <a:cxnLst/>
              <a:rect l="l" t="t" r="r" b="b"/>
              <a:pathLst>
                <a:path w="6893" h="5806" extrusionOk="0">
                  <a:moveTo>
                    <a:pt x="4786" y="0"/>
                  </a:moveTo>
                  <a:cubicBezTo>
                    <a:pt x="4089" y="0"/>
                    <a:pt x="3760" y="1298"/>
                    <a:pt x="3760" y="1298"/>
                  </a:cubicBezTo>
                  <a:cubicBezTo>
                    <a:pt x="3760" y="1298"/>
                    <a:pt x="3484" y="322"/>
                    <a:pt x="2796" y="322"/>
                  </a:cubicBezTo>
                  <a:cubicBezTo>
                    <a:pt x="2736" y="322"/>
                    <a:pt x="2673" y="329"/>
                    <a:pt x="2607" y="345"/>
                  </a:cubicBezTo>
                  <a:cubicBezTo>
                    <a:pt x="1755" y="571"/>
                    <a:pt x="2607" y="1724"/>
                    <a:pt x="2607" y="1724"/>
                  </a:cubicBezTo>
                  <a:cubicBezTo>
                    <a:pt x="2607" y="1724"/>
                    <a:pt x="1600" y="1137"/>
                    <a:pt x="977" y="1137"/>
                  </a:cubicBezTo>
                  <a:cubicBezTo>
                    <a:pt x="726" y="1137"/>
                    <a:pt x="538" y="1232"/>
                    <a:pt x="502" y="1498"/>
                  </a:cubicBezTo>
                  <a:cubicBezTo>
                    <a:pt x="401" y="2451"/>
                    <a:pt x="1755" y="2852"/>
                    <a:pt x="1755" y="2852"/>
                  </a:cubicBezTo>
                  <a:cubicBezTo>
                    <a:pt x="1755" y="2852"/>
                    <a:pt x="0" y="3077"/>
                    <a:pt x="201" y="3804"/>
                  </a:cubicBezTo>
                  <a:cubicBezTo>
                    <a:pt x="313" y="4038"/>
                    <a:pt x="558" y="4111"/>
                    <a:pt x="821" y="4111"/>
                  </a:cubicBezTo>
                  <a:cubicBezTo>
                    <a:pt x="1262" y="4111"/>
                    <a:pt x="1755" y="3904"/>
                    <a:pt x="1755" y="3904"/>
                  </a:cubicBezTo>
                  <a:lnTo>
                    <a:pt x="1755" y="3904"/>
                  </a:lnTo>
                  <a:cubicBezTo>
                    <a:pt x="1755" y="3904"/>
                    <a:pt x="1554" y="5583"/>
                    <a:pt x="2081" y="5784"/>
                  </a:cubicBezTo>
                  <a:cubicBezTo>
                    <a:pt x="2120" y="5799"/>
                    <a:pt x="2160" y="5806"/>
                    <a:pt x="2201" y="5806"/>
                  </a:cubicBezTo>
                  <a:cubicBezTo>
                    <a:pt x="2711" y="5806"/>
                    <a:pt x="3334" y="4731"/>
                    <a:pt x="3334" y="4731"/>
                  </a:cubicBezTo>
                  <a:cubicBezTo>
                    <a:pt x="3334" y="4731"/>
                    <a:pt x="3808" y="5300"/>
                    <a:pt x="4277" y="5300"/>
                  </a:cubicBezTo>
                  <a:cubicBezTo>
                    <a:pt x="4348" y="5300"/>
                    <a:pt x="4418" y="5287"/>
                    <a:pt x="4487" y="5258"/>
                  </a:cubicBezTo>
                  <a:cubicBezTo>
                    <a:pt x="4888" y="5057"/>
                    <a:pt x="4487" y="4230"/>
                    <a:pt x="4487" y="4230"/>
                  </a:cubicBezTo>
                  <a:lnTo>
                    <a:pt x="4487" y="4230"/>
                  </a:lnTo>
                  <a:cubicBezTo>
                    <a:pt x="4487" y="4230"/>
                    <a:pt x="5133" y="4598"/>
                    <a:pt x="5660" y="4598"/>
                  </a:cubicBezTo>
                  <a:cubicBezTo>
                    <a:pt x="5924" y="4598"/>
                    <a:pt x="6158" y="4506"/>
                    <a:pt x="6266" y="4230"/>
                  </a:cubicBezTo>
                  <a:cubicBezTo>
                    <a:pt x="6567" y="3378"/>
                    <a:pt x="5214" y="2852"/>
                    <a:pt x="5214" y="2852"/>
                  </a:cubicBezTo>
                  <a:cubicBezTo>
                    <a:pt x="5214" y="2852"/>
                    <a:pt x="6893" y="2651"/>
                    <a:pt x="6667" y="2024"/>
                  </a:cubicBezTo>
                  <a:cubicBezTo>
                    <a:pt x="6569" y="1717"/>
                    <a:pt x="6218" y="1639"/>
                    <a:pt x="5885" y="1639"/>
                  </a:cubicBezTo>
                  <a:cubicBezTo>
                    <a:pt x="5539" y="1639"/>
                    <a:pt x="5214" y="1724"/>
                    <a:pt x="5214" y="1724"/>
                  </a:cubicBezTo>
                  <a:cubicBezTo>
                    <a:pt x="5214" y="1724"/>
                    <a:pt x="5840" y="471"/>
                    <a:pt x="5013" y="45"/>
                  </a:cubicBezTo>
                  <a:cubicBezTo>
                    <a:pt x="4933" y="14"/>
                    <a:pt x="4858" y="0"/>
                    <a:pt x="47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043;p50">
              <a:extLst>
                <a:ext uri="{FF2B5EF4-FFF2-40B4-BE49-F238E27FC236}">
                  <a16:creationId xmlns:a16="http://schemas.microsoft.com/office/drawing/2014/main" id="{57E533CF-9C84-9B4E-ABE9-C899D986D2DE}"/>
                </a:ext>
              </a:extLst>
            </p:cNvPr>
            <p:cNvSpPr/>
            <p:nvPr/>
          </p:nvSpPr>
          <p:spPr>
            <a:xfrm>
              <a:off x="3419827" y="3525249"/>
              <a:ext cx="40598" cy="309100"/>
            </a:xfrm>
            <a:custGeom>
              <a:avLst/>
              <a:gdLst/>
              <a:ahLst/>
              <a:cxnLst/>
              <a:rect l="l" t="t" r="r" b="b"/>
              <a:pathLst>
                <a:path w="1781" h="13560" extrusionOk="0">
                  <a:moveTo>
                    <a:pt x="1" y="1"/>
                  </a:moveTo>
                  <a:lnTo>
                    <a:pt x="1" y="13560"/>
                  </a:lnTo>
                  <a:lnTo>
                    <a:pt x="1780" y="13560"/>
                  </a:lnTo>
                  <a:lnTo>
                    <a:pt x="17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044;p50">
              <a:extLst>
                <a:ext uri="{FF2B5EF4-FFF2-40B4-BE49-F238E27FC236}">
                  <a16:creationId xmlns:a16="http://schemas.microsoft.com/office/drawing/2014/main" id="{018593AC-0E08-DB40-9524-58976188DDC6}"/>
                </a:ext>
              </a:extLst>
            </p:cNvPr>
            <p:cNvSpPr/>
            <p:nvPr/>
          </p:nvSpPr>
          <p:spPr>
            <a:xfrm>
              <a:off x="3479824" y="3525249"/>
              <a:ext cx="114271" cy="266268"/>
            </a:xfrm>
            <a:custGeom>
              <a:avLst/>
              <a:gdLst/>
              <a:ahLst/>
              <a:cxnLst/>
              <a:rect l="l" t="t" r="r" b="b"/>
              <a:pathLst>
                <a:path w="5013" h="11681" extrusionOk="0">
                  <a:moveTo>
                    <a:pt x="101" y="1"/>
                  </a:moveTo>
                  <a:lnTo>
                    <a:pt x="0" y="101"/>
                  </a:lnTo>
                  <a:cubicBezTo>
                    <a:pt x="0" y="1655"/>
                    <a:pt x="1354" y="3535"/>
                    <a:pt x="1980" y="4913"/>
                  </a:cubicBezTo>
                  <a:cubicBezTo>
                    <a:pt x="2807" y="6993"/>
                    <a:pt x="4261" y="9299"/>
                    <a:pt x="4487" y="11480"/>
                  </a:cubicBezTo>
                  <a:cubicBezTo>
                    <a:pt x="4487" y="11580"/>
                    <a:pt x="4587" y="11680"/>
                    <a:pt x="4687" y="11680"/>
                  </a:cubicBezTo>
                  <a:cubicBezTo>
                    <a:pt x="4787" y="11680"/>
                    <a:pt x="4888" y="11580"/>
                    <a:pt x="4888" y="11480"/>
                  </a:cubicBezTo>
                  <a:cubicBezTo>
                    <a:pt x="5013" y="9600"/>
                    <a:pt x="3534" y="7520"/>
                    <a:pt x="2908" y="5740"/>
                  </a:cubicBezTo>
                  <a:cubicBezTo>
                    <a:pt x="2181" y="3660"/>
                    <a:pt x="1128" y="1981"/>
                    <a:pt x="201" y="101"/>
                  </a:cubicBezTo>
                  <a:lnTo>
                    <a:pt x="10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045;p50">
              <a:extLst>
                <a:ext uri="{FF2B5EF4-FFF2-40B4-BE49-F238E27FC236}">
                  <a16:creationId xmlns:a16="http://schemas.microsoft.com/office/drawing/2014/main" id="{C802C4BE-5516-044F-B448-069B3073F631}"/>
                </a:ext>
              </a:extLst>
            </p:cNvPr>
            <p:cNvSpPr/>
            <p:nvPr/>
          </p:nvSpPr>
          <p:spPr>
            <a:xfrm>
              <a:off x="3529518" y="3508699"/>
              <a:ext cx="214273" cy="194829"/>
            </a:xfrm>
            <a:custGeom>
              <a:avLst/>
              <a:gdLst/>
              <a:ahLst/>
              <a:cxnLst/>
              <a:rect l="l" t="t" r="r" b="b"/>
              <a:pathLst>
                <a:path w="9400" h="8547" extrusionOk="0">
                  <a:moveTo>
                    <a:pt x="101" y="0"/>
                  </a:moveTo>
                  <a:cubicBezTo>
                    <a:pt x="1" y="0"/>
                    <a:pt x="1" y="100"/>
                    <a:pt x="1" y="201"/>
                  </a:cubicBezTo>
                  <a:cubicBezTo>
                    <a:pt x="527" y="727"/>
                    <a:pt x="1154" y="1028"/>
                    <a:pt x="1780" y="1454"/>
                  </a:cubicBezTo>
                  <a:cubicBezTo>
                    <a:pt x="2833" y="2181"/>
                    <a:pt x="3760" y="3008"/>
                    <a:pt x="4713" y="3860"/>
                  </a:cubicBezTo>
                  <a:cubicBezTo>
                    <a:pt x="6267" y="5313"/>
                    <a:pt x="7319" y="7193"/>
                    <a:pt x="8973" y="8446"/>
                  </a:cubicBezTo>
                  <a:cubicBezTo>
                    <a:pt x="8973" y="8547"/>
                    <a:pt x="9099" y="8547"/>
                    <a:pt x="9099" y="8547"/>
                  </a:cubicBezTo>
                  <a:cubicBezTo>
                    <a:pt x="9299" y="8547"/>
                    <a:pt x="9399" y="8246"/>
                    <a:pt x="9299" y="8146"/>
                  </a:cubicBezTo>
                  <a:cubicBezTo>
                    <a:pt x="8347" y="6141"/>
                    <a:pt x="6467" y="4687"/>
                    <a:pt x="4913" y="3334"/>
                  </a:cubicBezTo>
                  <a:cubicBezTo>
                    <a:pt x="3460" y="1980"/>
                    <a:pt x="1881" y="1028"/>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 name="Rectangle 72">
            <a:extLst>
              <a:ext uri="{FF2B5EF4-FFF2-40B4-BE49-F238E27FC236}">
                <a16:creationId xmlns:a16="http://schemas.microsoft.com/office/drawing/2014/main" id="{31704594-26EB-8F45-90B9-E2621F91C0EC}"/>
              </a:ext>
            </a:extLst>
          </p:cNvPr>
          <p:cNvSpPr/>
          <p:nvPr/>
        </p:nvSpPr>
        <p:spPr>
          <a:xfrm>
            <a:off x="1209411" y="254684"/>
            <a:ext cx="10727718" cy="3046988"/>
          </a:xfrm>
          <a:prstGeom prst="rect">
            <a:avLst/>
          </a:prstGeom>
        </p:spPr>
        <p:txBody>
          <a:bodyPr wrap="square">
            <a:spAutoFit/>
          </a:bodyPr>
          <a:lstStyle/>
          <a:p>
            <a:pPr algn="just"/>
            <a:r>
              <a:rPr lang="vi-VN" sz="2400" b="1" spc="-30" dirty="0">
                <a:solidFill>
                  <a:srgbClr val="000000"/>
                </a:solidFill>
                <a:latin typeface="Times New Roman" panose="02020603050405020304" pitchFamily="18" charset="0"/>
                <a:ea typeface="ArialMT"/>
              </a:rPr>
              <a:t>a/ Cách đối xử của các loài vật khác với gấu con chân vòng kiềng: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Hoàn cảnh gặp gỡ: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Gấu con đi dạo trong rừng nhỏ, nhặt những quả thông.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Đột nhiên bị một quả thông rụng vào đầu, vấp chân ngã.</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Thái độ của các loài vật:</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Con sáo: hét thật to trêu chọc “Ê gấu, chân vòng kiềng / Giẫm phải đuôi à nhóc!”.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Cả đàn 5 con thỏ: núp trong bụi hùa theo, hét thật to “Đến xấu!”.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spc="-30" dirty="0">
                <a:solidFill>
                  <a:srgbClr val="000000"/>
                </a:solidFill>
                <a:latin typeface="Times New Roman" panose="02020603050405020304" pitchFamily="18" charset="0"/>
                <a:ea typeface="ArialMT"/>
              </a:rPr>
              <a:t>+ Tất cả đều chê bai gấu con.</a:t>
            </a:r>
            <a:endParaRPr lang="en-VN" sz="2400" dirty="0">
              <a:solidFill>
                <a:srgbClr val="000000"/>
              </a:solidFill>
              <a:latin typeface="Times New Roman" panose="02020603050405020304" pitchFamily="18" charset="0"/>
              <a:ea typeface="Calibri" panose="020F0502020204030204" pitchFamily="34" charset="0"/>
            </a:endParaRPr>
          </a:p>
        </p:txBody>
      </p:sp>
      <p:sp>
        <p:nvSpPr>
          <p:cNvPr id="74" name="Rectangle 73">
            <a:extLst>
              <a:ext uri="{FF2B5EF4-FFF2-40B4-BE49-F238E27FC236}">
                <a16:creationId xmlns:a16="http://schemas.microsoft.com/office/drawing/2014/main" id="{AA07F39D-B413-0045-852E-A1BEE44F59F3}"/>
              </a:ext>
            </a:extLst>
          </p:cNvPr>
          <p:cNvSpPr/>
          <p:nvPr/>
        </p:nvSpPr>
        <p:spPr>
          <a:xfrm>
            <a:off x="3876009" y="3301672"/>
            <a:ext cx="8046274" cy="3046988"/>
          </a:xfrm>
          <a:prstGeom prst="rect">
            <a:avLst/>
          </a:prstGeom>
        </p:spPr>
        <p:txBody>
          <a:bodyPr wrap="square">
            <a:spAutoFit/>
          </a:bodyPr>
          <a:lstStyle/>
          <a:p>
            <a:pPr algn="just"/>
            <a:r>
              <a:rPr lang="vi-VN" sz="2400" dirty="0">
                <a:solidFill>
                  <a:srgbClr val="000000"/>
                </a:solidFill>
                <a:latin typeface="Times New Roman" panose="02020603050405020304" pitchFamily="18" charset="0"/>
                <a:ea typeface="Calibri" panose="020F0502020204030204" pitchFamily="34" charset="0"/>
              </a:rPr>
              <a:t>→ Số lượng động vật chê bai tăng dần: 1 con sáo → 5 con thỏ → tất cả khu rừng.</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Điệp ngữ “Gấu con chân vòng kiềng” nhấn mạnh đặc điểm chân vòng kiềng của gấu con. </a:t>
            </a:r>
            <a:endParaRPr lang="en-VN" sz="2400" dirty="0">
              <a:solidFill>
                <a:srgbClr val="000000"/>
              </a:solidFill>
              <a:latin typeface="Times New Roman" panose="02020603050405020304" pitchFamily="18" charset="0"/>
              <a:ea typeface="Calibri" panose="020F0502020204030204" pitchFamily="34" charset="0"/>
            </a:endParaRPr>
          </a:p>
          <a:p>
            <a:pPr algn="just"/>
            <a:r>
              <a:rPr lang="vi-VN" sz="2400" dirty="0">
                <a:solidFill>
                  <a:srgbClr val="000000"/>
                </a:solidFill>
                <a:latin typeface="Times New Roman" panose="02020603050405020304" pitchFamily="18" charset="0"/>
                <a:ea typeface="Calibri" panose="020F0502020204030204" pitchFamily="34" charset="0"/>
              </a:rPr>
              <a:t>→ Dấu ba chấm cuối câu tạo độ mở, dư âm của tiếng trêu đùa còn mãi cho đến khi gấu con về nhà. </a:t>
            </a:r>
            <a:endParaRPr lang="en-VN" sz="2400" dirty="0">
              <a:solidFill>
                <a:srgbClr val="000000"/>
              </a:solidFill>
              <a:latin typeface="Times New Roman" panose="02020603050405020304" pitchFamily="18" charset="0"/>
              <a:ea typeface="Calibri" panose="020F0502020204030204" pitchFamily="34" charset="0"/>
            </a:endParaRPr>
          </a:p>
          <a:p>
            <a:r>
              <a:rPr lang="vi-VN" sz="2400" spc="-30" dirty="0">
                <a:solidFill>
                  <a:srgbClr val="000000"/>
                </a:solidFill>
                <a:latin typeface="Times New Roman" panose="02020603050405020304" pitchFamily="18" charset="0"/>
                <a:ea typeface="ArialMT"/>
              </a:rPr>
              <a:t>=&gt; Nếu như 1 người có suy nghĩ ác ý thì sau đó sẽ lan ra rất nhiều người. Sự ác ý xuất phát từ những điều rất nhỏ.</a:t>
            </a:r>
            <a:r>
              <a:rPr lang="en-VN" sz="2400" dirty="0"/>
              <a:t> </a:t>
            </a:r>
          </a:p>
        </p:txBody>
      </p:sp>
    </p:spTree>
    <p:extLst>
      <p:ext uri="{BB962C8B-B14F-4D97-AF65-F5344CB8AC3E}">
        <p14:creationId xmlns:p14="http://schemas.microsoft.com/office/powerpoint/2010/main" val="4158378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3">
                                            <p:txEl>
                                              <p:pRg st="0" end="0"/>
                                            </p:txEl>
                                          </p:spTgt>
                                        </p:tgtEl>
                                        <p:attrNameLst>
                                          <p:attrName>style.visibility</p:attrName>
                                        </p:attrNameLst>
                                      </p:cBhvr>
                                      <p:to>
                                        <p:strVal val="visible"/>
                                      </p:to>
                                    </p:set>
                                    <p:animEffect transition="in" filter="barn(inVertical)">
                                      <p:cBhvr>
                                        <p:cTn id="7" dur="500"/>
                                        <p:tgtEl>
                                          <p:spTgt spid="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3">
                                            <p:txEl>
                                              <p:pRg st="1" end="1"/>
                                            </p:txEl>
                                          </p:spTgt>
                                        </p:tgtEl>
                                        <p:attrNameLst>
                                          <p:attrName>style.visibility</p:attrName>
                                        </p:attrNameLst>
                                      </p:cBhvr>
                                      <p:to>
                                        <p:strVal val="visible"/>
                                      </p:to>
                                    </p:set>
                                    <p:animEffect transition="in" filter="barn(inVertical)">
                                      <p:cBhvr>
                                        <p:cTn id="12" dur="500"/>
                                        <p:tgtEl>
                                          <p:spTgt spid="7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3">
                                            <p:txEl>
                                              <p:pRg st="2" end="2"/>
                                            </p:txEl>
                                          </p:spTgt>
                                        </p:tgtEl>
                                        <p:attrNameLst>
                                          <p:attrName>style.visibility</p:attrName>
                                        </p:attrNameLst>
                                      </p:cBhvr>
                                      <p:to>
                                        <p:strVal val="visible"/>
                                      </p:to>
                                    </p:set>
                                    <p:animEffect transition="in" filter="barn(inVertical)">
                                      <p:cBhvr>
                                        <p:cTn id="17" dur="500"/>
                                        <p:tgtEl>
                                          <p:spTgt spid="7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3">
                                            <p:txEl>
                                              <p:pRg st="3" end="3"/>
                                            </p:txEl>
                                          </p:spTgt>
                                        </p:tgtEl>
                                        <p:attrNameLst>
                                          <p:attrName>style.visibility</p:attrName>
                                        </p:attrNameLst>
                                      </p:cBhvr>
                                      <p:to>
                                        <p:strVal val="visible"/>
                                      </p:to>
                                    </p:set>
                                    <p:animEffect transition="in" filter="barn(inVertical)">
                                      <p:cBhvr>
                                        <p:cTn id="22" dur="500"/>
                                        <p:tgtEl>
                                          <p:spTgt spid="7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3">
                                            <p:txEl>
                                              <p:pRg st="4" end="4"/>
                                            </p:txEl>
                                          </p:spTgt>
                                        </p:tgtEl>
                                        <p:attrNameLst>
                                          <p:attrName>style.visibility</p:attrName>
                                        </p:attrNameLst>
                                      </p:cBhvr>
                                      <p:to>
                                        <p:strVal val="visible"/>
                                      </p:to>
                                    </p:set>
                                    <p:animEffect transition="in" filter="barn(inVertical)">
                                      <p:cBhvr>
                                        <p:cTn id="27" dur="500"/>
                                        <p:tgtEl>
                                          <p:spTgt spid="7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3">
                                            <p:txEl>
                                              <p:pRg st="5" end="5"/>
                                            </p:txEl>
                                          </p:spTgt>
                                        </p:tgtEl>
                                        <p:attrNameLst>
                                          <p:attrName>style.visibility</p:attrName>
                                        </p:attrNameLst>
                                      </p:cBhvr>
                                      <p:to>
                                        <p:strVal val="visible"/>
                                      </p:to>
                                    </p:set>
                                    <p:animEffect transition="in" filter="barn(inVertical)">
                                      <p:cBhvr>
                                        <p:cTn id="32" dur="500"/>
                                        <p:tgtEl>
                                          <p:spTgt spid="7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3">
                                            <p:txEl>
                                              <p:pRg st="6" end="6"/>
                                            </p:txEl>
                                          </p:spTgt>
                                        </p:tgtEl>
                                        <p:attrNameLst>
                                          <p:attrName>style.visibility</p:attrName>
                                        </p:attrNameLst>
                                      </p:cBhvr>
                                      <p:to>
                                        <p:strVal val="visible"/>
                                      </p:to>
                                    </p:set>
                                    <p:animEffect transition="in" filter="barn(inVertical)">
                                      <p:cBhvr>
                                        <p:cTn id="37" dur="500"/>
                                        <p:tgtEl>
                                          <p:spTgt spid="7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73">
                                            <p:txEl>
                                              <p:pRg st="7" end="7"/>
                                            </p:txEl>
                                          </p:spTgt>
                                        </p:tgtEl>
                                        <p:attrNameLst>
                                          <p:attrName>style.visibility</p:attrName>
                                        </p:attrNameLst>
                                      </p:cBhvr>
                                      <p:to>
                                        <p:strVal val="visible"/>
                                      </p:to>
                                    </p:set>
                                    <p:animEffect transition="in" filter="barn(inVertical)">
                                      <p:cBhvr>
                                        <p:cTn id="42" dur="500"/>
                                        <p:tgtEl>
                                          <p:spTgt spid="7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74">
                                            <p:txEl>
                                              <p:pRg st="0" end="0"/>
                                            </p:txEl>
                                          </p:spTgt>
                                        </p:tgtEl>
                                        <p:attrNameLst>
                                          <p:attrName>style.visibility</p:attrName>
                                        </p:attrNameLst>
                                      </p:cBhvr>
                                      <p:to>
                                        <p:strVal val="visible"/>
                                      </p:to>
                                    </p:set>
                                    <p:animEffect transition="in" filter="barn(inVertical)">
                                      <p:cBhvr>
                                        <p:cTn id="47" dur="500"/>
                                        <p:tgtEl>
                                          <p:spTgt spid="7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74">
                                            <p:txEl>
                                              <p:pRg st="1" end="1"/>
                                            </p:txEl>
                                          </p:spTgt>
                                        </p:tgtEl>
                                        <p:attrNameLst>
                                          <p:attrName>style.visibility</p:attrName>
                                        </p:attrNameLst>
                                      </p:cBhvr>
                                      <p:to>
                                        <p:strVal val="visible"/>
                                      </p:to>
                                    </p:set>
                                    <p:animEffect transition="in" filter="barn(inVertical)">
                                      <p:cBhvr>
                                        <p:cTn id="52" dur="500"/>
                                        <p:tgtEl>
                                          <p:spTgt spid="74">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74">
                                            <p:txEl>
                                              <p:pRg st="2" end="2"/>
                                            </p:txEl>
                                          </p:spTgt>
                                        </p:tgtEl>
                                        <p:attrNameLst>
                                          <p:attrName>style.visibility</p:attrName>
                                        </p:attrNameLst>
                                      </p:cBhvr>
                                      <p:to>
                                        <p:strVal val="visible"/>
                                      </p:to>
                                    </p:set>
                                    <p:animEffect transition="in" filter="barn(inVertical)">
                                      <p:cBhvr>
                                        <p:cTn id="57" dur="500"/>
                                        <p:tgtEl>
                                          <p:spTgt spid="74">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4">
                                            <p:txEl>
                                              <p:pRg st="3" end="3"/>
                                            </p:txEl>
                                          </p:spTgt>
                                        </p:tgtEl>
                                        <p:attrNameLst>
                                          <p:attrName>style.visibility</p:attrName>
                                        </p:attrNameLst>
                                      </p:cBhvr>
                                      <p:to>
                                        <p:strVal val="visible"/>
                                      </p:to>
                                    </p:set>
                                    <p:animEffect transition="in" filter="barn(inVertical)">
                                      <p:cBhvr>
                                        <p:cTn id="62" dur="500"/>
                                        <p:tgtEl>
                                          <p:spTgt spid="7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8165;p51">
            <a:extLst>
              <a:ext uri="{FF2B5EF4-FFF2-40B4-BE49-F238E27FC236}">
                <a16:creationId xmlns:a16="http://schemas.microsoft.com/office/drawing/2014/main" id="{4A3EA3C5-DCBD-0542-9E63-F0C922DD9790}"/>
              </a:ext>
            </a:extLst>
          </p:cNvPr>
          <p:cNvGrpSpPr/>
          <p:nvPr/>
        </p:nvGrpSpPr>
        <p:grpSpPr>
          <a:xfrm>
            <a:off x="214604" y="3874169"/>
            <a:ext cx="3635501" cy="2812756"/>
            <a:chOff x="4930983" y="928808"/>
            <a:chExt cx="2830841" cy="1883947"/>
          </a:xfrm>
        </p:grpSpPr>
        <p:sp>
          <p:nvSpPr>
            <p:cNvPr id="5" name="Google Shape;8166;p51">
              <a:extLst>
                <a:ext uri="{FF2B5EF4-FFF2-40B4-BE49-F238E27FC236}">
                  <a16:creationId xmlns:a16="http://schemas.microsoft.com/office/drawing/2014/main" id="{756944C1-D3EC-A048-94C5-8543429AB89E}"/>
                </a:ext>
              </a:extLst>
            </p:cNvPr>
            <p:cNvSpPr/>
            <p:nvPr/>
          </p:nvSpPr>
          <p:spPr>
            <a:xfrm>
              <a:off x="6059315" y="1828177"/>
              <a:ext cx="156026" cy="37371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167;p51">
              <a:extLst>
                <a:ext uri="{FF2B5EF4-FFF2-40B4-BE49-F238E27FC236}">
                  <a16:creationId xmlns:a16="http://schemas.microsoft.com/office/drawing/2014/main" id="{729B35B2-DBD3-0D45-A873-E5F0E2C200EB}"/>
                </a:ext>
              </a:extLst>
            </p:cNvPr>
            <p:cNvSpPr/>
            <p:nvPr/>
          </p:nvSpPr>
          <p:spPr>
            <a:xfrm>
              <a:off x="6099708" y="2079901"/>
              <a:ext cx="234579" cy="227287"/>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168;p51">
              <a:extLst>
                <a:ext uri="{FF2B5EF4-FFF2-40B4-BE49-F238E27FC236}">
                  <a16:creationId xmlns:a16="http://schemas.microsoft.com/office/drawing/2014/main" id="{B6F2C2A3-868B-7D4B-B235-0FA1C236A4D2}"/>
                </a:ext>
              </a:extLst>
            </p:cNvPr>
            <p:cNvSpPr/>
            <p:nvPr/>
          </p:nvSpPr>
          <p:spPr>
            <a:xfrm>
              <a:off x="5959265" y="2271583"/>
              <a:ext cx="236057" cy="291782"/>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169;p51">
              <a:extLst>
                <a:ext uri="{FF2B5EF4-FFF2-40B4-BE49-F238E27FC236}">
                  <a16:creationId xmlns:a16="http://schemas.microsoft.com/office/drawing/2014/main" id="{05C0E544-70F3-A641-B3F4-F78F8941B0F3}"/>
                </a:ext>
              </a:extLst>
            </p:cNvPr>
            <p:cNvSpPr/>
            <p:nvPr/>
          </p:nvSpPr>
          <p:spPr>
            <a:xfrm>
              <a:off x="5750649" y="1684084"/>
              <a:ext cx="191584" cy="195069"/>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170;p51">
              <a:extLst>
                <a:ext uri="{FF2B5EF4-FFF2-40B4-BE49-F238E27FC236}">
                  <a16:creationId xmlns:a16="http://schemas.microsoft.com/office/drawing/2014/main" id="{1D4B5C0D-6D25-544C-8210-A2DBFC6086CE}"/>
                </a:ext>
              </a:extLst>
            </p:cNvPr>
            <p:cNvSpPr/>
            <p:nvPr/>
          </p:nvSpPr>
          <p:spPr>
            <a:xfrm>
              <a:off x="5506829" y="1829139"/>
              <a:ext cx="237536" cy="167777"/>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171;p51">
              <a:extLst>
                <a:ext uri="{FF2B5EF4-FFF2-40B4-BE49-F238E27FC236}">
                  <a16:creationId xmlns:a16="http://schemas.microsoft.com/office/drawing/2014/main" id="{732702BD-A933-F842-8E63-3531D7E5447C}"/>
                </a:ext>
              </a:extLst>
            </p:cNvPr>
            <p:cNvSpPr/>
            <p:nvPr/>
          </p:nvSpPr>
          <p:spPr>
            <a:xfrm>
              <a:off x="5344519" y="928808"/>
              <a:ext cx="199376" cy="156416"/>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172;p51">
              <a:extLst>
                <a:ext uri="{FF2B5EF4-FFF2-40B4-BE49-F238E27FC236}">
                  <a16:creationId xmlns:a16="http://schemas.microsoft.com/office/drawing/2014/main" id="{58C06667-2D3D-3F49-AE39-9F0D8E757C8F}"/>
                </a:ext>
              </a:extLst>
            </p:cNvPr>
            <p:cNvSpPr/>
            <p:nvPr/>
          </p:nvSpPr>
          <p:spPr>
            <a:xfrm>
              <a:off x="4930983" y="1009915"/>
              <a:ext cx="1215061" cy="1595489"/>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173;p51">
              <a:extLst>
                <a:ext uri="{FF2B5EF4-FFF2-40B4-BE49-F238E27FC236}">
                  <a16:creationId xmlns:a16="http://schemas.microsoft.com/office/drawing/2014/main" id="{7B9E8870-AC74-904F-B4AE-1B1FF434C6D6}"/>
                </a:ext>
              </a:extLst>
            </p:cNvPr>
            <p:cNvSpPr/>
            <p:nvPr/>
          </p:nvSpPr>
          <p:spPr>
            <a:xfrm>
              <a:off x="5418637" y="1412567"/>
              <a:ext cx="367599" cy="24210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174;p51">
              <a:extLst>
                <a:ext uri="{FF2B5EF4-FFF2-40B4-BE49-F238E27FC236}">
                  <a16:creationId xmlns:a16="http://schemas.microsoft.com/office/drawing/2014/main" id="{9E06A8B5-7D4F-B144-8E6F-5BF08BD11C28}"/>
                </a:ext>
              </a:extLst>
            </p:cNvPr>
            <p:cNvSpPr/>
            <p:nvPr/>
          </p:nvSpPr>
          <p:spPr>
            <a:xfrm>
              <a:off x="5329335" y="2079753"/>
              <a:ext cx="859689" cy="231517"/>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175;p51">
              <a:extLst>
                <a:ext uri="{FF2B5EF4-FFF2-40B4-BE49-F238E27FC236}">
                  <a16:creationId xmlns:a16="http://schemas.microsoft.com/office/drawing/2014/main" id="{686246CC-7E2C-5E4F-BF80-1B1747F2E2B2}"/>
                </a:ext>
              </a:extLst>
            </p:cNvPr>
            <p:cNvSpPr/>
            <p:nvPr/>
          </p:nvSpPr>
          <p:spPr>
            <a:xfrm>
              <a:off x="5207048" y="1840869"/>
              <a:ext cx="327576" cy="158975"/>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176;p51">
              <a:extLst>
                <a:ext uri="{FF2B5EF4-FFF2-40B4-BE49-F238E27FC236}">
                  <a16:creationId xmlns:a16="http://schemas.microsoft.com/office/drawing/2014/main" id="{3BE2D98E-0BD0-3340-B434-20DD980DA440}"/>
                </a:ext>
              </a:extLst>
            </p:cNvPr>
            <p:cNvSpPr/>
            <p:nvPr/>
          </p:nvSpPr>
          <p:spPr>
            <a:xfrm>
              <a:off x="5358595" y="1705089"/>
              <a:ext cx="219025" cy="127911"/>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177;p51">
              <a:extLst>
                <a:ext uri="{FF2B5EF4-FFF2-40B4-BE49-F238E27FC236}">
                  <a16:creationId xmlns:a16="http://schemas.microsoft.com/office/drawing/2014/main" id="{F03912E6-3F60-DB4B-A367-951B57D6FF06}"/>
                </a:ext>
              </a:extLst>
            </p:cNvPr>
            <p:cNvSpPr/>
            <p:nvPr/>
          </p:nvSpPr>
          <p:spPr>
            <a:xfrm>
              <a:off x="5773994" y="1452980"/>
              <a:ext cx="180466" cy="284001"/>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178;p51">
              <a:extLst>
                <a:ext uri="{FF2B5EF4-FFF2-40B4-BE49-F238E27FC236}">
                  <a16:creationId xmlns:a16="http://schemas.microsoft.com/office/drawing/2014/main" id="{0B389F97-0D97-FA40-84EC-8AEB0C5EAF9B}"/>
                </a:ext>
              </a:extLst>
            </p:cNvPr>
            <p:cNvSpPr/>
            <p:nvPr/>
          </p:nvSpPr>
          <p:spPr>
            <a:xfrm>
              <a:off x="5783249" y="1542327"/>
              <a:ext cx="15214" cy="175247"/>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179;p51">
              <a:extLst>
                <a:ext uri="{FF2B5EF4-FFF2-40B4-BE49-F238E27FC236}">
                  <a16:creationId xmlns:a16="http://schemas.microsoft.com/office/drawing/2014/main" id="{6D4887D5-BED3-5847-8110-C198F77E4AAF}"/>
                </a:ext>
              </a:extLst>
            </p:cNvPr>
            <p:cNvSpPr/>
            <p:nvPr/>
          </p:nvSpPr>
          <p:spPr>
            <a:xfrm>
              <a:off x="6081182" y="2370574"/>
              <a:ext cx="92658" cy="25961"/>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180;p51">
              <a:extLst>
                <a:ext uri="{FF2B5EF4-FFF2-40B4-BE49-F238E27FC236}">
                  <a16:creationId xmlns:a16="http://schemas.microsoft.com/office/drawing/2014/main" id="{04565AD1-231A-6942-8E22-4A593B50A56F}"/>
                </a:ext>
              </a:extLst>
            </p:cNvPr>
            <p:cNvSpPr/>
            <p:nvPr/>
          </p:nvSpPr>
          <p:spPr>
            <a:xfrm>
              <a:off x="6090437" y="2310132"/>
              <a:ext cx="97108" cy="29970"/>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181;p51">
              <a:extLst>
                <a:ext uri="{FF2B5EF4-FFF2-40B4-BE49-F238E27FC236}">
                  <a16:creationId xmlns:a16="http://schemas.microsoft.com/office/drawing/2014/main" id="{4E12EF46-B502-474E-A25A-5C9E978E332E}"/>
                </a:ext>
              </a:extLst>
            </p:cNvPr>
            <p:cNvSpPr/>
            <p:nvPr/>
          </p:nvSpPr>
          <p:spPr>
            <a:xfrm>
              <a:off x="5642452" y="1923826"/>
              <a:ext cx="57440" cy="32632"/>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182;p51">
              <a:extLst>
                <a:ext uri="{FF2B5EF4-FFF2-40B4-BE49-F238E27FC236}">
                  <a16:creationId xmlns:a16="http://schemas.microsoft.com/office/drawing/2014/main" id="{30D162E9-C01E-7144-8D61-DA7F9A064185}"/>
                </a:ext>
              </a:extLst>
            </p:cNvPr>
            <p:cNvSpPr/>
            <p:nvPr/>
          </p:nvSpPr>
          <p:spPr>
            <a:xfrm>
              <a:off x="5668754" y="1890084"/>
              <a:ext cx="55592" cy="40058"/>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183;p51">
              <a:extLst>
                <a:ext uri="{FF2B5EF4-FFF2-40B4-BE49-F238E27FC236}">
                  <a16:creationId xmlns:a16="http://schemas.microsoft.com/office/drawing/2014/main" id="{D9759A71-2839-C944-827F-664CD0C0EC0E}"/>
                </a:ext>
              </a:extLst>
            </p:cNvPr>
            <p:cNvSpPr/>
            <p:nvPr/>
          </p:nvSpPr>
          <p:spPr>
            <a:xfrm>
              <a:off x="5838841" y="1809642"/>
              <a:ext cx="18540" cy="58208"/>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184;p51">
              <a:extLst>
                <a:ext uri="{FF2B5EF4-FFF2-40B4-BE49-F238E27FC236}">
                  <a16:creationId xmlns:a16="http://schemas.microsoft.com/office/drawing/2014/main" id="{4DEE6438-63A2-0344-878A-2BFDE0AB0324}"/>
                </a:ext>
              </a:extLst>
            </p:cNvPr>
            <p:cNvSpPr/>
            <p:nvPr/>
          </p:nvSpPr>
          <p:spPr>
            <a:xfrm>
              <a:off x="5803268" y="1821876"/>
              <a:ext cx="22991" cy="58593"/>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185;p51">
              <a:extLst>
                <a:ext uri="{FF2B5EF4-FFF2-40B4-BE49-F238E27FC236}">
                  <a16:creationId xmlns:a16="http://schemas.microsoft.com/office/drawing/2014/main" id="{C4D60C3C-8A40-3249-B6D1-AD7E168BFC16}"/>
                </a:ext>
              </a:extLst>
            </p:cNvPr>
            <p:cNvSpPr/>
            <p:nvPr/>
          </p:nvSpPr>
          <p:spPr>
            <a:xfrm>
              <a:off x="5386390" y="1374018"/>
              <a:ext cx="42995" cy="43386"/>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186;p51">
              <a:extLst>
                <a:ext uri="{FF2B5EF4-FFF2-40B4-BE49-F238E27FC236}">
                  <a16:creationId xmlns:a16="http://schemas.microsoft.com/office/drawing/2014/main" id="{577C1A96-EB16-5F4D-93C8-5B2D308CA821}"/>
                </a:ext>
              </a:extLst>
            </p:cNvPr>
            <p:cNvSpPr/>
            <p:nvPr/>
          </p:nvSpPr>
          <p:spPr>
            <a:xfrm>
              <a:off x="5608727" y="1261314"/>
              <a:ext cx="42995" cy="43386"/>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87;p51">
              <a:extLst>
                <a:ext uri="{FF2B5EF4-FFF2-40B4-BE49-F238E27FC236}">
                  <a16:creationId xmlns:a16="http://schemas.microsoft.com/office/drawing/2014/main" id="{22B28040-EBF1-DF49-B094-ACAC7C1F08B7}"/>
                </a:ext>
              </a:extLst>
            </p:cNvPr>
            <p:cNvSpPr/>
            <p:nvPr/>
          </p:nvSpPr>
          <p:spPr>
            <a:xfrm>
              <a:off x="5463465" y="1317437"/>
              <a:ext cx="237920" cy="215275"/>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188;p51">
              <a:extLst>
                <a:ext uri="{FF2B5EF4-FFF2-40B4-BE49-F238E27FC236}">
                  <a16:creationId xmlns:a16="http://schemas.microsoft.com/office/drawing/2014/main" id="{268B13FA-B71B-FB47-8B5A-34ACA42BB308}"/>
                </a:ext>
              </a:extLst>
            </p:cNvPr>
            <p:cNvSpPr/>
            <p:nvPr/>
          </p:nvSpPr>
          <p:spPr>
            <a:xfrm>
              <a:off x="5566856" y="1388101"/>
              <a:ext cx="26317" cy="53771"/>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189;p51">
              <a:extLst>
                <a:ext uri="{FF2B5EF4-FFF2-40B4-BE49-F238E27FC236}">
                  <a16:creationId xmlns:a16="http://schemas.microsoft.com/office/drawing/2014/main" id="{E2871566-2B25-F745-9232-5CB4F2ED3187}"/>
                </a:ext>
              </a:extLst>
            </p:cNvPr>
            <p:cNvSpPr/>
            <p:nvPr/>
          </p:nvSpPr>
          <p:spPr>
            <a:xfrm>
              <a:off x="5343041" y="1440377"/>
              <a:ext cx="128230" cy="126801"/>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190;p51">
              <a:extLst>
                <a:ext uri="{FF2B5EF4-FFF2-40B4-BE49-F238E27FC236}">
                  <a16:creationId xmlns:a16="http://schemas.microsoft.com/office/drawing/2014/main" id="{0A2C94F2-A561-1F46-B71C-3F49E5CE57A0}"/>
                </a:ext>
              </a:extLst>
            </p:cNvPr>
            <p:cNvSpPr/>
            <p:nvPr/>
          </p:nvSpPr>
          <p:spPr>
            <a:xfrm>
              <a:off x="5656527" y="1296905"/>
              <a:ext cx="120439" cy="120500"/>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191;p51">
              <a:extLst>
                <a:ext uri="{FF2B5EF4-FFF2-40B4-BE49-F238E27FC236}">
                  <a16:creationId xmlns:a16="http://schemas.microsoft.com/office/drawing/2014/main" id="{B38E8CD6-197D-6544-AF29-B31229AAC56B}"/>
                </a:ext>
              </a:extLst>
            </p:cNvPr>
            <p:cNvSpPr/>
            <p:nvPr/>
          </p:nvSpPr>
          <p:spPr>
            <a:xfrm>
              <a:off x="6227923" y="2164810"/>
              <a:ext cx="69312" cy="43386"/>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192;p51">
              <a:extLst>
                <a:ext uri="{FF2B5EF4-FFF2-40B4-BE49-F238E27FC236}">
                  <a16:creationId xmlns:a16="http://schemas.microsoft.com/office/drawing/2014/main" id="{6C7AD19D-C958-7044-AD90-BEA44A2B253D}"/>
                </a:ext>
              </a:extLst>
            </p:cNvPr>
            <p:cNvSpPr/>
            <p:nvPr/>
          </p:nvSpPr>
          <p:spPr>
            <a:xfrm>
              <a:off x="6250899" y="2111054"/>
              <a:ext cx="64862" cy="37085"/>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193;p51">
              <a:extLst>
                <a:ext uri="{FF2B5EF4-FFF2-40B4-BE49-F238E27FC236}">
                  <a16:creationId xmlns:a16="http://schemas.microsoft.com/office/drawing/2014/main" id="{88A2E8B6-AF2A-9446-B2C3-7E79242E5CDB}"/>
                </a:ext>
              </a:extLst>
            </p:cNvPr>
            <p:cNvSpPr/>
            <p:nvPr/>
          </p:nvSpPr>
          <p:spPr>
            <a:xfrm>
              <a:off x="5511265" y="1340883"/>
              <a:ext cx="92658" cy="58608"/>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194;p51">
              <a:extLst>
                <a:ext uri="{FF2B5EF4-FFF2-40B4-BE49-F238E27FC236}">
                  <a16:creationId xmlns:a16="http://schemas.microsoft.com/office/drawing/2014/main" id="{D1423F19-AACC-B248-93F0-EC5D16B84CA4}"/>
                </a:ext>
              </a:extLst>
            </p:cNvPr>
            <p:cNvSpPr/>
            <p:nvPr/>
          </p:nvSpPr>
          <p:spPr>
            <a:xfrm>
              <a:off x="5665797" y="2144175"/>
              <a:ext cx="20019" cy="989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195;p51">
              <a:extLst>
                <a:ext uri="{FF2B5EF4-FFF2-40B4-BE49-F238E27FC236}">
                  <a16:creationId xmlns:a16="http://schemas.microsoft.com/office/drawing/2014/main" id="{96CF0DB8-416A-ED42-85B7-EBF6F9753E5A}"/>
                </a:ext>
              </a:extLst>
            </p:cNvPr>
            <p:cNvSpPr/>
            <p:nvPr/>
          </p:nvSpPr>
          <p:spPr>
            <a:xfrm>
              <a:off x="5709147" y="2168139"/>
              <a:ext cx="20019" cy="10769"/>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196;p51">
              <a:extLst>
                <a:ext uri="{FF2B5EF4-FFF2-40B4-BE49-F238E27FC236}">
                  <a16:creationId xmlns:a16="http://schemas.microsoft.com/office/drawing/2014/main" id="{CCA58F7A-035F-7A4B-B568-3B36705725B5}"/>
                </a:ext>
              </a:extLst>
            </p:cNvPr>
            <p:cNvSpPr/>
            <p:nvPr/>
          </p:nvSpPr>
          <p:spPr>
            <a:xfrm>
              <a:off x="5716554" y="2143672"/>
              <a:ext cx="17062" cy="10399"/>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197;p51">
              <a:extLst>
                <a:ext uri="{FF2B5EF4-FFF2-40B4-BE49-F238E27FC236}">
                  <a16:creationId xmlns:a16="http://schemas.microsoft.com/office/drawing/2014/main" id="{D65A835F-1496-DA4A-BD74-DC8C0C40A8BE}"/>
                </a:ext>
              </a:extLst>
            </p:cNvPr>
            <p:cNvSpPr/>
            <p:nvPr/>
          </p:nvSpPr>
          <p:spPr>
            <a:xfrm>
              <a:off x="5662826" y="2172591"/>
              <a:ext cx="12242" cy="9290"/>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198;p51">
              <a:extLst>
                <a:ext uri="{FF2B5EF4-FFF2-40B4-BE49-F238E27FC236}">
                  <a16:creationId xmlns:a16="http://schemas.microsoft.com/office/drawing/2014/main" id="{5CD205BD-94A5-B24B-B85A-EE56A9BD6E90}"/>
                </a:ext>
              </a:extLst>
            </p:cNvPr>
            <p:cNvSpPr/>
            <p:nvPr/>
          </p:nvSpPr>
          <p:spPr>
            <a:xfrm>
              <a:off x="5729151" y="2226110"/>
              <a:ext cx="13735" cy="11375"/>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199;p51">
              <a:extLst>
                <a:ext uri="{FF2B5EF4-FFF2-40B4-BE49-F238E27FC236}">
                  <a16:creationId xmlns:a16="http://schemas.microsoft.com/office/drawing/2014/main" id="{030074B0-F323-2946-96BC-CEBA9EE56980}"/>
                </a:ext>
              </a:extLst>
            </p:cNvPr>
            <p:cNvSpPr/>
            <p:nvPr/>
          </p:nvSpPr>
          <p:spPr>
            <a:xfrm>
              <a:off x="5755468" y="2206703"/>
              <a:ext cx="12242" cy="12248"/>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200;p51">
              <a:extLst>
                <a:ext uri="{FF2B5EF4-FFF2-40B4-BE49-F238E27FC236}">
                  <a16:creationId xmlns:a16="http://schemas.microsoft.com/office/drawing/2014/main" id="{6A465A62-ADF8-BC48-A76D-7B60D791F5F0}"/>
                </a:ext>
              </a:extLst>
            </p:cNvPr>
            <p:cNvSpPr/>
            <p:nvPr/>
          </p:nvSpPr>
          <p:spPr>
            <a:xfrm>
              <a:off x="5767696" y="2183345"/>
              <a:ext cx="15569" cy="14097"/>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201;p51">
              <a:extLst>
                <a:ext uri="{FF2B5EF4-FFF2-40B4-BE49-F238E27FC236}">
                  <a16:creationId xmlns:a16="http://schemas.microsoft.com/office/drawing/2014/main" id="{2B0AE856-7494-F14F-9456-7E0B8F0279C0}"/>
                </a:ext>
              </a:extLst>
            </p:cNvPr>
            <p:cNvSpPr/>
            <p:nvPr/>
          </p:nvSpPr>
          <p:spPr>
            <a:xfrm>
              <a:off x="5060677" y="2099324"/>
              <a:ext cx="9285" cy="23106"/>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202;p51">
              <a:extLst>
                <a:ext uri="{FF2B5EF4-FFF2-40B4-BE49-F238E27FC236}">
                  <a16:creationId xmlns:a16="http://schemas.microsoft.com/office/drawing/2014/main" id="{2E84453F-CB55-1241-ABA5-DDED8D34BFEB}"/>
                </a:ext>
              </a:extLst>
            </p:cNvPr>
            <p:cNvSpPr/>
            <p:nvPr/>
          </p:nvSpPr>
          <p:spPr>
            <a:xfrm>
              <a:off x="5075876" y="2154056"/>
              <a:ext cx="12612" cy="1855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203;p51">
              <a:extLst>
                <a:ext uri="{FF2B5EF4-FFF2-40B4-BE49-F238E27FC236}">
                  <a16:creationId xmlns:a16="http://schemas.microsoft.com/office/drawing/2014/main" id="{E6CA24B4-908C-4C4C-B97C-56C9F47874AD}"/>
                </a:ext>
              </a:extLst>
            </p:cNvPr>
            <p:cNvSpPr/>
            <p:nvPr/>
          </p:nvSpPr>
          <p:spPr>
            <a:xfrm>
              <a:off x="5091430" y="2129589"/>
              <a:ext cx="9285" cy="16701"/>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204;p51">
              <a:extLst>
                <a:ext uri="{FF2B5EF4-FFF2-40B4-BE49-F238E27FC236}">
                  <a16:creationId xmlns:a16="http://schemas.microsoft.com/office/drawing/2014/main" id="{606782B6-8FB4-FD40-BDF3-64F457AB6C39}"/>
                </a:ext>
              </a:extLst>
            </p:cNvPr>
            <p:cNvSpPr/>
            <p:nvPr/>
          </p:nvSpPr>
          <p:spPr>
            <a:xfrm>
              <a:off x="5123676" y="2132548"/>
              <a:ext cx="12612" cy="13742"/>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205;p51">
              <a:extLst>
                <a:ext uri="{FF2B5EF4-FFF2-40B4-BE49-F238E27FC236}">
                  <a16:creationId xmlns:a16="http://schemas.microsoft.com/office/drawing/2014/main" id="{888B17A1-CF4D-AA4D-AE6D-69C9C8C9361E}"/>
                </a:ext>
              </a:extLst>
            </p:cNvPr>
            <p:cNvSpPr/>
            <p:nvPr/>
          </p:nvSpPr>
          <p:spPr>
            <a:xfrm>
              <a:off x="5103657" y="2075464"/>
              <a:ext cx="9285" cy="1187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206;p51">
              <a:extLst>
                <a:ext uri="{FF2B5EF4-FFF2-40B4-BE49-F238E27FC236}">
                  <a16:creationId xmlns:a16="http://schemas.microsoft.com/office/drawing/2014/main" id="{3E189641-5787-C940-AF26-C6022068CFB8}"/>
                </a:ext>
              </a:extLst>
            </p:cNvPr>
            <p:cNvSpPr/>
            <p:nvPr/>
          </p:nvSpPr>
          <p:spPr>
            <a:xfrm>
              <a:off x="5169997" y="2282337"/>
              <a:ext cx="12612" cy="12248"/>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207;p51">
              <a:extLst>
                <a:ext uri="{FF2B5EF4-FFF2-40B4-BE49-F238E27FC236}">
                  <a16:creationId xmlns:a16="http://schemas.microsoft.com/office/drawing/2014/main" id="{176C4309-B37E-1643-9E1E-AF56EEBE7958}"/>
                </a:ext>
              </a:extLst>
            </p:cNvPr>
            <p:cNvSpPr/>
            <p:nvPr/>
          </p:nvSpPr>
          <p:spPr>
            <a:xfrm>
              <a:off x="5193328" y="2257485"/>
              <a:ext cx="12257" cy="15591"/>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208;p51">
              <a:extLst>
                <a:ext uri="{FF2B5EF4-FFF2-40B4-BE49-F238E27FC236}">
                  <a16:creationId xmlns:a16="http://schemas.microsoft.com/office/drawing/2014/main" id="{968AC991-89D4-C54E-AE8B-DF44848FED41}"/>
                </a:ext>
              </a:extLst>
            </p:cNvPr>
            <p:cNvSpPr/>
            <p:nvPr/>
          </p:nvSpPr>
          <p:spPr>
            <a:xfrm>
              <a:off x="5167025" y="2220415"/>
              <a:ext cx="12242" cy="17071"/>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209;p51">
              <a:extLst>
                <a:ext uri="{FF2B5EF4-FFF2-40B4-BE49-F238E27FC236}">
                  <a16:creationId xmlns:a16="http://schemas.microsoft.com/office/drawing/2014/main" id="{A50AADCC-0E71-5D4C-B03B-B2BB4E45CE98}"/>
                </a:ext>
              </a:extLst>
            </p:cNvPr>
            <p:cNvSpPr/>
            <p:nvPr/>
          </p:nvSpPr>
          <p:spPr>
            <a:xfrm>
              <a:off x="5125524" y="2220415"/>
              <a:ext cx="10763" cy="1855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210;p51">
              <a:extLst>
                <a:ext uri="{FF2B5EF4-FFF2-40B4-BE49-F238E27FC236}">
                  <a16:creationId xmlns:a16="http://schemas.microsoft.com/office/drawing/2014/main" id="{8DBB13EB-D2EF-7048-8C73-8FB2E98B3928}"/>
                </a:ext>
              </a:extLst>
            </p:cNvPr>
            <p:cNvSpPr/>
            <p:nvPr/>
          </p:nvSpPr>
          <p:spPr>
            <a:xfrm>
              <a:off x="5238171" y="2333489"/>
              <a:ext cx="12242" cy="15221"/>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211;p51">
              <a:extLst>
                <a:ext uri="{FF2B5EF4-FFF2-40B4-BE49-F238E27FC236}">
                  <a16:creationId xmlns:a16="http://schemas.microsoft.com/office/drawing/2014/main" id="{3050DEBA-A5FD-A149-B150-AFFB4C97CED3}"/>
                </a:ext>
              </a:extLst>
            </p:cNvPr>
            <p:cNvSpPr/>
            <p:nvPr/>
          </p:nvSpPr>
          <p:spPr>
            <a:xfrm>
              <a:off x="5267445" y="2322365"/>
              <a:ext cx="12242" cy="11139"/>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212;p51">
              <a:extLst>
                <a:ext uri="{FF2B5EF4-FFF2-40B4-BE49-F238E27FC236}">
                  <a16:creationId xmlns:a16="http://schemas.microsoft.com/office/drawing/2014/main" id="{0A57801A-D349-8549-A433-4F91322433FA}"/>
                </a:ext>
              </a:extLst>
            </p:cNvPr>
            <p:cNvSpPr/>
            <p:nvPr/>
          </p:nvSpPr>
          <p:spPr>
            <a:xfrm>
              <a:off x="5284492" y="2369746"/>
              <a:ext cx="10763" cy="10103"/>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213;p51">
              <a:extLst>
                <a:ext uri="{FF2B5EF4-FFF2-40B4-BE49-F238E27FC236}">
                  <a16:creationId xmlns:a16="http://schemas.microsoft.com/office/drawing/2014/main" id="{73B39BD9-B612-2349-BCB9-C298469FF08E}"/>
                </a:ext>
              </a:extLst>
            </p:cNvPr>
            <p:cNvSpPr/>
            <p:nvPr/>
          </p:nvSpPr>
          <p:spPr>
            <a:xfrm>
              <a:off x="5222602" y="2384287"/>
              <a:ext cx="18555" cy="1855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214;p51">
              <a:extLst>
                <a:ext uri="{FF2B5EF4-FFF2-40B4-BE49-F238E27FC236}">
                  <a16:creationId xmlns:a16="http://schemas.microsoft.com/office/drawing/2014/main" id="{399F549C-5C4C-E04A-ADDB-0CEBE3B8779F}"/>
                </a:ext>
              </a:extLst>
            </p:cNvPr>
            <p:cNvSpPr/>
            <p:nvPr/>
          </p:nvSpPr>
          <p:spPr>
            <a:xfrm>
              <a:off x="5610206" y="2146275"/>
              <a:ext cx="21512" cy="9275"/>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215;p51">
              <a:extLst>
                <a:ext uri="{FF2B5EF4-FFF2-40B4-BE49-F238E27FC236}">
                  <a16:creationId xmlns:a16="http://schemas.microsoft.com/office/drawing/2014/main" id="{07943A31-12A7-4B43-B7C8-34FC5524E06B}"/>
                </a:ext>
              </a:extLst>
            </p:cNvPr>
            <p:cNvSpPr/>
            <p:nvPr/>
          </p:nvSpPr>
          <p:spPr>
            <a:xfrm>
              <a:off x="5639480" y="2121794"/>
              <a:ext cx="17062" cy="9290"/>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216;p51">
              <a:extLst>
                <a:ext uri="{FF2B5EF4-FFF2-40B4-BE49-F238E27FC236}">
                  <a16:creationId xmlns:a16="http://schemas.microsoft.com/office/drawing/2014/main" id="{1DC8BC15-95F0-0F4B-BB8B-33ECDAF0028D}"/>
                </a:ext>
              </a:extLst>
            </p:cNvPr>
            <p:cNvSpPr/>
            <p:nvPr/>
          </p:nvSpPr>
          <p:spPr>
            <a:xfrm>
              <a:off x="5565378" y="2127726"/>
              <a:ext cx="17047" cy="1011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217;p51">
              <a:extLst>
                <a:ext uri="{FF2B5EF4-FFF2-40B4-BE49-F238E27FC236}">
                  <a16:creationId xmlns:a16="http://schemas.microsoft.com/office/drawing/2014/main" id="{2EC2727C-2A2C-CD4F-AC87-880677544836}"/>
                </a:ext>
              </a:extLst>
            </p:cNvPr>
            <p:cNvSpPr/>
            <p:nvPr/>
          </p:nvSpPr>
          <p:spPr>
            <a:xfrm>
              <a:off x="5553136" y="2152577"/>
              <a:ext cx="12242" cy="9275"/>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218;p51">
              <a:extLst>
                <a:ext uri="{FF2B5EF4-FFF2-40B4-BE49-F238E27FC236}">
                  <a16:creationId xmlns:a16="http://schemas.microsoft.com/office/drawing/2014/main" id="{62086FF2-BB48-0742-8F10-808A9929F2C5}"/>
                </a:ext>
              </a:extLst>
            </p:cNvPr>
            <p:cNvSpPr/>
            <p:nvPr/>
          </p:nvSpPr>
          <p:spPr>
            <a:xfrm>
              <a:off x="5500531" y="2151083"/>
              <a:ext cx="9270" cy="9290"/>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219;p51">
              <a:extLst>
                <a:ext uri="{FF2B5EF4-FFF2-40B4-BE49-F238E27FC236}">
                  <a16:creationId xmlns:a16="http://schemas.microsoft.com/office/drawing/2014/main" id="{A8AF9991-DA8E-5F41-854D-2A62FC7EF962}"/>
                </a:ext>
              </a:extLst>
            </p:cNvPr>
            <p:cNvSpPr/>
            <p:nvPr/>
          </p:nvSpPr>
          <p:spPr>
            <a:xfrm>
              <a:off x="5710626" y="2200401"/>
              <a:ext cx="12242" cy="10769"/>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220;p51">
              <a:extLst>
                <a:ext uri="{FF2B5EF4-FFF2-40B4-BE49-F238E27FC236}">
                  <a16:creationId xmlns:a16="http://schemas.microsoft.com/office/drawing/2014/main" id="{37762055-1CB0-8C49-88E0-98F0DA8682FA}"/>
                </a:ext>
              </a:extLst>
            </p:cNvPr>
            <p:cNvSpPr/>
            <p:nvPr/>
          </p:nvSpPr>
          <p:spPr>
            <a:xfrm>
              <a:off x="5799927" y="2187546"/>
              <a:ext cx="11133" cy="989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221;p51">
              <a:extLst>
                <a:ext uri="{FF2B5EF4-FFF2-40B4-BE49-F238E27FC236}">
                  <a16:creationId xmlns:a16="http://schemas.microsoft.com/office/drawing/2014/main" id="{E3A49B22-0C31-6E48-9482-A6A49172D117}"/>
                </a:ext>
              </a:extLst>
            </p:cNvPr>
            <p:cNvSpPr/>
            <p:nvPr/>
          </p:nvSpPr>
          <p:spPr>
            <a:xfrm>
              <a:off x="5806225" y="2222264"/>
              <a:ext cx="12242" cy="11390"/>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222;p51">
              <a:extLst>
                <a:ext uri="{FF2B5EF4-FFF2-40B4-BE49-F238E27FC236}">
                  <a16:creationId xmlns:a16="http://schemas.microsoft.com/office/drawing/2014/main" id="{C573887A-4B4A-DC4C-B387-F31B4A1AC7F8}"/>
                </a:ext>
              </a:extLst>
            </p:cNvPr>
            <p:cNvSpPr/>
            <p:nvPr/>
          </p:nvSpPr>
          <p:spPr>
            <a:xfrm>
              <a:off x="5783249" y="2237471"/>
              <a:ext cx="12242" cy="12618"/>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223;p51">
              <a:extLst>
                <a:ext uri="{FF2B5EF4-FFF2-40B4-BE49-F238E27FC236}">
                  <a16:creationId xmlns:a16="http://schemas.microsoft.com/office/drawing/2014/main" id="{4F4588DC-D79D-044D-8EFA-EEAB02AE31CC}"/>
                </a:ext>
              </a:extLst>
            </p:cNvPr>
            <p:cNvSpPr/>
            <p:nvPr/>
          </p:nvSpPr>
          <p:spPr>
            <a:xfrm>
              <a:off x="5816974" y="2254527"/>
              <a:ext cx="9285" cy="8461"/>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224;p51">
              <a:extLst>
                <a:ext uri="{FF2B5EF4-FFF2-40B4-BE49-F238E27FC236}">
                  <a16:creationId xmlns:a16="http://schemas.microsoft.com/office/drawing/2014/main" id="{0DDDBF0A-A144-E643-81DF-53CB3AC8D094}"/>
                </a:ext>
              </a:extLst>
            </p:cNvPr>
            <p:cNvSpPr/>
            <p:nvPr/>
          </p:nvSpPr>
          <p:spPr>
            <a:xfrm>
              <a:off x="5533132" y="2126246"/>
              <a:ext cx="7422" cy="9290"/>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225;p51">
              <a:extLst>
                <a:ext uri="{FF2B5EF4-FFF2-40B4-BE49-F238E27FC236}">
                  <a16:creationId xmlns:a16="http://schemas.microsoft.com/office/drawing/2014/main" id="{D8991B26-EC52-CC49-B9DF-C357E294F967}"/>
                </a:ext>
              </a:extLst>
            </p:cNvPr>
            <p:cNvSpPr/>
            <p:nvPr/>
          </p:nvSpPr>
          <p:spPr>
            <a:xfrm>
              <a:off x="5307468" y="1890084"/>
              <a:ext cx="12612" cy="12248"/>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226;p51">
              <a:extLst>
                <a:ext uri="{FF2B5EF4-FFF2-40B4-BE49-F238E27FC236}">
                  <a16:creationId xmlns:a16="http://schemas.microsoft.com/office/drawing/2014/main" id="{BB230A5F-2490-B545-8BB4-887798F5DFBB}"/>
                </a:ext>
              </a:extLst>
            </p:cNvPr>
            <p:cNvSpPr/>
            <p:nvPr/>
          </p:nvSpPr>
          <p:spPr>
            <a:xfrm>
              <a:off x="5324515" y="1891563"/>
              <a:ext cx="14090" cy="13742"/>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227;p51">
              <a:extLst>
                <a:ext uri="{FF2B5EF4-FFF2-40B4-BE49-F238E27FC236}">
                  <a16:creationId xmlns:a16="http://schemas.microsoft.com/office/drawing/2014/main" id="{E0C2FCD5-3251-D349-856A-D7C773326B80}"/>
                </a:ext>
              </a:extLst>
            </p:cNvPr>
            <p:cNvSpPr/>
            <p:nvPr/>
          </p:nvSpPr>
          <p:spPr>
            <a:xfrm>
              <a:off x="5336742" y="1919373"/>
              <a:ext cx="12612" cy="12248"/>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228;p51">
              <a:extLst>
                <a:ext uri="{FF2B5EF4-FFF2-40B4-BE49-F238E27FC236}">
                  <a16:creationId xmlns:a16="http://schemas.microsoft.com/office/drawing/2014/main" id="{2A257AB8-427D-CC49-B7DA-31205D079587}"/>
                </a:ext>
              </a:extLst>
            </p:cNvPr>
            <p:cNvSpPr/>
            <p:nvPr/>
          </p:nvSpPr>
          <p:spPr>
            <a:xfrm>
              <a:off x="5367865" y="1923826"/>
              <a:ext cx="15214" cy="12618"/>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229;p51">
              <a:extLst>
                <a:ext uri="{FF2B5EF4-FFF2-40B4-BE49-F238E27FC236}">
                  <a16:creationId xmlns:a16="http://schemas.microsoft.com/office/drawing/2014/main" id="{94F3386B-237C-AC4A-BCEF-6A9E927725AA}"/>
                </a:ext>
              </a:extLst>
            </p:cNvPr>
            <p:cNvSpPr/>
            <p:nvPr/>
          </p:nvSpPr>
          <p:spPr>
            <a:xfrm>
              <a:off x="5358595" y="1905291"/>
              <a:ext cx="12257" cy="11139"/>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230;p51">
              <a:extLst>
                <a:ext uri="{FF2B5EF4-FFF2-40B4-BE49-F238E27FC236}">
                  <a16:creationId xmlns:a16="http://schemas.microsoft.com/office/drawing/2014/main" id="{7798E2C0-43C4-8647-9BFA-1D2A35279366}"/>
                </a:ext>
              </a:extLst>
            </p:cNvPr>
            <p:cNvSpPr/>
            <p:nvPr/>
          </p:nvSpPr>
          <p:spPr>
            <a:xfrm>
              <a:off x="5401589" y="1933086"/>
              <a:ext cx="20389" cy="13239"/>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31;p51">
              <a:extLst>
                <a:ext uri="{FF2B5EF4-FFF2-40B4-BE49-F238E27FC236}">
                  <a16:creationId xmlns:a16="http://schemas.microsoft.com/office/drawing/2014/main" id="{EF751CA4-7B19-7446-B35D-1F0642082C06}"/>
                </a:ext>
              </a:extLst>
            </p:cNvPr>
            <p:cNvSpPr/>
            <p:nvPr/>
          </p:nvSpPr>
          <p:spPr>
            <a:xfrm>
              <a:off x="5397139" y="1915631"/>
              <a:ext cx="13720" cy="11538"/>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32;p51">
              <a:extLst>
                <a:ext uri="{FF2B5EF4-FFF2-40B4-BE49-F238E27FC236}">
                  <a16:creationId xmlns:a16="http://schemas.microsoft.com/office/drawing/2014/main" id="{78160FF7-E5D2-E94E-96B2-A7693BEF7B7D}"/>
                </a:ext>
              </a:extLst>
            </p:cNvPr>
            <p:cNvSpPr/>
            <p:nvPr/>
          </p:nvSpPr>
          <p:spPr>
            <a:xfrm>
              <a:off x="5400111" y="1954964"/>
              <a:ext cx="10749" cy="9290"/>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33;p51">
              <a:extLst>
                <a:ext uri="{FF2B5EF4-FFF2-40B4-BE49-F238E27FC236}">
                  <a16:creationId xmlns:a16="http://schemas.microsoft.com/office/drawing/2014/main" id="{158FFC11-6AFA-4E4C-9528-3308140D83FD}"/>
                </a:ext>
              </a:extLst>
            </p:cNvPr>
            <p:cNvSpPr/>
            <p:nvPr/>
          </p:nvSpPr>
          <p:spPr>
            <a:xfrm>
              <a:off x="5815496" y="1594974"/>
              <a:ext cx="10763" cy="13358"/>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4;p51">
              <a:extLst>
                <a:ext uri="{FF2B5EF4-FFF2-40B4-BE49-F238E27FC236}">
                  <a16:creationId xmlns:a16="http://schemas.microsoft.com/office/drawing/2014/main" id="{54C20DF8-0149-B94C-8438-1AA75A2D75EF}"/>
                </a:ext>
              </a:extLst>
            </p:cNvPr>
            <p:cNvSpPr/>
            <p:nvPr/>
          </p:nvSpPr>
          <p:spPr>
            <a:xfrm>
              <a:off x="5815496" y="1625091"/>
              <a:ext cx="9270" cy="13284"/>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35;p51">
              <a:extLst>
                <a:ext uri="{FF2B5EF4-FFF2-40B4-BE49-F238E27FC236}">
                  <a16:creationId xmlns:a16="http://schemas.microsoft.com/office/drawing/2014/main" id="{61167128-9E5B-CD4E-8837-8E3170626C45}"/>
                </a:ext>
              </a:extLst>
            </p:cNvPr>
            <p:cNvSpPr/>
            <p:nvPr/>
          </p:nvSpPr>
          <p:spPr>
            <a:xfrm>
              <a:off x="5829571" y="1613878"/>
              <a:ext cx="9285" cy="14763"/>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36;p51">
              <a:extLst>
                <a:ext uri="{FF2B5EF4-FFF2-40B4-BE49-F238E27FC236}">
                  <a16:creationId xmlns:a16="http://schemas.microsoft.com/office/drawing/2014/main" id="{8D1A90C5-F143-A94F-9EBF-E1F9EDCA00CF}"/>
                </a:ext>
              </a:extLst>
            </p:cNvPr>
            <p:cNvSpPr/>
            <p:nvPr/>
          </p:nvSpPr>
          <p:spPr>
            <a:xfrm>
              <a:off x="5836993" y="1589042"/>
              <a:ext cx="9270" cy="13358"/>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37;p51">
              <a:extLst>
                <a:ext uri="{FF2B5EF4-FFF2-40B4-BE49-F238E27FC236}">
                  <a16:creationId xmlns:a16="http://schemas.microsoft.com/office/drawing/2014/main" id="{F0065F00-264C-A14C-AA7D-AEDA10715F1A}"/>
                </a:ext>
              </a:extLst>
            </p:cNvPr>
            <p:cNvSpPr/>
            <p:nvPr/>
          </p:nvSpPr>
          <p:spPr>
            <a:xfrm>
              <a:off x="5846248" y="1635387"/>
              <a:ext cx="9285" cy="8920"/>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38;p51">
              <a:extLst>
                <a:ext uri="{FF2B5EF4-FFF2-40B4-BE49-F238E27FC236}">
                  <a16:creationId xmlns:a16="http://schemas.microsoft.com/office/drawing/2014/main" id="{D6929A87-E696-214C-8CD1-BF66A52043AC}"/>
                </a:ext>
              </a:extLst>
            </p:cNvPr>
            <p:cNvSpPr/>
            <p:nvPr/>
          </p:nvSpPr>
          <p:spPr>
            <a:xfrm>
              <a:off x="5103657" y="1360291"/>
              <a:ext cx="10763" cy="19674"/>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39;p51">
              <a:extLst>
                <a:ext uri="{FF2B5EF4-FFF2-40B4-BE49-F238E27FC236}">
                  <a16:creationId xmlns:a16="http://schemas.microsoft.com/office/drawing/2014/main" id="{32C4E5A4-801A-AC41-91E6-2B96965D631E}"/>
                </a:ext>
              </a:extLst>
            </p:cNvPr>
            <p:cNvSpPr/>
            <p:nvPr/>
          </p:nvSpPr>
          <p:spPr>
            <a:xfrm>
              <a:off x="5085131" y="1414520"/>
              <a:ext cx="10763" cy="19482"/>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40;p51">
              <a:extLst>
                <a:ext uri="{FF2B5EF4-FFF2-40B4-BE49-F238E27FC236}">
                  <a16:creationId xmlns:a16="http://schemas.microsoft.com/office/drawing/2014/main" id="{163E11BB-9380-ED44-BAF3-DE602ADEC232}"/>
                </a:ext>
              </a:extLst>
            </p:cNvPr>
            <p:cNvSpPr/>
            <p:nvPr/>
          </p:nvSpPr>
          <p:spPr>
            <a:xfrm>
              <a:off x="5114406" y="1398855"/>
              <a:ext cx="11133" cy="21153"/>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241;p51">
              <a:extLst>
                <a:ext uri="{FF2B5EF4-FFF2-40B4-BE49-F238E27FC236}">
                  <a16:creationId xmlns:a16="http://schemas.microsoft.com/office/drawing/2014/main" id="{E792C3BE-E433-1645-864D-80518883D03D}"/>
                </a:ext>
              </a:extLst>
            </p:cNvPr>
            <p:cNvSpPr/>
            <p:nvPr/>
          </p:nvSpPr>
          <p:spPr>
            <a:xfrm>
              <a:off x="5127002" y="1376370"/>
              <a:ext cx="9285" cy="8417"/>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242;p51">
              <a:extLst>
                <a:ext uri="{FF2B5EF4-FFF2-40B4-BE49-F238E27FC236}">
                  <a16:creationId xmlns:a16="http://schemas.microsoft.com/office/drawing/2014/main" id="{4DE319FD-DCB3-474E-A5D5-EA0670FD5978}"/>
                </a:ext>
              </a:extLst>
            </p:cNvPr>
            <p:cNvSpPr/>
            <p:nvPr/>
          </p:nvSpPr>
          <p:spPr>
            <a:xfrm>
              <a:off x="5085131" y="1496811"/>
              <a:ext cx="10763" cy="21065"/>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43;p51">
              <a:extLst>
                <a:ext uri="{FF2B5EF4-FFF2-40B4-BE49-F238E27FC236}">
                  <a16:creationId xmlns:a16="http://schemas.microsoft.com/office/drawing/2014/main" id="{D50E7301-1D76-F848-803D-DBA3E92612D7}"/>
                </a:ext>
              </a:extLst>
            </p:cNvPr>
            <p:cNvSpPr/>
            <p:nvPr/>
          </p:nvSpPr>
          <p:spPr>
            <a:xfrm>
              <a:off x="5066606" y="1455954"/>
              <a:ext cx="12612" cy="19659"/>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244;p51">
              <a:extLst>
                <a:ext uri="{FF2B5EF4-FFF2-40B4-BE49-F238E27FC236}">
                  <a16:creationId xmlns:a16="http://schemas.microsoft.com/office/drawing/2014/main" id="{84C2D326-DAC7-EB4A-9EB4-8A7B9957BF85}"/>
                </a:ext>
              </a:extLst>
            </p:cNvPr>
            <p:cNvSpPr/>
            <p:nvPr/>
          </p:nvSpPr>
          <p:spPr>
            <a:xfrm>
              <a:off x="5100700" y="1453853"/>
              <a:ext cx="10763" cy="15458"/>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245;p51">
              <a:extLst>
                <a:ext uri="{FF2B5EF4-FFF2-40B4-BE49-F238E27FC236}">
                  <a16:creationId xmlns:a16="http://schemas.microsoft.com/office/drawing/2014/main" id="{EF9C60BE-6996-D94D-9598-D99217B89589}"/>
                </a:ext>
              </a:extLst>
            </p:cNvPr>
            <p:cNvSpPr/>
            <p:nvPr/>
          </p:nvSpPr>
          <p:spPr>
            <a:xfrm>
              <a:off x="5054379" y="1539369"/>
              <a:ext cx="9270" cy="17071"/>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246;p51">
              <a:extLst>
                <a:ext uri="{FF2B5EF4-FFF2-40B4-BE49-F238E27FC236}">
                  <a16:creationId xmlns:a16="http://schemas.microsoft.com/office/drawing/2014/main" id="{ADF3BE44-219E-B54B-AA82-88E35982DF60}"/>
                </a:ext>
              </a:extLst>
            </p:cNvPr>
            <p:cNvSpPr/>
            <p:nvPr/>
          </p:nvSpPr>
          <p:spPr>
            <a:xfrm>
              <a:off x="5111449" y="1493024"/>
              <a:ext cx="12242" cy="21138"/>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247;p51">
              <a:extLst>
                <a:ext uri="{FF2B5EF4-FFF2-40B4-BE49-F238E27FC236}">
                  <a16:creationId xmlns:a16="http://schemas.microsoft.com/office/drawing/2014/main" id="{8D88BBBA-C0E6-BB44-929F-FEBE937773F7}"/>
                </a:ext>
              </a:extLst>
            </p:cNvPr>
            <p:cNvSpPr/>
            <p:nvPr/>
          </p:nvSpPr>
          <p:spPr>
            <a:xfrm>
              <a:off x="5091430" y="1554930"/>
              <a:ext cx="9285" cy="1187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248;p51">
              <a:extLst>
                <a:ext uri="{FF2B5EF4-FFF2-40B4-BE49-F238E27FC236}">
                  <a16:creationId xmlns:a16="http://schemas.microsoft.com/office/drawing/2014/main" id="{E2C86BD0-F98C-CF4C-AD6A-F15D1FAEE201}"/>
                </a:ext>
              </a:extLst>
            </p:cNvPr>
            <p:cNvSpPr/>
            <p:nvPr/>
          </p:nvSpPr>
          <p:spPr>
            <a:xfrm>
              <a:off x="5139230" y="1439268"/>
              <a:ext cx="10763" cy="17810"/>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249;p51">
              <a:extLst>
                <a:ext uri="{FF2B5EF4-FFF2-40B4-BE49-F238E27FC236}">
                  <a16:creationId xmlns:a16="http://schemas.microsoft.com/office/drawing/2014/main" id="{93DADBEA-A242-3648-82EE-267BA8757522}"/>
                </a:ext>
              </a:extLst>
            </p:cNvPr>
            <p:cNvSpPr/>
            <p:nvPr/>
          </p:nvSpPr>
          <p:spPr>
            <a:xfrm>
              <a:off x="5048080" y="1594974"/>
              <a:ext cx="9270" cy="22174"/>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250;p51">
              <a:extLst>
                <a:ext uri="{FF2B5EF4-FFF2-40B4-BE49-F238E27FC236}">
                  <a16:creationId xmlns:a16="http://schemas.microsoft.com/office/drawing/2014/main" id="{120E7871-80A3-3E4A-AB3C-F37E98F325CA}"/>
                </a:ext>
              </a:extLst>
            </p:cNvPr>
            <p:cNvSpPr/>
            <p:nvPr/>
          </p:nvSpPr>
          <p:spPr>
            <a:xfrm>
              <a:off x="5015834" y="1605728"/>
              <a:ext cx="9285" cy="21153"/>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251;p51">
              <a:extLst>
                <a:ext uri="{FF2B5EF4-FFF2-40B4-BE49-F238E27FC236}">
                  <a16:creationId xmlns:a16="http://schemas.microsoft.com/office/drawing/2014/main" id="{8CB3CCD2-D190-B24A-8F2E-74F1BDB4B16D}"/>
                </a:ext>
              </a:extLst>
            </p:cNvPr>
            <p:cNvSpPr/>
            <p:nvPr/>
          </p:nvSpPr>
          <p:spPr>
            <a:xfrm>
              <a:off x="5080681" y="1622118"/>
              <a:ext cx="9285" cy="26996"/>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252;p51">
              <a:extLst>
                <a:ext uri="{FF2B5EF4-FFF2-40B4-BE49-F238E27FC236}">
                  <a16:creationId xmlns:a16="http://schemas.microsoft.com/office/drawing/2014/main" id="{87B93552-8AC5-904C-A015-071FC7E900DE}"/>
                </a:ext>
              </a:extLst>
            </p:cNvPr>
            <p:cNvSpPr/>
            <p:nvPr/>
          </p:nvSpPr>
          <p:spPr>
            <a:xfrm>
              <a:off x="5129974" y="1582740"/>
              <a:ext cx="9270" cy="19215"/>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253;p51">
              <a:extLst>
                <a:ext uri="{FF2B5EF4-FFF2-40B4-BE49-F238E27FC236}">
                  <a16:creationId xmlns:a16="http://schemas.microsoft.com/office/drawing/2014/main" id="{22807946-1E12-C24B-9C2A-427423E0AA24}"/>
                </a:ext>
              </a:extLst>
            </p:cNvPr>
            <p:cNvSpPr/>
            <p:nvPr/>
          </p:nvSpPr>
          <p:spPr>
            <a:xfrm>
              <a:off x="5043630" y="1672087"/>
              <a:ext cx="10763" cy="21893"/>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254;p51">
              <a:extLst>
                <a:ext uri="{FF2B5EF4-FFF2-40B4-BE49-F238E27FC236}">
                  <a16:creationId xmlns:a16="http://schemas.microsoft.com/office/drawing/2014/main" id="{BDC4E3C6-1E56-3446-976E-2BBD2F142DD5}"/>
                </a:ext>
              </a:extLst>
            </p:cNvPr>
            <p:cNvSpPr/>
            <p:nvPr/>
          </p:nvSpPr>
          <p:spPr>
            <a:xfrm>
              <a:off x="5091430" y="1672457"/>
              <a:ext cx="10763" cy="16701"/>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255;p51">
              <a:extLst>
                <a:ext uri="{FF2B5EF4-FFF2-40B4-BE49-F238E27FC236}">
                  <a16:creationId xmlns:a16="http://schemas.microsoft.com/office/drawing/2014/main" id="{E61566E7-7204-B144-BEDC-BD09B4BC3212}"/>
                </a:ext>
              </a:extLst>
            </p:cNvPr>
            <p:cNvSpPr/>
            <p:nvPr/>
          </p:nvSpPr>
          <p:spPr>
            <a:xfrm>
              <a:off x="5111449" y="1636496"/>
              <a:ext cx="10749" cy="14112"/>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256;p51">
              <a:extLst>
                <a:ext uri="{FF2B5EF4-FFF2-40B4-BE49-F238E27FC236}">
                  <a16:creationId xmlns:a16="http://schemas.microsoft.com/office/drawing/2014/main" id="{5E13EC71-05E6-D94E-AE26-C738466B9597}"/>
                </a:ext>
              </a:extLst>
            </p:cNvPr>
            <p:cNvSpPr/>
            <p:nvPr/>
          </p:nvSpPr>
          <p:spPr>
            <a:xfrm>
              <a:off x="5032881" y="1730266"/>
              <a:ext cx="9285" cy="17470"/>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257;p51">
              <a:extLst>
                <a:ext uri="{FF2B5EF4-FFF2-40B4-BE49-F238E27FC236}">
                  <a16:creationId xmlns:a16="http://schemas.microsoft.com/office/drawing/2014/main" id="{E4AED9A8-9C2A-3347-BA2C-D069C25B93B4}"/>
                </a:ext>
              </a:extLst>
            </p:cNvPr>
            <p:cNvSpPr/>
            <p:nvPr/>
          </p:nvSpPr>
          <p:spPr>
            <a:xfrm>
              <a:off x="5075876" y="1725103"/>
              <a:ext cx="9270" cy="12544"/>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258;p51">
              <a:extLst>
                <a:ext uri="{FF2B5EF4-FFF2-40B4-BE49-F238E27FC236}">
                  <a16:creationId xmlns:a16="http://schemas.microsoft.com/office/drawing/2014/main" id="{A4993CDB-2C2F-5C4E-BD7C-142786C48869}"/>
                </a:ext>
              </a:extLst>
            </p:cNvPr>
            <p:cNvSpPr/>
            <p:nvPr/>
          </p:nvSpPr>
          <p:spPr>
            <a:xfrm rot="1484966">
              <a:off x="6379246" y="1152744"/>
              <a:ext cx="115091" cy="204310"/>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259;p51">
              <a:extLst>
                <a:ext uri="{FF2B5EF4-FFF2-40B4-BE49-F238E27FC236}">
                  <a16:creationId xmlns:a16="http://schemas.microsoft.com/office/drawing/2014/main" id="{339A08E4-7346-2943-A944-3D183ABDDF21}"/>
                </a:ext>
              </a:extLst>
            </p:cNvPr>
            <p:cNvSpPr/>
            <p:nvPr/>
          </p:nvSpPr>
          <p:spPr>
            <a:xfrm rot="1484966">
              <a:off x="6447442" y="1092626"/>
              <a:ext cx="78940" cy="237667"/>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260;p51">
              <a:extLst>
                <a:ext uri="{FF2B5EF4-FFF2-40B4-BE49-F238E27FC236}">
                  <a16:creationId xmlns:a16="http://schemas.microsoft.com/office/drawing/2014/main" id="{0B38B272-84F8-F446-9354-92866A644475}"/>
                </a:ext>
              </a:extLst>
            </p:cNvPr>
            <p:cNvSpPr/>
            <p:nvPr/>
          </p:nvSpPr>
          <p:spPr>
            <a:xfrm rot="1484966">
              <a:off x="6409808" y="984052"/>
              <a:ext cx="85890" cy="130911"/>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261;p51">
              <a:extLst>
                <a:ext uri="{FF2B5EF4-FFF2-40B4-BE49-F238E27FC236}">
                  <a16:creationId xmlns:a16="http://schemas.microsoft.com/office/drawing/2014/main" id="{94F7AD87-6348-B948-B25B-FCBF23A206E7}"/>
                </a:ext>
              </a:extLst>
            </p:cNvPr>
            <p:cNvSpPr/>
            <p:nvPr/>
          </p:nvSpPr>
          <p:spPr>
            <a:xfrm rot="1484966">
              <a:off x="6424520" y="1018860"/>
              <a:ext cx="37082" cy="144461"/>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262;p51">
              <a:extLst>
                <a:ext uri="{FF2B5EF4-FFF2-40B4-BE49-F238E27FC236}">
                  <a16:creationId xmlns:a16="http://schemas.microsoft.com/office/drawing/2014/main" id="{509076E9-3E5A-884B-837E-08E60CA0A2C7}"/>
                </a:ext>
              </a:extLst>
            </p:cNvPr>
            <p:cNvSpPr/>
            <p:nvPr/>
          </p:nvSpPr>
          <p:spPr>
            <a:xfrm rot="1484966">
              <a:off x="6534934" y="953844"/>
              <a:ext cx="46338" cy="48947"/>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263;p51">
              <a:extLst>
                <a:ext uri="{FF2B5EF4-FFF2-40B4-BE49-F238E27FC236}">
                  <a16:creationId xmlns:a16="http://schemas.microsoft.com/office/drawing/2014/main" id="{838AD3D7-AEE0-1F49-944F-144F095381F1}"/>
                </a:ext>
              </a:extLst>
            </p:cNvPr>
            <p:cNvSpPr/>
            <p:nvPr/>
          </p:nvSpPr>
          <p:spPr>
            <a:xfrm rot="1484966">
              <a:off x="6523979" y="1045644"/>
              <a:ext cx="34096" cy="34126"/>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 name="Google Shape;8264;p51">
              <a:extLst>
                <a:ext uri="{FF2B5EF4-FFF2-40B4-BE49-F238E27FC236}">
                  <a16:creationId xmlns:a16="http://schemas.microsoft.com/office/drawing/2014/main" id="{8968D4D3-3A1C-CE46-A83D-617BAAA97ACE}"/>
                </a:ext>
              </a:extLst>
            </p:cNvPr>
            <p:cNvGrpSpPr/>
            <p:nvPr/>
          </p:nvGrpSpPr>
          <p:grpSpPr>
            <a:xfrm>
              <a:off x="6357188" y="2158752"/>
              <a:ext cx="1404636" cy="654003"/>
              <a:chOff x="2916125" y="4153852"/>
              <a:chExt cx="1404636" cy="654003"/>
            </a:xfrm>
          </p:grpSpPr>
          <p:sp>
            <p:nvSpPr>
              <p:cNvPr id="104" name="Google Shape;8265;p51">
                <a:extLst>
                  <a:ext uri="{FF2B5EF4-FFF2-40B4-BE49-F238E27FC236}">
                    <a16:creationId xmlns:a16="http://schemas.microsoft.com/office/drawing/2014/main" id="{71226393-715D-2440-BB2C-9036211EB407}"/>
                  </a:ext>
                </a:extLst>
              </p:cNvPr>
              <p:cNvSpPr/>
              <p:nvPr/>
            </p:nvSpPr>
            <p:spPr>
              <a:xfrm flipH="1">
                <a:off x="3534421" y="4739694"/>
                <a:ext cx="49163" cy="68161"/>
              </a:xfrm>
              <a:custGeom>
                <a:avLst/>
                <a:gdLst/>
                <a:ahLst/>
                <a:cxnLst/>
                <a:rect l="l" t="t" r="r" b="b"/>
                <a:pathLst>
                  <a:path w="1576" h="2185" extrusionOk="0">
                    <a:moveTo>
                      <a:pt x="454" y="1"/>
                    </a:moveTo>
                    <a:cubicBezTo>
                      <a:pt x="226" y="1"/>
                      <a:pt x="0" y="236"/>
                      <a:pt x="85" y="501"/>
                    </a:cubicBezTo>
                    <a:cubicBezTo>
                      <a:pt x="219" y="814"/>
                      <a:pt x="532" y="1186"/>
                      <a:pt x="711" y="1440"/>
                    </a:cubicBezTo>
                    <a:cubicBezTo>
                      <a:pt x="905" y="1678"/>
                      <a:pt x="1083" y="2110"/>
                      <a:pt x="1456" y="2185"/>
                    </a:cubicBezTo>
                    <a:lnTo>
                      <a:pt x="1515" y="2110"/>
                    </a:lnTo>
                    <a:cubicBezTo>
                      <a:pt x="1575" y="1812"/>
                      <a:pt x="1337" y="1440"/>
                      <a:pt x="1203" y="1186"/>
                    </a:cubicBezTo>
                    <a:cubicBezTo>
                      <a:pt x="1024" y="874"/>
                      <a:pt x="964" y="442"/>
                      <a:pt x="711" y="129"/>
                    </a:cubicBezTo>
                    <a:cubicBezTo>
                      <a:pt x="638" y="39"/>
                      <a:pt x="546" y="1"/>
                      <a:pt x="4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266;p51">
                <a:extLst>
                  <a:ext uri="{FF2B5EF4-FFF2-40B4-BE49-F238E27FC236}">
                    <a16:creationId xmlns:a16="http://schemas.microsoft.com/office/drawing/2014/main" id="{4970A088-139E-514B-9AB7-5B3B36F46C30}"/>
                  </a:ext>
                </a:extLst>
              </p:cNvPr>
              <p:cNvSpPr/>
              <p:nvPr/>
            </p:nvSpPr>
            <p:spPr>
              <a:xfrm flipH="1">
                <a:off x="3497268" y="4716797"/>
                <a:ext cx="31164" cy="84382"/>
              </a:xfrm>
              <a:custGeom>
                <a:avLst/>
                <a:gdLst/>
                <a:ahLst/>
                <a:cxnLst/>
                <a:rect l="l" t="t" r="r" b="b"/>
                <a:pathLst>
                  <a:path w="999" h="2705" extrusionOk="0">
                    <a:moveTo>
                      <a:pt x="359" y="0"/>
                    </a:moveTo>
                    <a:cubicBezTo>
                      <a:pt x="175" y="0"/>
                      <a:pt x="1" y="100"/>
                      <a:pt x="1" y="312"/>
                    </a:cubicBezTo>
                    <a:cubicBezTo>
                      <a:pt x="1" y="1176"/>
                      <a:pt x="60" y="2099"/>
                      <a:pt x="746" y="2665"/>
                    </a:cubicBezTo>
                    <a:cubicBezTo>
                      <a:pt x="773" y="2693"/>
                      <a:pt x="801" y="2704"/>
                      <a:pt x="829" y="2704"/>
                    </a:cubicBezTo>
                    <a:cubicBezTo>
                      <a:pt x="919" y="2704"/>
                      <a:pt x="999" y="2575"/>
                      <a:pt x="999" y="2472"/>
                    </a:cubicBezTo>
                    <a:cubicBezTo>
                      <a:pt x="746" y="1920"/>
                      <a:pt x="552" y="1176"/>
                      <a:pt x="746" y="550"/>
                    </a:cubicBezTo>
                    <a:cubicBezTo>
                      <a:pt x="893" y="194"/>
                      <a:pt x="616" y="0"/>
                      <a:pt x="3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267;p51">
                <a:extLst>
                  <a:ext uri="{FF2B5EF4-FFF2-40B4-BE49-F238E27FC236}">
                    <a16:creationId xmlns:a16="http://schemas.microsoft.com/office/drawing/2014/main" id="{B7923E97-D735-9645-A838-9365CE2392BA}"/>
                  </a:ext>
                </a:extLst>
              </p:cNvPr>
              <p:cNvSpPr/>
              <p:nvPr/>
            </p:nvSpPr>
            <p:spPr>
              <a:xfrm flipH="1">
                <a:off x="3448354" y="4704600"/>
                <a:ext cx="43361" cy="60549"/>
              </a:xfrm>
              <a:custGeom>
                <a:avLst/>
                <a:gdLst/>
                <a:ahLst/>
                <a:cxnLst/>
                <a:rect l="l" t="t" r="r" b="b"/>
                <a:pathLst>
                  <a:path w="1390" h="1941" extrusionOk="0">
                    <a:moveTo>
                      <a:pt x="946" y="0"/>
                    </a:moveTo>
                    <a:cubicBezTo>
                      <a:pt x="880" y="0"/>
                      <a:pt x="811" y="23"/>
                      <a:pt x="746" y="77"/>
                    </a:cubicBezTo>
                    <a:cubicBezTo>
                      <a:pt x="373" y="330"/>
                      <a:pt x="194" y="628"/>
                      <a:pt x="60" y="1075"/>
                    </a:cubicBezTo>
                    <a:cubicBezTo>
                      <a:pt x="1" y="1373"/>
                      <a:pt x="60" y="1626"/>
                      <a:pt x="254" y="1879"/>
                    </a:cubicBezTo>
                    <a:cubicBezTo>
                      <a:pt x="295" y="1921"/>
                      <a:pt x="346" y="1941"/>
                      <a:pt x="394" y="1941"/>
                    </a:cubicBezTo>
                    <a:cubicBezTo>
                      <a:pt x="485" y="1941"/>
                      <a:pt x="567" y="1872"/>
                      <a:pt x="567" y="1745"/>
                    </a:cubicBezTo>
                    <a:lnTo>
                      <a:pt x="626" y="1626"/>
                    </a:lnTo>
                    <a:cubicBezTo>
                      <a:pt x="686" y="1507"/>
                      <a:pt x="746" y="1373"/>
                      <a:pt x="805" y="1254"/>
                    </a:cubicBezTo>
                    <a:cubicBezTo>
                      <a:pt x="939" y="1000"/>
                      <a:pt x="1118" y="822"/>
                      <a:pt x="1237" y="568"/>
                    </a:cubicBezTo>
                    <a:cubicBezTo>
                      <a:pt x="1390" y="322"/>
                      <a:pt x="1190" y="0"/>
                      <a:pt x="9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268;p51">
                <a:extLst>
                  <a:ext uri="{FF2B5EF4-FFF2-40B4-BE49-F238E27FC236}">
                    <a16:creationId xmlns:a16="http://schemas.microsoft.com/office/drawing/2014/main" id="{F9689A01-E1BA-7F42-8F25-A47044844A49}"/>
                  </a:ext>
                </a:extLst>
              </p:cNvPr>
              <p:cNvSpPr/>
              <p:nvPr/>
            </p:nvSpPr>
            <p:spPr>
              <a:xfrm flipH="1">
                <a:off x="3332746" y="4153852"/>
                <a:ext cx="269119" cy="371002"/>
              </a:xfrm>
              <a:custGeom>
                <a:avLst/>
                <a:gdLst/>
                <a:ahLst/>
                <a:cxnLst/>
                <a:rect l="l" t="t" r="r" b="b"/>
                <a:pathLst>
                  <a:path w="8627" h="11893" extrusionOk="0">
                    <a:moveTo>
                      <a:pt x="4457" y="0"/>
                    </a:moveTo>
                    <a:cubicBezTo>
                      <a:pt x="4268" y="0"/>
                      <a:pt x="4064" y="33"/>
                      <a:pt x="3844" y="108"/>
                    </a:cubicBezTo>
                    <a:cubicBezTo>
                      <a:pt x="2101" y="600"/>
                      <a:pt x="2727" y="4265"/>
                      <a:pt x="2414" y="4443"/>
                    </a:cubicBezTo>
                    <a:cubicBezTo>
                      <a:pt x="2390" y="4462"/>
                      <a:pt x="2363" y="4470"/>
                      <a:pt x="2333" y="4470"/>
                    </a:cubicBezTo>
                    <a:cubicBezTo>
                      <a:pt x="2155" y="4470"/>
                      <a:pt x="1891" y="4172"/>
                      <a:pt x="1525" y="4172"/>
                    </a:cubicBezTo>
                    <a:cubicBezTo>
                      <a:pt x="1334" y="4172"/>
                      <a:pt x="1114" y="4253"/>
                      <a:pt x="865" y="4503"/>
                    </a:cubicBezTo>
                    <a:cubicBezTo>
                      <a:pt x="1" y="5382"/>
                      <a:pt x="239" y="7304"/>
                      <a:pt x="1610" y="9345"/>
                    </a:cubicBezTo>
                    <a:cubicBezTo>
                      <a:pt x="2980" y="11460"/>
                      <a:pt x="5707" y="11892"/>
                      <a:pt x="5707" y="11892"/>
                    </a:cubicBezTo>
                    <a:cubicBezTo>
                      <a:pt x="5766" y="11088"/>
                      <a:pt x="6392" y="10030"/>
                      <a:pt x="7375" y="8540"/>
                    </a:cubicBezTo>
                    <a:cubicBezTo>
                      <a:pt x="7941" y="7736"/>
                      <a:pt x="8627" y="6067"/>
                      <a:pt x="8195" y="5248"/>
                    </a:cubicBezTo>
                    <a:cubicBezTo>
                      <a:pt x="8028" y="4926"/>
                      <a:pt x="7803" y="4827"/>
                      <a:pt x="7571" y="4827"/>
                    </a:cubicBezTo>
                    <a:cubicBezTo>
                      <a:pt x="7205" y="4827"/>
                      <a:pt x="6819" y="5072"/>
                      <a:pt x="6610" y="5072"/>
                    </a:cubicBezTo>
                    <a:cubicBezTo>
                      <a:pt x="6596" y="5072"/>
                      <a:pt x="6583" y="5071"/>
                      <a:pt x="6571" y="5069"/>
                    </a:cubicBezTo>
                    <a:cubicBezTo>
                      <a:pt x="6258" y="5069"/>
                      <a:pt x="6571" y="3013"/>
                      <a:pt x="6452" y="2149"/>
                    </a:cubicBezTo>
                    <a:cubicBezTo>
                      <a:pt x="6283" y="1451"/>
                      <a:pt x="5700" y="0"/>
                      <a:pt x="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269;p51">
                <a:extLst>
                  <a:ext uri="{FF2B5EF4-FFF2-40B4-BE49-F238E27FC236}">
                    <a16:creationId xmlns:a16="http://schemas.microsoft.com/office/drawing/2014/main" id="{8471C61B-1C9D-FA4A-A673-3EB81548C841}"/>
                  </a:ext>
                </a:extLst>
              </p:cNvPr>
              <p:cNvSpPr/>
              <p:nvPr/>
            </p:nvSpPr>
            <p:spPr>
              <a:xfrm flipH="1">
                <a:off x="3327162" y="4311948"/>
                <a:ext cx="143185" cy="340213"/>
              </a:xfrm>
              <a:custGeom>
                <a:avLst/>
                <a:gdLst/>
                <a:ahLst/>
                <a:cxnLst/>
                <a:rect l="l" t="t" r="r" b="b"/>
                <a:pathLst>
                  <a:path w="4590" h="10906" extrusionOk="0">
                    <a:moveTo>
                      <a:pt x="254" y="1"/>
                    </a:moveTo>
                    <a:cubicBezTo>
                      <a:pt x="180" y="1"/>
                      <a:pt x="120" y="61"/>
                      <a:pt x="120" y="120"/>
                    </a:cubicBezTo>
                    <a:cubicBezTo>
                      <a:pt x="1" y="1118"/>
                      <a:pt x="61" y="2116"/>
                      <a:pt x="254" y="3100"/>
                    </a:cubicBezTo>
                    <a:cubicBezTo>
                      <a:pt x="373" y="4098"/>
                      <a:pt x="627" y="5096"/>
                      <a:pt x="925" y="6020"/>
                    </a:cubicBezTo>
                    <a:lnTo>
                      <a:pt x="1237" y="6705"/>
                    </a:lnTo>
                    <a:cubicBezTo>
                      <a:pt x="1297" y="6958"/>
                      <a:pt x="1431" y="7196"/>
                      <a:pt x="1550" y="7390"/>
                    </a:cubicBezTo>
                    <a:cubicBezTo>
                      <a:pt x="1610" y="7628"/>
                      <a:pt x="1804" y="7822"/>
                      <a:pt x="1923" y="8075"/>
                    </a:cubicBezTo>
                    <a:cubicBezTo>
                      <a:pt x="2042" y="8254"/>
                      <a:pt x="2176" y="8507"/>
                      <a:pt x="2295" y="8686"/>
                    </a:cubicBezTo>
                    <a:cubicBezTo>
                      <a:pt x="2861" y="9565"/>
                      <a:pt x="3606" y="10236"/>
                      <a:pt x="4411" y="10861"/>
                    </a:cubicBezTo>
                    <a:cubicBezTo>
                      <a:pt x="4440" y="10891"/>
                      <a:pt x="4470" y="10906"/>
                      <a:pt x="4493" y="10906"/>
                    </a:cubicBezTo>
                    <a:cubicBezTo>
                      <a:pt x="4515" y="10906"/>
                      <a:pt x="4530" y="10891"/>
                      <a:pt x="4530" y="10861"/>
                    </a:cubicBezTo>
                    <a:cubicBezTo>
                      <a:pt x="4589" y="10802"/>
                      <a:pt x="4589" y="10742"/>
                      <a:pt x="4530" y="10682"/>
                    </a:cubicBezTo>
                    <a:lnTo>
                      <a:pt x="4038" y="10176"/>
                    </a:lnTo>
                    <a:cubicBezTo>
                      <a:pt x="3979" y="10057"/>
                      <a:pt x="3844" y="9997"/>
                      <a:pt x="3785" y="9938"/>
                    </a:cubicBezTo>
                    <a:lnTo>
                      <a:pt x="3532" y="9625"/>
                    </a:lnTo>
                    <a:cubicBezTo>
                      <a:pt x="3412" y="9431"/>
                      <a:pt x="3234" y="9252"/>
                      <a:pt x="3100" y="9059"/>
                    </a:cubicBezTo>
                    <a:lnTo>
                      <a:pt x="2668" y="8448"/>
                    </a:lnTo>
                    <a:cubicBezTo>
                      <a:pt x="2176" y="7628"/>
                      <a:pt x="1744" y="6764"/>
                      <a:pt x="1431" y="5841"/>
                    </a:cubicBezTo>
                    <a:cubicBezTo>
                      <a:pt x="1059" y="4962"/>
                      <a:pt x="805" y="3979"/>
                      <a:pt x="627" y="3040"/>
                    </a:cubicBezTo>
                    <a:cubicBezTo>
                      <a:pt x="552" y="2548"/>
                      <a:pt x="493" y="2042"/>
                      <a:pt x="433" y="1550"/>
                    </a:cubicBezTo>
                    <a:cubicBezTo>
                      <a:pt x="373" y="1118"/>
                      <a:pt x="373" y="627"/>
                      <a:pt x="314" y="120"/>
                    </a:cubicBezTo>
                    <a:cubicBezTo>
                      <a:pt x="314" y="61"/>
                      <a:pt x="314" y="1"/>
                      <a:pt x="25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 name="Google Shape;8270;p51">
                <a:extLst>
                  <a:ext uri="{FF2B5EF4-FFF2-40B4-BE49-F238E27FC236}">
                    <a16:creationId xmlns:a16="http://schemas.microsoft.com/office/drawing/2014/main" id="{E065EA78-4758-3540-9445-4AE84C45CA1C}"/>
                  </a:ext>
                </a:extLst>
              </p:cNvPr>
              <p:cNvGrpSpPr/>
              <p:nvPr/>
            </p:nvGrpSpPr>
            <p:grpSpPr>
              <a:xfrm flipH="1">
                <a:off x="3676179" y="4268277"/>
                <a:ext cx="644582" cy="275171"/>
                <a:chOff x="6010718" y="4529752"/>
                <a:chExt cx="644582" cy="275171"/>
              </a:xfrm>
            </p:grpSpPr>
            <p:sp>
              <p:nvSpPr>
                <p:cNvPr id="123" name="Google Shape;8271;p51">
                  <a:extLst>
                    <a:ext uri="{FF2B5EF4-FFF2-40B4-BE49-F238E27FC236}">
                      <a16:creationId xmlns:a16="http://schemas.microsoft.com/office/drawing/2014/main" id="{257AC857-BA7F-7A4C-8B79-8EB0D79E5EBC}"/>
                    </a:ext>
                  </a:extLst>
                </p:cNvPr>
                <p:cNvSpPr/>
                <p:nvPr/>
              </p:nvSpPr>
              <p:spPr>
                <a:xfrm>
                  <a:off x="6010718" y="4529752"/>
                  <a:ext cx="544228" cy="275171"/>
                </a:xfrm>
                <a:custGeom>
                  <a:avLst/>
                  <a:gdLst/>
                  <a:ahLst/>
                  <a:cxnLst/>
                  <a:rect l="l" t="t" r="r" b="b"/>
                  <a:pathLst>
                    <a:path w="17446" h="8821" extrusionOk="0">
                      <a:moveTo>
                        <a:pt x="44" y="0"/>
                      </a:moveTo>
                      <a:cubicBezTo>
                        <a:pt x="15" y="0"/>
                        <a:pt x="0" y="11"/>
                        <a:pt x="0" y="36"/>
                      </a:cubicBezTo>
                      <a:cubicBezTo>
                        <a:pt x="0" y="781"/>
                        <a:pt x="372" y="4684"/>
                        <a:pt x="1862" y="5935"/>
                      </a:cubicBezTo>
                      <a:cubicBezTo>
                        <a:pt x="2417" y="6400"/>
                        <a:pt x="3197" y="6546"/>
                        <a:pt x="4019" y="6546"/>
                      </a:cubicBezTo>
                      <a:cubicBezTo>
                        <a:pt x="5435" y="6546"/>
                        <a:pt x="6979" y="6112"/>
                        <a:pt x="7733" y="6112"/>
                      </a:cubicBezTo>
                      <a:cubicBezTo>
                        <a:pt x="7764" y="6112"/>
                        <a:pt x="7793" y="6112"/>
                        <a:pt x="7821" y="6114"/>
                      </a:cubicBezTo>
                      <a:cubicBezTo>
                        <a:pt x="8939" y="6173"/>
                        <a:pt x="9624" y="7976"/>
                        <a:pt x="11173" y="8602"/>
                      </a:cubicBezTo>
                      <a:cubicBezTo>
                        <a:pt x="11517" y="8754"/>
                        <a:pt x="11963" y="8820"/>
                        <a:pt x="12460" y="8820"/>
                      </a:cubicBezTo>
                      <a:cubicBezTo>
                        <a:pt x="14201" y="8820"/>
                        <a:pt x="16576" y="8008"/>
                        <a:pt x="17445" y="7231"/>
                      </a:cubicBezTo>
                      <a:cubicBezTo>
                        <a:pt x="17445" y="7231"/>
                        <a:pt x="17073" y="4311"/>
                        <a:pt x="15583" y="3566"/>
                      </a:cubicBezTo>
                      <a:cubicBezTo>
                        <a:pt x="15134" y="3342"/>
                        <a:pt x="14701" y="3265"/>
                        <a:pt x="14298" y="3265"/>
                      </a:cubicBezTo>
                      <a:cubicBezTo>
                        <a:pt x="13421" y="3265"/>
                        <a:pt x="12690" y="3631"/>
                        <a:pt x="12251" y="3631"/>
                      </a:cubicBezTo>
                      <a:cubicBezTo>
                        <a:pt x="12223" y="3631"/>
                        <a:pt x="12197" y="3629"/>
                        <a:pt x="12171" y="3626"/>
                      </a:cubicBezTo>
                      <a:cubicBezTo>
                        <a:pt x="11605" y="3566"/>
                        <a:pt x="11352" y="2956"/>
                        <a:pt x="9862" y="1645"/>
                      </a:cubicBezTo>
                      <a:cubicBezTo>
                        <a:pt x="9101" y="1008"/>
                        <a:pt x="8008" y="846"/>
                        <a:pt x="6865" y="846"/>
                      </a:cubicBezTo>
                      <a:cubicBezTo>
                        <a:pt x="5684" y="846"/>
                        <a:pt x="4448" y="1019"/>
                        <a:pt x="3471" y="1019"/>
                      </a:cubicBezTo>
                      <a:cubicBezTo>
                        <a:pt x="1789" y="965"/>
                        <a:pt x="314" y="0"/>
                        <a:pt x="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8272;p51">
                  <a:extLst>
                    <a:ext uri="{FF2B5EF4-FFF2-40B4-BE49-F238E27FC236}">
                      <a16:creationId xmlns:a16="http://schemas.microsoft.com/office/drawing/2014/main" id="{93B9C58E-9621-A74F-B67E-333FE8FF75BB}"/>
                    </a:ext>
                  </a:extLst>
                </p:cNvPr>
                <p:cNvSpPr/>
                <p:nvPr/>
              </p:nvSpPr>
              <p:spPr>
                <a:xfrm>
                  <a:off x="6035798" y="4564316"/>
                  <a:ext cx="619502" cy="204202"/>
                </a:xfrm>
                <a:custGeom>
                  <a:avLst/>
                  <a:gdLst/>
                  <a:ahLst/>
                  <a:cxnLst/>
                  <a:rect l="l" t="t" r="r" b="b"/>
                  <a:pathLst>
                    <a:path w="19859" h="6546" extrusionOk="0">
                      <a:moveTo>
                        <a:pt x="157" y="0"/>
                      </a:moveTo>
                      <a:cubicBezTo>
                        <a:pt x="123" y="0"/>
                        <a:pt x="90" y="15"/>
                        <a:pt x="60" y="45"/>
                      </a:cubicBezTo>
                      <a:cubicBezTo>
                        <a:pt x="0" y="45"/>
                        <a:pt x="0" y="105"/>
                        <a:pt x="60" y="164"/>
                      </a:cubicBezTo>
                      <a:cubicBezTo>
                        <a:pt x="254" y="596"/>
                        <a:pt x="567" y="969"/>
                        <a:pt x="865" y="1281"/>
                      </a:cubicBezTo>
                      <a:cubicBezTo>
                        <a:pt x="1237" y="1594"/>
                        <a:pt x="1609" y="1848"/>
                        <a:pt x="2056" y="2026"/>
                      </a:cubicBezTo>
                      <a:cubicBezTo>
                        <a:pt x="2429" y="2220"/>
                        <a:pt x="2861" y="2399"/>
                        <a:pt x="3352" y="2458"/>
                      </a:cubicBezTo>
                      <a:cubicBezTo>
                        <a:pt x="3784" y="2592"/>
                        <a:pt x="4216" y="2652"/>
                        <a:pt x="4663" y="2712"/>
                      </a:cubicBezTo>
                      <a:cubicBezTo>
                        <a:pt x="5587" y="2831"/>
                        <a:pt x="6451" y="2831"/>
                        <a:pt x="7330" y="2965"/>
                      </a:cubicBezTo>
                      <a:cubicBezTo>
                        <a:pt x="7762" y="3084"/>
                        <a:pt x="8135" y="3144"/>
                        <a:pt x="8567" y="3337"/>
                      </a:cubicBezTo>
                      <a:cubicBezTo>
                        <a:pt x="8939" y="3457"/>
                        <a:pt x="9311" y="3710"/>
                        <a:pt x="9624" y="3948"/>
                      </a:cubicBezTo>
                      <a:lnTo>
                        <a:pt x="10116" y="4380"/>
                      </a:lnTo>
                      <a:cubicBezTo>
                        <a:pt x="10250" y="4574"/>
                        <a:pt x="10429" y="4693"/>
                        <a:pt x="10622" y="4887"/>
                      </a:cubicBezTo>
                      <a:cubicBezTo>
                        <a:pt x="10995" y="5125"/>
                        <a:pt x="11367" y="5378"/>
                        <a:pt x="11799" y="5572"/>
                      </a:cubicBezTo>
                      <a:cubicBezTo>
                        <a:pt x="12604" y="6004"/>
                        <a:pt x="13468" y="6242"/>
                        <a:pt x="14406" y="6436"/>
                      </a:cubicBezTo>
                      <a:cubicBezTo>
                        <a:pt x="14932" y="6510"/>
                        <a:pt x="15464" y="6546"/>
                        <a:pt x="15994" y="6546"/>
                      </a:cubicBezTo>
                      <a:cubicBezTo>
                        <a:pt x="17279" y="6546"/>
                        <a:pt x="18558" y="6335"/>
                        <a:pt x="19740" y="5944"/>
                      </a:cubicBezTo>
                      <a:cubicBezTo>
                        <a:pt x="19799" y="5944"/>
                        <a:pt x="19859" y="5870"/>
                        <a:pt x="19799" y="5810"/>
                      </a:cubicBezTo>
                      <a:cubicBezTo>
                        <a:pt x="19799" y="5768"/>
                        <a:pt x="19770" y="5726"/>
                        <a:pt x="19731" y="5726"/>
                      </a:cubicBezTo>
                      <a:cubicBezTo>
                        <a:pt x="19715" y="5726"/>
                        <a:pt x="19698" y="5733"/>
                        <a:pt x="19680" y="5751"/>
                      </a:cubicBezTo>
                      <a:cubicBezTo>
                        <a:pt x="18816" y="5944"/>
                        <a:pt x="17937" y="6064"/>
                        <a:pt x="17073" y="6123"/>
                      </a:cubicBezTo>
                      <a:cubicBezTo>
                        <a:pt x="16842" y="6139"/>
                        <a:pt x="16609" y="6147"/>
                        <a:pt x="16376" y="6147"/>
                      </a:cubicBezTo>
                      <a:cubicBezTo>
                        <a:pt x="15739" y="6147"/>
                        <a:pt x="15099" y="6091"/>
                        <a:pt x="14466" y="6004"/>
                      </a:cubicBezTo>
                      <a:cubicBezTo>
                        <a:pt x="13602" y="5810"/>
                        <a:pt x="12783" y="5572"/>
                        <a:pt x="11978" y="5125"/>
                      </a:cubicBezTo>
                      <a:cubicBezTo>
                        <a:pt x="11606" y="4946"/>
                        <a:pt x="11233" y="4753"/>
                        <a:pt x="10920" y="4455"/>
                      </a:cubicBezTo>
                      <a:cubicBezTo>
                        <a:pt x="10742" y="4321"/>
                        <a:pt x="10548" y="4201"/>
                        <a:pt x="10429" y="4082"/>
                      </a:cubicBezTo>
                      <a:lnTo>
                        <a:pt x="9937" y="3576"/>
                      </a:lnTo>
                      <a:cubicBezTo>
                        <a:pt x="9565" y="3263"/>
                        <a:pt x="9192" y="3024"/>
                        <a:pt x="8760" y="2831"/>
                      </a:cubicBezTo>
                      <a:cubicBezTo>
                        <a:pt x="8313" y="2712"/>
                        <a:pt x="7822" y="2592"/>
                        <a:pt x="7390" y="2518"/>
                      </a:cubicBezTo>
                      <a:cubicBezTo>
                        <a:pt x="6451" y="2399"/>
                        <a:pt x="5587" y="2339"/>
                        <a:pt x="4723" y="2280"/>
                      </a:cubicBezTo>
                      <a:cubicBezTo>
                        <a:pt x="4291" y="2220"/>
                        <a:pt x="3844" y="2146"/>
                        <a:pt x="3412" y="2086"/>
                      </a:cubicBezTo>
                      <a:cubicBezTo>
                        <a:pt x="2980" y="1967"/>
                        <a:pt x="2548" y="1907"/>
                        <a:pt x="2176" y="1714"/>
                      </a:cubicBezTo>
                      <a:cubicBezTo>
                        <a:pt x="1803" y="1535"/>
                        <a:pt x="1431" y="1281"/>
                        <a:pt x="1058" y="1028"/>
                      </a:cubicBezTo>
                      <a:cubicBezTo>
                        <a:pt x="745" y="790"/>
                        <a:pt x="433" y="417"/>
                        <a:pt x="254" y="105"/>
                      </a:cubicBezTo>
                      <a:lnTo>
                        <a:pt x="254" y="45"/>
                      </a:lnTo>
                      <a:cubicBezTo>
                        <a:pt x="224" y="15"/>
                        <a:pt x="190" y="0"/>
                        <a:pt x="157"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8273;p51">
                <a:extLst>
                  <a:ext uri="{FF2B5EF4-FFF2-40B4-BE49-F238E27FC236}">
                    <a16:creationId xmlns:a16="http://schemas.microsoft.com/office/drawing/2014/main" id="{79EAF01A-C483-BF4C-9AC2-B530E6C7CF6A}"/>
                  </a:ext>
                </a:extLst>
              </p:cNvPr>
              <p:cNvSpPr/>
              <p:nvPr/>
            </p:nvSpPr>
            <p:spPr>
              <a:xfrm rot="1136767" flipH="1">
                <a:off x="3128707" y="4307099"/>
                <a:ext cx="90619" cy="26775"/>
              </a:xfrm>
              <a:custGeom>
                <a:avLst/>
                <a:gdLst/>
                <a:ahLst/>
                <a:cxnLst/>
                <a:rect l="l" t="t" r="r" b="b"/>
                <a:pathLst>
                  <a:path w="5713" h="1688" extrusionOk="0">
                    <a:moveTo>
                      <a:pt x="1590" y="1"/>
                    </a:moveTo>
                    <a:cubicBezTo>
                      <a:pt x="690" y="1"/>
                      <a:pt x="1" y="53"/>
                      <a:pt x="73" y="434"/>
                    </a:cubicBezTo>
                    <a:cubicBezTo>
                      <a:pt x="73" y="961"/>
                      <a:pt x="274" y="1161"/>
                      <a:pt x="700" y="1261"/>
                    </a:cubicBezTo>
                    <a:cubicBezTo>
                      <a:pt x="893" y="1261"/>
                      <a:pt x="1338" y="1200"/>
                      <a:pt x="1981" y="1200"/>
                    </a:cubicBezTo>
                    <a:cubicBezTo>
                      <a:pt x="2758" y="1200"/>
                      <a:pt x="3824" y="1290"/>
                      <a:pt x="5086" y="1687"/>
                    </a:cubicBezTo>
                    <a:lnTo>
                      <a:pt x="5186" y="1687"/>
                    </a:lnTo>
                    <a:cubicBezTo>
                      <a:pt x="5387" y="1487"/>
                      <a:pt x="5512" y="1261"/>
                      <a:pt x="5712" y="1161"/>
                    </a:cubicBezTo>
                    <a:cubicBezTo>
                      <a:pt x="5387" y="860"/>
                      <a:pt x="4259" y="108"/>
                      <a:pt x="2680" y="8"/>
                    </a:cubicBezTo>
                    <a:cubicBezTo>
                      <a:pt x="2306" y="8"/>
                      <a:pt x="1933" y="1"/>
                      <a:pt x="1590" y="1"/>
                    </a:cubicBezTo>
                    <a:close/>
                  </a:path>
                </a:pathLst>
              </a:custGeom>
              <a:solidFill>
                <a:srgbClr val="7D34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8274;p51">
                <a:extLst>
                  <a:ext uri="{FF2B5EF4-FFF2-40B4-BE49-F238E27FC236}">
                    <a16:creationId xmlns:a16="http://schemas.microsoft.com/office/drawing/2014/main" id="{4F1E23F3-F565-B440-A20A-23BABC59A27C}"/>
                  </a:ext>
                </a:extLst>
              </p:cNvPr>
              <p:cNvSpPr/>
              <p:nvPr/>
            </p:nvSpPr>
            <p:spPr>
              <a:xfrm rot="1136767" flipH="1">
                <a:off x="2936024" y="4277902"/>
                <a:ext cx="162203" cy="149640"/>
              </a:xfrm>
              <a:custGeom>
                <a:avLst/>
                <a:gdLst/>
                <a:ahLst/>
                <a:cxnLst/>
                <a:rect l="l" t="t" r="r" b="b"/>
                <a:pathLst>
                  <a:path w="10226" h="9434" extrusionOk="0">
                    <a:moveTo>
                      <a:pt x="6266" y="0"/>
                    </a:moveTo>
                    <a:cubicBezTo>
                      <a:pt x="6266" y="1579"/>
                      <a:pt x="1153" y="6592"/>
                      <a:pt x="0" y="6893"/>
                    </a:cubicBezTo>
                    <a:lnTo>
                      <a:pt x="527" y="6893"/>
                    </a:lnTo>
                    <a:cubicBezTo>
                      <a:pt x="1695" y="8497"/>
                      <a:pt x="4015" y="9433"/>
                      <a:pt x="5850" y="9433"/>
                    </a:cubicBezTo>
                    <a:cubicBezTo>
                      <a:pt x="6654" y="9433"/>
                      <a:pt x="7364" y="9254"/>
                      <a:pt x="7845" y="8873"/>
                    </a:cubicBezTo>
                    <a:cubicBezTo>
                      <a:pt x="10226" y="6792"/>
                      <a:pt x="8146" y="953"/>
                      <a:pt x="6266" y="0"/>
                    </a:cubicBezTo>
                    <a:close/>
                  </a:path>
                </a:pathLst>
              </a:custGeom>
              <a:solidFill>
                <a:srgbClr val="D98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8275;p51">
                <a:extLst>
                  <a:ext uri="{FF2B5EF4-FFF2-40B4-BE49-F238E27FC236}">
                    <a16:creationId xmlns:a16="http://schemas.microsoft.com/office/drawing/2014/main" id="{02EBFA82-E54D-E74C-B62E-143D130D5359}"/>
                  </a:ext>
                </a:extLst>
              </p:cNvPr>
              <p:cNvSpPr/>
              <p:nvPr/>
            </p:nvSpPr>
            <p:spPr>
              <a:xfrm rot="1136767" flipH="1">
                <a:off x="3009012" y="4257226"/>
                <a:ext cx="145913" cy="149958"/>
              </a:xfrm>
              <a:custGeom>
                <a:avLst/>
                <a:gdLst/>
                <a:ahLst/>
                <a:cxnLst/>
                <a:rect l="l" t="t" r="r" b="b"/>
                <a:pathLst>
                  <a:path w="9199" h="9454" extrusionOk="0">
                    <a:moveTo>
                      <a:pt x="6164" y="0"/>
                    </a:moveTo>
                    <a:cubicBezTo>
                      <a:pt x="5664" y="0"/>
                      <a:pt x="5138" y="115"/>
                      <a:pt x="4612" y="381"/>
                    </a:cubicBezTo>
                    <a:cubicBezTo>
                      <a:pt x="3986" y="682"/>
                      <a:pt x="3033" y="1408"/>
                      <a:pt x="2206" y="2461"/>
                    </a:cubicBezTo>
                    <a:cubicBezTo>
                      <a:pt x="2006" y="2561"/>
                      <a:pt x="1881" y="2787"/>
                      <a:pt x="1680" y="2987"/>
                    </a:cubicBezTo>
                    <a:cubicBezTo>
                      <a:pt x="753" y="4341"/>
                      <a:pt x="1" y="5794"/>
                      <a:pt x="226" y="6947"/>
                    </a:cubicBezTo>
                    <a:cubicBezTo>
                      <a:pt x="527" y="9053"/>
                      <a:pt x="2106" y="9454"/>
                      <a:pt x="2733" y="9454"/>
                    </a:cubicBezTo>
                    <a:lnTo>
                      <a:pt x="2933" y="9454"/>
                    </a:lnTo>
                    <a:cubicBezTo>
                      <a:pt x="4086" y="9153"/>
                      <a:pt x="9199" y="4140"/>
                      <a:pt x="9199" y="2561"/>
                    </a:cubicBezTo>
                    <a:cubicBezTo>
                      <a:pt x="9199" y="1288"/>
                      <a:pt x="7833" y="0"/>
                      <a:pt x="6164" y="0"/>
                    </a:cubicBezTo>
                    <a:close/>
                  </a:path>
                </a:pathLst>
              </a:custGeom>
              <a:solidFill>
                <a:srgbClr val="8C3A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8276;p51">
                <a:extLst>
                  <a:ext uri="{FF2B5EF4-FFF2-40B4-BE49-F238E27FC236}">
                    <a16:creationId xmlns:a16="http://schemas.microsoft.com/office/drawing/2014/main" id="{FE05FB4A-CCAC-0042-BE7A-400D6ED8C334}"/>
                  </a:ext>
                </a:extLst>
              </p:cNvPr>
              <p:cNvSpPr/>
              <p:nvPr/>
            </p:nvSpPr>
            <p:spPr>
              <a:xfrm rot="1136767" flipH="1">
                <a:off x="3032859" y="4394174"/>
                <a:ext cx="9961" cy="10659"/>
              </a:xfrm>
              <a:custGeom>
                <a:avLst/>
                <a:gdLst/>
                <a:ahLst/>
                <a:cxnLst/>
                <a:rect l="l" t="t" r="r" b="b"/>
                <a:pathLst>
                  <a:path w="628" h="672" extrusionOk="0">
                    <a:moveTo>
                      <a:pt x="134" y="1"/>
                    </a:moveTo>
                    <a:cubicBezTo>
                      <a:pt x="90" y="1"/>
                      <a:pt x="68" y="45"/>
                      <a:pt x="1" y="45"/>
                    </a:cubicBezTo>
                    <a:lnTo>
                      <a:pt x="1" y="246"/>
                    </a:lnTo>
                    <a:cubicBezTo>
                      <a:pt x="101" y="371"/>
                      <a:pt x="101" y="371"/>
                      <a:pt x="101" y="471"/>
                    </a:cubicBezTo>
                    <a:cubicBezTo>
                      <a:pt x="226" y="572"/>
                      <a:pt x="327" y="572"/>
                      <a:pt x="427" y="672"/>
                    </a:cubicBezTo>
                    <a:lnTo>
                      <a:pt x="427" y="572"/>
                    </a:lnTo>
                    <a:cubicBezTo>
                      <a:pt x="527" y="572"/>
                      <a:pt x="627" y="572"/>
                      <a:pt x="627" y="471"/>
                    </a:cubicBezTo>
                    <a:cubicBezTo>
                      <a:pt x="527" y="371"/>
                      <a:pt x="527" y="246"/>
                      <a:pt x="427" y="146"/>
                    </a:cubicBezTo>
                    <a:lnTo>
                      <a:pt x="327" y="45"/>
                    </a:lnTo>
                    <a:lnTo>
                      <a:pt x="226" y="45"/>
                    </a:lnTo>
                    <a:cubicBezTo>
                      <a:pt x="185" y="12"/>
                      <a:pt x="157" y="1"/>
                      <a:pt x="134"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8277;p51">
                <a:extLst>
                  <a:ext uri="{FF2B5EF4-FFF2-40B4-BE49-F238E27FC236}">
                    <a16:creationId xmlns:a16="http://schemas.microsoft.com/office/drawing/2014/main" id="{33DACBD7-EB92-4646-9AA5-B5597ADAF413}"/>
                  </a:ext>
                </a:extLst>
              </p:cNvPr>
              <p:cNvSpPr/>
              <p:nvPr/>
            </p:nvSpPr>
            <p:spPr>
              <a:xfrm rot="1136767" flipH="1">
                <a:off x="3010257" y="4387532"/>
                <a:ext cx="11928" cy="11547"/>
              </a:xfrm>
              <a:custGeom>
                <a:avLst/>
                <a:gdLst/>
                <a:ahLst/>
                <a:cxnLst/>
                <a:rect l="l" t="t" r="r" b="b"/>
                <a:pathLst>
                  <a:path w="752" h="728" extrusionOk="0">
                    <a:moveTo>
                      <a:pt x="226" y="0"/>
                    </a:moveTo>
                    <a:cubicBezTo>
                      <a:pt x="125" y="0"/>
                      <a:pt x="0" y="101"/>
                      <a:pt x="0" y="201"/>
                    </a:cubicBezTo>
                    <a:lnTo>
                      <a:pt x="125" y="326"/>
                    </a:lnTo>
                    <a:cubicBezTo>
                      <a:pt x="125" y="426"/>
                      <a:pt x="125" y="527"/>
                      <a:pt x="226" y="527"/>
                    </a:cubicBezTo>
                    <a:cubicBezTo>
                      <a:pt x="326" y="627"/>
                      <a:pt x="426" y="727"/>
                      <a:pt x="526" y="727"/>
                    </a:cubicBezTo>
                    <a:lnTo>
                      <a:pt x="627" y="727"/>
                    </a:lnTo>
                    <a:cubicBezTo>
                      <a:pt x="627" y="727"/>
                      <a:pt x="752" y="627"/>
                      <a:pt x="627" y="527"/>
                    </a:cubicBezTo>
                    <a:cubicBezTo>
                      <a:pt x="627" y="426"/>
                      <a:pt x="627" y="326"/>
                      <a:pt x="526" y="201"/>
                    </a:cubicBezTo>
                    <a:cubicBezTo>
                      <a:pt x="426" y="201"/>
                      <a:pt x="426" y="201"/>
                      <a:pt x="426" y="101"/>
                    </a:cubicBezTo>
                    <a:cubicBezTo>
                      <a:pt x="326" y="101"/>
                      <a:pt x="326" y="101"/>
                      <a:pt x="226"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8278;p51">
                <a:extLst>
                  <a:ext uri="{FF2B5EF4-FFF2-40B4-BE49-F238E27FC236}">
                    <a16:creationId xmlns:a16="http://schemas.microsoft.com/office/drawing/2014/main" id="{BDDFF8BF-70D8-074F-AC5E-727CD53F9B24}"/>
                  </a:ext>
                </a:extLst>
              </p:cNvPr>
              <p:cNvSpPr/>
              <p:nvPr/>
            </p:nvSpPr>
            <p:spPr>
              <a:xfrm rot="1136767" flipH="1">
                <a:off x="3016498" y="4365181"/>
                <a:ext cx="11547" cy="9961"/>
              </a:xfrm>
              <a:custGeom>
                <a:avLst/>
                <a:gdLst/>
                <a:ahLst/>
                <a:cxnLst/>
                <a:rect l="l" t="t" r="r" b="b"/>
                <a:pathLst>
                  <a:path w="728" h="628" extrusionOk="0">
                    <a:moveTo>
                      <a:pt x="101" y="1"/>
                    </a:moveTo>
                    <a:cubicBezTo>
                      <a:pt x="0" y="1"/>
                      <a:pt x="0" y="101"/>
                      <a:pt x="0" y="101"/>
                    </a:cubicBezTo>
                    <a:cubicBezTo>
                      <a:pt x="0" y="201"/>
                      <a:pt x="101" y="302"/>
                      <a:pt x="101" y="302"/>
                    </a:cubicBezTo>
                    <a:cubicBezTo>
                      <a:pt x="101" y="402"/>
                      <a:pt x="201" y="402"/>
                      <a:pt x="201" y="527"/>
                    </a:cubicBezTo>
                    <a:cubicBezTo>
                      <a:pt x="301" y="527"/>
                      <a:pt x="401" y="627"/>
                      <a:pt x="502" y="627"/>
                    </a:cubicBezTo>
                    <a:lnTo>
                      <a:pt x="627" y="627"/>
                    </a:lnTo>
                    <a:cubicBezTo>
                      <a:pt x="627" y="627"/>
                      <a:pt x="727" y="527"/>
                      <a:pt x="627" y="527"/>
                    </a:cubicBezTo>
                    <a:cubicBezTo>
                      <a:pt x="627" y="302"/>
                      <a:pt x="502" y="201"/>
                      <a:pt x="502" y="201"/>
                    </a:cubicBezTo>
                    <a:cubicBezTo>
                      <a:pt x="401" y="101"/>
                      <a:pt x="401" y="101"/>
                      <a:pt x="301" y="101"/>
                    </a:cubicBezTo>
                    <a:cubicBezTo>
                      <a:pt x="301" y="1"/>
                      <a:pt x="201" y="1"/>
                      <a:pt x="1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8279;p51">
                <a:extLst>
                  <a:ext uri="{FF2B5EF4-FFF2-40B4-BE49-F238E27FC236}">
                    <a16:creationId xmlns:a16="http://schemas.microsoft.com/office/drawing/2014/main" id="{57F6D3AF-674B-B741-A1D9-AC4B762DE4DB}"/>
                  </a:ext>
                </a:extLst>
              </p:cNvPr>
              <p:cNvSpPr/>
              <p:nvPr/>
            </p:nvSpPr>
            <p:spPr>
              <a:xfrm rot="1136767" flipH="1">
                <a:off x="2986268" y="4381992"/>
                <a:ext cx="8359" cy="9961"/>
              </a:xfrm>
              <a:custGeom>
                <a:avLst/>
                <a:gdLst/>
                <a:ahLst/>
                <a:cxnLst/>
                <a:rect l="l" t="t" r="r" b="b"/>
                <a:pathLst>
                  <a:path w="527" h="628" extrusionOk="0">
                    <a:moveTo>
                      <a:pt x="101" y="1"/>
                    </a:moveTo>
                    <a:cubicBezTo>
                      <a:pt x="101" y="1"/>
                      <a:pt x="1" y="1"/>
                      <a:pt x="1" y="126"/>
                    </a:cubicBezTo>
                    <a:lnTo>
                      <a:pt x="1" y="327"/>
                    </a:lnTo>
                    <a:lnTo>
                      <a:pt x="101" y="427"/>
                    </a:lnTo>
                    <a:cubicBezTo>
                      <a:pt x="226" y="527"/>
                      <a:pt x="326" y="627"/>
                      <a:pt x="427" y="627"/>
                    </a:cubicBezTo>
                    <a:cubicBezTo>
                      <a:pt x="527" y="527"/>
                      <a:pt x="527" y="527"/>
                      <a:pt x="527" y="427"/>
                    </a:cubicBezTo>
                    <a:cubicBezTo>
                      <a:pt x="527" y="327"/>
                      <a:pt x="527" y="226"/>
                      <a:pt x="427" y="226"/>
                    </a:cubicBezTo>
                    <a:cubicBezTo>
                      <a:pt x="427" y="126"/>
                      <a:pt x="326" y="126"/>
                      <a:pt x="326" y="126"/>
                    </a:cubicBezTo>
                    <a:cubicBezTo>
                      <a:pt x="326" y="1"/>
                      <a:pt x="226" y="1"/>
                      <a:pt x="226"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8280;p51">
                <a:extLst>
                  <a:ext uri="{FF2B5EF4-FFF2-40B4-BE49-F238E27FC236}">
                    <a16:creationId xmlns:a16="http://schemas.microsoft.com/office/drawing/2014/main" id="{9C5318C2-6ACA-9947-B678-9D012C7D3017}"/>
                  </a:ext>
                </a:extLst>
              </p:cNvPr>
              <p:cNvSpPr/>
              <p:nvPr/>
            </p:nvSpPr>
            <p:spPr>
              <a:xfrm rot="1136767" flipH="1">
                <a:off x="2988938" y="4358070"/>
                <a:ext cx="15116" cy="11532"/>
              </a:xfrm>
              <a:custGeom>
                <a:avLst/>
                <a:gdLst/>
                <a:ahLst/>
                <a:cxnLst/>
                <a:rect l="l" t="t" r="r" b="b"/>
                <a:pathLst>
                  <a:path w="953" h="727" extrusionOk="0">
                    <a:moveTo>
                      <a:pt x="101" y="0"/>
                    </a:moveTo>
                    <a:cubicBezTo>
                      <a:pt x="101" y="0"/>
                      <a:pt x="0" y="0"/>
                      <a:pt x="0" y="100"/>
                    </a:cubicBezTo>
                    <a:cubicBezTo>
                      <a:pt x="101" y="201"/>
                      <a:pt x="101" y="201"/>
                      <a:pt x="201" y="301"/>
                    </a:cubicBezTo>
                    <a:cubicBezTo>
                      <a:pt x="201" y="426"/>
                      <a:pt x="201" y="426"/>
                      <a:pt x="326" y="526"/>
                    </a:cubicBezTo>
                    <a:cubicBezTo>
                      <a:pt x="426" y="627"/>
                      <a:pt x="527" y="727"/>
                      <a:pt x="727" y="727"/>
                    </a:cubicBezTo>
                    <a:lnTo>
                      <a:pt x="827" y="727"/>
                    </a:lnTo>
                    <a:cubicBezTo>
                      <a:pt x="827" y="727"/>
                      <a:pt x="953" y="627"/>
                      <a:pt x="827" y="627"/>
                    </a:cubicBezTo>
                    <a:cubicBezTo>
                      <a:pt x="827" y="426"/>
                      <a:pt x="727" y="301"/>
                      <a:pt x="627" y="201"/>
                    </a:cubicBezTo>
                    <a:cubicBezTo>
                      <a:pt x="527" y="100"/>
                      <a:pt x="527" y="100"/>
                      <a:pt x="426" y="100"/>
                    </a:cubicBezTo>
                    <a:cubicBezTo>
                      <a:pt x="326" y="0"/>
                      <a:pt x="326" y="0"/>
                      <a:pt x="201"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8281;p51">
                <a:extLst>
                  <a:ext uri="{FF2B5EF4-FFF2-40B4-BE49-F238E27FC236}">
                    <a16:creationId xmlns:a16="http://schemas.microsoft.com/office/drawing/2014/main" id="{FD9F7382-FEB6-CE40-A7E9-C3F0776F1703}"/>
                  </a:ext>
                </a:extLst>
              </p:cNvPr>
              <p:cNvSpPr/>
              <p:nvPr/>
            </p:nvSpPr>
            <p:spPr>
              <a:xfrm rot="1136767" flipH="1">
                <a:off x="3004591" y="4332981"/>
                <a:ext cx="11547" cy="11547"/>
              </a:xfrm>
              <a:custGeom>
                <a:avLst/>
                <a:gdLst/>
                <a:ahLst/>
                <a:cxnLst/>
                <a:rect l="l" t="t" r="r" b="b"/>
                <a:pathLst>
                  <a:path w="728" h="728" extrusionOk="0">
                    <a:moveTo>
                      <a:pt x="201" y="1"/>
                    </a:moveTo>
                    <a:cubicBezTo>
                      <a:pt x="101" y="1"/>
                      <a:pt x="1" y="101"/>
                      <a:pt x="101" y="201"/>
                    </a:cubicBezTo>
                    <a:lnTo>
                      <a:pt x="101" y="326"/>
                    </a:lnTo>
                    <a:cubicBezTo>
                      <a:pt x="201" y="427"/>
                      <a:pt x="201" y="427"/>
                      <a:pt x="201" y="527"/>
                    </a:cubicBezTo>
                    <a:cubicBezTo>
                      <a:pt x="302" y="627"/>
                      <a:pt x="402" y="727"/>
                      <a:pt x="527" y="727"/>
                    </a:cubicBezTo>
                    <a:lnTo>
                      <a:pt x="627" y="727"/>
                    </a:lnTo>
                    <a:cubicBezTo>
                      <a:pt x="627" y="727"/>
                      <a:pt x="728" y="727"/>
                      <a:pt x="728" y="627"/>
                    </a:cubicBezTo>
                    <a:cubicBezTo>
                      <a:pt x="728" y="427"/>
                      <a:pt x="627" y="326"/>
                      <a:pt x="527" y="201"/>
                    </a:cubicBezTo>
                    <a:lnTo>
                      <a:pt x="402" y="101"/>
                    </a:lnTo>
                    <a:cubicBezTo>
                      <a:pt x="302" y="101"/>
                      <a:pt x="302" y="1"/>
                      <a:pt x="201"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8282;p51">
                <a:extLst>
                  <a:ext uri="{FF2B5EF4-FFF2-40B4-BE49-F238E27FC236}">
                    <a16:creationId xmlns:a16="http://schemas.microsoft.com/office/drawing/2014/main" id="{A37CEEA6-9C37-9246-A5B9-7DDE9DDB2828}"/>
                  </a:ext>
                </a:extLst>
              </p:cNvPr>
              <p:cNvSpPr/>
              <p:nvPr/>
            </p:nvSpPr>
            <p:spPr>
              <a:xfrm rot="1136767" flipH="1">
                <a:off x="2999414" y="4308468"/>
                <a:ext cx="11547" cy="9945"/>
              </a:xfrm>
              <a:custGeom>
                <a:avLst/>
                <a:gdLst/>
                <a:ahLst/>
                <a:cxnLst/>
                <a:rect l="l" t="t" r="r" b="b"/>
                <a:pathLst>
                  <a:path w="728" h="627" extrusionOk="0">
                    <a:moveTo>
                      <a:pt x="101" y="0"/>
                    </a:moveTo>
                    <a:cubicBezTo>
                      <a:pt x="1" y="0"/>
                      <a:pt x="1" y="100"/>
                      <a:pt x="1" y="201"/>
                    </a:cubicBezTo>
                    <a:cubicBezTo>
                      <a:pt x="101" y="201"/>
                      <a:pt x="101" y="301"/>
                      <a:pt x="101" y="301"/>
                    </a:cubicBezTo>
                    <a:cubicBezTo>
                      <a:pt x="201" y="426"/>
                      <a:pt x="201" y="426"/>
                      <a:pt x="327" y="526"/>
                    </a:cubicBezTo>
                    <a:cubicBezTo>
                      <a:pt x="327" y="526"/>
                      <a:pt x="427" y="627"/>
                      <a:pt x="627" y="627"/>
                    </a:cubicBezTo>
                    <a:cubicBezTo>
                      <a:pt x="728" y="627"/>
                      <a:pt x="728" y="526"/>
                      <a:pt x="728" y="526"/>
                    </a:cubicBezTo>
                    <a:cubicBezTo>
                      <a:pt x="728" y="301"/>
                      <a:pt x="627" y="201"/>
                      <a:pt x="527" y="100"/>
                    </a:cubicBezTo>
                    <a:cubicBezTo>
                      <a:pt x="527" y="100"/>
                      <a:pt x="427" y="100"/>
                      <a:pt x="327" y="0"/>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8283;p51">
                <a:extLst>
                  <a:ext uri="{FF2B5EF4-FFF2-40B4-BE49-F238E27FC236}">
                    <a16:creationId xmlns:a16="http://schemas.microsoft.com/office/drawing/2014/main" id="{829AEC61-FE93-9845-BF5C-400813CA2E13}"/>
                  </a:ext>
                </a:extLst>
              </p:cNvPr>
              <p:cNvSpPr/>
              <p:nvPr/>
            </p:nvSpPr>
            <p:spPr>
              <a:xfrm rot="1136767" flipH="1">
                <a:off x="2974747" y="4338722"/>
                <a:ext cx="11944" cy="9961"/>
              </a:xfrm>
              <a:custGeom>
                <a:avLst/>
                <a:gdLst/>
                <a:ahLst/>
                <a:cxnLst/>
                <a:rect l="l" t="t" r="r" b="b"/>
                <a:pathLst>
                  <a:path w="753" h="628" extrusionOk="0">
                    <a:moveTo>
                      <a:pt x="126" y="1"/>
                    </a:moveTo>
                    <a:cubicBezTo>
                      <a:pt x="126" y="1"/>
                      <a:pt x="1" y="1"/>
                      <a:pt x="1" y="101"/>
                    </a:cubicBezTo>
                    <a:lnTo>
                      <a:pt x="1" y="302"/>
                    </a:lnTo>
                    <a:lnTo>
                      <a:pt x="227" y="502"/>
                    </a:lnTo>
                    <a:cubicBezTo>
                      <a:pt x="227" y="628"/>
                      <a:pt x="427" y="628"/>
                      <a:pt x="527" y="628"/>
                    </a:cubicBezTo>
                    <a:lnTo>
                      <a:pt x="628" y="628"/>
                    </a:lnTo>
                    <a:cubicBezTo>
                      <a:pt x="628" y="628"/>
                      <a:pt x="753" y="628"/>
                      <a:pt x="628" y="502"/>
                    </a:cubicBezTo>
                    <a:cubicBezTo>
                      <a:pt x="628" y="402"/>
                      <a:pt x="527" y="302"/>
                      <a:pt x="427" y="201"/>
                    </a:cubicBezTo>
                    <a:cubicBezTo>
                      <a:pt x="427" y="101"/>
                      <a:pt x="427" y="101"/>
                      <a:pt x="327" y="101"/>
                    </a:cubicBezTo>
                    <a:cubicBezTo>
                      <a:pt x="327" y="1"/>
                      <a:pt x="227" y="1"/>
                      <a:pt x="227" y="1"/>
                    </a:cubicBez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8284;p51">
                <a:extLst>
                  <a:ext uri="{FF2B5EF4-FFF2-40B4-BE49-F238E27FC236}">
                    <a16:creationId xmlns:a16="http://schemas.microsoft.com/office/drawing/2014/main" id="{C0F8FFCF-3684-1243-A777-3234987FA04A}"/>
                  </a:ext>
                </a:extLst>
              </p:cNvPr>
              <p:cNvSpPr/>
              <p:nvPr/>
            </p:nvSpPr>
            <p:spPr>
              <a:xfrm rot="1136767" flipH="1">
                <a:off x="2961982" y="4371908"/>
                <a:ext cx="8375" cy="7487"/>
              </a:xfrm>
              <a:custGeom>
                <a:avLst/>
                <a:gdLst/>
                <a:ahLst/>
                <a:cxnLst/>
                <a:rect l="l" t="t" r="r" b="b"/>
                <a:pathLst>
                  <a:path w="528" h="472" extrusionOk="0">
                    <a:moveTo>
                      <a:pt x="201" y="1"/>
                    </a:moveTo>
                    <a:cubicBezTo>
                      <a:pt x="101" y="1"/>
                      <a:pt x="1" y="1"/>
                      <a:pt x="1" y="101"/>
                    </a:cubicBezTo>
                    <a:lnTo>
                      <a:pt x="1" y="226"/>
                    </a:lnTo>
                    <a:cubicBezTo>
                      <a:pt x="1" y="326"/>
                      <a:pt x="101" y="326"/>
                      <a:pt x="101" y="427"/>
                    </a:cubicBezTo>
                    <a:cubicBezTo>
                      <a:pt x="101" y="427"/>
                      <a:pt x="146" y="471"/>
                      <a:pt x="205" y="471"/>
                    </a:cubicBezTo>
                    <a:cubicBezTo>
                      <a:pt x="235" y="471"/>
                      <a:pt x="268" y="460"/>
                      <a:pt x="302" y="427"/>
                    </a:cubicBezTo>
                    <a:cubicBezTo>
                      <a:pt x="427" y="427"/>
                      <a:pt x="527" y="427"/>
                      <a:pt x="527" y="326"/>
                    </a:cubicBezTo>
                    <a:lnTo>
                      <a:pt x="427" y="326"/>
                    </a:lnTo>
                    <a:lnTo>
                      <a:pt x="427" y="101"/>
                    </a:lnTo>
                    <a:lnTo>
                      <a:pt x="302" y="1"/>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8285;p51">
                <a:extLst>
                  <a:ext uri="{FF2B5EF4-FFF2-40B4-BE49-F238E27FC236}">
                    <a16:creationId xmlns:a16="http://schemas.microsoft.com/office/drawing/2014/main" id="{B9703E7C-7EEF-0849-BAAC-AAA85F2C85CC}"/>
                  </a:ext>
                </a:extLst>
              </p:cNvPr>
              <p:cNvSpPr/>
              <p:nvPr/>
            </p:nvSpPr>
            <p:spPr>
              <a:xfrm rot="1136767" flipH="1">
                <a:off x="2986192" y="4404648"/>
                <a:ext cx="6376" cy="6376"/>
              </a:xfrm>
              <a:custGeom>
                <a:avLst/>
                <a:gdLst/>
                <a:ahLst/>
                <a:cxnLst/>
                <a:rect l="l" t="t" r="r" b="b"/>
                <a:pathLst>
                  <a:path w="402" h="402" extrusionOk="0">
                    <a:moveTo>
                      <a:pt x="101" y="0"/>
                    </a:moveTo>
                    <a:cubicBezTo>
                      <a:pt x="101" y="101"/>
                      <a:pt x="1" y="101"/>
                      <a:pt x="1" y="201"/>
                    </a:cubicBezTo>
                    <a:lnTo>
                      <a:pt x="1" y="301"/>
                    </a:lnTo>
                    <a:lnTo>
                      <a:pt x="101" y="401"/>
                    </a:lnTo>
                    <a:lnTo>
                      <a:pt x="302" y="401"/>
                    </a:lnTo>
                    <a:cubicBezTo>
                      <a:pt x="402" y="401"/>
                      <a:pt x="402" y="301"/>
                      <a:pt x="402" y="301"/>
                    </a:cubicBezTo>
                    <a:cubicBezTo>
                      <a:pt x="402" y="201"/>
                      <a:pt x="402" y="101"/>
                      <a:pt x="302" y="101"/>
                    </a:cubicBezTo>
                    <a:lnTo>
                      <a:pt x="302" y="0"/>
                    </a:lnTo>
                    <a:close/>
                  </a:path>
                </a:pathLst>
              </a:custGeom>
              <a:solidFill>
                <a:srgbClr val="7E3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a:extLst>
              <a:ext uri="{FF2B5EF4-FFF2-40B4-BE49-F238E27FC236}">
                <a16:creationId xmlns:a16="http://schemas.microsoft.com/office/drawing/2014/main" id="{ED740D9F-9115-E943-85F9-3EA0542A57E6}"/>
              </a:ext>
            </a:extLst>
          </p:cNvPr>
          <p:cNvSpPr/>
          <p:nvPr/>
        </p:nvSpPr>
        <p:spPr>
          <a:xfrm>
            <a:off x="1513298" y="238244"/>
            <a:ext cx="10242341" cy="6001643"/>
          </a:xfrm>
          <a:prstGeom prst="rect">
            <a:avLst/>
          </a:prstGeom>
        </p:spPr>
        <p:txBody>
          <a:bodyPr wrap="square">
            <a:spAutoFit/>
          </a:bodyPr>
          <a:lstStyle/>
          <a:p>
            <a:pPr algn="just"/>
            <a:r>
              <a:rPr lang="it-IT" sz="3200" b="1" spc="-30" dirty="0">
                <a:solidFill>
                  <a:srgbClr val="000000"/>
                </a:solidFill>
                <a:latin typeface="Times New Roman" panose="02020603050405020304" pitchFamily="18" charset="0"/>
                <a:ea typeface="ArialMT"/>
              </a:rPr>
              <a:t>b</a:t>
            </a:r>
            <a:r>
              <a:rPr lang="vi-VN" sz="3200" b="1" spc="-30" dirty="0">
                <a:solidFill>
                  <a:srgbClr val="000000"/>
                </a:solidFill>
                <a:latin typeface="Times New Roman" panose="02020603050405020304" pitchFamily="18" charset="0"/>
                <a:ea typeface="ArialMT"/>
              </a:rPr>
              <a:t>/ Diễn biến tâm trạng của gấu con chân vòng kiềng: </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ArialMT"/>
              </a:rPr>
              <a:t>- Khi vừa đi dạo: rất vui vẻ, yêu đời </a:t>
            </a:r>
            <a:r>
              <a:rPr lang="vi-VN" sz="3200" i="1" spc="-30" dirty="0">
                <a:solidFill>
                  <a:srgbClr val="000000"/>
                </a:solidFill>
                <a:latin typeface="Times New Roman" panose="02020603050405020304" pitchFamily="18" charset="0"/>
                <a:ea typeface="ArialMT"/>
              </a:rPr>
              <a:t>“Hát líu lo, líu lo”</a:t>
            </a:r>
            <a:r>
              <a:rPr lang="vi-VN" sz="3200" spc="-30" dirty="0">
                <a:solidFill>
                  <a:srgbClr val="000000"/>
                </a:solidFill>
                <a:latin typeface="Times New Roman" panose="02020603050405020304" pitchFamily="18" charset="0"/>
                <a:ea typeface="ArialMT"/>
              </a:rPr>
              <a:t> </a:t>
            </a:r>
            <a:r>
              <a:rPr lang="vi-VN" sz="3200" dirty="0">
                <a:solidFill>
                  <a:srgbClr val="000000"/>
                </a:solidFill>
                <a:latin typeface="Times New Roman" panose="02020603050405020304" pitchFamily="18" charset="0"/>
                <a:ea typeface="Calibri" panose="020F0502020204030204" pitchFamily="34" charset="0"/>
              </a:rPr>
              <a:t>→ Từ láy, điệp từ thể hiện sự hồn nhiên yêu đời của gấu con.</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Khi gặp tai nạn: </a:t>
            </a:r>
            <a:r>
              <a:rPr lang="vi-VN" sz="3200" i="1" spc="-30" dirty="0">
                <a:solidFill>
                  <a:srgbClr val="000000"/>
                </a:solidFill>
                <a:latin typeface="Times New Roman" panose="02020603050405020304" pitchFamily="18" charset="0"/>
                <a:ea typeface="Calibri" panose="020F0502020204030204" pitchFamily="34" charset="0"/>
              </a:rPr>
              <a:t>“luống cuống, vướng chân”, “ngã nghe cái bộp”</a:t>
            </a:r>
            <a:r>
              <a:rPr lang="vi-VN" sz="3200" spc="-30" dirty="0">
                <a:solidFill>
                  <a:srgbClr val="000000"/>
                </a:solidFill>
                <a:latin typeface="Times New Roman" panose="02020603050405020304" pitchFamily="18" charset="0"/>
                <a:ea typeface="Calibri" panose="020F0502020204030204" pitchFamily="34" charset="0"/>
              </a:rPr>
              <a:t> </a:t>
            </a:r>
            <a:r>
              <a:rPr lang="vi-VN" sz="3200" dirty="0">
                <a:solidFill>
                  <a:srgbClr val="000000"/>
                </a:solidFill>
                <a:latin typeface="Times New Roman" panose="02020603050405020304" pitchFamily="18" charset="0"/>
                <a:ea typeface="Calibri" panose="020F0502020204030204" pitchFamily="34" charset="0"/>
              </a:rPr>
              <a:t>→ Từ láy, câu cảm thán thể hiện sự luống cuống, bối rối của chú gấu.</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dirty="0">
                <a:solidFill>
                  <a:srgbClr val="000000"/>
                </a:solidFill>
                <a:latin typeface="Times New Roman" panose="02020603050405020304" pitchFamily="18" charset="0"/>
                <a:ea typeface="Calibri" panose="020F0502020204030204" pitchFamily="34" charset="0"/>
              </a:rPr>
              <a:t>- Khi bị trêu chọc về ngoại hình:</a:t>
            </a:r>
            <a:endParaRPr lang="en-VN" sz="3200"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Chạy về mách mẹ </a:t>
            </a:r>
            <a:r>
              <a:rPr lang="vi-VN" sz="3200" i="1" spc="-30" dirty="0">
                <a:solidFill>
                  <a:srgbClr val="000000"/>
                </a:solidFill>
                <a:latin typeface="Times New Roman" panose="02020603050405020304" pitchFamily="18" charset="0"/>
                <a:ea typeface="Calibri" panose="020F0502020204030204" pitchFamily="34" charset="0"/>
              </a:rPr>
              <a:t>“Vòng kiềng thật xấu hổ / Con thà chết còn hơn”. </a:t>
            </a:r>
            <a:endParaRPr lang="en-VN" sz="3200" i="1" dirty="0">
              <a:solidFill>
                <a:srgbClr val="000000"/>
              </a:solidFill>
              <a:latin typeface="Times New Roman" panose="02020603050405020304" pitchFamily="18" charset="0"/>
              <a:ea typeface="Calibri" panose="020F0502020204030204" pitchFamily="34" charset="0"/>
            </a:endParaRPr>
          </a:p>
          <a:p>
            <a:pPr algn="just"/>
            <a:r>
              <a:rPr lang="vi-VN" sz="3200" spc="-30" dirty="0">
                <a:solidFill>
                  <a:srgbClr val="000000"/>
                </a:solidFill>
                <a:latin typeface="Times New Roman" panose="02020603050405020304" pitchFamily="18" charset="0"/>
                <a:ea typeface="Calibri" panose="020F0502020204030204" pitchFamily="34" charset="0"/>
              </a:rPr>
              <a:t>	+ Nấp sau cánh tủ, tủi thân khóc to </a:t>
            </a:r>
          </a:p>
          <a:p>
            <a:pPr algn="just"/>
            <a:r>
              <a:rPr lang="vi-VN" sz="3200" i="1" spc="-30" dirty="0">
                <a:solidFill>
                  <a:srgbClr val="000000"/>
                </a:solidFill>
                <a:latin typeface="Times New Roman" panose="02020603050405020304" pitchFamily="18" charset="0"/>
                <a:ea typeface="Calibri" panose="020F0502020204030204" pitchFamily="34" charset="0"/>
              </a:rPr>
              <a:t>				“Cả khu rừng này chê</a:t>
            </a:r>
          </a:p>
          <a:p>
            <a:pPr algn="just"/>
            <a:r>
              <a:rPr lang="vi-VN" sz="3200" i="1" spc="-30" dirty="0">
                <a:solidFill>
                  <a:srgbClr val="000000"/>
                </a:solidFill>
                <a:latin typeface="Times New Roman" panose="02020603050405020304" pitchFamily="18" charset="0"/>
                <a:ea typeface="Calibri" panose="020F0502020204030204" pitchFamily="34" charset="0"/>
              </a:rPr>
              <a:t>				Chân vòng kiềng xấu, xấu!”.</a:t>
            </a:r>
            <a:endParaRPr lang="en-VN" sz="3200" i="1" dirty="0">
              <a:solidFill>
                <a:srgbClr val="000000"/>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3779868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5">
                                            <p:txEl>
                                              <p:pRg st="0" end="0"/>
                                            </p:txEl>
                                          </p:spTgt>
                                        </p:tgtEl>
                                        <p:attrNameLst>
                                          <p:attrName>style.visibility</p:attrName>
                                        </p:attrNameLst>
                                      </p:cBhvr>
                                      <p:to>
                                        <p:strVal val="visible"/>
                                      </p:to>
                                    </p:set>
                                    <p:animEffect transition="in" filter="barn(inVertical)">
                                      <p:cBhvr>
                                        <p:cTn id="7" dur="500"/>
                                        <p:tgtEl>
                                          <p:spTgt spid="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xEl>
                                              <p:pRg st="1" end="1"/>
                                            </p:txEl>
                                          </p:spTgt>
                                        </p:tgtEl>
                                        <p:attrNameLst>
                                          <p:attrName>style.visibility</p:attrName>
                                        </p:attrNameLst>
                                      </p:cBhvr>
                                      <p:to>
                                        <p:strVal val="visible"/>
                                      </p:to>
                                    </p:set>
                                    <p:animEffect transition="in" filter="barn(inVertical)">
                                      <p:cBhvr>
                                        <p:cTn id="12" dur="500"/>
                                        <p:tgtEl>
                                          <p:spTgt spid="1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5">
                                            <p:txEl>
                                              <p:pRg st="2" end="2"/>
                                            </p:txEl>
                                          </p:spTgt>
                                        </p:tgtEl>
                                        <p:attrNameLst>
                                          <p:attrName>style.visibility</p:attrName>
                                        </p:attrNameLst>
                                      </p:cBhvr>
                                      <p:to>
                                        <p:strVal val="visible"/>
                                      </p:to>
                                    </p:set>
                                    <p:animEffect transition="in" filter="barn(inVertical)">
                                      <p:cBhvr>
                                        <p:cTn id="17" dur="500"/>
                                        <p:tgtEl>
                                          <p:spTgt spid="1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5">
                                            <p:txEl>
                                              <p:pRg st="3" end="3"/>
                                            </p:txEl>
                                          </p:spTgt>
                                        </p:tgtEl>
                                        <p:attrNameLst>
                                          <p:attrName>style.visibility</p:attrName>
                                        </p:attrNameLst>
                                      </p:cBhvr>
                                      <p:to>
                                        <p:strVal val="visible"/>
                                      </p:to>
                                    </p:set>
                                    <p:animEffect transition="in" filter="barn(inVertical)">
                                      <p:cBhvr>
                                        <p:cTn id="22" dur="500"/>
                                        <p:tgtEl>
                                          <p:spTgt spid="12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5">
                                            <p:txEl>
                                              <p:pRg st="4" end="4"/>
                                            </p:txEl>
                                          </p:spTgt>
                                        </p:tgtEl>
                                        <p:attrNameLst>
                                          <p:attrName>style.visibility</p:attrName>
                                        </p:attrNameLst>
                                      </p:cBhvr>
                                      <p:to>
                                        <p:strVal val="visible"/>
                                      </p:to>
                                    </p:set>
                                    <p:animEffect transition="in" filter="barn(inVertical)">
                                      <p:cBhvr>
                                        <p:cTn id="27" dur="500"/>
                                        <p:tgtEl>
                                          <p:spTgt spid="12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5">
                                            <p:txEl>
                                              <p:pRg st="5" end="5"/>
                                            </p:txEl>
                                          </p:spTgt>
                                        </p:tgtEl>
                                        <p:attrNameLst>
                                          <p:attrName>style.visibility</p:attrName>
                                        </p:attrNameLst>
                                      </p:cBhvr>
                                      <p:to>
                                        <p:strVal val="visible"/>
                                      </p:to>
                                    </p:set>
                                    <p:animEffect transition="in" filter="barn(inVertical)">
                                      <p:cBhvr>
                                        <p:cTn id="32" dur="500"/>
                                        <p:tgtEl>
                                          <p:spTgt spid="12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5">
                                            <p:txEl>
                                              <p:pRg st="6" end="6"/>
                                            </p:txEl>
                                          </p:spTgt>
                                        </p:tgtEl>
                                        <p:attrNameLst>
                                          <p:attrName>style.visibility</p:attrName>
                                        </p:attrNameLst>
                                      </p:cBhvr>
                                      <p:to>
                                        <p:strVal val="visible"/>
                                      </p:to>
                                    </p:set>
                                    <p:animEffect transition="in" filter="barn(inVertical)">
                                      <p:cBhvr>
                                        <p:cTn id="37" dur="500"/>
                                        <p:tgtEl>
                                          <p:spTgt spid="12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5">
                                            <p:txEl>
                                              <p:pRg st="7" end="7"/>
                                            </p:txEl>
                                          </p:spTgt>
                                        </p:tgtEl>
                                        <p:attrNameLst>
                                          <p:attrName>style.visibility</p:attrName>
                                        </p:attrNameLst>
                                      </p:cBhvr>
                                      <p:to>
                                        <p:strVal val="visible"/>
                                      </p:to>
                                    </p:set>
                                    <p:animEffect transition="in" filter="barn(inVertical)">
                                      <p:cBhvr>
                                        <p:cTn id="42" dur="500"/>
                                        <p:tgtEl>
                                          <p:spTgt spid="12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1273;p70">
            <a:extLst>
              <a:ext uri="{FF2B5EF4-FFF2-40B4-BE49-F238E27FC236}">
                <a16:creationId xmlns:a16="http://schemas.microsoft.com/office/drawing/2014/main" id="{7F9D4BE4-15E4-E043-BDD7-B7CF7A9FC36E}"/>
              </a:ext>
            </a:extLst>
          </p:cNvPr>
          <p:cNvGrpSpPr/>
          <p:nvPr/>
        </p:nvGrpSpPr>
        <p:grpSpPr>
          <a:xfrm>
            <a:off x="9793629" y="3217252"/>
            <a:ext cx="2157741" cy="2380184"/>
            <a:chOff x="5437091" y="2220153"/>
            <a:chExt cx="2157741" cy="2380184"/>
          </a:xfrm>
        </p:grpSpPr>
        <p:grpSp>
          <p:nvGrpSpPr>
            <p:cNvPr id="5" name="Google Shape;11274;p70">
              <a:extLst>
                <a:ext uri="{FF2B5EF4-FFF2-40B4-BE49-F238E27FC236}">
                  <a16:creationId xmlns:a16="http://schemas.microsoft.com/office/drawing/2014/main" id="{C549A77C-4227-4345-9268-DA78941CCA75}"/>
                </a:ext>
              </a:extLst>
            </p:cNvPr>
            <p:cNvGrpSpPr/>
            <p:nvPr/>
          </p:nvGrpSpPr>
          <p:grpSpPr>
            <a:xfrm>
              <a:off x="5673249" y="2220153"/>
              <a:ext cx="1921582" cy="2380184"/>
              <a:chOff x="6635701" y="3318066"/>
              <a:chExt cx="1194363" cy="1479953"/>
            </a:xfrm>
          </p:grpSpPr>
          <p:sp>
            <p:nvSpPr>
              <p:cNvPr id="41" name="Google Shape;11275;p70">
                <a:extLst>
                  <a:ext uri="{FF2B5EF4-FFF2-40B4-BE49-F238E27FC236}">
                    <a16:creationId xmlns:a16="http://schemas.microsoft.com/office/drawing/2014/main" id="{1B7E7EF4-0F4B-A441-9F7A-59F13C709AA2}"/>
                  </a:ext>
                </a:extLst>
              </p:cNvPr>
              <p:cNvSpPr/>
              <p:nvPr/>
            </p:nvSpPr>
            <p:spPr>
              <a:xfrm>
                <a:off x="7278910" y="4603674"/>
                <a:ext cx="73433" cy="65572"/>
              </a:xfrm>
              <a:custGeom>
                <a:avLst/>
                <a:gdLst/>
                <a:ahLst/>
                <a:cxnLst/>
                <a:rect l="l" t="t" r="r" b="b"/>
                <a:pathLst>
                  <a:path w="2354" h="2102" extrusionOk="0">
                    <a:moveTo>
                      <a:pt x="216" y="1"/>
                    </a:moveTo>
                    <a:cubicBezTo>
                      <a:pt x="153" y="1"/>
                      <a:pt x="90" y="16"/>
                      <a:pt x="60" y="46"/>
                    </a:cubicBezTo>
                    <a:cubicBezTo>
                      <a:pt x="0" y="180"/>
                      <a:pt x="0" y="299"/>
                      <a:pt x="60" y="418"/>
                    </a:cubicBezTo>
                    <a:lnTo>
                      <a:pt x="1922" y="2042"/>
                    </a:lnTo>
                    <a:cubicBezTo>
                      <a:pt x="1982" y="2101"/>
                      <a:pt x="2041" y="2101"/>
                      <a:pt x="2101" y="2101"/>
                    </a:cubicBezTo>
                    <a:cubicBezTo>
                      <a:pt x="2175" y="2101"/>
                      <a:pt x="2235" y="2042"/>
                      <a:pt x="2294" y="2042"/>
                    </a:cubicBezTo>
                    <a:cubicBezTo>
                      <a:pt x="2354" y="1908"/>
                      <a:pt x="2354" y="1789"/>
                      <a:pt x="2235" y="1669"/>
                    </a:cubicBezTo>
                    <a:lnTo>
                      <a:pt x="373" y="46"/>
                    </a:lnTo>
                    <a:cubicBezTo>
                      <a:pt x="343" y="16"/>
                      <a:pt x="280" y="1"/>
                      <a:pt x="216" y="1"/>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276;p70">
                <a:extLst>
                  <a:ext uri="{FF2B5EF4-FFF2-40B4-BE49-F238E27FC236}">
                    <a16:creationId xmlns:a16="http://schemas.microsoft.com/office/drawing/2014/main" id="{3B71C32A-9E7D-634E-813C-7B56E2FC3850}"/>
                  </a:ext>
                </a:extLst>
              </p:cNvPr>
              <p:cNvSpPr/>
              <p:nvPr/>
            </p:nvSpPr>
            <p:spPr>
              <a:xfrm>
                <a:off x="7321180" y="4660480"/>
                <a:ext cx="83696" cy="27795"/>
              </a:xfrm>
              <a:custGeom>
                <a:avLst/>
                <a:gdLst/>
                <a:ahLst/>
                <a:cxnLst/>
                <a:rect l="l" t="t" r="r" b="b"/>
                <a:pathLst>
                  <a:path w="2683" h="891" extrusionOk="0">
                    <a:moveTo>
                      <a:pt x="1039" y="1"/>
                    </a:moveTo>
                    <a:cubicBezTo>
                      <a:pt x="812" y="1"/>
                      <a:pt x="627" y="7"/>
                      <a:pt x="567" y="27"/>
                    </a:cubicBezTo>
                    <a:cubicBezTo>
                      <a:pt x="314" y="27"/>
                      <a:pt x="1" y="653"/>
                      <a:pt x="195" y="772"/>
                    </a:cubicBezTo>
                    <a:cubicBezTo>
                      <a:pt x="247" y="858"/>
                      <a:pt x="703" y="891"/>
                      <a:pt x="1200" y="891"/>
                    </a:cubicBezTo>
                    <a:cubicBezTo>
                      <a:pt x="1825" y="891"/>
                      <a:pt x="2515" y="838"/>
                      <a:pt x="2548" y="772"/>
                    </a:cubicBezTo>
                    <a:cubicBezTo>
                      <a:pt x="2682" y="712"/>
                      <a:pt x="2548" y="87"/>
                      <a:pt x="2235" y="27"/>
                    </a:cubicBezTo>
                    <a:cubicBezTo>
                      <a:pt x="2116" y="27"/>
                      <a:pt x="1494" y="1"/>
                      <a:pt x="10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277;p70">
                <a:extLst>
                  <a:ext uri="{FF2B5EF4-FFF2-40B4-BE49-F238E27FC236}">
                    <a16:creationId xmlns:a16="http://schemas.microsoft.com/office/drawing/2014/main" id="{E793755B-FF63-654C-812E-8014F2EF1443}"/>
                  </a:ext>
                </a:extLst>
              </p:cNvPr>
              <p:cNvSpPr/>
              <p:nvPr/>
            </p:nvSpPr>
            <p:spPr>
              <a:xfrm>
                <a:off x="7017247" y="4184600"/>
                <a:ext cx="217055" cy="276013"/>
              </a:xfrm>
              <a:custGeom>
                <a:avLst/>
                <a:gdLst/>
                <a:ahLst/>
                <a:cxnLst/>
                <a:rect l="l" t="t" r="r" b="b"/>
                <a:pathLst>
                  <a:path w="6958" h="8848" extrusionOk="0">
                    <a:moveTo>
                      <a:pt x="2390" y="1"/>
                    </a:moveTo>
                    <a:cubicBezTo>
                      <a:pt x="1793" y="1"/>
                      <a:pt x="1320" y="278"/>
                      <a:pt x="1118" y="951"/>
                    </a:cubicBezTo>
                    <a:cubicBezTo>
                      <a:pt x="195" y="4303"/>
                      <a:pt x="1431" y="6835"/>
                      <a:pt x="1431" y="6835"/>
                    </a:cubicBezTo>
                    <a:cubicBezTo>
                      <a:pt x="1431" y="6835"/>
                      <a:pt x="1107" y="6770"/>
                      <a:pt x="782" y="6770"/>
                    </a:cubicBezTo>
                    <a:cubicBezTo>
                      <a:pt x="487" y="6770"/>
                      <a:pt x="192" y="6824"/>
                      <a:pt x="135" y="7029"/>
                    </a:cubicBezTo>
                    <a:cubicBezTo>
                      <a:pt x="1" y="7401"/>
                      <a:pt x="1863" y="8697"/>
                      <a:pt x="2548" y="8832"/>
                    </a:cubicBezTo>
                    <a:cubicBezTo>
                      <a:pt x="2617" y="8842"/>
                      <a:pt x="2679" y="8848"/>
                      <a:pt x="2736" y="8848"/>
                    </a:cubicBezTo>
                    <a:cubicBezTo>
                      <a:pt x="3299" y="8848"/>
                      <a:pt x="3362" y="8331"/>
                      <a:pt x="4038" y="7655"/>
                    </a:cubicBezTo>
                    <a:cubicBezTo>
                      <a:pt x="4723" y="7029"/>
                      <a:pt x="6958" y="3737"/>
                      <a:pt x="6958" y="3737"/>
                    </a:cubicBezTo>
                    <a:cubicBezTo>
                      <a:pt x="6502" y="2019"/>
                      <a:pt x="3999" y="1"/>
                      <a:pt x="239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278;p70">
                <a:extLst>
                  <a:ext uri="{FF2B5EF4-FFF2-40B4-BE49-F238E27FC236}">
                    <a16:creationId xmlns:a16="http://schemas.microsoft.com/office/drawing/2014/main" id="{F8F70EE6-3198-E949-A352-0FD12420A625}"/>
                  </a:ext>
                </a:extLst>
              </p:cNvPr>
              <p:cNvSpPr/>
              <p:nvPr/>
            </p:nvSpPr>
            <p:spPr>
              <a:xfrm>
                <a:off x="6885729" y="4157523"/>
                <a:ext cx="557704" cy="242635"/>
              </a:xfrm>
              <a:custGeom>
                <a:avLst/>
                <a:gdLst/>
                <a:ahLst/>
                <a:cxnLst/>
                <a:rect l="l" t="t" r="r" b="b"/>
                <a:pathLst>
                  <a:path w="17878" h="7778" extrusionOk="0">
                    <a:moveTo>
                      <a:pt x="453" y="0"/>
                    </a:moveTo>
                    <a:cubicBezTo>
                      <a:pt x="305" y="0"/>
                      <a:pt x="158" y="98"/>
                      <a:pt x="60" y="195"/>
                    </a:cubicBezTo>
                    <a:cubicBezTo>
                      <a:pt x="1" y="389"/>
                      <a:pt x="120" y="567"/>
                      <a:pt x="254" y="701"/>
                    </a:cubicBezTo>
                    <a:lnTo>
                      <a:pt x="17386" y="7778"/>
                    </a:lnTo>
                    <a:lnTo>
                      <a:pt x="17505" y="7778"/>
                    </a:lnTo>
                    <a:cubicBezTo>
                      <a:pt x="17625" y="7778"/>
                      <a:pt x="17759" y="7703"/>
                      <a:pt x="17818" y="7584"/>
                    </a:cubicBezTo>
                    <a:cubicBezTo>
                      <a:pt x="17878" y="7405"/>
                      <a:pt x="17818" y="7212"/>
                      <a:pt x="17625" y="7152"/>
                    </a:cubicBezTo>
                    <a:lnTo>
                      <a:pt x="552" y="16"/>
                    </a:lnTo>
                    <a:cubicBezTo>
                      <a:pt x="519" y="5"/>
                      <a:pt x="486" y="0"/>
                      <a:pt x="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279;p70">
                <a:extLst>
                  <a:ext uri="{FF2B5EF4-FFF2-40B4-BE49-F238E27FC236}">
                    <a16:creationId xmlns:a16="http://schemas.microsoft.com/office/drawing/2014/main" id="{C264F9D4-E2A8-0C4F-86C2-3A70C64B8603}"/>
                  </a:ext>
                </a:extLst>
              </p:cNvPr>
              <p:cNvSpPr/>
              <p:nvPr/>
            </p:nvSpPr>
            <p:spPr>
              <a:xfrm>
                <a:off x="7272859" y="4307945"/>
                <a:ext cx="230531" cy="312979"/>
              </a:xfrm>
              <a:custGeom>
                <a:avLst/>
                <a:gdLst/>
                <a:ahLst/>
                <a:cxnLst/>
                <a:rect l="l" t="t" r="r" b="b"/>
                <a:pathLst>
                  <a:path w="7390" h="10033" extrusionOk="0">
                    <a:moveTo>
                      <a:pt x="7032" y="0"/>
                    </a:moveTo>
                    <a:cubicBezTo>
                      <a:pt x="6916" y="0"/>
                      <a:pt x="6789" y="42"/>
                      <a:pt x="6704" y="155"/>
                    </a:cubicBezTo>
                    <a:lnTo>
                      <a:pt x="135" y="9526"/>
                    </a:lnTo>
                    <a:cubicBezTo>
                      <a:pt x="1" y="9660"/>
                      <a:pt x="60" y="9838"/>
                      <a:pt x="194" y="9958"/>
                    </a:cubicBezTo>
                    <a:cubicBezTo>
                      <a:pt x="254" y="10032"/>
                      <a:pt x="313" y="10032"/>
                      <a:pt x="433" y="10032"/>
                    </a:cubicBezTo>
                    <a:cubicBezTo>
                      <a:pt x="507" y="10032"/>
                      <a:pt x="626" y="9958"/>
                      <a:pt x="686" y="9898"/>
                    </a:cubicBezTo>
                    <a:lnTo>
                      <a:pt x="7271" y="527"/>
                    </a:lnTo>
                    <a:cubicBezTo>
                      <a:pt x="7390" y="408"/>
                      <a:pt x="7390" y="155"/>
                      <a:pt x="7211" y="36"/>
                    </a:cubicBezTo>
                    <a:cubicBezTo>
                      <a:pt x="7162" y="14"/>
                      <a:pt x="7099" y="0"/>
                      <a:pt x="7032"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280;p70">
                <a:extLst>
                  <a:ext uri="{FF2B5EF4-FFF2-40B4-BE49-F238E27FC236}">
                    <a16:creationId xmlns:a16="http://schemas.microsoft.com/office/drawing/2014/main" id="{A98504FC-69E4-7241-A308-2DFB9C3E4317}"/>
                  </a:ext>
                </a:extLst>
              </p:cNvPr>
              <p:cNvSpPr/>
              <p:nvPr/>
            </p:nvSpPr>
            <p:spPr>
              <a:xfrm>
                <a:off x="7609796" y="4407582"/>
                <a:ext cx="48352" cy="174286"/>
              </a:xfrm>
              <a:custGeom>
                <a:avLst/>
                <a:gdLst/>
                <a:ahLst/>
                <a:cxnLst/>
                <a:rect l="l" t="t" r="r" b="b"/>
                <a:pathLst>
                  <a:path w="1550" h="5587" extrusionOk="0">
                    <a:moveTo>
                      <a:pt x="1430" y="0"/>
                    </a:moveTo>
                    <a:cubicBezTo>
                      <a:pt x="1430" y="0"/>
                      <a:pt x="1311" y="373"/>
                      <a:pt x="1177" y="879"/>
                    </a:cubicBezTo>
                    <a:cubicBezTo>
                      <a:pt x="1118" y="1117"/>
                      <a:pt x="998" y="1430"/>
                      <a:pt x="939" y="1743"/>
                    </a:cubicBezTo>
                    <a:cubicBezTo>
                      <a:pt x="879" y="2056"/>
                      <a:pt x="745" y="2428"/>
                      <a:pt x="686" y="2741"/>
                    </a:cubicBezTo>
                    <a:cubicBezTo>
                      <a:pt x="507" y="3412"/>
                      <a:pt x="313" y="4097"/>
                      <a:pt x="194" y="4663"/>
                    </a:cubicBezTo>
                    <a:cubicBezTo>
                      <a:pt x="60" y="5155"/>
                      <a:pt x="0" y="5467"/>
                      <a:pt x="0" y="5467"/>
                    </a:cubicBezTo>
                    <a:cubicBezTo>
                      <a:pt x="0" y="5527"/>
                      <a:pt x="0" y="5527"/>
                      <a:pt x="60" y="5587"/>
                    </a:cubicBezTo>
                    <a:lnTo>
                      <a:pt x="134" y="5527"/>
                    </a:lnTo>
                    <a:cubicBezTo>
                      <a:pt x="134" y="5527"/>
                      <a:pt x="194" y="5214"/>
                      <a:pt x="373" y="4663"/>
                    </a:cubicBezTo>
                    <a:cubicBezTo>
                      <a:pt x="507" y="4156"/>
                      <a:pt x="686" y="3486"/>
                      <a:pt x="879" y="2801"/>
                    </a:cubicBezTo>
                    <a:cubicBezTo>
                      <a:pt x="998" y="2488"/>
                      <a:pt x="1058" y="2116"/>
                      <a:pt x="1118" y="1803"/>
                    </a:cubicBezTo>
                    <a:cubicBezTo>
                      <a:pt x="1177" y="1490"/>
                      <a:pt x="1311" y="1177"/>
                      <a:pt x="1371" y="939"/>
                    </a:cubicBezTo>
                    <a:cubicBezTo>
                      <a:pt x="1490" y="432"/>
                      <a:pt x="1550" y="60"/>
                      <a:pt x="1550" y="60"/>
                    </a:cubicBezTo>
                    <a:cubicBezTo>
                      <a:pt x="1550" y="0"/>
                      <a:pt x="1550" y="0"/>
                      <a:pt x="1490"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281;p70">
                <a:extLst>
                  <a:ext uri="{FF2B5EF4-FFF2-40B4-BE49-F238E27FC236}">
                    <a16:creationId xmlns:a16="http://schemas.microsoft.com/office/drawing/2014/main" id="{5FAEA096-5B05-3546-8805-E80F47A32CA9}"/>
                  </a:ext>
                </a:extLst>
              </p:cNvPr>
              <p:cNvSpPr/>
              <p:nvPr/>
            </p:nvSpPr>
            <p:spPr>
              <a:xfrm>
                <a:off x="7615816" y="4511306"/>
                <a:ext cx="154790" cy="80327"/>
              </a:xfrm>
              <a:custGeom>
                <a:avLst/>
                <a:gdLst/>
                <a:ahLst/>
                <a:cxnLst/>
                <a:rect l="l" t="t" r="r" b="b"/>
                <a:pathLst>
                  <a:path w="4962" h="2575" extrusionOk="0">
                    <a:moveTo>
                      <a:pt x="4887" y="1"/>
                    </a:moveTo>
                    <a:cubicBezTo>
                      <a:pt x="4876" y="1"/>
                      <a:pt x="4862" y="7"/>
                      <a:pt x="4843" y="27"/>
                    </a:cubicBezTo>
                    <a:cubicBezTo>
                      <a:pt x="4843" y="27"/>
                      <a:pt x="4530" y="161"/>
                      <a:pt x="4098" y="340"/>
                    </a:cubicBezTo>
                    <a:cubicBezTo>
                      <a:pt x="3591" y="593"/>
                      <a:pt x="3040" y="906"/>
                      <a:pt x="2414" y="1204"/>
                    </a:cubicBezTo>
                    <a:cubicBezTo>
                      <a:pt x="2101" y="1338"/>
                      <a:pt x="1804" y="1517"/>
                      <a:pt x="1550" y="1651"/>
                    </a:cubicBezTo>
                    <a:cubicBezTo>
                      <a:pt x="1237" y="1830"/>
                      <a:pt x="984" y="1949"/>
                      <a:pt x="746" y="2083"/>
                    </a:cubicBezTo>
                    <a:cubicBezTo>
                      <a:pt x="314" y="2321"/>
                      <a:pt x="1" y="2455"/>
                      <a:pt x="1" y="2455"/>
                    </a:cubicBezTo>
                    <a:lnTo>
                      <a:pt x="1" y="2574"/>
                    </a:lnTo>
                    <a:lnTo>
                      <a:pt x="60" y="2574"/>
                    </a:lnTo>
                    <a:cubicBezTo>
                      <a:pt x="60" y="2574"/>
                      <a:pt x="373" y="2455"/>
                      <a:pt x="805" y="2202"/>
                    </a:cubicBezTo>
                    <a:cubicBezTo>
                      <a:pt x="1059" y="2142"/>
                      <a:pt x="1297" y="1949"/>
                      <a:pt x="1610" y="1830"/>
                    </a:cubicBezTo>
                    <a:cubicBezTo>
                      <a:pt x="1923" y="1710"/>
                      <a:pt x="2236" y="1517"/>
                      <a:pt x="2548" y="1398"/>
                    </a:cubicBezTo>
                    <a:cubicBezTo>
                      <a:pt x="3100" y="1085"/>
                      <a:pt x="3725" y="772"/>
                      <a:pt x="4157" y="534"/>
                    </a:cubicBezTo>
                    <a:cubicBezTo>
                      <a:pt x="4589" y="280"/>
                      <a:pt x="4902" y="87"/>
                      <a:pt x="4902" y="87"/>
                    </a:cubicBezTo>
                    <a:cubicBezTo>
                      <a:pt x="4962" y="87"/>
                      <a:pt x="4962" y="27"/>
                      <a:pt x="4962" y="27"/>
                    </a:cubicBezTo>
                    <a:cubicBezTo>
                      <a:pt x="4922" y="27"/>
                      <a:pt x="4909" y="1"/>
                      <a:pt x="4887"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282;p70">
                <a:extLst>
                  <a:ext uri="{FF2B5EF4-FFF2-40B4-BE49-F238E27FC236}">
                    <a16:creationId xmlns:a16="http://schemas.microsoft.com/office/drawing/2014/main" id="{87E17075-25B2-274A-B612-0B9BE40B4340}"/>
                  </a:ext>
                </a:extLst>
              </p:cNvPr>
              <p:cNvSpPr/>
              <p:nvPr/>
            </p:nvSpPr>
            <p:spPr>
              <a:xfrm>
                <a:off x="7615816" y="4599494"/>
                <a:ext cx="137601" cy="86940"/>
              </a:xfrm>
              <a:custGeom>
                <a:avLst/>
                <a:gdLst/>
                <a:ahLst/>
                <a:cxnLst/>
                <a:rect l="l" t="t" r="r" b="b"/>
                <a:pathLst>
                  <a:path w="4411" h="2787" extrusionOk="0">
                    <a:moveTo>
                      <a:pt x="1" y="1"/>
                    </a:moveTo>
                    <a:lnTo>
                      <a:pt x="1" y="120"/>
                    </a:lnTo>
                    <a:cubicBezTo>
                      <a:pt x="1" y="120"/>
                      <a:pt x="239" y="314"/>
                      <a:pt x="686" y="552"/>
                    </a:cubicBezTo>
                    <a:cubicBezTo>
                      <a:pt x="865" y="686"/>
                      <a:pt x="1118" y="805"/>
                      <a:pt x="1357" y="984"/>
                    </a:cubicBezTo>
                    <a:cubicBezTo>
                      <a:pt x="1610" y="1178"/>
                      <a:pt x="1863" y="1297"/>
                      <a:pt x="2176" y="1490"/>
                    </a:cubicBezTo>
                    <a:cubicBezTo>
                      <a:pt x="2668" y="1803"/>
                      <a:pt x="3219" y="2176"/>
                      <a:pt x="3666" y="2414"/>
                    </a:cubicBezTo>
                    <a:cubicBezTo>
                      <a:pt x="4038" y="2667"/>
                      <a:pt x="4336" y="2787"/>
                      <a:pt x="4336" y="2787"/>
                    </a:cubicBezTo>
                    <a:lnTo>
                      <a:pt x="4411" y="2787"/>
                    </a:lnTo>
                    <a:lnTo>
                      <a:pt x="4411" y="2667"/>
                    </a:lnTo>
                    <a:cubicBezTo>
                      <a:pt x="4411" y="2667"/>
                      <a:pt x="4157" y="2474"/>
                      <a:pt x="3725" y="2235"/>
                    </a:cubicBezTo>
                    <a:cubicBezTo>
                      <a:pt x="3353" y="1982"/>
                      <a:pt x="2787" y="1610"/>
                      <a:pt x="2236" y="1297"/>
                    </a:cubicBezTo>
                    <a:cubicBezTo>
                      <a:pt x="1982" y="1118"/>
                      <a:pt x="1729" y="984"/>
                      <a:pt x="1491" y="805"/>
                    </a:cubicBezTo>
                    <a:cubicBezTo>
                      <a:pt x="1178" y="686"/>
                      <a:pt x="984" y="492"/>
                      <a:pt x="746" y="373"/>
                    </a:cubicBezTo>
                    <a:cubicBezTo>
                      <a:pt x="373" y="180"/>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283;p70">
                <a:extLst>
                  <a:ext uri="{FF2B5EF4-FFF2-40B4-BE49-F238E27FC236}">
                    <a16:creationId xmlns:a16="http://schemas.microsoft.com/office/drawing/2014/main" id="{8570AA01-1870-E748-BBCC-A6A4B46622BB}"/>
                  </a:ext>
                </a:extLst>
              </p:cNvPr>
              <p:cNvSpPr/>
              <p:nvPr/>
            </p:nvSpPr>
            <p:spPr>
              <a:xfrm>
                <a:off x="7602340" y="4612970"/>
                <a:ext cx="17251" cy="156661"/>
              </a:xfrm>
              <a:custGeom>
                <a:avLst/>
                <a:gdLst/>
                <a:ahLst/>
                <a:cxnLst/>
                <a:rect l="l" t="t" r="r" b="b"/>
                <a:pathLst>
                  <a:path w="553" h="5022" extrusionOk="0">
                    <a:moveTo>
                      <a:pt x="1" y="1"/>
                    </a:moveTo>
                    <a:lnTo>
                      <a:pt x="1" y="60"/>
                    </a:lnTo>
                    <a:lnTo>
                      <a:pt x="1" y="865"/>
                    </a:lnTo>
                    <a:cubicBezTo>
                      <a:pt x="60" y="1058"/>
                      <a:pt x="60" y="1371"/>
                      <a:pt x="60" y="1610"/>
                    </a:cubicBezTo>
                    <a:cubicBezTo>
                      <a:pt x="60" y="1923"/>
                      <a:pt x="120" y="2235"/>
                      <a:pt x="120" y="2548"/>
                    </a:cubicBezTo>
                    <a:cubicBezTo>
                      <a:pt x="180" y="3159"/>
                      <a:pt x="239" y="3725"/>
                      <a:pt x="299" y="4217"/>
                    </a:cubicBezTo>
                    <a:cubicBezTo>
                      <a:pt x="373" y="4649"/>
                      <a:pt x="433" y="4962"/>
                      <a:pt x="433" y="4962"/>
                    </a:cubicBezTo>
                    <a:cubicBezTo>
                      <a:pt x="433" y="4962"/>
                      <a:pt x="433" y="5021"/>
                      <a:pt x="492" y="5021"/>
                    </a:cubicBezTo>
                    <a:lnTo>
                      <a:pt x="552" y="4962"/>
                    </a:lnTo>
                    <a:cubicBezTo>
                      <a:pt x="552" y="4962"/>
                      <a:pt x="492" y="4649"/>
                      <a:pt x="492" y="4157"/>
                    </a:cubicBezTo>
                    <a:cubicBezTo>
                      <a:pt x="492" y="3725"/>
                      <a:pt x="433" y="3099"/>
                      <a:pt x="373" y="2489"/>
                    </a:cubicBezTo>
                    <a:cubicBezTo>
                      <a:pt x="299" y="2176"/>
                      <a:pt x="299" y="1923"/>
                      <a:pt x="299" y="1610"/>
                    </a:cubicBezTo>
                    <a:cubicBezTo>
                      <a:pt x="239" y="1297"/>
                      <a:pt x="239" y="1058"/>
                      <a:pt x="180" y="805"/>
                    </a:cubicBezTo>
                    <a:cubicBezTo>
                      <a:pt x="120" y="373"/>
                      <a:pt x="120" y="60"/>
                      <a:pt x="120" y="60"/>
                    </a:cubicBezTo>
                    <a:cubicBezTo>
                      <a:pt x="120" y="60"/>
                      <a:pt x="60" y="1"/>
                      <a:pt x="1"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284;p70">
                <a:extLst>
                  <a:ext uri="{FF2B5EF4-FFF2-40B4-BE49-F238E27FC236}">
                    <a16:creationId xmlns:a16="http://schemas.microsoft.com/office/drawing/2014/main" id="{69089C98-B9EE-AB44-8A2A-E0131CDD239B}"/>
                  </a:ext>
                </a:extLst>
              </p:cNvPr>
              <p:cNvSpPr/>
              <p:nvPr/>
            </p:nvSpPr>
            <p:spPr>
              <a:xfrm>
                <a:off x="7466642" y="4603206"/>
                <a:ext cx="125997" cy="107872"/>
              </a:xfrm>
              <a:custGeom>
                <a:avLst/>
                <a:gdLst/>
                <a:ahLst/>
                <a:cxnLst/>
                <a:rect l="l" t="t" r="r" b="b"/>
                <a:pathLst>
                  <a:path w="4039" h="3458" extrusionOk="0">
                    <a:moveTo>
                      <a:pt x="3978" y="1"/>
                    </a:moveTo>
                    <a:cubicBezTo>
                      <a:pt x="3978" y="1"/>
                      <a:pt x="3725" y="195"/>
                      <a:pt x="3353" y="493"/>
                    </a:cubicBezTo>
                    <a:cubicBezTo>
                      <a:pt x="2980" y="805"/>
                      <a:pt x="2489" y="1237"/>
                      <a:pt x="1982" y="1610"/>
                    </a:cubicBezTo>
                    <a:cubicBezTo>
                      <a:pt x="1744" y="1863"/>
                      <a:pt x="1491" y="2057"/>
                      <a:pt x="1237" y="2236"/>
                    </a:cubicBezTo>
                    <a:cubicBezTo>
                      <a:pt x="1059" y="2489"/>
                      <a:pt x="805" y="2668"/>
                      <a:pt x="626" y="2802"/>
                    </a:cubicBezTo>
                    <a:cubicBezTo>
                      <a:pt x="314" y="3100"/>
                      <a:pt x="60" y="3353"/>
                      <a:pt x="60" y="3353"/>
                    </a:cubicBezTo>
                    <a:cubicBezTo>
                      <a:pt x="1" y="3353"/>
                      <a:pt x="1" y="3412"/>
                      <a:pt x="60" y="3412"/>
                    </a:cubicBezTo>
                    <a:cubicBezTo>
                      <a:pt x="60" y="3442"/>
                      <a:pt x="75" y="3457"/>
                      <a:pt x="90" y="3457"/>
                    </a:cubicBezTo>
                    <a:cubicBezTo>
                      <a:pt x="105" y="3457"/>
                      <a:pt x="120" y="3442"/>
                      <a:pt x="120" y="3412"/>
                    </a:cubicBezTo>
                    <a:cubicBezTo>
                      <a:pt x="120" y="3412"/>
                      <a:pt x="373" y="3234"/>
                      <a:pt x="746" y="2921"/>
                    </a:cubicBezTo>
                    <a:cubicBezTo>
                      <a:pt x="924" y="2802"/>
                      <a:pt x="1178" y="2608"/>
                      <a:pt x="1431" y="2429"/>
                    </a:cubicBezTo>
                    <a:cubicBezTo>
                      <a:pt x="1610" y="2236"/>
                      <a:pt x="1863" y="2057"/>
                      <a:pt x="2116" y="1804"/>
                    </a:cubicBezTo>
                    <a:cubicBezTo>
                      <a:pt x="2608" y="1371"/>
                      <a:pt x="3099" y="999"/>
                      <a:pt x="3412" y="627"/>
                    </a:cubicBezTo>
                    <a:cubicBezTo>
                      <a:pt x="3785" y="314"/>
                      <a:pt x="4038" y="120"/>
                      <a:pt x="4038" y="120"/>
                    </a:cubicBezTo>
                    <a:lnTo>
                      <a:pt x="4038"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285;p70">
                <a:extLst>
                  <a:ext uri="{FF2B5EF4-FFF2-40B4-BE49-F238E27FC236}">
                    <a16:creationId xmlns:a16="http://schemas.microsoft.com/office/drawing/2014/main" id="{CD28373B-9E41-2B41-A6F2-79B781A9E61D}"/>
                  </a:ext>
                </a:extLst>
              </p:cNvPr>
              <p:cNvSpPr/>
              <p:nvPr/>
            </p:nvSpPr>
            <p:spPr>
              <a:xfrm>
                <a:off x="7418321" y="4555915"/>
                <a:ext cx="166394" cy="41770"/>
              </a:xfrm>
              <a:custGeom>
                <a:avLst/>
                <a:gdLst/>
                <a:ahLst/>
                <a:cxnLst/>
                <a:rect l="l" t="t" r="r" b="b"/>
                <a:pathLst>
                  <a:path w="5334" h="1339" extrusionOk="0">
                    <a:moveTo>
                      <a:pt x="18" y="1"/>
                    </a:moveTo>
                    <a:cubicBezTo>
                      <a:pt x="0" y="1"/>
                      <a:pt x="0" y="27"/>
                      <a:pt x="0" y="27"/>
                    </a:cubicBezTo>
                    <a:lnTo>
                      <a:pt x="0" y="87"/>
                    </a:lnTo>
                    <a:cubicBezTo>
                      <a:pt x="0" y="87"/>
                      <a:pt x="373" y="221"/>
                      <a:pt x="864" y="340"/>
                    </a:cubicBezTo>
                    <a:cubicBezTo>
                      <a:pt x="1118" y="400"/>
                      <a:pt x="1356" y="459"/>
                      <a:pt x="1669" y="519"/>
                    </a:cubicBezTo>
                    <a:cubicBezTo>
                      <a:pt x="1982" y="653"/>
                      <a:pt x="2295" y="712"/>
                      <a:pt x="2667" y="772"/>
                    </a:cubicBezTo>
                    <a:cubicBezTo>
                      <a:pt x="3293" y="891"/>
                      <a:pt x="3963" y="1085"/>
                      <a:pt x="4470" y="1144"/>
                    </a:cubicBezTo>
                    <a:cubicBezTo>
                      <a:pt x="4961" y="1264"/>
                      <a:pt x="5274" y="1338"/>
                      <a:pt x="5274" y="1338"/>
                    </a:cubicBezTo>
                    <a:cubicBezTo>
                      <a:pt x="5334" y="1338"/>
                      <a:pt x="5334" y="1338"/>
                      <a:pt x="5334" y="1264"/>
                    </a:cubicBezTo>
                    <a:lnTo>
                      <a:pt x="5334" y="1204"/>
                    </a:lnTo>
                    <a:cubicBezTo>
                      <a:pt x="5334" y="1204"/>
                      <a:pt x="4961" y="1144"/>
                      <a:pt x="4470" y="1025"/>
                    </a:cubicBezTo>
                    <a:cubicBezTo>
                      <a:pt x="4038" y="891"/>
                      <a:pt x="3352" y="712"/>
                      <a:pt x="2667" y="519"/>
                    </a:cubicBezTo>
                    <a:cubicBezTo>
                      <a:pt x="2354" y="459"/>
                      <a:pt x="2041" y="400"/>
                      <a:pt x="1729" y="340"/>
                    </a:cubicBezTo>
                    <a:cubicBezTo>
                      <a:pt x="1431" y="280"/>
                      <a:pt x="1118" y="221"/>
                      <a:pt x="864" y="146"/>
                    </a:cubicBezTo>
                    <a:cubicBezTo>
                      <a:pt x="373" y="87"/>
                      <a:pt x="60" y="27"/>
                      <a:pt x="60" y="27"/>
                    </a:cubicBezTo>
                    <a:cubicBezTo>
                      <a:pt x="40" y="7"/>
                      <a:pt x="27" y="1"/>
                      <a:pt x="18"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286;p70">
                <a:extLst>
                  <a:ext uri="{FF2B5EF4-FFF2-40B4-BE49-F238E27FC236}">
                    <a16:creationId xmlns:a16="http://schemas.microsoft.com/office/drawing/2014/main" id="{5C331184-510C-E548-9786-4D78327C947A}"/>
                  </a:ext>
                </a:extLst>
              </p:cNvPr>
              <p:cNvSpPr/>
              <p:nvPr/>
            </p:nvSpPr>
            <p:spPr>
              <a:xfrm>
                <a:off x="7503358" y="4427079"/>
                <a:ext cx="92992" cy="156661"/>
              </a:xfrm>
              <a:custGeom>
                <a:avLst/>
                <a:gdLst/>
                <a:ahLst/>
                <a:cxnLst/>
                <a:rect l="l" t="t" r="r" b="b"/>
                <a:pathLst>
                  <a:path w="2981" h="5022" extrusionOk="0">
                    <a:moveTo>
                      <a:pt x="60" y="1"/>
                    </a:moveTo>
                    <a:cubicBezTo>
                      <a:pt x="1" y="60"/>
                      <a:pt x="1" y="60"/>
                      <a:pt x="60" y="120"/>
                    </a:cubicBezTo>
                    <a:cubicBezTo>
                      <a:pt x="60" y="120"/>
                      <a:pt x="194" y="433"/>
                      <a:pt x="433" y="865"/>
                    </a:cubicBezTo>
                    <a:cubicBezTo>
                      <a:pt x="686" y="1371"/>
                      <a:pt x="1058" y="1982"/>
                      <a:pt x="1371" y="2608"/>
                    </a:cubicBezTo>
                    <a:cubicBezTo>
                      <a:pt x="1550" y="2861"/>
                      <a:pt x="1744" y="3159"/>
                      <a:pt x="1922" y="3472"/>
                    </a:cubicBezTo>
                    <a:cubicBezTo>
                      <a:pt x="2116" y="3785"/>
                      <a:pt x="2235" y="4038"/>
                      <a:pt x="2355" y="4217"/>
                    </a:cubicBezTo>
                    <a:cubicBezTo>
                      <a:pt x="2667" y="4723"/>
                      <a:pt x="2861" y="5021"/>
                      <a:pt x="2861" y="5021"/>
                    </a:cubicBezTo>
                    <a:lnTo>
                      <a:pt x="2921" y="5021"/>
                    </a:lnTo>
                    <a:cubicBezTo>
                      <a:pt x="2980" y="5021"/>
                      <a:pt x="2980" y="4962"/>
                      <a:pt x="2980" y="4962"/>
                    </a:cubicBezTo>
                    <a:cubicBezTo>
                      <a:pt x="2980" y="4962"/>
                      <a:pt x="2801" y="4649"/>
                      <a:pt x="2548" y="4157"/>
                    </a:cubicBezTo>
                    <a:cubicBezTo>
                      <a:pt x="2429" y="3904"/>
                      <a:pt x="2235" y="3666"/>
                      <a:pt x="2116" y="3353"/>
                    </a:cubicBezTo>
                    <a:cubicBezTo>
                      <a:pt x="1922" y="3099"/>
                      <a:pt x="1744" y="2787"/>
                      <a:pt x="1610" y="2489"/>
                    </a:cubicBezTo>
                    <a:cubicBezTo>
                      <a:pt x="1237" y="1863"/>
                      <a:pt x="865" y="1237"/>
                      <a:pt x="626" y="805"/>
                    </a:cubicBezTo>
                    <a:cubicBezTo>
                      <a:pt x="314" y="314"/>
                      <a:pt x="120" y="60"/>
                      <a:pt x="120" y="60"/>
                    </a:cubicBezTo>
                    <a:cubicBezTo>
                      <a:pt x="120" y="1"/>
                      <a:pt x="60" y="1"/>
                      <a:pt x="6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287;p70">
                <a:extLst>
                  <a:ext uri="{FF2B5EF4-FFF2-40B4-BE49-F238E27FC236}">
                    <a16:creationId xmlns:a16="http://schemas.microsoft.com/office/drawing/2014/main" id="{DA9EAE0F-2604-1D44-B492-7AAD45550250}"/>
                  </a:ext>
                </a:extLst>
              </p:cNvPr>
              <p:cNvSpPr/>
              <p:nvPr/>
            </p:nvSpPr>
            <p:spPr>
              <a:xfrm>
                <a:off x="6676597" y="4556757"/>
                <a:ext cx="187794" cy="26984"/>
              </a:xfrm>
              <a:custGeom>
                <a:avLst/>
                <a:gdLst/>
                <a:ahLst/>
                <a:cxnLst/>
                <a:rect l="l" t="t" r="r" b="b"/>
                <a:pathLst>
                  <a:path w="6020" h="865" extrusionOk="0">
                    <a:moveTo>
                      <a:pt x="61" y="0"/>
                    </a:moveTo>
                    <a:cubicBezTo>
                      <a:pt x="61" y="0"/>
                      <a:pt x="1" y="0"/>
                      <a:pt x="1" y="60"/>
                    </a:cubicBezTo>
                    <a:lnTo>
                      <a:pt x="61" y="119"/>
                    </a:lnTo>
                    <a:cubicBezTo>
                      <a:pt x="61" y="119"/>
                      <a:pt x="433" y="194"/>
                      <a:pt x="999" y="253"/>
                    </a:cubicBezTo>
                    <a:cubicBezTo>
                      <a:pt x="1237" y="313"/>
                      <a:pt x="1550" y="373"/>
                      <a:pt x="1923" y="373"/>
                    </a:cubicBezTo>
                    <a:cubicBezTo>
                      <a:pt x="2236" y="432"/>
                      <a:pt x="2608" y="492"/>
                      <a:pt x="2980" y="566"/>
                    </a:cubicBezTo>
                    <a:cubicBezTo>
                      <a:pt x="3725" y="626"/>
                      <a:pt x="4470" y="745"/>
                      <a:pt x="5021" y="805"/>
                    </a:cubicBezTo>
                    <a:cubicBezTo>
                      <a:pt x="5528" y="805"/>
                      <a:pt x="5900" y="864"/>
                      <a:pt x="5900" y="864"/>
                    </a:cubicBezTo>
                    <a:cubicBezTo>
                      <a:pt x="5960" y="864"/>
                      <a:pt x="5960" y="864"/>
                      <a:pt x="5960" y="805"/>
                    </a:cubicBezTo>
                    <a:cubicBezTo>
                      <a:pt x="6020" y="805"/>
                      <a:pt x="5960" y="745"/>
                      <a:pt x="5960" y="745"/>
                    </a:cubicBezTo>
                    <a:cubicBezTo>
                      <a:pt x="5960" y="745"/>
                      <a:pt x="5588" y="685"/>
                      <a:pt x="5021" y="626"/>
                    </a:cubicBezTo>
                    <a:cubicBezTo>
                      <a:pt x="4470" y="492"/>
                      <a:pt x="3725" y="432"/>
                      <a:pt x="3040" y="313"/>
                    </a:cubicBezTo>
                    <a:cubicBezTo>
                      <a:pt x="2668" y="253"/>
                      <a:pt x="2295" y="253"/>
                      <a:pt x="1923" y="194"/>
                    </a:cubicBezTo>
                    <a:cubicBezTo>
                      <a:pt x="1610" y="119"/>
                      <a:pt x="1297" y="119"/>
                      <a:pt x="999" y="60"/>
                    </a:cubicBezTo>
                    <a:cubicBezTo>
                      <a:pt x="433" y="60"/>
                      <a:pt x="61" y="0"/>
                      <a:pt x="61"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288;p70">
                <a:extLst>
                  <a:ext uri="{FF2B5EF4-FFF2-40B4-BE49-F238E27FC236}">
                    <a16:creationId xmlns:a16="http://schemas.microsoft.com/office/drawing/2014/main" id="{26107024-1061-FE4F-8C39-0417B796B567}"/>
                  </a:ext>
                </a:extLst>
              </p:cNvPr>
              <p:cNvSpPr/>
              <p:nvPr/>
            </p:nvSpPr>
            <p:spPr>
              <a:xfrm>
                <a:off x="6763507" y="4430791"/>
                <a:ext cx="106936" cy="149237"/>
              </a:xfrm>
              <a:custGeom>
                <a:avLst/>
                <a:gdLst/>
                <a:ahLst/>
                <a:cxnLst/>
                <a:rect l="l" t="t" r="r" b="b"/>
                <a:pathLst>
                  <a:path w="3428" h="4784" extrusionOk="0">
                    <a:moveTo>
                      <a:pt x="1" y="1"/>
                    </a:moveTo>
                    <a:lnTo>
                      <a:pt x="1" y="61"/>
                    </a:lnTo>
                    <a:cubicBezTo>
                      <a:pt x="1" y="61"/>
                      <a:pt x="194" y="373"/>
                      <a:pt x="507" y="805"/>
                    </a:cubicBezTo>
                    <a:cubicBezTo>
                      <a:pt x="820" y="1252"/>
                      <a:pt x="1193" y="1863"/>
                      <a:pt x="1625" y="2429"/>
                    </a:cubicBezTo>
                    <a:cubicBezTo>
                      <a:pt x="1803" y="2742"/>
                      <a:pt x="1997" y="3040"/>
                      <a:pt x="2235" y="3293"/>
                    </a:cubicBezTo>
                    <a:cubicBezTo>
                      <a:pt x="2429" y="3547"/>
                      <a:pt x="2608" y="3859"/>
                      <a:pt x="2742" y="4038"/>
                    </a:cubicBezTo>
                    <a:cubicBezTo>
                      <a:pt x="3055" y="4470"/>
                      <a:pt x="3293" y="4783"/>
                      <a:pt x="3293" y="4783"/>
                    </a:cubicBezTo>
                    <a:lnTo>
                      <a:pt x="3353" y="4783"/>
                    </a:lnTo>
                    <a:cubicBezTo>
                      <a:pt x="3427" y="4723"/>
                      <a:pt x="3427" y="4723"/>
                      <a:pt x="3427" y="4664"/>
                    </a:cubicBezTo>
                    <a:cubicBezTo>
                      <a:pt x="3427" y="4664"/>
                      <a:pt x="3174" y="4411"/>
                      <a:pt x="2921" y="3919"/>
                    </a:cubicBezTo>
                    <a:cubicBezTo>
                      <a:pt x="2742" y="3725"/>
                      <a:pt x="2548" y="3487"/>
                      <a:pt x="2369" y="3174"/>
                    </a:cubicBezTo>
                    <a:cubicBezTo>
                      <a:pt x="2176" y="2921"/>
                      <a:pt x="1997" y="2608"/>
                      <a:pt x="1803" y="2295"/>
                    </a:cubicBezTo>
                    <a:cubicBezTo>
                      <a:pt x="1371" y="1744"/>
                      <a:pt x="939" y="1118"/>
                      <a:pt x="626" y="746"/>
                    </a:cubicBezTo>
                    <a:cubicBezTo>
                      <a:pt x="314" y="314"/>
                      <a:pt x="75" y="1"/>
                      <a:pt x="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289;p70">
                <a:extLst>
                  <a:ext uri="{FF2B5EF4-FFF2-40B4-BE49-F238E27FC236}">
                    <a16:creationId xmlns:a16="http://schemas.microsoft.com/office/drawing/2014/main" id="{2A633E7E-FF65-A345-A3CC-0ACE6774F606}"/>
                  </a:ext>
                </a:extLst>
              </p:cNvPr>
              <p:cNvSpPr/>
              <p:nvPr/>
            </p:nvSpPr>
            <p:spPr>
              <a:xfrm>
                <a:off x="6870412" y="4417315"/>
                <a:ext cx="59957" cy="162713"/>
              </a:xfrm>
              <a:custGeom>
                <a:avLst/>
                <a:gdLst/>
                <a:ahLst/>
                <a:cxnLst/>
                <a:rect l="l" t="t" r="r" b="b"/>
                <a:pathLst>
                  <a:path w="1922" h="5216" extrusionOk="0">
                    <a:moveTo>
                      <a:pt x="1922" y="1"/>
                    </a:moveTo>
                    <a:cubicBezTo>
                      <a:pt x="1862" y="1"/>
                      <a:pt x="1862" y="1"/>
                      <a:pt x="1788" y="61"/>
                    </a:cubicBezTo>
                    <a:cubicBezTo>
                      <a:pt x="1788" y="61"/>
                      <a:pt x="1669" y="373"/>
                      <a:pt x="1490" y="805"/>
                    </a:cubicBezTo>
                    <a:cubicBezTo>
                      <a:pt x="1296" y="1312"/>
                      <a:pt x="1118" y="1923"/>
                      <a:pt x="864" y="2548"/>
                    </a:cubicBezTo>
                    <a:cubicBezTo>
                      <a:pt x="745" y="2861"/>
                      <a:pt x="611" y="3234"/>
                      <a:pt x="551" y="3472"/>
                    </a:cubicBezTo>
                    <a:cubicBezTo>
                      <a:pt x="432" y="3785"/>
                      <a:pt x="298" y="4098"/>
                      <a:pt x="239" y="4351"/>
                    </a:cubicBezTo>
                    <a:cubicBezTo>
                      <a:pt x="119" y="4783"/>
                      <a:pt x="0" y="5155"/>
                      <a:pt x="0" y="5155"/>
                    </a:cubicBezTo>
                    <a:cubicBezTo>
                      <a:pt x="0" y="5155"/>
                      <a:pt x="0" y="5215"/>
                      <a:pt x="60" y="5215"/>
                    </a:cubicBezTo>
                    <a:cubicBezTo>
                      <a:pt x="60" y="5215"/>
                      <a:pt x="119" y="5215"/>
                      <a:pt x="119" y="5155"/>
                    </a:cubicBezTo>
                    <a:cubicBezTo>
                      <a:pt x="119" y="5155"/>
                      <a:pt x="239" y="4843"/>
                      <a:pt x="432" y="4411"/>
                    </a:cubicBezTo>
                    <a:cubicBezTo>
                      <a:pt x="492" y="4157"/>
                      <a:pt x="611" y="3844"/>
                      <a:pt x="745" y="3606"/>
                    </a:cubicBezTo>
                    <a:cubicBezTo>
                      <a:pt x="864" y="3293"/>
                      <a:pt x="924" y="2980"/>
                      <a:pt x="1043" y="2668"/>
                    </a:cubicBezTo>
                    <a:cubicBezTo>
                      <a:pt x="1296" y="1982"/>
                      <a:pt x="1550" y="1372"/>
                      <a:pt x="1669" y="865"/>
                    </a:cubicBezTo>
                    <a:cubicBezTo>
                      <a:pt x="1862" y="373"/>
                      <a:pt x="1922" y="61"/>
                      <a:pt x="1922" y="61"/>
                    </a:cubicBezTo>
                    <a:lnTo>
                      <a:pt x="1922" y="1"/>
                    </a:ln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290;p70">
                <a:extLst>
                  <a:ext uri="{FF2B5EF4-FFF2-40B4-BE49-F238E27FC236}">
                    <a16:creationId xmlns:a16="http://schemas.microsoft.com/office/drawing/2014/main" id="{E2B5227E-62B4-BD45-A5E1-F3DDC5C0CDE4}"/>
                  </a:ext>
                </a:extLst>
              </p:cNvPr>
              <p:cNvSpPr/>
              <p:nvPr/>
            </p:nvSpPr>
            <p:spPr>
              <a:xfrm>
                <a:off x="6875965" y="4541409"/>
                <a:ext cx="164554" cy="42332"/>
              </a:xfrm>
              <a:custGeom>
                <a:avLst/>
                <a:gdLst/>
                <a:ahLst/>
                <a:cxnLst/>
                <a:rect l="l" t="t" r="r" b="b"/>
                <a:pathLst>
                  <a:path w="5275" h="1357" extrusionOk="0">
                    <a:moveTo>
                      <a:pt x="5215" y="1"/>
                    </a:moveTo>
                    <a:cubicBezTo>
                      <a:pt x="5215" y="1"/>
                      <a:pt x="4902" y="60"/>
                      <a:pt x="4411" y="179"/>
                    </a:cubicBezTo>
                    <a:cubicBezTo>
                      <a:pt x="3919" y="239"/>
                      <a:pt x="3234" y="433"/>
                      <a:pt x="2608" y="552"/>
                    </a:cubicBezTo>
                    <a:cubicBezTo>
                      <a:pt x="2295" y="611"/>
                      <a:pt x="1982" y="745"/>
                      <a:pt x="1684" y="805"/>
                    </a:cubicBezTo>
                    <a:cubicBezTo>
                      <a:pt x="1372" y="865"/>
                      <a:pt x="1059" y="924"/>
                      <a:pt x="805" y="984"/>
                    </a:cubicBezTo>
                    <a:cubicBezTo>
                      <a:pt x="373" y="1118"/>
                      <a:pt x="1" y="1237"/>
                      <a:pt x="1" y="1237"/>
                    </a:cubicBezTo>
                    <a:lnTo>
                      <a:pt x="1" y="1297"/>
                    </a:lnTo>
                    <a:cubicBezTo>
                      <a:pt x="1" y="1356"/>
                      <a:pt x="1" y="1356"/>
                      <a:pt x="61" y="1356"/>
                    </a:cubicBezTo>
                    <a:cubicBezTo>
                      <a:pt x="61" y="1356"/>
                      <a:pt x="373" y="1297"/>
                      <a:pt x="865" y="1177"/>
                    </a:cubicBezTo>
                    <a:cubicBezTo>
                      <a:pt x="1118" y="1118"/>
                      <a:pt x="1431" y="1058"/>
                      <a:pt x="1684" y="984"/>
                    </a:cubicBezTo>
                    <a:cubicBezTo>
                      <a:pt x="1982" y="924"/>
                      <a:pt x="2355" y="865"/>
                      <a:pt x="2668" y="805"/>
                    </a:cubicBezTo>
                    <a:cubicBezTo>
                      <a:pt x="3293" y="611"/>
                      <a:pt x="3979" y="492"/>
                      <a:pt x="4470" y="313"/>
                    </a:cubicBezTo>
                    <a:cubicBezTo>
                      <a:pt x="4902" y="179"/>
                      <a:pt x="5275" y="120"/>
                      <a:pt x="5275" y="120"/>
                    </a:cubicBezTo>
                    <a:lnTo>
                      <a:pt x="5275" y="60"/>
                    </a:lnTo>
                    <a:cubicBezTo>
                      <a:pt x="5275" y="1"/>
                      <a:pt x="5275" y="1"/>
                      <a:pt x="521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291;p70">
                <a:extLst>
                  <a:ext uri="{FF2B5EF4-FFF2-40B4-BE49-F238E27FC236}">
                    <a16:creationId xmlns:a16="http://schemas.microsoft.com/office/drawing/2014/main" id="{155FF5DE-5330-7E4E-BA22-CCED15354B9B}"/>
                  </a:ext>
                </a:extLst>
              </p:cNvPr>
              <p:cNvSpPr/>
              <p:nvPr/>
            </p:nvSpPr>
            <p:spPr>
              <a:xfrm>
                <a:off x="6874124" y="4586486"/>
                <a:ext cx="131549" cy="112957"/>
              </a:xfrm>
              <a:custGeom>
                <a:avLst/>
                <a:gdLst/>
                <a:ahLst/>
                <a:cxnLst/>
                <a:rect l="l" t="t" r="r" b="b"/>
                <a:pathLst>
                  <a:path w="4217" h="3621" extrusionOk="0">
                    <a:moveTo>
                      <a:pt x="30" y="1"/>
                    </a:moveTo>
                    <a:cubicBezTo>
                      <a:pt x="15" y="1"/>
                      <a:pt x="0" y="16"/>
                      <a:pt x="0" y="45"/>
                    </a:cubicBezTo>
                    <a:lnTo>
                      <a:pt x="0" y="105"/>
                    </a:lnTo>
                    <a:cubicBezTo>
                      <a:pt x="0" y="105"/>
                      <a:pt x="254" y="358"/>
                      <a:pt x="626" y="656"/>
                    </a:cubicBezTo>
                    <a:cubicBezTo>
                      <a:pt x="999" y="1029"/>
                      <a:pt x="1490" y="1475"/>
                      <a:pt x="2041" y="1907"/>
                    </a:cubicBezTo>
                    <a:cubicBezTo>
                      <a:pt x="2295" y="2086"/>
                      <a:pt x="2548" y="2340"/>
                      <a:pt x="2786" y="2518"/>
                    </a:cubicBezTo>
                    <a:cubicBezTo>
                      <a:pt x="3040" y="2712"/>
                      <a:pt x="3293" y="2891"/>
                      <a:pt x="3472" y="3084"/>
                    </a:cubicBezTo>
                    <a:cubicBezTo>
                      <a:pt x="3844" y="3397"/>
                      <a:pt x="4157" y="3576"/>
                      <a:pt x="4157" y="3576"/>
                    </a:cubicBezTo>
                    <a:cubicBezTo>
                      <a:pt x="4157" y="3606"/>
                      <a:pt x="4172" y="3621"/>
                      <a:pt x="4187" y="3621"/>
                    </a:cubicBezTo>
                    <a:cubicBezTo>
                      <a:pt x="4202" y="3621"/>
                      <a:pt x="4216" y="3606"/>
                      <a:pt x="4216" y="3576"/>
                    </a:cubicBezTo>
                    <a:lnTo>
                      <a:pt x="4216" y="3516"/>
                    </a:lnTo>
                    <a:cubicBezTo>
                      <a:pt x="4216" y="3516"/>
                      <a:pt x="3978" y="3263"/>
                      <a:pt x="3606" y="2965"/>
                    </a:cubicBezTo>
                    <a:cubicBezTo>
                      <a:pt x="3412" y="2772"/>
                      <a:pt x="3159" y="2593"/>
                      <a:pt x="2920" y="2399"/>
                    </a:cubicBezTo>
                    <a:cubicBezTo>
                      <a:pt x="2667" y="2146"/>
                      <a:pt x="2414" y="1967"/>
                      <a:pt x="2175" y="1714"/>
                    </a:cubicBezTo>
                    <a:cubicBezTo>
                      <a:pt x="1669" y="1282"/>
                      <a:pt x="1118" y="850"/>
                      <a:pt x="745" y="537"/>
                    </a:cubicBezTo>
                    <a:cubicBezTo>
                      <a:pt x="373" y="224"/>
                      <a:pt x="60" y="45"/>
                      <a:pt x="60" y="45"/>
                    </a:cubicBezTo>
                    <a:cubicBezTo>
                      <a:pt x="60" y="16"/>
                      <a:pt x="45" y="1"/>
                      <a:pt x="30"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292;p70">
                <a:extLst>
                  <a:ext uri="{FF2B5EF4-FFF2-40B4-BE49-F238E27FC236}">
                    <a16:creationId xmlns:a16="http://schemas.microsoft.com/office/drawing/2014/main" id="{C02A1C47-EE33-F948-9670-10474C937138}"/>
                  </a:ext>
                </a:extLst>
              </p:cNvPr>
              <p:cNvSpPr/>
              <p:nvPr/>
            </p:nvSpPr>
            <p:spPr>
              <a:xfrm>
                <a:off x="6860648" y="4587889"/>
                <a:ext cx="11636" cy="184050"/>
              </a:xfrm>
              <a:custGeom>
                <a:avLst/>
                <a:gdLst/>
                <a:ahLst/>
                <a:cxnLst/>
                <a:rect l="l" t="t" r="r" b="b"/>
                <a:pathLst>
                  <a:path w="373" h="5900" extrusionOk="0">
                    <a:moveTo>
                      <a:pt x="313" y="0"/>
                    </a:moveTo>
                    <a:lnTo>
                      <a:pt x="239" y="60"/>
                    </a:lnTo>
                    <a:cubicBezTo>
                      <a:pt x="239" y="60"/>
                      <a:pt x="239" y="432"/>
                      <a:pt x="179" y="984"/>
                    </a:cubicBezTo>
                    <a:cubicBezTo>
                      <a:pt x="120" y="1490"/>
                      <a:pt x="120" y="2235"/>
                      <a:pt x="60" y="2980"/>
                    </a:cubicBezTo>
                    <a:lnTo>
                      <a:pt x="60" y="4038"/>
                    </a:lnTo>
                    <a:cubicBezTo>
                      <a:pt x="0" y="4335"/>
                      <a:pt x="0" y="4648"/>
                      <a:pt x="0" y="4961"/>
                    </a:cubicBezTo>
                    <a:lnTo>
                      <a:pt x="0" y="5825"/>
                    </a:lnTo>
                    <a:cubicBezTo>
                      <a:pt x="0" y="5900"/>
                      <a:pt x="0" y="5900"/>
                      <a:pt x="60" y="5900"/>
                    </a:cubicBezTo>
                    <a:cubicBezTo>
                      <a:pt x="60" y="5900"/>
                      <a:pt x="120" y="5900"/>
                      <a:pt x="120" y="5825"/>
                    </a:cubicBezTo>
                    <a:cubicBezTo>
                      <a:pt x="120" y="5825"/>
                      <a:pt x="120" y="5453"/>
                      <a:pt x="179" y="4961"/>
                    </a:cubicBezTo>
                    <a:cubicBezTo>
                      <a:pt x="179" y="4648"/>
                      <a:pt x="239" y="4335"/>
                      <a:pt x="239" y="4038"/>
                    </a:cubicBezTo>
                    <a:cubicBezTo>
                      <a:pt x="239" y="3665"/>
                      <a:pt x="313" y="3352"/>
                      <a:pt x="313" y="2980"/>
                    </a:cubicBezTo>
                    <a:cubicBezTo>
                      <a:pt x="313" y="2235"/>
                      <a:pt x="373" y="1550"/>
                      <a:pt x="373" y="984"/>
                    </a:cubicBezTo>
                    <a:lnTo>
                      <a:pt x="373" y="60"/>
                    </a:lnTo>
                    <a:cubicBezTo>
                      <a:pt x="373" y="60"/>
                      <a:pt x="373" y="0"/>
                      <a:pt x="31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293;p70">
                <a:extLst>
                  <a:ext uri="{FF2B5EF4-FFF2-40B4-BE49-F238E27FC236}">
                    <a16:creationId xmlns:a16="http://schemas.microsoft.com/office/drawing/2014/main" id="{8618380D-6434-D54A-9D0E-92F9E4690A0C}"/>
                  </a:ext>
                </a:extLst>
              </p:cNvPr>
              <p:cNvSpPr/>
              <p:nvPr/>
            </p:nvSpPr>
            <p:spPr>
              <a:xfrm>
                <a:off x="6719366" y="4583709"/>
                <a:ext cx="146897" cy="122253"/>
              </a:xfrm>
              <a:custGeom>
                <a:avLst/>
                <a:gdLst/>
                <a:ahLst/>
                <a:cxnLst/>
                <a:rect l="l" t="t" r="r" b="b"/>
                <a:pathLst>
                  <a:path w="4709" h="3919" extrusionOk="0">
                    <a:moveTo>
                      <a:pt x="4589" y="0"/>
                    </a:moveTo>
                    <a:cubicBezTo>
                      <a:pt x="4589" y="0"/>
                      <a:pt x="4336" y="253"/>
                      <a:pt x="3844" y="566"/>
                    </a:cubicBezTo>
                    <a:cubicBezTo>
                      <a:pt x="3650" y="745"/>
                      <a:pt x="3412" y="939"/>
                      <a:pt x="3159" y="1192"/>
                    </a:cubicBezTo>
                    <a:cubicBezTo>
                      <a:pt x="2846" y="1371"/>
                      <a:pt x="2608" y="1624"/>
                      <a:pt x="2295" y="1862"/>
                    </a:cubicBezTo>
                    <a:cubicBezTo>
                      <a:pt x="1729" y="2369"/>
                      <a:pt x="1177" y="2801"/>
                      <a:pt x="745" y="3173"/>
                    </a:cubicBezTo>
                    <a:cubicBezTo>
                      <a:pt x="298" y="3546"/>
                      <a:pt x="60" y="3799"/>
                      <a:pt x="60" y="3799"/>
                    </a:cubicBezTo>
                    <a:cubicBezTo>
                      <a:pt x="1" y="3859"/>
                      <a:pt x="1" y="3859"/>
                      <a:pt x="60" y="3918"/>
                    </a:cubicBezTo>
                    <a:lnTo>
                      <a:pt x="120" y="3918"/>
                    </a:lnTo>
                    <a:cubicBezTo>
                      <a:pt x="120" y="3918"/>
                      <a:pt x="433" y="3665"/>
                      <a:pt x="865" y="3352"/>
                    </a:cubicBezTo>
                    <a:cubicBezTo>
                      <a:pt x="1297" y="2980"/>
                      <a:pt x="1863" y="2488"/>
                      <a:pt x="2414" y="2056"/>
                    </a:cubicBezTo>
                    <a:cubicBezTo>
                      <a:pt x="2727" y="1803"/>
                      <a:pt x="2980" y="1564"/>
                      <a:pt x="3278" y="1311"/>
                    </a:cubicBezTo>
                    <a:cubicBezTo>
                      <a:pt x="3531" y="1118"/>
                      <a:pt x="3784" y="879"/>
                      <a:pt x="3963" y="686"/>
                    </a:cubicBezTo>
                    <a:cubicBezTo>
                      <a:pt x="4395" y="373"/>
                      <a:pt x="4649" y="134"/>
                      <a:pt x="4649" y="134"/>
                    </a:cubicBezTo>
                    <a:cubicBezTo>
                      <a:pt x="4708" y="75"/>
                      <a:pt x="4708" y="75"/>
                      <a:pt x="4708"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294;p70">
                <a:extLst>
                  <a:ext uri="{FF2B5EF4-FFF2-40B4-BE49-F238E27FC236}">
                    <a16:creationId xmlns:a16="http://schemas.microsoft.com/office/drawing/2014/main" id="{0A8A0A20-BC7E-B14E-9ED6-3273C7D8B861}"/>
                  </a:ext>
                </a:extLst>
              </p:cNvPr>
              <p:cNvSpPr/>
              <p:nvPr/>
            </p:nvSpPr>
            <p:spPr>
              <a:xfrm>
                <a:off x="7609796" y="4115254"/>
                <a:ext cx="58116" cy="87845"/>
              </a:xfrm>
              <a:custGeom>
                <a:avLst/>
                <a:gdLst/>
                <a:ahLst/>
                <a:cxnLst/>
                <a:rect l="l" t="t" r="r" b="b"/>
                <a:pathLst>
                  <a:path w="1863" h="2816" extrusionOk="0">
                    <a:moveTo>
                      <a:pt x="626" y="1"/>
                    </a:moveTo>
                    <a:cubicBezTo>
                      <a:pt x="60" y="1237"/>
                      <a:pt x="0" y="1922"/>
                      <a:pt x="626" y="2727"/>
                    </a:cubicBezTo>
                    <a:cubicBezTo>
                      <a:pt x="626" y="2727"/>
                      <a:pt x="820" y="2815"/>
                      <a:pt x="1037" y="2815"/>
                    </a:cubicBezTo>
                    <a:cubicBezTo>
                      <a:pt x="1228" y="2815"/>
                      <a:pt x="1438" y="2747"/>
                      <a:pt x="1550" y="2488"/>
                    </a:cubicBezTo>
                    <a:cubicBezTo>
                      <a:pt x="1862" y="1550"/>
                      <a:pt x="686" y="1"/>
                      <a:pt x="68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295;p70">
                <a:extLst>
                  <a:ext uri="{FF2B5EF4-FFF2-40B4-BE49-F238E27FC236}">
                    <a16:creationId xmlns:a16="http://schemas.microsoft.com/office/drawing/2014/main" id="{67E38A2F-4655-D445-9013-E9709188CC74}"/>
                  </a:ext>
                </a:extLst>
              </p:cNvPr>
              <p:cNvSpPr/>
              <p:nvPr/>
            </p:nvSpPr>
            <p:spPr>
              <a:xfrm>
                <a:off x="6635701" y="4376294"/>
                <a:ext cx="453170" cy="421725"/>
              </a:xfrm>
              <a:custGeom>
                <a:avLst/>
                <a:gdLst/>
                <a:ahLst/>
                <a:cxnLst/>
                <a:rect l="l" t="t" r="r" b="b"/>
                <a:pathLst>
                  <a:path w="14527" h="13519" extrusionOk="0">
                    <a:moveTo>
                      <a:pt x="7315" y="874"/>
                    </a:moveTo>
                    <a:cubicBezTo>
                      <a:pt x="10168" y="874"/>
                      <a:pt x="12652" y="2932"/>
                      <a:pt x="13111" y="5845"/>
                    </a:cubicBezTo>
                    <a:cubicBezTo>
                      <a:pt x="13602" y="9078"/>
                      <a:pt x="11427" y="12117"/>
                      <a:pt x="8195" y="12608"/>
                    </a:cubicBezTo>
                    <a:cubicBezTo>
                      <a:pt x="7888" y="12656"/>
                      <a:pt x="7583" y="12680"/>
                      <a:pt x="7282" y="12680"/>
                    </a:cubicBezTo>
                    <a:cubicBezTo>
                      <a:pt x="4421" y="12680"/>
                      <a:pt x="1889" y="10572"/>
                      <a:pt x="1431" y="7647"/>
                    </a:cubicBezTo>
                    <a:cubicBezTo>
                      <a:pt x="940" y="4415"/>
                      <a:pt x="3174" y="1435"/>
                      <a:pt x="6407" y="943"/>
                    </a:cubicBezTo>
                    <a:cubicBezTo>
                      <a:pt x="6712" y="897"/>
                      <a:pt x="7016" y="874"/>
                      <a:pt x="7315" y="874"/>
                    </a:cubicBezTo>
                    <a:close/>
                    <a:moveTo>
                      <a:pt x="7296" y="1"/>
                    </a:moveTo>
                    <a:cubicBezTo>
                      <a:pt x="6958" y="1"/>
                      <a:pt x="6616" y="26"/>
                      <a:pt x="6273" y="79"/>
                    </a:cubicBezTo>
                    <a:cubicBezTo>
                      <a:pt x="2548" y="631"/>
                      <a:pt x="1" y="4117"/>
                      <a:pt x="567" y="7767"/>
                    </a:cubicBezTo>
                    <a:cubicBezTo>
                      <a:pt x="1130" y="11119"/>
                      <a:pt x="3951" y="13518"/>
                      <a:pt x="7225" y="13518"/>
                    </a:cubicBezTo>
                    <a:cubicBezTo>
                      <a:pt x="7588" y="13518"/>
                      <a:pt x="7957" y="13489"/>
                      <a:pt x="8329" y="13428"/>
                    </a:cubicBezTo>
                    <a:cubicBezTo>
                      <a:pt x="11993" y="12861"/>
                      <a:pt x="14526" y="9450"/>
                      <a:pt x="13975" y="5726"/>
                    </a:cubicBezTo>
                    <a:cubicBezTo>
                      <a:pt x="13462" y="2404"/>
                      <a:pt x="10563" y="1"/>
                      <a:pt x="7296"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296;p70">
                <a:extLst>
                  <a:ext uri="{FF2B5EF4-FFF2-40B4-BE49-F238E27FC236}">
                    <a16:creationId xmlns:a16="http://schemas.microsoft.com/office/drawing/2014/main" id="{B81BB80E-ADE6-6940-8386-F4B081787A82}"/>
                  </a:ext>
                </a:extLst>
              </p:cNvPr>
              <p:cNvSpPr/>
              <p:nvPr/>
            </p:nvSpPr>
            <p:spPr>
              <a:xfrm>
                <a:off x="7389029" y="4374578"/>
                <a:ext cx="422474" cy="422474"/>
              </a:xfrm>
              <a:custGeom>
                <a:avLst/>
                <a:gdLst/>
                <a:ahLst/>
                <a:cxnLst/>
                <a:rect l="l" t="t" r="r" b="b"/>
                <a:pathLst>
                  <a:path w="13543" h="13543" extrusionOk="0">
                    <a:moveTo>
                      <a:pt x="6764" y="879"/>
                    </a:moveTo>
                    <a:cubicBezTo>
                      <a:pt x="9997" y="879"/>
                      <a:pt x="12664" y="3546"/>
                      <a:pt x="12664" y="6779"/>
                    </a:cubicBezTo>
                    <a:cubicBezTo>
                      <a:pt x="12664" y="10056"/>
                      <a:pt x="9997" y="12663"/>
                      <a:pt x="6764" y="12663"/>
                    </a:cubicBezTo>
                    <a:cubicBezTo>
                      <a:pt x="3487" y="12663"/>
                      <a:pt x="880" y="10056"/>
                      <a:pt x="880" y="6779"/>
                    </a:cubicBezTo>
                    <a:cubicBezTo>
                      <a:pt x="880" y="3546"/>
                      <a:pt x="3487" y="879"/>
                      <a:pt x="6764" y="879"/>
                    </a:cubicBezTo>
                    <a:close/>
                    <a:moveTo>
                      <a:pt x="6764" y="0"/>
                    </a:moveTo>
                    <a:cubicBezTo>
                      <a:pt x="3040" y="0"/>
                      <a:pt x="1" y="3054"/>
                      <a:pt x="1" y="6779"/>
                    </a:cubicBezTo>
                    <a:cubicBezTo>
                      <a:pt x="1" y="10503"/>
                      <a:pt x="3040" y="13542"/>
                      <a:pt x="6764" y="13542"/>
                    </a:cubicBezTo>
                    <a:cubicBezTo>
                      <a:pt x="10489" y="13542"/>
                      <a:pt x="13543" y="10503"/>
                      <a:pt x="13543" y="6779"/>
                    </a:cubicBezTo>
                    <a:cubicBezTo>
                      <a:pt x="13543" y="3054"/>
                      <a:pt x="10489" y="0"/>
                      <a:pt x="6764"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297;p70">
                <a:extLst>
                  <a:ext uri="{FF2B5EF4-FFF2-40B4-BE49-F238E27FC236}">
                    <a16:creationId xmlns:a16="http://schemas.microsoft.com/office/drawing/2014/main" id="{88FCC63D-C2A9-C246-A91D-E8CBCBCD47D3}"/>
                  </a:ext>
                </a:extLst>
              </p:cNvPr>
              <p:cNvSpPr/>
              <p:nvPr/>
            </p:nvSpPr>
            <p:spPr>
              <a:xfrm>
                <a:off x="6850884" y="3373437"/>
                <a:ext cx="784024" cy="1146635"/>
              </a:xfrm>
              <a:custGeom>
                <a:avLst/>
                <a:gdLst/>
                <a:ahLst/>
                <a:cxnLst/>
                <a:rect l="l" t="t" r="r" b="b"/>
                <a:pathLst>
                  <a:path w="25133" h="36757" extrusionOk="0">
                    <a:moveTo>
                      <a:pt x="12820" y="0"/>
                    </a:moveTo>
                    <a:cubicBezTo>
                      <a:pt x="12769" y="0"/>
                      <a:pt x="12717" y="2"/>
                      <a:pt x="12663" y="4"/>
                    </a:cubicBezTo>
                    <a:cubicBezTo>
                      <a:pt x="10176" y="138"/>
                      <a:pt x="10488" y="2924"/>
                      <a:pt x="10488" y="2924"/>
                    </a:cubicBezTo>
                    <a:cubicBezTo>
                      <a:pt x="10488" y="2924"/>
                      <a:pt x="9252" y="2120"/>
                      <a:pt x="7941" y="1866"/>
                    </a:cubicBezTo>
                    <a:cubicBezTo>
                      <a:pt x="7762" y="1866"/>
                      <a:pt x="7568" y="1807"/>
                      <a:pt x="7390" y="1807"/>
                    </a:cubicBezTo>
                    <a:lnTo>
                      <a:pt x="6883" y="1807"/>
                    </a:lnTo>
                    <a:cubicBezTo>
                      <a:pt x="6332" y="1807"/>
                      <a:pt x="5840" y="1866"/>
                      <a:pt x="5393" y="2000"/>
                    </a:cubicBezTo>
                    <a:cubicBezTo>
                      <a:pt x="5155" y="2060"/>
                      <a:pt x="4961" y="2120"/>
                      <a:pt x="4783" y="2179"/>
                    </a:cubicBezTo>
                    <a:cubicBezTo>
                      <a:pt x="1177" y="3416"/>
                      <a:pt x="1" y="7706"/>
                      <a:pt x="626" y="9568"/>
                    </a:cubicBezTo>
                    <a:cubicBezTo>
                      <a:pt x="1371" y="11803"/>
                      <a:pt x="4470" y="12727"/>
                      <a:pt x="4470" y="12727"/>
                    </a:cubicBezTo>
                    <a:cubicBezTo>
                      <a:pt x="4470" y="12727"/>
                      <a:pt x="3904" y="13978"/>
                      <a:pt x="3352" y="15587"/>
                    </a:cubicBezTo>
                    <a:cubicBezTo>
                      <a:pt x="3099" y="16332"/>
                      <a:pt x="2861" y="17136"/>
                      <a:pt x="2608" y="17941"/>
                    </a:cubicBezTo>
                    <a:cubicBezTo>
                      <a:pt x="2548" y="18254"/>
                      <a:pt x="2488" y="18507"/>
                      <a:pt x="2414" y="18820"/>
                    </a:cubicBezTo>
                    <a:cubicBezTo>
                      <a:pt x="2295" y="19371"/>
                      <a:pt x="2235" y="19997"/>
                      <a:pt x="2176" y="20548"/>
                    </a:cubicBezTo>
                    <a:cubicBezTo>
                      <a:pt x="2920" y="20429"/>
                      <a:pt x="3665" y="20250"/>
                      <a:pt x="4276" y="19997"/>
                    </a:cubicBezTo>
                    <a:cubicBezTo>
                      <a:pt x="4376" y="20020"/>
                      <a:pt x="4481" y="20032"/>
                      <a:pt x="4587" y="20032"/>
                    </a:cubicBezTo>
                    <a:cubicBezTo>
                      <a:pt x="5018" y="20032"/>
                      <a:pt x="5482" y="19837"/>
                      <a:pt x="5840" y="19431"/>
                    </a:cubicBezTo>
                    <a:cubicBezTo>
                      <a:pt x="6392" y="19192"/>
                      <a:pt x="6764" y="19058"/>
                      <a:pt x="6883" y="19058"/>
                    </a:cubicBezTo>
                    <a:cubicBezTo>
                      <a:pt x="7256" y="19058"/>
                      <a:pt x="7822" y="19877"/>
                      <a:pt x="7390" y="20369"/>
                    </a:cubicBezTo>
                    <a:cubicBezTo>
                      <a:pt x="7136" y="20682"/>
                      <a:pt x="4529" y="21427"/>
                      <a:pt x="2176" y="21427"/>
                    </a:cubicBezTo>
                    <a:cubicBezTo>
                      <a:pt x="3099" y="28071"/>
                      <a:pt x="10116" y="28741"/>
                      <a:pt x="10116" y="28741"/>
                    </a:cubicBezTo>
                    <a:lnTo>
                      <a:pt x="10116" y="30231"/>
                    </a:lnTo>
                    <a:cubicBezTo>
                      <a:pt x="10682" y="32719"/>
                      <a:pt x="12231" y="35013"/>
                      <a:pt x="12231" y="35013"/>
                    </a:cubicBezTo>
                    <a:cubicBezTo>
                      <a:pt x="12231" y="35013"/>
                      <a:pt x="10920" y="35445"/>
                      <a:pt x="10920" y="35818"/>
                    </a:cubicBezTo>
                    <a:cubicBezTo>
                      <a:pt x="10920" y="35892"/>
                      <a:pt x="11055" y="35952"/>
                      <a:pt x="11233" y="36011"/>
                    </a:cubicBezTo>
                    <a:cubicBezTo>
                      <a:pt x="11859" y="36324"/>
                      <a:pt x="13408" y="36697"/>
                      <a:pt x="14094" y="36756"/>
                    </a:cubicBezTo>
                    <a:lnTo>
                      <a:pt x="14213" y="36756"/>
                    </a:lnTo>
                    <a:cubicBezTo>
                      <a:pt x="14958" y="36756"/>
                      <a:pt x="16269" y="33658"/>
                      <a:pt x="16820" y="32600"/>
                    </a:cubicBezTo>
                    <a:cubicBezTo>
                      <a:pt x="17133" y="32034"/>
                      <a:pt x="18250" y="31721"/>
                      <a:pt x="19487" y="31289"/>
                    </a:cubicBezTo>
                    <a:cubicBezTo>
                      <a:pt x="20604" y="30857"/>
                      <a:pt x="21855" y="30425"/>
                      <a:pt x="22719" y="29620"/>
                    </a:cubicBezTo>
                    <a:cubicBezTo>
                      <a:pt x="23151" y="29248"/>
                      <a:pt x="23643" y="28816"/>
                      <a:pt x="24090" y="28309"/>
                    </a:cubicBezTo>
                    <a:cubicBezTo>
                      <a:pt x="24462" y="27818"/>
                      <a:pt x="24760" y="27252"/>
                      <a:pt x="24954" y="26507"/>
                    </a:cubicBezTo>
                    <a:cubicBezTo>
                      <a:pt x="25073" y="25762"/>
                      <a:pt x="25133" y="24898"/>
                      <a:pt x="24954" y="23781"/>
                    </a:cubicBezTo>
                    <a:cubicBezTo>
                      <a:pt x="24760" y="22544"/>
                      <a:pt x="24269" y="21054"/>
                      <a:pt x="23524" y="19192"/>
                    </a:cubicBezTo>
                    <a:cubicBezTo>
                      <a:pt x="20485" y="11863"/>
                      <a:pt x="12783" y="5099"/>
                      <a:pt x="12783" y="5099"/>
                    </a:cubicBezTo>
                    <a:lnTo>
                      <a:pt x="12783" y="5099"/>
                    </a:lnTo>
                    <a:cubicBezTo>
                      <a:pt x="12783" y="5099"/>
                      <a:pt x="12926" y="5128"/>
                      <a:pt x="13152" y="5128"/>
                    </a:cubicBezTo>
                    <a:cubicBezTo>
                      <a:pt x="13669" y="5128"/>
                      <a:pt x="14618" y="4977"/>
                      <a:pt x="15271" y="3982"/>
                    </a:cubicBezTo>
                    <a:cubicBezTo>
                      <a:pt x="16000" y="2698"/>
                      <a:pt x="15244" y="0"/>
                      <a:pt x="12820"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1298;p70">
                <a:extLst>
                  <a:ext uri="{FF2B5EF4-FFF2-40B4-BE49-F238E27FC236}">
                    <a16:creationId xmlns:a16="http://schemas.microsoft.com/office/drawing/2014/main" id="{FC6089CE-74FF-4B4E-AB4E-BBA0E7ED191D}"/>
                  </a:ext>
                </a:extLst>
              </p:cNvPr>
              <p:cNvSpPr/>
              <p:nvPr/>
            </p:nvSpPr>
            <p:spPr>
              <a:xfrm>
                <a:off x="6860648" y="3859642"/>
                <a:ext cx="94833" cy="95893"/>
              </a:xfrm>
              <a:custGeom>
                <a:avLst/>
                <a:gdLst/>
                <a:ahLst/>
                <a:cxnLst/>
                <a:rect l="l" t="t" r="r" b="b"/>
                <a:pathLst>
                  <a:path w="3040" h="3074" extrusionOk="0">
                    <a:moveTo>
                      <a:pt x="2980" y="1"/>
                    </a:moveTo>
                    <a:cubicBezTo>
                      <a:pt x="2980" y="1"/>
                      <a:pt x="373" y="433"/>
                      <a:pt x="0" y="2355"/>
                    </a:cubicBezTo>
                    <a:cubicBezTo>
                      <a:pt x="0" y="2608"/>
                      <a:pt x="0" y="2802"/>
                      <a:pt x="120" y="2921"/>
                    </a:cubicBezTo>
                    <a:cubicBezTo>
                      <a:pt x="227" y="3028"/>
                      <a:pt x="381" y="3074"/>
                      <a:pt x="554" y="3074"/>
                    </a:cubicBezTo>
                    <a:cubicBezTo>
                      <a:pt x="980" y="3074"/>
                      <a:pt x="1516" y="2796"/>
                      <a:pt x="1728" y="2489"/>
                    </a:cubicBezTo>
                    <a:cubicBezTo>
                      <a:pt x="2041" y="2429"/>
                      <a:pt x="2235" y="2355"/>
                      <a:pt x="2235" y="2355"/>
                    </a:cubicBezTo>
                    <a:lnTo>
                      <a:pt x="2295" y="2355"/>
                    </a:lnTo>
                    <a:cubicBezTo>
                      <a:pt x="2548" y="1550"/>
                      <a:pt x="2786" y="746"/>
                      <a:pt x="3039"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1299;p70">
                <a:extLst>
                  <a:ext uri="{FF2B5EF4-FFF2-40B4-BE49-F238E27FC236}">
                    <a16:creationId xmlns:a16="http://schemas.microsoft.com/office/drawing/2014/main" id="{0FB4CACF-05C4-0749-B14B-AB0C651BA801}"/>
                  </a:ext>
                </a:extLst>
              </p:cNvPr>
              <p:cNvSpPr/>
              <p:nvPr/>
            </p:nvSpPr>
            <p:spPr>
              <a:xfrm>
                <a:off x="6992166" y="3359118"/>
                <a:ext cx="96704" cy="76740"/>
              </a:xfrm>
              <a:custGeom>
                <a:avLst/>
                <a:gdLst/>
                <a:ahLst/>
                <a:cxnLst/>
                <a:rect l="l" t="t" r="r" b="b"/>
                <a:pathLst>
                  <a:path w="3100" h="2460" extrusionOk="0">
                    <a:moveTo>
                      <a:pt x="1308" y="0"/>
                    </a:moveTo>
                    <a:cubicBezTo>
                      <a:pt x="719" y="0"/>
                      <a:pt x="280" y="423"/>
                      <a:pt x="194" y="776"/>
                    </a:cubicBezTo>
                    <a:cubicBezTo>
                      <a:pt x="0" y="1580"/>
                      <a:pt x="626" y="2206"/>
                      <a:pt x="864" y="2459"/>
                    </a:cubicBezTo>
                    <a:cubicBezTo>
                      <a:pt x="1311" y="2325"/>
                      <a:pt x="1803" y="2266"/>
                      <a:pt x="2354" y="2266"/>
                    </a:cubicBezTo>
                    <a:lnTo>
                      <a:pt x="2354" y="2206"/>
                    </a:lnTo>
                    <a:cubicBezTo>
                      <a:pt x="2354" y="2206"/>
                      <a:pt x="3099" y="895"/>
                      <a:pt x="2056" y="225"/>
                    </a:cubicBezTo>
                    <a:cubicBezTo>
                      <a:pt x="1792" y="65"/>
                      <a:pt x="1538" y="0"/>
                      <a:pt x="1308" y="0"/>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1300;p70">
                <a:extLst>
                  <a:ext uri="{FF2B5EF4-FFF2-40B4-BE49-F238E27FC236}">
                    <a16:creationId xmlns:a16="http://schemas.microsoft.com/office/drawing/2014/main" id="{13D80578-A859-B94E-9046-9D5B6D78B264}"/>
                  </a:ext>
                </a:extLst>
              </p:cNvPr>
              <p:cNvSpPr/>
              <p:nvPr/>
            </p:nvSpPr>
            <p:spPr>
              <a:xfrm>
                <a:off x="6965214" y="3318066"/>
                <a:ext cx="162682" cy="123376"/>
              </a:xfrm>
              <a:custGeom>
                <a:avLst/>
                <a:gdLst/>
                <a:ahLst/>
                <a:cxnLst/>
                <a:rect l="l" t="t" r="r" b="b"/>
                <a:pathLst>
                  <a:path w="5215" h="3955" extrusionOk="0">
                    <a:moveTo>
                      <a:pt x="2481" y="0"/>
                    </a:moveTo>
                    <a:cubicBezTo>
                      <a:pt x="1595" y="0"/>
                      <a:pt x="727" y="454"/>
                      <a:pt x="432" y="1347"/>
                    </a:cubicBezTo>
                    <a:cubicBezTo>
                      <a:pt x="0" y="2837"/>
                      <a:pt x="805" y="3641"/>
                      <a:pt x="1118" y="3954"/>
                    </a:cubicBezTo>
                    <a:cubicBezTo>
                      <a:pt x="1296" y="3895"/>
                      <a:pt x="1490" y="3835"/>
                      <a:pt x="1728" y="3775"/>
                    </a:cubicBezTo>
                    <a:cubicBezTo>
                      <a:pt x="1490" y="3522"/>
                      <a:pt x="864" y="2896"/>
                      <a:pt x="1058" y="2092"/>
                    </a:cubicBezTo>
                    <a:cubicBezTo>
                      <a:pt x="1144" y="1739"/>
                      <a:pt x="1583" y="1316"/>
                      <a:pt x="2172" y="1316"/>
                    </a:cubicBezTo>
                    <a:cubicBezTo>
                      <a:pt x="2402" y="1316"/>
                      <a:pt x="2656" y="1381"/>
                      <a:pt x="2920" y="1541"/>
                    </a:cubicBezTo>
                    <a:cubicBezTo>
                      <a:pt x="3963" y="2211"/>
                      <a:pt x="3218" y="3522"/>
                      <a:pt x="3218" y="3522"/>
                    </a:cubicBezTo>
                    <a:lnTo>
                      <a:pt x="3218" y="3582"/>
                    </a:lnTo>
                    <a:lnTo>
                      <a:pt x="3725" y="3582"/>
                    </a:lnTo>
                    <a:cubicBezTo>
                      <a:pt x="3903" y="3582"/>
                      <a:pt x="4097" y="3641"/>
                      <a:pt x="4276" y="3641"/>
                    </a:cubicBezTo>
                    <a:cubicBezTo>
                      <a:pt x="4276" y="3641"/>
                      <a:pt x="5214" y="2211"/>
                      <a:pt x="4470" y="1034"/>
                    </a:cubicBezTo>
                    <a:cubicBezTo>
                      <a:pt x="4033" y="342"/>
                      <a:pt x="3250" y="0"/>
                      <a:pt x="2481" y="0"/>
                    </a:cubicBezTo>
                    <a:close/>
                  </a:path>
                </a:pathLst>
              </a:custGeom>
              <a:solidFill>
                <a:srgbClr val="9C4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1301;p70">
                <a:extLst>
                  <a:ext uri="{FF2B5EF4-FFF2-40B4-BE49-F238E27FC236}">
                    <a16:creationId xmlns:a16="http://schemas.microsoft.com/office/drawing/2014/main" id="{70F3A063-4CF6-C346-939D-AB94C0BD506E}"/>
                  </a:ext>
                </a:extLst>
              </p:cNvPr>
              <p:cNvSpPr/>
              <p:nvPr/>
            </p:nvSpPr>
            <p:spPr>
              <a:xfrm>
                <a:off x="6897364" y="3575799"/>
                <a:ext cx="145026" cy="131487"/>
              </a:xfrm>
              <a:custGeom>
                <a:avLst/>
                <a:gdLst/>
                <a:ahLst/>
                <a:cxnLst/>
                <a:rect l="l" t="t" r="r" b="b"/>
                <a:pathLst>
                  <a:path w="4649" h="4215" extrusionOk="0">
                    <a:moveTo>
                      <a:pt x="2285" y="0"/>
                    </a:moveTo>
                    <a:cubicBezTo>
                      <a:pt x="1238" y="0"/>
                      <a:pt x="477" y="965"/>
                      <a:pt x="254" y="1904"/>
                    </a:cubicBezTo>
                    <a:cubicBezTo>
                      <a:pt x="0" y="2888"/>
                      <a:pt x="626" y="3335"/>
                      <a:pt x="1609" y="3886"/>
                    </a:cubicBezTo>
                    <a:cubicBezTo>
                      <a:pt x="2022" y="4077"/>
                      <a:pt x="2491" y="4215"/>
                      <a:pt x="2928" y="4215"/>
                    </a:cubicBezTo>
                    <a:cubicBezTo>
                      <a:pt x="3612" y="4215"/>
                      <a:pt x="4219" y="3878"/>
                      <a:pt x="4410" y="2888"/>
                    </a:cubicBezTo>
                    <a:cubicBezTo>
                      <a:pt x="4648" y="1338"/>
                      <a:pt x="3903" y="653"/>
                      <a:pt x="3412" y="355"/>
                    </a:cubicBezTo>
                    <a:cubicBezTo>
                      <a:pt x="3011" y="106"/>
                      <a:pt x="2632" y="0"/>
                      <a:pt x="2285" y="0"/>
                    </a:cubicBezTo>
                    <a:close/>
                  </a:path>
                </a:pathLst>
              </a:custGeom>
              <a:solidFill>
                <a:srgbClr val="D59A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1302;p70">
                <a:extLst>
                  <a:ext uri="{FF2B5EF4-FFF2-40B4-BE49-F238E27FC236}">
                    <a16:creationId xmlns:a16="http://schemas.microsoft.com/office/drawing/2014/main" id="{AC2F062F-6C13-F549-A233-3DEAB29E2792}"/>
                  </a:ext>
                </a:extLst>
              </p:cNvPr>
              <p:cNvSpPr/>
              <p:nvPr/>
            </p:nvSpPr>
            <p:spPr>
              <a:xfrm>
                <a:off x="7199426" y="3419699"/>
                <a:ext cx="98015" cy="91495"/>
              </a:xfrm>
              <a:custGeom>
                <a:avLst/>
                <a:gdLst/>
                <a:ahLst/>
                <a:cxnLst/>
                <a:rect l="l" t="t" r="r" b="b"/>
                <a:pathLst>
                  <a:path w="3142" h="2933" extrusionOk="0">
                    <a:moveTo>
                      <a:pt x="1601" y="1"/>
                    </a:moveTo>
                    <a:cubicBezTo>
                      <a:pt x="1545" y="1"/>
                      <a:pt x="1488" y="4"/>
                      <a:pt x="1431" y="11"/>
                    </a:cubicBezTo>
                    <a:cubicBezTo>
                      <a:pt x="179" y="71"/>
                      <a:pt x="1" y="1694"/>
                      <a:pt x="60" y="1933"/>
                    </a:cubicBezTo>
                    <a:cubicBezTo>
                      <a:pt x="179" y="2305"/>
                      <a:pt x="746" y="2812"/>
                      <a:pt x="924" y="2871"/>
                    </a:cubicBezTo>
                    <a:cubicBezTo>
                      <a:pt x="995" y="2904"/>
                      <a:pt x="1151" y="2933"/>
                      <a:pt x="1347" y="2933"/>
                    </a:cubicBezTo>
                    <a:cubicBezTo>
                      <a:pt x="1857" y="2933"/>
                      <a:pt x="2635" y="2740"/>
                      <a:pt x="2861" y="1933"/>
                    </a:cubicBezTo>
                    <a:cubicBezTo>
                      <a:pt x="3142" y="881"/>
                      <a:pt x="2498" y="1"/>
                      <a:pt x="160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1303;p70">
                <a:extLst>
                  <a:ext uri="{FF2B5EF4-FFF2-40B4-BE49-F238E27FC236}">
                    <a16:creationId xmlns:a16="http://schemas.microsoft.com/office/drawing/2014/main" id="{4BEE0B7E-9174-804C-85DB-1D3EB5456406}"/>
                  </a:ext>
                </a:extLst>
              </p:cNvPr>
              <p:cNvSpPr/>
              <p:nvPr/>
            </p:nvSpPr>
            <p:spPr>
              <a:xfrm>
                <a:off x="7085096" y="3877330"/>
                <a:ext cx="253771" cy="170106"/>
              </a:xfrm>
              <a:custGeom>
                <a:avLst/>
                <a:gdLst/>
                <a:ahLst/>
                <a:cxnLst/>
                <a:rect l="l" t="t" r="r" b="b"/>
                <a:pathLst>
                  <a:path w="8135" h="5453" extrusionOk="0">
                    <a:moveTo>
                      <a:pt x="8075" y="0"/>
                    </a:moveTo>
                    <a:cubicBezTo>
                      <a:pt x="8016" y="0"/>
                      <a:pt x="7941" y="0"/>
                      <a:pt x="7941" y="60"/>
                    </a:cubicBezTo>
                    <a:cubicBezTo>
                      <a:pt x="7941" y="60"/>
                      <a:pt x="7882" y="179"/>
                      <a:pt x="7822" y="492"/>
                    </a:cubicBezTo>
                    <a:cubicBezTo>
                      <a:pt x="7703" y="805"/>
                      <a:pt x="7569" y="1177"/>
                      <a:pt x="7330" y="1609"/>
                    </a:cubicBezTo>
                    <a:cubicBezTo>
                      <a:pt x="7137" y="2101"/>
                      <a:pt x="6824" y="2607"/>
                      <a:pt x="6452" y="3158"/>
                    </a:cubicBezTo>
                    <a:cubicBezTo>
                      <a:pt x="6079" y="3650"/>
                      <a:pt x="5587" y="4156"/>
                      <a:pt x="5036" y="4529"/>
                    </a:cubicBezTo>
                    <a:cubicBezTo>
                      <a:pt x="4723" y="4648"/>
                      <a:pt x="4470" y="4842"/>
                      <a:pt x="4157" y="4961"/>
                    </a:cubicBezTo>
                    <a:cubicBezTo>
                      <a:pt x="3979" y="4961"/>
                      <a:pt x="3844" y="5021"/>
                      <a:pt x="3666" y="5080"/>
                    </a:cubicBezTo>
                    <a:lnTo>
                      <a:pt x="3412" y="5080"/>
                    </a:lnTo>
                    <a:cubicBezTo>
                      <a:pt x="3353" y="5140"/>
                      <a:pt x="3293" y="5140"/>
                      <a:pt x="3174" y="5140"/>
                    </a:cubicBezTo>
                    <a:cubicBezTo>
                      <a:pt x="2966" y="5140"/>
                      <a:pt x="2783" y="5173"/>
                      <a:pt x="2593" y="5173"/>
                    </a:cubicBezTo>
                    <a:cubicBezTo>
                      <a:pt x="2497" y="5173"/>
                      <a:pt x="2399" y="5165"/>
                      <a:pt x="2295" y="5140"/>
                    </a:cubicBezTo>
                    <a:cubicBezTo>
                      <a:pt x="2057" y="5080"/>
                      <a:pt x="1744" y="5021"/>
                      <a:pt x="1550" y="4901"/>
                    </a:cubicBezTo>
                    <a:cubicBezTo>
                      <a:pt x="1059" y="4708"/>
                      <a:pt x="746" y="4395"/>
                      <a:pt x="567" y="4216"/>
                    </a:cubicBezTo>
                    <a:cubicBezTo>
                      <a:pt x="314" y="4022"/>
                      <a:pt x="120" y="3903"/>
                      <a:pt x="120" y="3903"/>
                    </a:cubicBezTo>
                    <a:cubicBezTo>
                      <a:pt x="120" y="3903"/>
                      <a:pt x="60" y="3903"/>
                      <a:pt x="1" y="3963"/>
                    </a:cubicBezTo>
                    <a:cubicBezTo>
                      <a:pt x="1" y="3963"/>
                      <a:pt x="1" y="4022"/>
                      <a:pt x="60" y="4097"/>
                    </a:cubicBezTo>
                    <a:cubicBezTo>
                      <a:pt x="60" y="4097"/>
                      <a:pt x="195" y="4156"/>
                      <a:pt x="373" y="4395"/>
                    </a:cubicBezTo>
                    <a:cubicBezTo>
                      <a:pt x="627" y="4588"/>
                      <a:pt x="939" y="4901"/>
                      <a:pt x="1431" y="5140"/>
                    </a:cubicBezTo>
                    <a:cubicBezTo>
                      <a:pt x="1684" y="5274"/>
                      <a:pt x="1923" y="5393"/>
                      <a:pt x="2236" y="5453"/>
                    </a:cubicBezTo>
                    <a:lnTo>
                      <a:pt x="3472" y="5453"/>
                    </a:lnTo>
                    <a:lnTo>
                      <a:pt x="3547" y="5393"/>
                    </a:lnTo>
                    <a:lnTo>
                      <a:pt x="3725" y="5393"/>
                    </a:lnTo>
                    <a:cubicBezTo>
                      <a:pt x="3919" y="5333"/>
                      <a:pt x="4098" y="5333"/>
                      <a:pt x="4217" y="5274"/>
                    </a:cubicBezTo>
                    <a:cubicBezTo>
                      <a:pt x="4589" y="5140"/>
                      <a:pt x="4902" y="4961"/>
                      <a:pt x="5215" y="4767"/>
                    </a:cubicBezTo>
                    <a:cubicBezTo>
                      <a:pt x="5841" y="4395"/>
                      <a:pt x="6332" y="3844"/>
                      <a:pt x="6705" y="3352"/>
                    </a:cubicBezTo>
                    <a:cubicBezTo>
                      <a:pt x="7077" y="2786"/>
                      <a:pt x="7390" y="2235"/>
                      <a:pt x="7569" y="1728"/>
                    </a:cubicBezTo>
                    <a:cubicBezTo>
                      <a:pt x="7822" y="1296"/>
                      <a:pt x="7941" y="864"/>
                      <a:pt x="8016" y="551"/>
                    </a:cubicBezTo>
                    <a:cubicBezTo>
                      <a:pt x="8075" y="238"/>
                      <a:pt x="8135" y="60"/>
                      <a:pt x="8135" y="60"/>
                    </a:cubicBezTo>
                    <a:lnTo>
                      <a:pt x="8075" y="0"/>
                    </a:ln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1304;p70">
                <a:extLst>
                  <a:ext uri="{FF2B5EF4-FFF2-40B4-BE49-F238E27FC236}">
                    <a16:creationId xmlns:a16="http://schemas.microsoft.com/office/drawing/2014/main" id="{949AF8FC-D41B-594A-B80E-165D93FBE0E4}"/>
                  </a:ext>
                </a:extLst>
              </p:cNvPr>
              <p:cNvSpPr/>
              <p:nvPr/>
            </p:nvSpPr>
            <p:spPr>
              <a:xfrm>
                <a:off x="7048379" y="3594297"/>
                <a:ext cx="31195" cy="29323"/>
              </a:xfrm>
              <a:custGeom>
                <a:avLst/>
                <a:gdLst/>
                <a:ahLst/>
                <a:cxnLst/>
                <a:rect l="l" t="t" r="r" b="b"/>
                <a:pathLst>
                  <a:path w="1000" h="940" extrusionOk="0">
                    <a:moveTo>
                      <a:pt x="493" y="0"/>
                    </a:moveTo>
                    <a:cubicBezTo>
                      <a:pt x="254" y="0"/>
                      <a:pt x="1" y="254"/>
                      <a:pt x="1" y="507"/>
                    </a:cubicBezTo>
                    <a:cubicBezTo>
                      <a:pt x="1" y="745"/>
                      <a:pt x="254" y="939"/>
                      <a:pt x="493" y="939"/>
                    </a:cubicBezTo>
                    <a:cubicBezTo>
                      <a:pt x="746" y="939"/>
                      <a:pt x="999" y="745"/>
                      <a:pt x="999" y="507"/>
                    </a:cubicBezTo>
                    <a:cubicBezTo>
                      <a:pt x="999" y="254"/>
                      <a:pt x="746" y="0"/>
                      <a:pt x="493"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1305;p70">
                <a:extLst>
                  <a:ext uri="{FF2B5EF4-FFF2-40B4-BE49-F238E27FC236}">
                    <a16:creationId xmlns:a16="http://schemas.microsoft.com/office/drawing/2014/main" id="{4044F3F2-376C-6A4A-A543-1D8FB369980C}"/>
                  </a:ext>
                </a:extLst>
              </p:cNvPr>
              <p:cNvSpPr/>
              <p:nvPr/>
            </p:nvSpPr>
            <p:spPr>
              <a:xfrm>
                <a:off x="6926157" y="3545976"/>
                <a:ext cx="29323" cy="29292"/>
              </a:xfrm>
              <a:custGeom>
                <a:avLst/>
                <a:gdLst/>
                <a:ahLst/>
                <a:cxnLst/>
                <a:rect l="l" t="t" r="r" b="b"/>
                <a:pathLst>
                  <a:path w="940" h="939" extrusionOk="0">
                    <a:moveTo>
                      <a:pt x="507" y="0"/>
                    </a:moveTo>
                    <a:cubicBezTo>
                      <a:pt x="195" y="0"/>
                      <a:pt x="1" y="194"/>
                      <a:pt x="1" y="432"/>
                    </a:cubicBezTo>
                    <a:cubicBezTo>
                      <a:pt x="1" y="745"/>
                      <a:pt x="195" y="939"/>
                      <a:pt x="507" y="939"/>
                    </a:cubicBezTo>
                    <a:cubicBezTo>
                      <a:pt x="746" y="939"/>
                      <a:pt x="939" y="745"/>
                      <a:pt x="939" y="432"/>
                    </a:cubicBezTo>
                    <a:cubicBezTo>
                      <a:pt x="939" y="194"/>
                      <a:pt x="746" y="0"/>
                      <a:pt x="507" y="0"/>
                    </a:cubicBezTo>
                    <a:close/>
                  </a:path>
                </a:pathLst>
              </a:custGeom>
              <a:solidFill>
                <a:srgbClr val="2C1D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1306;p70">
                <a:extLst>
                  <a:ext uri="{FF2B5EF4-FFF2-40B4-BE49-F238E27FC236}">
                    <a16:creationId xmlns:a16="http://schemas.microsoft.com/office/drawing/2014/main" id="{51AAA76C-B374-8C41-8C73-C66790949AEE}"/>
                  </a:ext>
                </a:extLst>
              </p:cNvPr>
              <p:cNvSpPr/>
              <p:nvPr/>
            </p:nvSpPr>
            <p:spPr>
              <a:xfrm>
                <a:off x="6949398" y="3580884"/>
                <a:ext cx="62016" cy="41801"/>
              </a:xfrm>
              <a:custGeom>
                <a:avLst/>
                <a:gdLst/>
                <a:ahLst/>
                <a:cxnLst/>
                <a:rect l="l" t="t" r="r" b="b"/>
                <a:pathLst>
                  <a:path w="1988" h="1340" extrusionOk="0">
                    <a:moveTo>
                      <a:pt x="602" y="0"/>
                    </a:moveTo>
                    <a:cubicBezTo>
                      <a:pt x="506" y="0"/>
                      <a:pt x="425" y="18"/>
                      <a:pt x="373" y="58"/>
                    </a:cubicBezTo>
                    <a:cubicBezTo>
                      <a:pt x="1" y="311"/>
                      <a:pt x="373" y="1175"/>
                      <a:pt x="627" y="1309"/>
                    </a:cubicBezTo>
                    <a:cubicBezTo>
                      <a:pt x="680" y="1330"/>
                      <a:pt x="753" y="1339"/>
                      <a:pt x="837" y="1339"/>
                    </a:cubicBezTo>
                    <a:cubicBezTo>
                      <a:pt x="1250" y="1339"/>
                      <a:pt x="1937" y="1112"/>
                      <a:pt x="1937" y="803"/>
                    </a:cubicBezTo>
                    <a:cubicBezTo>
                      <a:pt x="1987" y="443"/>
                      <a:pt x="1086" y="0"/>
                      <a:pt x="602" y="0"/>
                    </a:cubicBezTo>
                    <a:close/>
                  </a:path>
                </a:pathLst>
              </a:custGeom>
              <a:solidFill>
                <a:srgbClr val="5026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1307;p70">
                <a:extLst>
                  <a:ext uri="{FF2B5EF4-FFF2-40B4-BE49-F238E27FC236}">
                    <a16:creationId xmlns:a16="http://schemas.microsoft.com/office/drawing/2014/main" id="{BF22A96F-1200-144C-9771-5A57244173EE}"/>
                  </a:ext>
                </a:extLst>
              </p:cNvPr>
              <p:cNvSpPr/>
              <p:nvPr/>
            </p:nvSpPr>
            <p:spPr>
              <a:xfrm>
                <a:off x="7414141" y="4350308"/>
                <a:ext cx="415923" cy="203298"/>
              </a:xfrm>
              <a:custGeom>
                <a:avLst/>
                <a:gdLst/>
                <a:ahLst/>
                <a:cxnLst/>
                <a:rect l="l" t="t" r="r" b="b"/>
                <a:pathLst>
                  <a:path w="13333" h="6517" extrusionOk="0">
                    <a:moveTo>
                      <a:pt x="6121" y="0"/>
                    </a:moveTo>
                    <a:cubicBezTo>
                      <a:pt x="1567" y="0"/>
                      <a:pt x="0" y="3551"/>
                      <a:pt x="0" y="4130"/>
                    </a:cubicBezTo>
                    <a:cubicBezTo>
                      <a:pt x="0" y="4172"/>
                      <a:pt x="10" y="4192"/>
                      <a:pt x="29" y="4192"/>
                    </a:cubicBezTo>
                    <a:cubicBezTo>
                      <a:pt x="278" y="4192"/>
                      <a:pt x="2132" y="970"/>
                      <a:pt x="5870" y="970"/>
                    </a:cubicBezTo>
                    <a:cubicBezTo>
                      <a:pt x="6162" y="970"/>
                      <a:pt x="6464" y="989"/>
                      <a:pt x="6779" y="1032"/>
                    </a:cubicBezTo>
                    <a:cubicBezTo>
                      <a:pt x="11486" y="1717"/>
                      <a:pt x="12544" y="6305"/>
                      <a:pt x="12663" y="6499"/>
                    </a:cubicBezTo>
                    <a:cubicBezTo>
                      <a:pt x="12672" y="6511"/>
                      <a:pt x="12683" y="6516"/>
                      <a:pt x="12695" y="6516"/>
                    </a:cubicBezTo>
                    <a:cubicBezTo>
                      <a:pt x="12867" y="6516"/>
                      <a:pt x="13333" y="5392"/>
                      <a:pt x="13110" y="4696"/>
                    </a:cubicBezTo>
                    <a:cubicBezTo>
                      <a:pt x="12738" y="3579"/>
                      <a:pt x="10995" y="406"/>
                      <a:pt x="6898" y="33"/>
                    </a:cubicBezTo>
                    <a:cubicBezTo>
                      <a:pt x="6630" y="11"/>
                      <a:pt x="6371" y="0"/>
                      <a:pt x="6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1308;p70">
                <a:extLst>
                  <a:ext uri="{FF2B5EF4-FFF2-40B4-BE49-F238E27FC236}">
                    <a16:creationId xmlns:a16="http://schemas.microsoft.com/office/drawing/2014/main" id="{988FC1DC-AA8A-AA4D-A068-2B2C7340C6E4}"/>
                  </a:ext>
                </a:extLst>
              </p:cNvPr>
              <p:cNvSpPr/>
              <p:nvPr/>
            </p:nvSpPr>
            <p:spPr>
              <a:xfrm>
                <a:off x="7224538" y="4537229"/>
                <a:ext cx="439662" cy="145493"/>
              </a:xfrm>
              <a:custGeom>
                <a:avLst/>
                <a:gdLst/>
                <a:ahLst/>
                <a:cxnLst/>
                <a:rect l="l" t="t" r="r" b="b"/>
                <a:pathLst>
                  <a:path w="14094" h="4664" extrusionOk="0">
                    <a:moveTo>
                      <a:pt x="11367" y="0"/>
                    </a:moveTo>
                    <a:cubicBezTo>
                      <a:pt x="11293" y="75"/>
                      <a:pt x="11233" y="75"/>
                      <a:pt x="11173" y="135"/>
                    </a:cubicBezTo>
                    <a:cubicBezTo>
                      <a:pt x="11173" y="75"/>
                      <a:pt x="11114" y="75"/>
                      <a:pt x="11054" y="75"/>
                    </a:cubicBezTo>
                    <a:lnTo>
                      <a:pt x="10920" y="135"/>
                    </a:lnTo>
                    <a:cubicBezTo>
                      <a:pt x="10860" y="135"/>
                      <a:pt x="10801" y="135"/>
                      <a:pt x="10801" y="194"/>
                    </a:cubicBezTo>
                    <a:cubicBezTo>
                      <a:pt x="10761" y="194"/>
                      <a:pt x="10721" y="168"/>
                      <a:pt x="10682" y="168"/>
                    </a:cubicBezTo>
                    <a:cubicBezTo>
                      <a:pt x="10662" y="168"/>
                      <a:pt x="10642" y="174"/>
                      <a:pt x="10622" y="194"/>
                    </a:cubicBezTo>
                    <a:lnTo>
                      <a:pt x="10488" y="194"/>
                    </a:lnTo>
                    <a:cubicBezTo>
                      <a:pt x="10428" y="194"/>
                      <a:pt x="10369" y="194"/>
                      <a:pt x="10369" y="254"/>
                    </a:cubicBezTo>
                    <a:cubicBezTo>
                      <a:pt x="10329" y="254"/>
                      <a:pt x="10289" y="227"/>
                      <a:pt x="10245" y="227"/>
                    </a:cubicBezTo>
                    <a:cubicBezTo>
                      <a:pt x="10223" y="227"/>
                      <a:pt x="10200" y="234"/>
                      <a:pt x="10175" y="254"/>
                    </a:cubicBezTo>
                    <a:lnTo>
                      <a:pt x="10056" y="254"/>
                    </a:lnTo>
                    <a:cubicBezTo>
                      <a:pt x="9996" y="254"/>
                      <a:pt x="9937" y="254"/>
                      <a:pt x="9937" y="313"/>
                    </a:cubicBezTo>
                    <a:cubicBezTo>
                      <a:pt x="9877" y="313"/>
                      <a:pt x="9803" y="254"/>
                      <a:pt x="9743" y="254"/>
                    </a:cubicBezTo>
                    <a:lnTo>
                      <a:pt x="9624" y="313"/>
                    </a:lnTo>
                    <a:cubicBezTo>
                      <a:pt x="9564" y="313"/>
                      <a:pt x="9505" y="313"/>
                      <a:pt x="9505" y="373"/>
                    </a:cubicBezTo>
                    <a:cubicBezTo>
                      <a:pt x="9430" y="313"/>
                      <a:pt x="9371" y="313"/>
                      <a:pt x="9311" y="313"/>
                    </a:cubicBezTo>
                    <a:lnTo>
                      <a:pt x="9192" y="313"/>
                    </a:lnTo>
                    <a:cubicBezTo>
                      <a:pt x="9132" y="313"/>
                      <a:pt x="9132" y="373"/>
                      <a:pt x="9058" y="373"/>
                    </a:cubicBezTo>
                    <a:cubicBezTo>
                      <a:pt x="9018" y="373"/>
                      <a:pt x="8978" y="346"/>
                      <a:pt x="8939" y="346"/>
                    </a:cubicBezTo>
                    <a:cubicBezTo>
                      <a:pt x="8919" y="346"/>
                      <a:pt x="8899" y="353"/>
                      <a:pt x="8879" y="373"/>
                    </a:cubicBezTo>
                    <a:lnTo>
                      <a:pt x="8760" y="373"/>
                    </a:lnTo>
                    <a:cubicBezTo>
                      <a:pt x="8685" y="373"/>
                      <a:pt x="8685" y="373"/>
                      <a:pt x="8626" y="447"/>
                    </a:cubicBezTo>
                    <a:cubicBezTo>
                      <a:pt x="8566" y="373"/>
                      <a:pt x="8507" y="373"/>
                      <a:pt x="8447" y="373"/>
                    </a:cubicBezTo>
                    <a:lnTo>
                      <a:pt x="8387" y="373"/>
                    </a:lnTo>
                    <a:cubicBezTo>
                      <a:pt x="8313" y="373"/>
                      <a:pt x="8253" y="447"/>
                      <a:pt x="8194" y="447"/>
                    </a:cubicBezTo>
                    <a:cubicBezTo>
                      <a:pt x="8134" y="447"/>
                      <a:pt x="8075" y="373"/>
                      <a:pt x="8015" y="373"/>
                    </a:cubicBezTo>
                    <a:lnTo>
                      <a:pt x="7941" y="373"/>
                    </a:lnTo>
                    <a:cubicBezTo>
                      <a:pt x="7881" y="373"/>
                      <a:pt x="7821" y="447"/>
                      <a:pt x="7762" y="507"/>
                    </a:cubicBezTo>
                    <a:cubicBezTo>
                      <a:pt x="7720" y="465"/>
                      <a:pt x="7678" y="416"/>
                      <a:pt x="7631" y="416"/>
                    </a:cubicBezTo>
                    <a:cubicBezTo>
                      <a:pt x="7611" y="416"/>
                      <a:pt x="7590" y="425"/>
                      <a:pt x="7568" y="447"/>
                    </a:cubicBezTo>
                    <a:lnTo>
                      <a:pt x="7509" y="447"/>
                    </a:lnTo>
                    <a:cubicBezTo>
                      <a:pt x="7449" y="447"/>
                      <a:pt x="7389" y="447"/>
                      <a:pt x="7330" y="507"/>
                    </a:cubicBezTo>
                    <a:cubicBezTo>
                      <a:pt x="7270" y="447"/>
                      <a:pt x="7196" y="447"/>
                      <a:pt x="7136" y="447"/>
                    </a:cubicBezTo>
                    <a:lnTo>
                      <a:pt x="7076" y="447"/>
                    </a:lnTo>
                    <a:cubicBezTo>
                      <a:pt x="7017" y="447"/>
                      <a:pt x="6957" y="447"/>
                      <a:pt x="6898" y="507"/>
                    </a:cubicBezTo>
                    <a:cubicBezTo>
                      <a:pt x="6823" y="447"/>
                      <a:pt x="6764" y="447"/>
                      <a:pt x="6704" y="447"/>
                    </a:cubicBezTo>
                    <a:lnTo>
                      <a:pt x="6644" y="447"/>
                    </a:lnTo>
                    <a:cubicBezTo>
                      <a:pt x="6585" y="447"/>
                      <a:pt x="6525" y="507"/>
                      <a:pt x="6451" y="507"/>
                    </a:cubicBezTo>
                    <a:cubicBezTo>
                      <a:pt x="6391" y="507"/>
                      <a:pt x="6391" y="447"/>
                      <a:pt x="6272" y="447"/>
                    </a:cubicBezTo>
                    <a:lnTo>
                      <a:pt x="6212" y="447"/>
                    </a:lnTo>
                    <a:cubicBezTo>
                      <a:pt x="6153" y="447"/>
                      <a:pt x="6078" y="507"/>
                      <a:pt x="6019" y="507"/>
                    </a:cubicBezTo>
                    <a:cubicBezTo>
                      <a:pt x="5959" y="507"/>
                      <a:pt x="5959" y="447"/>
                      <a:pt x="5900" y="447"/>
                    </a:cubicBezTo>
                    <a:lnTo>
                      <a:pt x="5780" y="447"/>
                    </a:lnTo>
                    <a:cubicBezTo>
                      <a:pt x="5706" y="447"/>
                      <a:pt x="5646" y="447"/>
                      <a:pt x="5587" y="507"/>
                    </a:cubicBezTo>
                    <a:cubicBezTo>
                      <a:pt x="5527" y="447"/>
                      <a:pt x="5527" y="447"/>
                      <a:pt x="5468" y="447"/>
                    </a:cubicBezTo>
                    <a:lnTo>
                      <a:pt x="5333" y="447"/>
                    </a:lnTo>
                    <a:cubicBezTo>
                      <a:pt x="5274" y="447"/>
                      <a:pt x="5214" y="447"/>
                      <a:pt x="5155" y="507"/>
                    </a:cubicBezTo>
                    <a:cubicBezTo>
                      <a:pt x="5155" y="447"/>
                      <a:pt x="5095" y="447"/>
                      <a:pt x="5036" y="447"/>
                    </a:cubicBezTo>
                    <a:lnTo>
                      <a:pt x="4901" y="373"/>
                    </a:lnTo>
                    <a:cubicBezTo>
                      <a:pt x="4842" y="373"/>
                      <a:pt x="4782" y="447"/>
                      <a:pt x="4723" y="447"/>
                    </a:cubicBezTo>
                    <a:cubicBezTo>
                      <a:pt x="4723" y="447"/>
                      <a:pt x="4663" y="373"/>
                      <a:pt x="4589" y="373"/>
                    </a:cubicBezTo>
                    <a:lnTo>
                      <a:pt x="4469" y="373"/>
                    </a:lnTo>
                    <a:cubicBezTo>
                      <a:pt x="4410" y="373"/>
                      <a:pt x="4350" y="373"/>
                      <a:pt x="4291" y="447"/>
                    </a:cubicBezTo>
                    <a:cubicBezTo>
                      <a:pt x="4216" y="373"/>
                      <a:pt x="4216" y="373"/>
                      <a:pt x="4157" y="373"/>
                    </a:cubicBezTo>
                    <a:lnTo>
                      <a:pt x="4037" y="373"/>
                    </a:lnTo>
                    <a:cubicBezTo>
                      <a:pt x="3978" y="373"/>
                      <a:pt x="3918" y="373"/>
                      <a:pt x="3844" y="447"/>
                    </a:cubicBezTo>
                    <a:cubicBezTo>
                      <a:pt x="3784" y="373"/>
                      <a:pt x="3784" y="373"/>
                      <a:pt x="3725" y="373"/>
                    </a:cubicBezTo>
                    <a:lnTo>
                      <a:pt x="3605" y="373"/>
                    </a:lnTo>
                    <a:cubicBezTo>
                      <a:pt x="3546" y="373"/>
                      <a:pt x="3471" y="373"/>
                      <a:pt x="3412" y="447"/>
                    </a:cubicBezTo>
                    <a:cubicBezTo>
                      <a:pt x="3352" y="373"/>
                      <a:pt x="3293" y="373"/>
                      <a:pt x="3233" y="373"/>
                    </a:cubicBezTo>
                    <a:lnTo>
                      <a:pt x="3173" y="373"/>
                    </a:lnTo>
                    <a:cubicBezTo>
                      <a:pt x="3039" y="373"/>
                      <a:pt x="3039" y="373"/>
                      <a:pt x="2980" y="447"/>
                    </a:cubicBezTo>
                    <a:cubicBezTo>
                      <a:pt x="2920" y="373"/>
                      <a:pt x="2860" y="373"/>
                      <a:pt x="2801" y="373"/>
                    </a:cubicBezTo>
                    <a:lnTo>
                      <a:pt x="2667" y="373"/>
                    </a:lnTo>
                    <a:cubicBezTo>
                      <a:pt x="2607" y="373"/>
                      <a:pt x="2548" y="373"/>
                      <a:pt x="2548" y="447"/>
                    </a:cubicBezTo>
                    <a:cubicBezTo>
                      <a:pt x="2488" y="373"/>
                      <a:pt x="2428" y="373"/>
                      <a:pt x="2354" y="373"/>
                    </a:cubicBezTo>
                    <a:lnTo>
                      <a:pt x="2235" y="373"/>
                    </a:lnTo>
                    <a:cubicBezTo>
                      <a:pt x="2175" y="373"/>
                      <a:pt x="2116" y="447"/>
                      <a:pt x="2116" y="507"/>
                    </a:cubicBezTo>
                    <a:cubicBezTo>
                      <a:pt x="2056" y="447"/>
                      <a:pt x="1982" y="447"/>
                      <a:pt x="1922" y="447"/>
                    </a:cubicBezTo>
                    <a:lnTo>
                      <a:pt x="1803" y="447"/>
                    </a:lnTo>
                    <a:cubicBezTo>
                      <a:pt x="1743" y="507"/>
                      <a:pt x="1684" y="507"/>
                      <a:pt x="1609" y="567"/>
                    </a:cubicBezTo>
                    <a:cubicBezTo>
                      <a:pt x="1609" y="537"/>
                      <a:pt x="1594" y="522"/>
                      <a:pt x="1572" y="522"/>
                    </a:cubicBezTo>
                    <a:cubicBezTo>
                      <a:pt x="1550" y="522"/>
                      <a:pt x="1520" y="537"/>
                      <a:pt x="1490" y="567"/>
                    </a:cubicBezTo>
                    <a:lnTo>
                      <a:pt x="1371" y="567"/>
                    </a:lnTo>
                    <a:cubicBezTo>
                      <a:pt x="1311" y="626"/>
                      <a:pt x="1237" y="626"/>
                      <a:pt x="1177" y="686"/>
                    </a:cubicBezTo>
                    <a:lnTo>
                      <a:pt x="998" y="686"/>
                    </a:lnTo>
                    <a:cubicBezTo>
                      <a:pt x="998" y="745"/>
                      <a:pt x="939" y="745"/>
                      <a:pt x="939" y="745"/>
                    </a:cubicBezTo>
                    <a:cubicBezTo>
                      <a:pt x="864" y="820"/>
                      <a:pt x="805" y="879"/>
                      <a:pt x="805" y="939"/>
                    </a:cubicBezTo>
                    <a:cubicBezTo>
                      <a:pt x="745" y="939"/>
                      <a:pt x="685" y="939"/>
                      <a:pt x="626" y="999"/>
                    </a:cubicBezTo>
                    <a:cubicBezTo>
                      <a:pt x="566" y="999"/>
                      <a:pt x="566" y="1058"/>
                      <a:pt x="492" y="1058"/>
                    </a:cubicBezTo>
                    <a:cubicBezTo>
                      <a:pt x="432" y="1118"/>
                      <a:pt x="432" y="1192"/>
                      <a:pt x="432" y="1252"/>
                    </a:cubicBezTo>
                    <a:cubicBezTo>
                      <a:pt x="373" y="1252"/>
                      <a:pt x="313" y="1311"/>
                      <a:pt x="313" y="1371"/>
                    </a:cubicBezTo>
                    <a:cubicBezTo>
                      <a:pt x="253" y="1431"/>
                      <a:pt x="253" y="1431"/>
                      <a:pt x="253" y="1490"/>
                    </a:cubicBezTo>
                    <a:cubicBezTo>
                      <a:pt x="194" y="1624"/>
                      <a:pt x="194" y="1743"/>
                      <a:pt x="313" y="1803"/>
                    </a:cubicBezTo>
                    <a:cubicBezTo>
                      <a:pt x="345" y="1819"/>
                      <a:pt x="378" y="1826"/>
                      <a:pt x="410" y="1826"/>
                    </a:cubicBezTo>
                    <a:cubicBezTo>
                      <a:pt x="499" y="1826"/>
                      <a:pt x="582" y="1771"/>
                      <a:pt x="626" y="1684"/>
                    </a:cubicBezTo>
                    <a:lnTo>
                      <a:pt x="685" y="1624"/>
                    </a:lnTo>
                    <a:lnTo>
                      <a:pt x="685" y="1431"/>
                    </a:lnTo>
                    <a:cubicBezTo>
                      <a:pt x="745" y="1431"/>
                      <a:pt x="805" y="1431"/>
                      <a:pt x="805" y="1371"/>
                    </a:cubicBezTo>
                    <a:cubicBezTo>
                      <a:pt x="864" y="1371"/>
                      <a:pt x="864" y="1371"/>
                      <a:pt x="939" y="1311"/>
                    </a:cubicBezTo>
                    <a:cubicBezTo>
                      <a:pt x="939" y="1311"/>
                      <a:pt x="998" y="1252"/>
                      <a:pt x="998" y="1192"/>
                    </a:cubicBezTo>
                    <a:lnTo>
                      <a:pt x="1117" y="1192"/>
                    </a:lnTo>
                    <a:cubicBezTo>
                      <a:pt x="1177" y="1118"/>
                      <a:pt x="1177" y="1118"/>
                      <a:pt x="1237" y="1118"/>
                    </a:cubicBezTo>
                    <a:cubicBezTo>
                      <a:pt x="1237" y="1118"/>
                      <a:pt x="1311" y="1058"/>
                      <a:pt x="1311" y="999"/>
                    </a:cubicBezTo>
                    <a:cubicBezTo>
                      <a:pt x="1351" y="999"/>
                      <a:pt x="1391" y="1025"/>
                      <a:pt x="1430" y="1025"/>
                    </a:cubicBezTo>
                    <a:cubicBezTo>
                      <a:pt x="1450" y="1025"/>
                      <a:pt x="1470" y="1018"/>
                      <a:pt x="1490" y="999"/>
                    </a:cubicBezTo>
                    <a:lnTo>
                      <a:pt x="1609" y="999"/>
                    </a:lnTo>
                    <a:cubicBezTo>
                      <a:pt x="1684" y="939"/>
                      <a:pt x="1684" y="939"/>
                      <a:pt x="1743" y="879"/>
                    </a:cubicBezTo>
                    <a:cubicBezTo>
                      <a:pt x="1743" y="939"/>
                      <a:pt x="1803" y="939"/>
                      <a:pt x="1862" y="939"/>
                    </a:cubicBezTo>
                    <a:cubicBezTo>
                      <a:pt x="1922" y="879"/>
                      <a:pt x="1922" y="879"/>
                      <a:pt x="1982" y="879"/>
                    </a:cubicBezTo>
                    <a:cubicBezTo>
                      <a:pt x="2056" y="879"/>
                      <a:pt x="2116" y="879"/>
                      <a:pt x="2116" y="820"/>
                    </a:cubicBezTo>
                    <a:cubicBezTo>
                      <a:pt x="2175" y="820"/>
                      <a:pt x="2235" y="879"/>
                      <a:pt x="2294" y="879"/>
                    </a:cubicBezTo>
                    <a:lnTo>
                      <a:pt x="2428" y="820"/>
                    </a:lnTo>
                    <a:cubicBezTo>
                      <a:pt x="2488" y="820"/>
                      <a:pt x="2548" y="820"/>
                      <a:pt x="2548" y="745"/>
                    </a:cubicBezTo>
                    <a:cubicBezTo>
                      <a:pt x="2607" y="820"/>
                      <a:pt x="2667" y="820"/>
                      <a:pt x="2726" y="820"/>
                    </a:cubicBezTo>
                    <a:lnTo>
                      <a:pt x="2860" y="820"/>
                    </a:lnTo>
                    <a:cubicBezTo>
                      <a:pt x="2860" y="820"/>
                      <a:pt x="2920" y="820"/>
                      <a:pt x="2980" y="745"/>
                    </a:cubicBezTo>
                    <a:cubicBezTo>
                      <a:pt x="3039" y="820"/>
                      <a:pt x="3039" y="820"/>
                      <a:pt x="3173" y="820"/>
                    </a:cubicBezTo>
                    <a:lnTo>
                      <a:pt x="3233" y="820"/>
                    </a:lnTo>
                    <a:cubicBezTo>
                      <a:pt x="3293" y="820"/>
                      <a:pt x="3352" y="820"/>
                      <a:pt x="3412" y="745"/>
                    </a:cubicBezTo>
                    <a:cubicBezTo>
                      <a:pt x="3471" y="820"/>
                      <a:pt x="3471" y="820"/>
                      <a:pt x="3546" y="820"/>
                    </a:cubicBezTo>
                    <a:lnTo>
                      <a:pt x="3665" y="820"/>
                    </a:lnTo>
                    <a:cubicBezTo>
                      <a:pt x="3725" y="820"/>
                      <a:pt x="3784" y="820"/>
                      <a:pt x="3844" y="745"/>
                    </a:cubicBezTo>
                    <a:cubicBezTo>
                      <a:pt x="3918" y="820"/>
                      <a:pt x="3918" y="820"/>
                      <a:pt x="3978" y="820"/>
                    </a:cubicBezTo>
                    <a:lnTo>
                      <a:pt x="4097" y="820"/>
                    </a:lnTo>
                    <a:cubicBezTo>
                      <a:pt x="4157" y="820"/>
                      <a:pt x="4216" y="820"/>
                      <a:pt x="4291" y="745"/>
                    </a:cubicBezTo>
                    <a:cubicBezTo>
                      <a:pt x="4350" y="820"/>
                      <a:pt x="4350" y="820"/>
                      <a:pt x="4410" y="879"/>
                    </a:cubicBezTo>
                    <a:lnTo>
                      <a:pt x="4529" y="879"/>
                    </a:lnTo>
                    <a:cubicBezTo>
                      <a:pt x="4589" y="879"/>
                      <a:pt x="4663" y="820"/>
                      <a:pt x="4723" y="820"/>
                    </a:cubicBezTo>
                    <a:cubicBezTo>
                      <a:pt x="4782" y="820"/>
                      <a:pt x="4782" y="879"/>
                      <a:pt x="4842" y="879"/>
                    </a:cubicBezTo>
                    <a:lnTo>
                      <a:pt x="4961" y="879"/>
                    </a:lnTo>
                    <a:cubicBezTo>
                      <a:pt x="5036" y="879"/>
                      <a:pt x="5095" y="879"/>
                      <a:pt x="5155" y="820"/>
                    </a:cubicBezTo>
                    <a:cubicBezTo>
                      <a:pt x="5214" y="879"/>
                      <a:pt x="5214" y="879"/>
                      <a:pt x="5274" y="879"/>
                    </a:cubicBezTo>
                    <a:lnTo>
                      <a:pt x="5408" y="879"/>
                    </a:lnTo>
                    <a:cubicBezTo>
                      <a:pt x="5468" y="879"/>
                      <a:pt x="5527" y="879"/>
                      <a:pt x="5587" y="820"/>
                    </a:cubicBezTo>
                    <a:cubicBezTo>
                      <a:pt x="5646" y="879"/>
                      <a:pt x="5706" y="879"/>
                      <a:pt x="5780" y="879"/>
                    </a:cubicBezTo>
                    <a:lnTo>
                      <a:pt x="5840" y="879"/>
                    </a:lnTo>
                    <a:cubicBezTo>
                      <a:pt x="5857" y="897"/>
                      <a:pt x="5875" y="904"/>
                      <a:pt x="5892" y="904"/>
                    </a:cubicBezTo>
                    <a:cubicBezTo>
                      <a:pt x="5934" y="904"/>
                      <a:pt x="5977" y="862"/>
                      <a:pt x="6019" y="820"/>
                    </a:cubicBezTo>
                    <a:cubicBezTo>
                      <a:pt x="6078" y="879"/>
                      <a:pt x="6153" y="939"/>
                      <a:pt x="6212" y="939"/>
                    </a:cubicBezTo>
                    <a:lnTo>
                      <a:pt x="6332" y="939"/>
                    </a:lnTo>
                    <a:cubicBezTo>
                      <a:pt x="6391" y="939"/>
                      <a:pt x="6391" y="879"/>
                      <a:pt x="6451" y="820"/>
                    </a:cubicBezTo>
                    <a:cubicBezTo>
                      <a:pt x="6525" y="879"/>
                      <a:pt x="6585" y="879"/>
                      <a:pt x="6644" y="879"/>
                    </a:cubicBezTo>
                    <a:lnTo>
                      <a:pt x="6764" y="879"/>
                    </a:lnTo>
                    <a:cubicBezTo>
                      <a:pt x="6823" y="879"/>
                      <a:pt x="6898" y="879"/>
                      <a:pt x="6898" y="820"/>
                    </a:cubicBezTo>
                    <a:cubicBezTo>
                      <a:pt x="6957" y="879"/>
                      <a:pt x="7017" y="879"/>
                      <a:pt x="7076" y="879"/>
                    </a:cubicBezTo>
                    <a:lnTo>
                      <a:pt x="7196" y="879"/>
                    </a:lnTo>
                    <a:cubicBezTo>
                      <a:pt x="7270" y="879"/>
                      <a:pt x="7330" y="879"/>
                      <a:pt x="7330" y="820"/>
                    </a:cubicBezTo>
                    <a:cubicBezTo>
                      <a:pt x="7389" y="879"/>
                      <a:pt x="7449" y="879"/>
                      <a:pt x="7509" y="879"/>
                    </a:cubicBezTo>
                    <a:lnTo>
                      <a:pt x="7643" y="879"/>
                    </a:lnTo>
                    <a:cubicBezTo>
                      <a:pt x="7702" y="879"/>
                      <a:pt x="7762" y="820"/>
                      <a:pt x="7762" y="820"/>
                    </a:cubicBezTo>
                    <a:cubicBezTo>
                      <a:pt x="7821" y="820"/>
                      <a:pt x="7881" y="879"/>
                      <a:pt x="7941" y="879"/>
                    </a:cubicBezTo>
                    <a:lnTo>
                      <a:pt x="8075" y="879"/>
                    </a:lnTo>
                    <a:cubicBezTo>
                      <a:pt x="8134" y="879"/>
                      <a:pt x="8194" y="820"/>
                      <a:pt x="8194" y="745"/>
                    </a:cubicBezTo>
                    <a:cubicBezTo>
                      <a:pt x="8253" y="820"/>
                      <a:pt x="8313" y="820"/>
                      <a:pt x="8387" y="820"/>
                    </a:cubicBezTo>
                    <a:lnTo>
                      <a:pt x="8507" y="820"/>
                    </a:lnTo>
                    <a:cubicBezTo>
                      <a:pt x="8566" y="820"/>
                      <a:pt x="8626" y="820"/>
                      <a:pt x="8626" y="745"/>
                    </a:cubicBezTo>
                    <a:cubicBezTo>
                      <a:pt x="8685" y="820"/>
                      <a:pt x="8760" y="820"/>
                      <a:pt x="8820" y="820"/>
                    </a:cubicBezTo>
                    <a:lnTo>
                      <a:pt x="8939" y="820"/>
                    </a:lnTo>
                    <a:cubicBezTo>
                      <a:pt x="8998" y="820"/>
                      <a:pt x="9058" y="745"/>
                      <a:pt x="9058" y="745"/>
                    </a:cubicBezTo>
                    <a:cubicBezTo>
                      <a:pt x="9108" y="745"/>
                      <a:pt x="9151" y="778"/>
                      <a:pt x="9191" y="778"/>
                    </a:cubicBezTo>
                    <a:cubicBezTo>
                      <a:pt x="9212" y="778"/>
                      <a:pt x="9232" y="770"/>
                      <a:pt x="9252" y="745"/>
                    </a:cubicBezTo>
                    <a:lnTo>
                      <a:pt x="9371" y="745"/>
                    </a:lnTo>
                    <a:cubicBezTo>
                      <a:pt x="9430" y="745"/>
                      <a:pt x="9505" y="745"/>
                      <a:pt x="9505" y="686"/>
                    </a:cubicBezTo>
                    <a:cubicBezTo>
                      <a:pt x="9564" y="745"/>
                      <a:pt x="9624" y="745"/>
                      <a:pt x="9684" y="745"/>
                    </a:cubicBezTo>
                    <a:lnTo>
                      <a:pt x="9803" y="745"/>
                    </a:lnTo>
                    <a:cubicBezTo>
                      <a:pt x="9877" y="745"/>
                      <a:pt x="9937" y="686"/>
                      <a:pt x="9937" y="626"/>
                    </a:cubicBezTo>
                    <a:cubicBezTo>
                      <a:pt x="9996" y="686"/>
                      <a:pt x="10056" y="686"/>
                      <a:pt x="10116" y="686"/>
                    </a:cubicBezTo>
                    <a:lnTo>
                      <a:pt x="10250" y="686"/>
                    </a:lnTo>
                    <a:cubicBezTo>
                      <a:pt x="10309" y="686"/>
                      <a:pt x="10369" y="626"/>
                      <a:pt x="10369" y="567"/>
                    </a:cubicBezTo>
                    <a:cubicBezTo>
                      <a:pt x="10428" y="626"/>
                      <a:pt x="10488" y="626"/>
                      <a:pt x="10548" y="626"/>
                    </a:cubicBezTo>
                    <a:lnTo>
                      <a:pt x="10682" y="626"/>
                    </a:lnTo>
                    <a:cubicBezTo>
                      <a:pt x="10741" y="626"/>
                      <a:pt x="10801" y="567"/>
                      <a:pt x="10801" y="507"/>
                    </a:cubicBezTo>
                    <a:cubicBezTo>
                      <a:pt x="10860" y="567"/>
                      <a:pt x="10920" y="567"/>
                      <a:pt x="10995" y="567"/>
                    </a:cubicBezTo>
                    <a:lnTo>
                      <a:pt x="11114" y="567"/>
                    </a:lnTo>
                    <a:cubicBezTo>
                      <a:pt x="11173" y="507"/>
                      <a:pt x="11233" y="507"/>
                      <a:pt x="11233" y="447"/>
                    </a:cubicBezTo>
                    <a:cubicBezTo>
                      <a:pt x="11293" y="507"/>
                      <a:pt x="11367" y="507"/>
                      <a:pt x="11427" y="507"/>
                    </a:cubicBezTo>
                    <a:lnTo>
                      <a:pt x="11486" y="507"/>
                    </a:lnTo>
                    <a:cubicBezTo>
                      <a:pt x="11486" y="507"/>
                      <a:pt x="11486" y="447"/>
                      <a:pt x="11546" y="447"/>
                    </a:cubicBezTo>
                    <a:cubicBezTo>
                      <a:pt x="11605" y="447"/>
                      <a:pt x="11665" y="447"/>
                      <a:pt x="11665" y="373"/>
                    </a:cubicBezTo>
                    <a:cubicBezTo>
                      <a:pt x="11739" y="447"/>
                      <a:pt x="11799" y="447"/>
                      <a:pt x="11859" y="447"/>
                    </a:cubicBezTo>
                    <a:lnTo>
                      <a:pt x="11918" y="447"/>
                    </a:lnTo>
                    <a:cubicBezTo>
                      <a:pt x="11978" y="447"/>
                      <a:pt x="12037" y="447"/>
                      <a:pt x="12112" y="373"/>
                    </a:cubicBezTo>
                    <a:cubicBezTo>
                      <a:pt x="12112" y="447"/>
                      <a:pt x="12171" y="447"/>
                      <a:pt x="12231" y="447"/>
                    </a:cubicBezTo>
                    <a:cubicBezTo>
                      <a:pt x="12291" y="447"/>
                      <a:pt x="12291" y="447"/>
                      <a:pt x="12350" y="507"/>
                    </a:cubicBezTo>
                    <a:cubicBezTo>
                      <a:pt x="12410" y="507"/>
                      <a:pt x="12484" y="507"/>
                      <a:pt x="12484" y="447"/>
                    </a:cubicBezTo>
                    <a:cubicBezTo>
                      <a:pt x="12544" y="507"/>
                      <a:pt x="12544" y="507"/>
                      <a:pt x="12603" y="567"/>
                    </a:cubicBezTo>
                    <a:lnTo>
                      <a:pt x="12723" y="567"/>
                    </a:lnTo>
                    <a:cubicBezTo>
                      <a:pt x="12752" y="596"/>
                      <a:pt x="12767" y="611"/>
                      <a:pt x="12784" y="611"/>
                    </a:cubicBezTo>
                    <a:cubicBezTo>
                      <a:pt x="12801" y="611"/>
                      <a:pt x="12820" y="596"/>
                      <a:pt x="12857" y="567"/>
                    </a:cubicBezTo>
                    <a:cubicBezTo>
                      <a:pt x="12916" y="626"/>
                      <a:pt x="12916" y="686"/>
                      <a:pt x="12976" y="686"/>
                    </a:cubicBezTo>
                    <a:lnTo>
                      <a:pt x="13036" y="745"/>
                    </a:lnTo>
                    <a:cubicBezTo>
                      <a:pt x="13095" y="820"/>
                      <a:pt x="13155" y="820"/>
                      <a:pt x="13155" y="820"/>
                    </a:cubicBezTo>
                    <a:cubicBezTo>
                      <a:pt x="13229" y="879"/>
                      <a:pt x="13229" y="879"/>
                      <a:pt x="13229" y="939"/>
                    </a:cubicBezTo>
                    <a:cubicBezTo>
                      <a:pt x="13289" y="939"/>
                      <a:pt x="13289" y="999"/>
                      <a:pt x="13289" y="999"/>
                    </a:cubicBezTo>
                    <a:cubicBezTo>
                      <a:pt x="13348" y="1058"/>
                      <a:pt x="13408" y="1058"/>
                      <a:pt x="13408" y="1118"/>
                    </a:cubicBezTo>
                    <a:cubicBezTo>
                      <a:pt x="13408" y="1118"/>
                      <a:pt x="13408" y="1192"/>
                      <a:pt x="13468" y="1252"/>
                    </a:cubicBezTo>
                    <a:lnTo>
                      <a:pt x="13468" y="1311"/>
                    </a:lnTo>
                    <a:cubicBezTo>
                      <a:pt x="13527" y="1371"/>
                      <a:pt x="13527" y="1431"/>
                      <a:pt x="13602" y="1431"/>
                    </a:cubicBezTo>
                    <a:lnTo>
                      <a:pt x="13602" y="1624"/>
                    </a:lnTo>
                    <a:lnTo>
                      <a:pt x="13602" y="1684"/>
                    </a:lnTo>
                    <a:cubicBezTo>
                      <a:pt x="13602" y="1743"/>
                      <a:pt x="13661" y="1803"/>
                      <a:pt x="13661" y="1863"/>
                    </a:cubicBezTo>
                    <a:cubicBezTo>
                      <a:pt x="13661" y="1863"/>
                      <a:pt x="13602" y="1937"/>
                      <a:pt x="13602" y="1997"/>
                    </a:cubicBezTo>
                    <a:lnTo>
                      <a:pt x="13602" y="2056"/>
                    </a:lnTo>
                    <a:cubicBezTo>
                      <a:pt x="13602" y="2116"/>
                      <a:pt x="13661" y="2176"/>
                      <a:pt x="13661" y="2235"/>
                    </a:cubicBezTo>
                    <a:cubicBezTo>
                      <a:pt x="13602" y="2235"/>
                      <a:pt x="13602" y="2310"/>
                      <a:pt x="13602" y="2369"/>
                    </a:cubicBezTo>
                    <a:lnTo>
                      <a:pt x="13527" y="2429"/>
                    </a:lnTo>
                    <a:lnTo>
                      <a:pt x="13527" y="2608"/>
                    </a:lnTo>
                    <a:cubicBezTo>
                      <a:pt x="13468" y="2608"/>
                      <a:pt x="13468" y="2608"/>
                      <a:pt x="13408" y="2682"/>
                    </a:cubicBezTo>
                    <a:cubicBezTo>
                      <a:pt x="13408" y="2682"/>
                      <a:pt x="13408" y="2742"/>
                      <a:pt x="13348" y="2742"/>
                    </a:cubicBezTo>
                    <a:lnTo>
                      <a:pt x="13348" y="2920"/>
                    </a:lnTo>
                    <a:cubicBezTo>
                      <a:pt x="13289" y="2920"/>
                      <a:pt x="13229" y="2920"/>
                      <a:pt x="13155" y="2980"/>
                    </a:cubicBezTo>
                    <a:cubicBezTo>
                      <a:pt x="13155" y="2980"/>
                      <a:pt x="13095" y="2980"/>
                      <a:pt x="13095" y="3054"/>
                    </a:cubicBezTo>
                    <a:cubicBezTo>
                      <a:pt x="13036" y="3054"/>
                      <a:pt x="13036" y="3114"/>
                      <a:pt x="13036" y="3174"/>
                    </a:cubicBezTo>
                    <a:lnTo>
                      <a:pt x="12857" y="3174"/>
                    </a:lnTo>
                    <a:cubicBezTo>
                      <a:pt x="12857" y="3233"/>
                      <a:pt x="12782" y="3233"/>
                      <a:pt x="12782" y="3233"/>
                    </a:cubicBezTo>
                    <a:cubicBezTo>
                      <a:pt x="12723" y="3293"/>
                      <a:pt x="12663" y="3293"/>
                      <a:pt x="12663" y="3352"/>
                    </a:cubicBezTo>
                    <a:lnTo>
                      <a:pt x="12484" y="3352"/>
                    </a:lnTo>
                    <a:cubicBezTo>
                      <a:pt x="12484" y="3427"/>
                      <a:pt x="12410" y="3427"/>
                      <a:pt x="12410" y="3427"/>
                    </a:cubicBezTo>
                    <a:cubicBezTo>
                      <a:pt x="12350" y="3427"/>
                      <a:pt x="12291" y="3486"/>
                      <a:pt x="12291" y="3546"/>
                    </a:cubicBezTo>
                    <a:lnTo>
                      <a:pt x="11978" y="3546"/>
                    </a:lnTo>
                    <a:cubicBezTo>
                      <a:pt x="11978" y="3606"/>
                      <a:pt x="11918" y="3606"/>
                      <a:pt x="11859" y="3665"/>
                    </a:cubicBezTo>
                    <a:lnTo>
                      <a:pt x="11605" y="3665"/>
                    </a:lnTo>
                    <a:cubicBezTo>
                      <a:pt x="11546" y="3725"/>
                      <a:pt x="11486" y="3725"/>
                      <a:pt x="11486" y="3799"/>
                    </a:cubicBezTo>
                    <a:cubicBezTo>
                      <a:pt x="11446" y="3799"/>
                      <a:pt x="11407" y="3766"/>
                      <a:pt x="11363" y="3766"/>
                    </a:cubicBezTo>
                    <a:cubicBezTo>
                      <a:pt x="11341" y="3766"/>
                      <a:pt x="11317" y="3775"/>
                      <a:pt x="11293" y="3799"/>
                    </a:cubicBezTo>
                    <a:lnTo>
                      <a:pt x="11173" y="3799"/>
                    </a:lnTo>
                    <a:cubicBezTo>
                      <a:pt x="11114" y="3799"/>
                      <a:pt x="11114" y="3859"/>
                      <a:pt x="11054" y="3919"/>
                    </a:cubicBezTo>
                    <a:cubicBezTo>
                      <a:pt x="10995" y="3859"/>
                      <a:pt x="10920" y="3859"/>
                      <a:pt x="10860" y="3859"/>
                    </a:cubicBezTo>
                    <a:lnTo>
                      <a:pt x="10801" y="3859"/>
                    </a:lnTo>
                    <a:cubicBezTo>
                      <a:pt x="10741" y="3859"/>
                      <a:pt x="10682" y="3919"/>
                      <a:pt x="10622" y="3978"/>
                    </a:cubicBezTo>
                    <a:cubicBezTo>
                      <a:pt x="10548" y="3919"/>
                      <a:pt x="10548" y="3919"/>
                      <a:pt x="10488" y="3919"/>
                    </a:cubicBezTo>
                    <a:lnTo>
                      <a:pt x="10369" y="3919"/>
                    </a:lnTo>
                    <a:cubicBezTo>
                      <a:pt x="10309" y="3978"/>
                      <a:pt x="10250" y="3978"/>
                      <a:pt x="10175" y="4038"/>
                    </a:cubicBezTo>
                    <a:cubicBezTo>
                      <a:pt x="10175" y="3978"/>
                      <a:pt x="10116" y="3978"/>
                      <a:pt x="10056" y="3978"/>
                    </a:cubicBezTo>
                    <a:lnTo>
                      <a:pt x="9937" y="3978"/>
                    </a:lnTo>
                    <a:cubicBezTo>
                      <a:pt x="9877" y="3978"/>
                      <a:pt x="9803" y="4038"/>
                      <a:pt x="9743" y="4097"/>
                    </a:cubicBezTo>
                    <a:cubicBezTo>
                      <a:pt x="9743" y="4038"/>
                      <a:pt x="9684" y="4038"/>
                      <a:pt x="9624" y="4038"/>
                    </a:cubicBezTo>
                    <a:lnTo>
                      <a:pt x="9505" y="4038"/>
                    </a:lnTo>
                    <a:cubicBezTo>
                      <a:pt x="9430" y="4038"/>
                      <a:pt x="9371" y="4097"/>
                      <a:pt x="9371" y="4097"/>
                    </a:cubicBezTo>
                    <a:cubicBezTo>
                      <a:pt x="9311" y="4097"/>
                      <a:pt x="9252" y="4038"/>
                      <a:pt x="9192" y="4038"/>
                    </a:cubicBezTo>
                    <a:lnTo>
                      <a:pt x="9058" y="4097"/>
                    </a:lnTo>
                    <a:cubicBezTo>
                      <a:pt x="8998" y="4097"/>
                      <a:pt x="8939" y="4097"/>
                      <a:pt x="8939" y="4172"/>
                    </a:cubicBezTo>
                    <a:cubicBezTo>
                      <a:pt x="8879" y="4097"/>
                      <a:pt x="8820" y="4097"/>
                      <a:pt x="8760" y="4097"/>
                    </a:cubicBezTo>
                    <a:lnTo>
                      <a:pt x="8626" y="4097"/>
                    </a:lnTo>
                    <a:cubicBezTo>
                      <a:pt x="8566" y="4097"/>
                      <a:pt x="8507" y="4172"/>
                      <a:pt x="8507" y="4172"/>
                    </a:cubicBezTo>
                    <a:cubicBezTo>
                      <a:pt x="8447" y="4172"/>
                      <a:pt x="8387" y="4097"/>
                      <a:pt x="8313" y="4097"/>
                    </a:cubicBezTo>
                    <a:lnTo>
                      <a:pt x="8194" y="4172"/>
                    </a:lnTo>
                    <a:cubicBezTo>
                      <a:pt x="8134" y="4172"/>
                      <a:pt x="8075" y="4172"/>
                      <a:pt x="8075" y="4231"/>
                    </a:cubicBezTo>
                    <a:cubicBezTo>
                      <a:pt x="8015" y="4172"/>
                      <a:pt x="7941" y="4172"/>
                      <a:pt x="7881" y="4172"/>
                    </a:cubicBezTo>
                    <a:lnTo>
                      <a:pt x="7762" y="4172"/>
                    </a:lnTo>
                    <a:cubicBezTo>
                      <a:pt x="7702" y="4172"/>
                      <a:pt x="7643" y="4172"/>
                      <a:pt x="7643" y="4231"/>
                    </a:cubicBezTo>
                    <a:cubicBezTo>
                      <a:pt x="7568" y="4172"/>
                      <a:pt x="7509" y="4172"/>
                      <a:pt x="7449" y="4172"/>
                    </a:cubicBezTo>
                    <a:lnTo>
                      <a:pt x="7330" y="4172"/>
                    </a:lnTo>
                    <a:cubicBezTo>
                      <a:pt x="7270" y="4172"/>
                      <a:pt x="7196" y="4172"/>
                      <a:pt x="7196" y="4231"/>
                    </a:cubicBezTo>
                    <a:cubicBezTo>
                      <a:pt x="7136" y="4231"/>
                      <a:pt x="7076" y="4172"/>
                      <a:pt x="7017" y="4172"/>
                    </a:cubicBezTo>
                    <a:lnTo>
                      <a:pt x="6898" y="4172"/>
                    </a:lnTo>
                    <a:cubicBezTo>
                      <a:pt x="6823" y="4172"/>
                      <a:pt x="6764" y="4231"/>
                      <a:pt x="6764" y="4231"/>
                    </a:cubicBezTo>
                    <a:cubicBezTo>
                      <a:pt x="6704" y="4231"/>
                      <a:pt x="6644" y="4172"/>
                      <a:pt x="6585" y="4172"/>
                    </a:cubicBezTo>
                    <a:lnTo>
                      <a:pt x="6451" y="4172"/>
                    </a:lnTo>
                    <a:cubicBezTo>
                      <a:pt x="6391" y="4172"/>
                      <a:pt x="6332" y="4231"/>
                      <a:pt x="6332" y="4231"/>
                    </a:cubicBezTo>
                    <a:cubicBezTo>
                      <a:pt x="6272" y="4231"/>
                      <a:pt x="6212" y="4172"/>
                      <a:pt x="6153" y="4172"/>
                    </a:cubicBezTo>
                    <a:lnTo>
                      <a:pt x="6019" y="4172"/>
                    </a:lnTo>
                    <a:cubicBezTo>
                      <a:pt x="5959" y="4172"/>
                      <a:pt x="5900" y="4231"/>
                      <a:pt x="5900" y="4291"/>
                    </a:cubicBezTo>
                    <a:cubicBezTo>
                      <a:pt x="5840" y="4231"/>
                      <a:pt x="5780" y="4172"/>
                      <a:pt x="5706" y="4172"/>
                    </a:cubicBezTo>
                    <a:lnTo>
                      <a:pt x="5587" y="4172"/>
                    </a:lnTo>
                    <a:cubicBezTo>
                      <a:pt x="5527" y="4172"/>
                      <a:pt x="5468" y="4231"/>
                      <a:pt x="5468" y="4291"/>
                    </a:cubicBezTo>
                    <a:cubicBezTo>
                      <a:pt x="5408" y="4231"/>
                      <a:pt x="5333" y="4231"/>
                      <a:pt x="5274" y="4231"/>
                    </a:cubicBezTo>
                    <a:lnTo>
                      <a:pt x="5155" y="4231"/>
                    </a:lnTo>
                    <a:cubicBezTo>
                      <a:pt x="5095" y="4231"/>
                      <a:pt x="5036" y="4231"/>
                      <a:pt x="5036" y="4291"/>
                    </a:cubicBezTo>
                    <a:cubicBezTo>
                      <a:pt x="4961" y="4231"/>
                      <a:pt x="4901" y="4231"/>
                      <a:pt x="4842" y="4231"/>
                    </a:cubicBezTo>
                    <a:lnTo>
                      <a:pt x="4723" y="4172"/>
                    </a:lnTo>
                    <a:cubicBezTo>
                      <a:pt x="4663" y="4231"/>
                      <a:pt x="4589" y="4231"/>
                      <a:pt x="4589" y="4291"/>
                    </a:cubicBezTo>
                    <a:cubicBezTo>
                      <a:pt x="4529" y="4231"/>
                      <a:pt x="4469" y="4172"/>
                      <a:pt x="4410" y="4172"/>
                    </a:cubicBezTo>
                    <a:lnTo>
                      <a:pt x="4291" y="4172"/>
                    </a:lnTo>
                    <a:cubicBezTo>
                      <a:pt x="4216" y="4172"/>
                      <a:pt x="4157" y="4231"/>
                      <a:pt x="4157" y="4231"/>
                    </a:cubicBezTo>
                    <a:cubicBezTo>
                      <a:pt x="4097" y="4231"/>
                      <a:pt x="4037" y="4172"/>
                      <a:pt x="3978" y="4172"/>
                    </a:cubicBezTo>
                    <a:lnTo>
                      <a:pt x="3844" y="4172"/>
                    </a:lnTo>
                    <a:cubicBezTo>
                      <a:pt x="3784" y="4172"/>
                      <a:pt x="3725" y="4231"/>
                      <a:pt x="3725" y="4231"/>
                    </a:cubicBezTo>
                    <a:cubicBezTo>
                      <a:pt x="3665" y="4172"/>
                      <a:pt x="3605" y="4172"/>
                      <a:pt x="3546" y="4172"/>
                    </a:cubicBezTo>
                    <a:lnTo>
                      <a:pt x="3412" y="4172"/>
                    </a:lnTo>
                    <a:cubicBezTo>
                      <a:pt x="3352" y="4172"/>
                      <a:pt x="3293" y="4172"/>
                      <a:pt x="3293" y="4231"/>
                    </a:cubicBezTo>
                    <a:cubicBezTo>
                      <a:pt x="3233" y="4172"/>
                      <a:pt x="3173" y="4172"/>
                      <a:pt x="3099" y="4097"/>
                    </a:cubicBezTo>
                    <a:lnTo>
                      <a:pt x="2980" y="4097"/>
                    </a:lnTo>
                    <a:cubicBezTo>
                      <a:pt x="2920" y="4097"/>
                      <a:pt x="2920" y="4172"/>
                      <a:pt x="2860" y="4172"/>
                    </a:cubicBezTo>
                    <a:cubicBezTo>
                      <a:pt x="2801" y="4097"/>
                      <a:pt x="2726" y="4097"/>
                      <a:pt x="2667" y="4097"/>
                    </a:cubicBezTo>
                    <a:lnTo>
                      <a:pt x="2607" y="4097"/>
                    </a:lnTo>
                    <a:cubicBezTo>
                      <a:pt x="2587" y="4077"/>
                      <a:pt x="2568" y="4071"/>
                      <a:pt x="2548" y="4071"/>
                    </a:cubicBezTo>
                    <a:cubicBezTo>
                      <a:pt x="2508" y="4071"/>
                      <a:pt x="2468" y="4097"/>
                      <a:pt x="2428" y="4097"/>
                    </a:cubicBezTo>
                    <a:cubicBezTo>
                      <a:pt x="2354" y="4097"/>
                      <a:pt x="2354" y="4038"/>
                      <a:pt x="2294" y="4038"/>
                    </a:cubicBezTo>
                    <a:lnTo>
                      <a:pt x="2175" y="4038"/>
                    </a:lnTo>
                    <a:cubicBezTo>
                      <a:pt x="2155" y="4018"/>
                      <a:pt x="2135" y="4011"/>
                      <a:pt x="2115" y="4011"/>
                    </a:cubicBezTo>
                    <a:cubicBezTo>
                      <a:pt x="2074" y="4011"/>
                      <a:pt x="2031" y="4038"/>
                      <a:pt x="1982" y="4038"/>
                    </a:cubicBezTo>
                    <a:cubicBezTo>
                      <a:pt x="1982" y="3978"/>
                      <a:pt x="1922" y="3978"/>
                      <a:pt x="1862" y="3919"/>
                    </a:cubicBezTo>
                    <a:lnTo>
                      <a:pt x="1609" y="3919"/>
                    </a:lnTo>
                    <a:cubicBezTo>
                      <a:pt x="1550" y="3919"/>
                      <a:pt x="1550" y="3859"/>
                      <a:pt x="1490" y="3859"/>
                    </a:cubicBezTo>
                    <a:cubicBezTo>
                      <a:pt x="1430" y="3799"/>
                      <a:pt x="1430" y="3799"/>
                      <a:pt x="1371" y="3799"/>
                    </a:cubicBezTo>
                    <a:lnTo>
                      <a:pt x="1237" y="3799"/>
                    </a:lnTo>
                    <a:cubicBezTo>
                      <a:pt x="1177" y="3725"/>
                      <a:pt x="1177" y="3665"/>
                      <a:pt x="1117" y="3665"/>
                    </a:cubicBezTo>
                    <a:cubicBezTo>
                      <a:pt x="1058" y="3665"/>
                      <a:pt x="1058" y="3606"/>
                      <a:pt x="998" y="3606"/>
                    </a:cubicBezTo>
                    <a:lnTo>
                      <a:pt x="864" y="3606"/>
                    </a:lnTo>
                    <a:cubicBezTo>
                      <a:pt x="864" y="3546"/>
                      <a:pt x="864" y="3486"/>
                      <a:pt x="805" y="3427"/>
                    </a:cubicBezTo>
                    <a:cubicBezTo>
                      <a:pt x="805" y="3427"/>
                      <a:pt x="745" y="3427"/>
                      <a:pt x="745" y="3352"/>
                    </a:cubicBezTo>
                    <a:cubicBezTo>
                      <a:pt x="685" y="3352"/>
                      <a:pt x="685" y="3293"/>
                      <a:pt x="626" y="3293"/>
                    </a:cubicBezTo>
                    <a:cubicBezTo>
                      <a:pt x="626" y="3233"/>
                      <a:pt x="626" y="3233"/>
                      <a:pt x="566" y="3174"/>
                    </a:cubicBezTo>
                    <a:lnTo>
                      <a:pt x="566" y="3114"/>
                    </a:lnTo>
                    <a:cubicBezTo>
                      <a:pt x="492" y="3054"/>
                      <a:pt x="492" y="2980"/>
                      <a:pt x="432" y="2980"/>
                    </a:cubicBezTo>
                    <a:cubicBezTo>
                      <a:pt x="492" y="2920"/>
                      <a:pt x="492" y="2861"/>
                      <a:pt x="492" y="2801"/>
                    </a:cubicBezTo>
                    <a:cubicBezTo>
                      <a:pt x="432" y="2801"/>
                      <a:pt x="432" y="2742"/>
                      <a:pt x="432" y="2742"/>
                    </a:cubicBezTo>
                    <a:cubicBezTo>
                      <a:pt x="432" y="2682"/>
                      <a:pt x="432" y="2608"/>
                      <a:pt x="373" y="2608"/>
                    </a:cubicBezTo>
                    <a:cubicBezTo>
                      <a:pt x="432" y="2548"/>
                      <a:pt x="432" y="2488"/>
                      <a:pt x="432" y="2429"/>
                    </a:cubicBezTo>
                    <a:lnTo>
                      <a:pt x="432" y="2369"/>
                    </a:lnTo>
                    <a:cubicBezTo>
                      <a:pt x="492" y="2310"/>
                      <a:pt x="432" y="2235"/>
                      <a:pt x="432" y="2176"/>
                    </a:cubicBezTo>
                    <a:cubicBezTo>
                      <a:pt x="432" y="2176"/>
                      <a:pt x="492" y="2116"/>
                      <a:pt x="492" y="2056"/>
                    </a:cubicBezTo>
                    <a:cubicBezTo>
                      <a:pt x="492" y="1997"/>
                      <a:pt x="492" y="1997"/>
                      <a:pt x="566" y="1997"/>
                    </a:cubicBezTo>
                    <a:lnTo>
                      <a:pt x="313" y="1863"/>
                    </a:lnTo>
                    <a:lnTo>
                      <a:pt x="60" y="1803"/>
                    </a:lnTo>
                    <a:lnTo>
                      <a:pt x="60" y="1937"/>
                    </a:lnTo>
                    <a:cubicBezTo>
                      <a:pt x="60" y="1997"/>
                      <a:pt x="60" y="2056"/>
                      <a:pt x="119" y="2116"/>
                    </a:cubicBezTo>
                    <a:cubicBezTo>
                      <a:pt x="60" y="2176"/>
                      <a:pt x="0" y="2235"/>
                      <a:pt x="0" y="2310"/>
                    </a:cubicBezTo>
                    <a:lnTo>
                      <a:pt x="0" y="2429"/>
                    </a:lnTo>
                    <a:cubicBezTo>
                      <a:pt x="0" y="2488"/>
                      <a:pt x="0" y="2548"/>
                      <a:pt x="60" y="2608"/>
                    </a:cubicBezTo>
                    <a:cubicBezTo>
                      <a:pt x="0" y="2608"/>
                      <a:pt x="0" y="2682"/>
                      <a:pt x="0" y="2801"/>
                    </a:cubicBezTo>
                    <a:lnTo>
                      <a:pt x="0" y="2920"/>
                    </a:lnTo>
                    <a:cubicBezTo>
                      <a:pt x="0" y="2980"/>
                      <a:pt x="60" y="3054"/>
                      <a:pt x="119" y="3054"/>
                    </a:cubicBezTo>
                    <a:cubicBezTo>
                      <a:pt x="119" y="3114"/>
                      <a:pt x="60" y="3174"/>
                      <a:pt x="119" y="3233"/>
                    </a:cubicBezTo>
                    <a:cubicBezTo>
                      <a:pt x="119" y="3293"/>
                      <a:pt x="194" y="3352"/>
                      <a:pt x="194" y="3352"/>
                    </a:cubicBezTo>
                    <a:cubicBezTo>
                      <a:pt x="194" y="3427"/>
                      <a:pt x="253" y="3486"/>
                      <a:pt x="313" y="3486"/>
                    </a:cubicBezTo>
                    <a:cubicBezTo>
                      <a:pt x="313" y="3546"/>
                      <a:pt x="373" y="3606"/>
                      <a:pt x="373" y="3665"/>
                    </a:cubicBezTo>
                    <a:cubicBezTo>
                      <a:pt x="432" y="3725"/>
                      <a:pt x="432" y="3725"/>
                      <a:pt x="492" y="3799"/>
                    </a:cubicBezTo>
                    <a:cubicBezTo>
                      <a:pt x="566" y="3859"/>
                      <a:pt x="626" y="3859"/>
                      <a:pt x="685" y="3859"/>
                    </a:cubicBezTo>
                    <a:cubicBezTo>
                      <a:pt x="685" y="3919"/>
                      <a:pt x="745" y="3978"/>
                      <a:pt x="805" y="3978"/>
                    </a:cubicBezTo>
                    <a:cubicBezTo>
                      <a:pt x="805" y="4038"/>
                      <a:pt x="864" y="4038"/>
                      <a:pt x="864" y="4038"/>
                    </a:cubicBezTo>
                    <a:cubicBezTo>
                      <a:pt x="939" y="4097"/>
                      <a:pt x="998" y="4097"/>
                      <a:pt x="1058" y="4097"/>
                    </a:cubicBezTo>
                    <a:lnTo>
                      <a:pt x="1177" y="4231"/>
                    </a:lnTo>
                    <a:cubicBezTo>
                      <a:pt x="1237" y="4231"/>
                      <a:pt x="1311" y="4231"/>
                      <a:pt x="1311" y="4291"/>
                    </a:cubicBezTo>
                    <a:cubicBezTo>
                      <a:pt x="1371" y="4291"/>
                      <a:pt x="1430" y="4291"/>
                      <a:pt x="1490" y="4231"/>
                    </a:cubicBezTo>
                    <a:cubicBezTo>
                      <a:pt x="1550" y="4291"/>
                      <a:pt x="1550" y="4351"/>
                      <a:pt x="1609" y="4351"/>
                    </a:cubicBezTo>
                    <a:cubicBezTo>
                      <a:pt x="1684" y="4351"/>
                      <a:pt x="1743" y="4410"/>
                      <a:pt x="1743" y="4410"/>
                    </a:cubicBezTo>
                    <a:cubicBezTo>
                      <a:pt x="1803" y="4410"/>
                      <a:pt x="1862" y="4410"/>
                      <a:pt x="1922" y="4351"/>
                    </a:cubicBezTo>
                    <a:cubicBezTo>
                      <a:pt x="1982" y="4410"/>
                      <a:pt x="2056" y="4470"/>
                      <a:pt x="2116" y="4470"/>
                    </a:cubicBezTo>
                    <a:lnTo>
                      <a:pt x="2175" y="4470"/>
                    </a:lnTo>
                    <a:cubicBezTo>
                      <a:pt x="2235" y="4470"/>
                      <a:pt x="2294" y="4470"/>
                      <a:pt x="2354" y="4410"/>
                    </a:cubicBezTo>
                    <a:cubicBezTo>
                      <a:pt x="2428" y="4470"/>
                      <a:pt x="2488" y="4544"/>
                      <a:pt x="2548" y="4544"/>
                    </a:cubicBezTo>
                    <a:lnTo>
                      <a:pt x="2667" y="4544"/>
                    </a:lnTo>
                    <a:cubicBezTo>
                      <a:pt x="2726" y="4544"/>
                      <a:pt x="2801" y="4544"/>
                      <a:pt x="2801" y="4470"/>
                    </a:cubicBezTo>
                    <a:cubicBezTo>
                      <a:pt x="2860" y="4544"/>
                      <a:pt x="2920" y="4604"/>
                      <a:pt x="2980" y="4604"/>
                    </a:cubicBezTo>
                    <a:lnTo>
                      <a:pt x="3099" y="4604"/>
                    </a:lnTo>
                    <a:cubicBezTo>
                      <a:pt x="3173" y="4604"/>
                      <a:pt x="3233" y="4604"/>
                      <a:pt x="3233" y="4544"/>
                    </a:cubicBezTo>
                    <a:cubicBezTo>
                      <a:pt x="3293" y="4604"/>
                      <a:pt x="3352" y="4604"/>
                      <a:pt x="3412" y="4604"/>
                    </a:cubicBezTo>
                    <a:lnTo>
                      <a:pt x="3546" y="4604"/>
                    </a:lnTo>
                    <a:cubicBezTo>
                      <a:pt x="3605" y="4604"/>
                      <a:pt x="3665" y="4604"/>
                      <a:pt x="3665" y="4544"/>
                    </a:cubicBezTo>
                    <a:cubicBezTo>
                      <a:pt x="3725" y="4604"/>
                      <a:pt x="3784" y="4663"/>
                      <a:pt x="3844" y="4663"/>
                    </a:cubicBezTo>
                    <a:lnTo>
                      <a:pt x="3978" y="4663"/>
                    </a:lnTo>
                    <a:cubicBezTo>
                      <a:pt x="4037" y="4663"/>
                      <a:pt x="4097" y="4604"/>
                      <a:pt x="4097" y="4604"/>
                    </a:cubicBezTo>
                    <a:cubicBezTo>
                      <a:pt x="4157" y="4604"/>
                      <a:pt x="4216" y="4663"/>
                      <a:pt x="4291" y="4663"/>
                    </a:cubicBezTo>
                    <a:lnTo>
                      <a:pt x="4410" y="4663"/>
                    </a:lnTo>
                    <a:cubicBezTo>
                      <a:pt x="4469" y="4663"/>
                      <a:pt x="4529" y="4604"/>
                      <a:pt x="4589" y="4604"/>
                    </a:cubicBezTo>
                    <a:cubicBezTo>
                      <a:pt x="4589" y="4604"/>
                      <a:pt x="4663" y="4663"/>
                      <a:pt x="4723" y="4663"/>
                    </a:cubicBezTo>
                    <a:lnTo>
                      <a:pt x="4842" y="4663"/>
                    </a:lnTo>
                    <a:cubicBezTo>
                      <a:pt x="4901" y="4663"/>
                      <a:pt x="4961" y="4604"/>
                      <a:pt x="5036" y="4604"/>
                    </a:cubicBezTo>
                    <a:cubicBezTo>
                      <a:pt x="5036" y="4604"/>
                      <a:pt x="5095" y="4663"/>
                      <a:pt x="5155" y="4663"/>
                    </a:cubicBezTo>
                    <a:lnTo>
                      <a:pt x="5274" y="4663"/>
                    </a:lnTo>
                    <a:cubicBezTo>
                      <a:pt x="5333" y="4663"/>
                      <a:pt x="5408" y="4604"/>
                      <a:pt x="5468" y="4604"/>
                    </a:cubicBezTo>
                    <a:cubicBezTo>
                      <a:pt x="5468" y="4604"/>
                      <a:pt x="5527" y="4663"/>
                      <a:pt x="5587" y="4663"/>
                    </a:cubicBezTo>
                    <a:lnTo>
                      <a:pt x="5706" y="4663"/>
                    </a:lnTo>
                    <a:cubicBezTo>
                      <a:pt x="5780" y="4663"/>
                      <a:pt x="5840" y="4604"/>
                      <a:pt x="5900" y="4604"/>
                    </a:cubicBezTo>
                    <a:cubicBezTo>
                      <a:pt x="5900" y="4604"/>
                      <a:pt x="5959" y="4663"/>
                      <a:pt x="6019" y="4663"/>
                    </a:cubicBezTo>
                    <a:lnTo>
                      <a:pt x="6153" y="4663"/>
                    </a:lnTo>
                    <a:cubicBezTo>
                      <a:pt x="6212" y="4663"/>
                      <a:pt x="6272" y="4604"/>
                      <a:pt x="6332" y="4604"/>
                    </a:cubicBezTo>
                    <a:cubicBezTo>
                      <a:pt x="6332" y="4604"/>
                      <a:pt x="6391" y="4663"/>
                      <a:pt x="6451" y="4663"/>
                    </a:cubicBezTo>
                    <a:lnTo>
                      <a:pt x="6585" y="4663"/>
                    </a:lnTo>
                    <a:cubicBezTo>
                      <a:pt x="6644" y="4663"/>
                      <a:pt x="6704" y="4604"/>
                      <a:pt x="6764" y="4604"/>
                    </a:cubicBezTo>
                    <a:cubicBezTo>
                      <a:pt x="6764" y="4604"/>
                      <a:pt x="6823" y="4663"/>
                      <a:pt x="6898" y="4663"/>
                    </a:cubicBezTo>
                    <a:lnTo>
                      <a:pt x="7017" y="4663"/>
                    </a:lnTo>
                    <a:cubicBezTo>
                      <a:pt x="7076" y="4663"/>
                      <a:pt x="7136" y="4604"/>
                      <a:pt x="7196" y="4544"/>
                    </a:cubicBezTo>
                    <a:cubicBezTo>
                      <a:pt x="7196" y="4604"/>
                      <a:pt x="7270" y="4604"/>
                      <a:pt x="7330" y="4604"/>
                    </a:cubicBezTo>
                    <a:lnTo>
                      <a:pt x="7449" y="4604"/>
                    </a:lnTo>
                    <a:cubicBezTo>
                      <a:pt x="7509" y="4604"/>
                      <a:pt x="7568" y="4604"/>
                      <a:pt x="7643" y="4544"/>
                    </a:cubicBezTo>
                    <a:cubicBezTo>
                      <a:pt x="7643" y="4604"/>
                      <a:pt x="7702" y="4604"/>
                      <a:pt x="7762" y="4604"/>
                    </a:cubicBezTo>
                    <a:lnTo>
                      <a:pt x="7881" y="4604"/>
                    </a:lnTo>
                    <a:cubicBezTo>
                      <a:pt x="7941" y="4604"/>
                      <a:pt x="8015" y="4604"/>
                      <a:pt x="8075" y="4544"/>
                    </a:cubicBezTo>
                    <a:cubicBezTo>
                      <a:pt x="8134" y="4604"/>
                      <a:pt x="8194" y="4604"/>
                      <a:pt x="8194" y="4604"/>
                    </a:cubicBezTo>
                    <a:lnTo>
                      <a:pt x="8313" y="4604"/>
                    </a:lnTo>
                    <a:cubicBezTo>
                      <a:pt x="8387" y="4604"/>
                      <a:pt x="8447" y="4544"/>
                      <a:pt x="8507" y="4544"/>
                    </a:cubicBezTo>
                    <a:cubicBezTo>
                      <a:pt x="8566" y="4544"/>
                      <a:pt x="8626" y="4604"/>
                      <a:pt x="8685" y="4604"/>
                    </a:cubicBezTo>
                    <a:lnTo>
                      <a:pt x="8760" y="4544"/>
                    </a:lnTo>
                    <a:cubicBezTo>
                      <a:pt x="8820" y="4544"/>
                      <a:pt x="8879" y="4544"/>
                      <a:pt x="8939" y="4470"/>
                    </a:cubicBezTo>
                    <a:cubicBezTo>
                      <a:pt x="8998" y="4544"/>
                      <a:pt x="9058" y="4544"/>
                      <a:pt x="9132" y="4544"/>
                    </a:cubicBezTo>
                    <a:lnTo>
                      <a:pt x="9192" y="4544"/>
                    </a:lnTo>
                    <a:cubicBezTo>
                      <a:pt x="9252" y="4544"/>
                      <a:pt x="9311" y="4470"/>
                      <a:pt x="9371" y="4470"/>
                    </a:cubicBezTo>
                    <a:lnTo>
                      <a:pt x="9684" y="4470"/>
                    </a:lnTo>
                    <a:cubicBezTo>
                      <a:pt x="9743" y="4470"/>
                      <a:pt x="9743" y="4470"/>
                      <a:pt x="9803" y="4410"/>
                    </a:cubicBezTo>
                    <a:cubicBezTo>
                      <a:pt x="9877" y="4410"/>
                      <a:pt x="9937" y="4470"/>
                      <a:pt x="9996" y="4470"/>
                    </a:cubicBezTo>
                    <a:lnTo>
                      <a:pt x="10116" y="4410"/>
                    </a:lnTo>
                    <a:cubicBezTo>
                      <a:pt x="10175" y="4410"/>
                      <a:pt x="10175" y="4410"/>
                      <a:pt x="10250" y="4351"/>
                    </a:cubicBezTo>
                    <a:cubicBezTo>
                      <a:pt x="10309" y="4410"/>
                      <a:pt x="10369" y="4410"/>
                      <a:pt x="10428" y="4410"/>
                    </a:cubicBezTo>
                    <a:lnTo>
                      <a:pt x="10548" y="4351"/>
                    </a:lnTo>
                    <a:cubicBezTo>
                      <a:pt x="10622" y="4351"/>
                      <a:pt x="10622" y="4351"/>
                      <a:pt x="10682" y="4291"/>
                    </a:cubicBezTo>
                    <a:cubicBezTo>
                      <a:pt x="10741" y="4351"/>
                      <a:pt x="10801" y="4351"/>
                      <a:pt x="10860" y="4351"/>
                    </a:cubicBezTo>
                    <a:lnTo>
                      <a:pt x="10995" y="4291"/>
                    </a:lnTo>
                    <a:cubicBezTo>
                      <a:pt x="11054" y="4291"/>
                      <a:pt x="11114" y="4231"/>
                      <a:pt x="11114" y="4231"/>
                    </a:cubicBezTo>
                    <a:lnTo>
                      <a:pt x="11427" y="4231"/>
                    </a:lnTo>
                    <a:cubicBezTo>
                      <a:pt x="11486" y="4231"/>
                      <a:pt x="11486" y="4172"/>
                      <a:pt x="11546" y="4097"/>
                    </a:cubicBezTo>
                    <a:cubicBezTo>
                      <a:pt x="11605" y="4172"/>
                      <a:pt x="11665" y="4172"/>
                      <a:pt x="11739" y="4172"/>
                    </a:cubicBezTo>
                    <a:lnTo>
                      <a:pt x="11859" y="4097"/>
                    </a:lnTo>
                    <a:cubicBezTo>
                      <a:pt x="11918" y="4097"/>
                      <a:pt x="11918" y="4038"/>
                      <a:pt x="11978" y="3978"/>
                    </a:cubicBezTo>
                    <a:cubicBezTo>
                      <a:pt x="12008" y="4008"/>
                      <a:pt x="12041" y="4023"/>
                      <a:pt x="12075" y="4023"/>
                    </a:cubicBezTo>
                    <a:cubicBezTo>
                      <a:pt x="12108" y="4023"/>
                      <a:pt x="12142" y="4008"/>
                      <a:pt x="12171" y="3978"/>
                    </a:cubicBezTo>
                    <a:lnTo>
                      <a:pt x="12291" y="3978"/>
                    </a:lnTo>
                    <a:cubicBezTo>
                      <a:pt x="12350" y="3978"/>
                      <a:pt x="12350" y="3919"/>
                      <a:pt x="12410" y="3859"/>
                    </a:cubicBezTo>
                    <a:lnTo>
                      <a:pt x="12603" y="3859"/>
                    </a:lnTo>
                    <a:lnTo>
                      <a:pt x="12663" y="3799"/>
                    </a:lnTo>
                    <a:cubicBezTo>
                      <a:pt x="12723" y="3799"/>
                      <a:pt x="12782" y="3725"/>
                      <a:pt x="12782" y="3665"/>
                    </a:cubicBezTo>
                    <a:lnTo>
                      <a:pt x="12976" y="3665"/>
                    </a:lnTo>
                    <a:cubicBezTo>
                      <a:pt x="13036" y="3606"/>
                      <a:pt x="13036" y="3606"/>
                      <a:pt x="13095" y="3606"/>
                    </a:cubicBezTo>
                    <a:cubicBezTo>
                      <a:pt x="13155" y="3546"/>
                      <a:pt x="13229" y="3486"/>
                      <a:pt x="13229" y="3427"/>
                    </a:cubicBezTo>
                    <a:cubicBezTo>
                      <a:pt x="13289" y="3427"/>
                      <a:pt x="13348" y="3427"/>
                      <a:pt x="13408" y="3352"/>
                    </a:cubicBezTo>
                    <a:cubicBezTo>
                      <a:pt x="13408" y="3352"/>
                      <a:pt x="13468" y="3352"/>
                      <a:pt x="13468" y="3293"/>
                    </a:cubicBezTo>
                    <a:cubicBezTo>
                      <a:pt x="13527" y="3233"/>
                      <a:pt x="13527" y="3174"/>
                      <a:pt x="13527" y="3114"/>
                    </a:cubicBezTo>
                    <a:cubicBezTo>
                      <a:pt x="13602" y="3114"/>
                      <a:pt x="13661" y="3114"/>
                      <a:pt x="13721" y="3054"/>
                    </a:cubicBezTo>
                    <a:cubicBezTo>
                      <a:pt x="13780" y="2980"/>
                      <a:pt x="13780" y="2980"/>
                      <a:pt x="13780" y="2920"/>
                    </a:cubicBezTo>
                    <a:cubicBezTo>
                      <a:pt x="13840" y="2861"/>
                      <a:pt x="13840" y="2801"/>
                      <a:pt x="13840" y="2742"/>
                    </a:cubicBezTo>
                    <a:cubicBezTo>
                      <a:pt x="13900" y="2742"/>
                      <a:pt x="13974" y="2682"/>
                      <a:pt x="13974" y="2608"/>
                    </a:cubicBezTo>
                    <a:cubicBezTo>
                      <a:pt x="13974" y="2548"/>
                      <a:pt x="14034" y="2548"/>
                      <a:pt x="14034" y="2488"/>
                    </a:cubicBezTo>
                    <a:cubicBezTo>
                      <a:pt x="14034" y="2429"/>
                      <a:pt x="14034" y="2369"/>
                      <a:pt x="13974" y="2310"/>
                    </a:cubicBezTo>
                    <a:cubicBezTo>
                      <a:pt x="14034" y="2235"/>
                      <a:pt x="14093" y="2176"/>
                      <a:pt x="14093" y="2116"/>
                    </a:cubicBezTo>
                    <a:lnTo>
                      <a:pt x="14093" y="1997"/>
                    </a:lnTo>
                    <a:cubicBezTo>
                      <a:pt x="14093" y="1937"/>
                      <a:pt x="14034" y="1863"/>
                      <a:pt x="14034" y="1803"/>
                    </a:cubicBezTo>
                    <a:cubicBezTo>
                      <a:pt x="14034" y="1743"/>
                      <a:pt x="14093" y="1684"/>
                      <a:pt x="14034" y="1624"/>
                    </a:cubicBezTo>
                    <a:lnTo>
                      <a:pt x="14034" y="1490"/>
                    </a:lnTo>
                    <a:cubicBezTo>
                      <a:pt x="14034" y="1431"/>
                      <a:pt x="13974" y="1371"/>
                      <a:pt x="13900" y="1371"/>
                    </a:cubicBezTo>
                    <a:cubicBezTo>
                      <a:pt x="13974" y="1311"/>
                      <a:pt x="13974" y="1252"/>
                      <a:pt x="13900" y="1192"/>
                    </a:cubicBezTo>
                    <a:cubicBezTo>
                      <a:pt x="13900" y="1118"/>
                      <a:pt x="13900" y="1058"/>
                      <a:pt x="13840" y="1058"/>
                    </a:cubicBezTo>
                    <a:cubicBezTo>
                      <a:pt x="13840" y="999"/>
                      <a:pt x="13780" y="939"/>
                      <a:pt x="13721" y="939"/>
                    </a:cubicBezTo>
                    <a:cubicBezTo>
                      <a:pt x="13721" y="879"/>
                      <a:pt x="13721" y="820"/>
                      <a:pt x="13661" y="745"/>
                    </a:cubicBezTo>
                    <a:cubicBezTo>
                      <a:pt x="13661" y="686"/>
                      <a:pt x="13602" y="686"/>
                      <a:pt x="13602" y="626"/>
                    </a:cubicBezTo>
                    <a:cubicBezTo>
                      <a:pt x="13527" y="567"/>
                      <a:pt x="13468" y="567"/>
                      <a:pt x="13408" y="567"/>
                    </a:cubicBezTo>
                    <a:cubicBezTo>
                      <a:pt x="13408" y="507"/>
                      <a:pt x="13348" y="447"/>
                      <a:pt x="13289" y="373"/>
                    </a:cubicBezTo>
                    <a:lnTo>
                      <a:pt x="13229" y="313"/>
                    </a:lnTo>
                    <a:cubicBezTo>
                      <a:pt x="13192" y="284"/>
                      <a:pt x="13158" y="269"/>
                      <a:pt x="13127" y="269"/>
                    </a:cubicBezTo>
                    <a:cubicBezTo>
                      <a:pt x="13095" y="269"/>
                      <a:pt x="13065" y="284"/>
                      <a:pt x="13036" y="313"/>
                    </a:cubicBezTo>
                    <a:cubicBezTo>
                      <a:pt x="12976" y="254"/>
                      <a:pt x="12976" y="194"/>
                      <a:pt x="12857" y="135"/>
                    </a:cubicBezTo>
                    <a:lnTo>
                      <a:pt x="12782" y="135"/>
                    </a:lnTo>
                    <a:cubicBezTo>
                      <a:pt x="12723" y="105"/>
                      <a:pt x="12678" y="90"/>
                      <a:pt x="12648" y="90"/>
                    </a:cubicBezTo>
                    <a:cubicBezTo>
                      <a:pt x="12618" y="90"/>
                      <a:pt x="12603" y="105"/>
                      <a:pt x="12603" y="135"/>
                    </a:cubicBezTo>
                    <a:cubicBezTo>
                      <a:pt x="12544" y="75"/>
                      <a:pt x="12484" y="0"/>
                      <a:pt x="12410" y="0"/>
                    </a:cubicBezTo>
                    <a:lnTo>
                      <a:pt x="12291" y="0"/>
                    </a:lnTo>
                    <a:cubicBezTo>
                      <a:pt x="12231" y="0"/>
                      <a:pt x="12171" y="0"/>
                      <a:pt x="12112" y="75"/>
                    </a:cubicBezTo>
                    <a:cubicBezTo>
                      <a:pt x="12037" y="0"/>
                      <a:pt x="12037" y="0"/>
                      <a:pt x="11918" y="0"/>
                    </a:cubicBezTo>
                    <a:lnTo>
                      <a:pt x="11799" y="0"/>
                    </a:lnTo>
                    <a:cubicBezTo>
                      <a:pt x="11739" y="0"/>
                      <a:pt x="11665" y="0"/>
                      <a:pt x="11665" y="75"/>
                    </a:cubicBezTo>
                    <a:cubicBezTo>
                      <a:pt x="11605" y="0"/>
                      <a:pt x="11546" y="0"/>
                      <a:pt x="1148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1309;p70">
                <a:extLst>
                  <a:ext uri="{FF2B5EF4-FFF2-40B4-BE49-F238E27FC236}">
                    <a16:creationId xmlns:a16="http://schemas.microsoft.com/office/drawing/2014/main" id="{28430DB9-9445-DD44-B1D7-9B8EEC2862BE}"/>
                  </a:ext>
                </a:extLst>
              </p:cNvPr>
              <p:cNvSpPr/>
              <p:nvPr/>
            </p:nvSpPr>
            <p:spPr>
              <a:xfrm>
                <a:off x="6842992" y="4556039"/>
                <a:ext cx="58116" cy="53468"/>
              </a:xfrm>
              <a:custGeom>
                <a:avLst/>
                <a:gdLst/>
                <a:ahLst/>
                <a:cxnLst/>
                <a:rect l="l" t="t" r="r" b="b"/>
                <a:pathLst>
                  <a:path w="1863" h="1714" extrusionOk="0">
                    <a:moveTo>
                      <a:pt x="975" y="1"/>
                    </a:moveTo>
                    <a:cubicBezTo>
                      <a:pt x="919" y="1"/>
                      <a:pt x="862" y="8"/>
                      <a:pt x="805" y="23"/>
                    </a:cubicBezTo>
                    <a:cubicBezTo>
                      <a:pt x="313" y="83"/>
                      <a:pt x="0" y="515"/>
                      <a:pt x="60" y="962"/>
                    </a:cubicBezTo>
                    <a:cubicBezTo>
                      <a:pt x="128" y="1413"/>
                      <a:pt x="498" y="1714"/>
                      <a:pt x="939" y="1714"/>
                    </a:cubicBezTo>
                    <a:cubicBezTo>
                      <a:pt x="978" y="1714"/>
                      <a:pt x="1018" y="1711"/>
                      <a:pt x="1058" y="1707"/>
                    </a:cubicBezTo>
                    <a:cubicBezTo>
                      <a:pt x="1490" y="1632"/>
                      <a:pt x="1862" y="1200"/>
                      <a:pt x="1743" y="708"/>
                    </a:cubicBezTo>
                    <a:cubicBezTo>
                      <a:pt x="1691" y="332"/>
                      <a:pt x="1357" y="1"/>
                      <a:pt x="975"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1310;p70">
                <a:extLst>
                  <a:ext uri="{FF2B5EF4-FFF2-40B4-BE49-F238E27FC236}">
                    <a16:creationId xmlns:a16="http://schemas.microsoft.com/office/drawing/2014/main" id="{0ED26A50-A2B7-8C48-9DA9-0B7900698600}"/>
                  </a:ext>
                </a:extLst>
              </p:cNvPr>
              <p:cNvSpPr/>
              <p:nvPr/>
            </p:nvSpPr>
            <p:spPr>
              <a:xfrm>
                <a:off x="6758266" y="4357702"/>
                <a:ext cx="328171" cy="203735"/>
              </a:xfrm>
              <a:custGeom>
                <a:avLst/>
                <a:gdLst/>
                <a:ahLst/>
                <a:cxnLst/>
                <a:rect l="l" t="t" r="r" b="b"/>
                <a:pathLst>
                  <a:path w="10520" h="6531" extrusionOk="0">
                    <a:moveTo>
                      <a:pt x="3620" y="0"/>
                    </a:moveTo>
                    <a:cubicBezTo>
                      <a:pt x="1448" y="0"/>
                      <a:pt x="94" y="1077"/>
                      <a:pt x="50" y="1167"/>
                    </a:cubicBezTo>
                    <a:cubicBezTo>
                      <a:pt x="0" y="1247"/>
                      <a:pt x="76" y="1281"/>
                      <a:pt x="221" y="1281"/>
                    </a:cubicBezTo>
                    <a:cubicBezTo>
                      <a:pt x="428" y="1281"/>
                      <a:pt x="775" y="1212"/>
                      <a:pt x="1107" y="1107"/>
                    </a:cubicBezTo>
                    <a:cubicBezTo>
                      <a:pt x="1107" y="1107"/>
                      <a:pt x="2243" y="704"/>
                      <a:pt x="3652" y="704"/>
                    </a:cubicBezTo>
                    <a:cubicBezTo>
                      <a:pt x="4525" y="704"/>
                      <a:pt x="5503" y="859"/>
                      <a:pt x="6381" y="1361"/>
                    </a:cubicBezTo>
                    <a:cubicBezTo>
                      <a:pt x="9673" y="3283"/>
                      <a:pt x="9927" y="6381"/>
                      <a:pt x="10046" y="6500"/>
                    </a:cubicBezTo>
                    <a:cubicBezTo>
                      <a:pt x="10064" y="6520"/>
                      <a:pt x="10087" y="6530"/>
                      <a:pt x="10113" y="6530"/>
                    </a:cubicBezTo>
                    <a:cubicBezTo>
                      <a:pt x="10265" y="6530"/>
                      <a:pt x="10520" y="6202"/>
                      <a:pt x="10418" y="5517"/>
                    </a:cubicBezTo>
                    <a:cubicBezTo>
                      <a:pt x="10165" y="3655"/>
                      <a:pt x="8616" y="1361"/>
                      <a:pt x="6009" y="422"/>
                    </a:cubicBezTo>
                    <a:cubicBezTo>
                      <a:pt x="5135" y="116"/>
                      <a:pt x="4333" y="0"/>
                      <a:pt x="36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1311;p70">
                <a:extLst>
                  <a:ext uri="{FF2B5EF4-FFF2-40B4-BE49-F238E27FC236}">
                    <a16:creationId xmlns:a16="http://schemas.microsoft.com/office/drawing/2014/main" id="{A301FF48-00CE-A341-B165-18B6A94227CD}"/>
                  </a:ext>
                </a:extLst>
              </p:cNvPr>
              <p:cNvSpPr/>
              <p:nvPr/>
            </p:nvSpPr>
            <p:spPr>
              <a:xfrm>
                <a:off x="7042359" y="3638906"/>
                <a:ext cx="79485" cy="79516"/>
              </a:xfrm>
              <a:custGeom>
                <a:avLst/>
                <a:gdLst/>
                <a:ahLst/>
                <a:cxnLst/>
                <a:rect l="l" t="t" r="r" b="b"/>
                <a:pathLst>
                  <a:path w="2548" h="2549" extrusionOk="0">
                    <a:moveTo>
                      <a:pt x="1311" y="1"/>
                    </a:moveTo>
                    <a:cubicBezTo>
                      <a:pt x="566" y="1"/>
                      <a:pt x="0" y="567"/>
                      <a:pt x="0" y="1237"/>
                    </a:cubicBezTo>
                    <a:cubicBezTo>
                      <a:pt x="0" y="1982"/>
                      <a:pt x="566" y="2548"/>
                      <a:pt x="1311" y="2548"/>
                    </a:cubicBezTo>
                    <a:cubicBezTo>
                      <a:pt x="1997" y="2548"/>
                      <a:pt x="2548" y="1982"/>
                      <a:pt x="2548" y="1237"/>
                    </a:cubicBezTo>
                    <a:cubicBezTo>
                      <a:pt x="2548" y="567"/>
                      <a:pt x="1997" y="1"/>
                      <a:pt x="1311"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1312;p70">
                <a:extLst>
                  <a:ext uri="{FF2B5EF4-FFF2-40B4-BE49-F238E27FC236}">
                    <a16:creationId xmlns:a16="http://schemas.microsoft.com/office/drawing/2014/main" id="{BAFD01FE-7FC5-D54E-A8D6-39FA7B78800C}"/>
                  </a:ext>
                </a:extLst>
              </p:cNvPr>
              <p:cNvSpPr/>
              <p:nvPr/>
            </p:nvSpPr>
            <p:spPr>
              <a:xfrm>
                <a:off x="6940102" y="3607774"/>
                <a:ext cx="61860" cy="42800"/>
              </a:xfrm>
              <a:custGeom>
                <a:avLst/>
                <a:gdLst/>
                <a:ahLst/>
                <a:cxnLst/>
                <a:rect l="l" t="t" r="r" b="b"/>
                <a:pathLst>
                  <a:path w="1983" h="1372" extrusionOk="0">
                    <a:moveTo>
                      <a:pt x="120" y="1"/>
                    </a:moveTo>
                    <a:cubicBezTo>
                      <a:pt x="120" y="1"/>
                      <a:pt x="60" y="1"/>
                      <a:pt x="60" y="75"/>
                    </a:cubicBezTo>
                    <a:lnTo>
                      <a:pt x="60" y="194"/>
                    </a:lnTo>
                    <a:cubicBezTo>
                      <a:pt x="60" y="254"/>
                      <a:pt x="1" y="373"/>
                      <a:pt x="60" y="507"/>
                    </a:cubicBezTo>
                    <a:cubicBezTo>
                      <a:pt x="60" y="626"/>
                      <a:pt x="120" y="820"/>
                      <a:pt x="180" y="999"/>
                    </a:cubicBezTo>
                    <a:cubicBezTo>
                      <a:pt x="239" y="999"/>
                      <a:pt x="239" y="1058"/>
                      <a:pt x="299" y="1058"/>
                    </a:cubicBezTo>
                    <a:lnTo>
                      <a:pt x="373" y="1192"/>
                    </a:lnTo>
                    <a:lnTo>
                      <a:pt x="492" y="1252"/>
                    </a:lnTo>
                    <a:lnTo>
                      <a:pt x="612" y="1311"/>
                    </a:lnTo>
                    <a:cubicBezTo>
                      <a:pt x="746" y="1371"/>
                      <a:pt x="805" y="1371"/>
                      <a:pt x="925" y="1371"/>
                    </a:cubicBezTo>
                    <a:lnTo>
                      <a:pt x="1178" y="1371"/>
                    </a:lnTo>
                    <a:cubicBezTo>
                      <a:pt x="1297" y="1371"/>
                      <a:pt x="1357" y="1371"/>
                      <a:pt x="1416" y="1311"/>
                    </a:cubicBezTo>
                    <a:cubicBezTo>
                      <a:pt x="1491" y="1311"/>
                      <a:pt x="1550" y="1252"/>
                      <a:pt x="1610" y="1252"/>
                    </a:cubicBezTo>
                    <a:cubicBezTo>
                      <a:pt x="1863" y="1118"/>
                      <a:pt x="1982" y="939"/>
                      <a:pt x="1982" y="939"/>
                    </a:cubicBezTo>
                    <a:lnTo>
                      <a:pt x="1982" y="879"/>
                    </a:lnTo>
                    <a:lnTo>
                      <a:pt x="1923" y="879"/>
                    </a:lnTo>
                    <a:cubicBezTo>
                      <a:pt x="1923" y="879"/>
                      <a:pt x="1863" y="879"/>
                      <a:pt x="1789" y="939"/>
                    </a:cubicBezTo>
                    <a:cubicBezTo>
                      <a:pt x="1729" y="999"/>
                      <a:pt x="1669" y="999"/>
                      <a:pt x="1550" y="1058"/>
                    </a:cubicBezTo>
                    <a:cubicBezTo>
                      <a:pt x="1416" y="1118"/>
                      <a:pt x="1297" y="1192"/>
                      <a:pt x="1178" y="1192"/>
                    </a:cubicBezTo>
                    <a:lnTo>
                      <a:pt x="925" y="1192"/>
                    </a:lnTo>
                    <a:cubicBezTo>
                      <a:pt x="865" y="1192"/>
                      <a:pt x="805" y="1118"/>
                      <a:pt x="746" y="1118"/>
                    </a:cubicBezTo>
                    <a:lnTo>
                      <a:pt x="612" y="1058"/>
                    </a:lnTo>
                    <a:lnTo>
                      <a:pt x="492" y="999"/>
                    </a:lnTo>
                    <a:lnTo>
                      <a:pt x="433" y="939"/>
                    </a:lnTo>
                    <a:cubicBezTo>
                      <a:pt x="433" y="879"/>
                      <a:pt x="373" y="879"/>
                      <a:pt x="373" y="879"/>
                    </a:cubicBezTo>
                    <a:cubicBezTo>
                      <a:pt x="299" y="820"/>
                      <a:pt x="299" y="745"/>
                      <a:pt x="239" y="686"/>
                    </a:cubicBezTo>
                    <a:lnTo>
                      <a:pt x="239" y="507"/>
                    </a:lnTo>
                    <a:cubicBezTo>
                      <a:pt x="180" y="373"/>
                      <a:pt x="180" y="254"/>
                      <a:pt x="180" y="194"/>
                    </a:cubicBezTo>
                    <a:lnTo>
                      <a:pt x="180" y="75"/>
                    </a:lnTo>
                    <a:cubicBezTo>
                      <a:pt x="180" y="75"/>
                      <a:pt x="180" y="1"/>
                      <a:pt x="120" y="1"/>
                    </a:cubicBezTo>
                    <a:close/>
                  </a:path>
                </a:pathLst>
              </a:custGeom>
              <a:solidFill>
                <a:srgbClr val="3D2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1313;p70">
                <a:extLst>
                  <a:ext uri="{FF2B5EF4-FFF2-40B4-BE49-F238E27FC236}">
                    <a16:creationId xmlns:a16="http://schemas.microsoft.com/office/drawing/2014/main" id="{A32238EC-11AC-A742-9BCB-D14F7FB220AD}"/>
                  </a:ext>
                </a:extLst>
              </p:cNvPr>
              <p:cNvSpPr/>
              <p:nvPr/>
            </p:nvSpPr>
            <p:spPr>
              <a:xfrm>
                <a:off x="6994007" y="3962367"/>
                <a:ext cx="17719" cy="36748"/>
              </a:xfrm>
              <a:custGeom>
                <a:avLst/>
                <a:gdLst/>
                <a:ahLst/>
                <a:cxnLst/>
                <a:rect l="l" t="t" r="r" b="b"/>
                <a:pathLst>
                  <a:path w="568" h="1178" extrusionOk="0">
                    <a:moveTo>
                      <a:pt x="433" y="0"/>
                    </a:moveTo>
                    <a:cubicBezTo>
                      <a:pt x="433" y="0"/>
                      <a:pt x="373" y="60"/>
                      <a:pt x="314" y="179"/>
                    </a:cubicBezTo>
                    <a:cubicBezTo>
                      <a:pt x="254" y="254"/>
                      <a:pt x="135" y="373"/>
                      <a:pt x="135" y="492"/>
                    </a:cubicBezTo>
                    <a:cubicBezTo>
                      <a:pt x="61" y="626"/>
                      <a:pt x="61" y="686"/>
                      <a:pt x="61" y="745"/>
                    </a:cubicBezTo>
                    <a:cubicBezTo>
                      <a:pt x="1" y="805"/>
                      <a:pt x="61" y="864"/>
                      <a:pt x="61" y="924"/>
                    </a:cubicBezTo>
                    <a:cubicBezTo>
                      <a:pt x="61" y="998"/>
                      <a:pt x="61" y="1058"/>
                      <a:pt x="135" y="1118"/>
                    </a:cubicBezTo>
                    <a:lnTo>
                      <a:pt x="135" y="1177"/>
                    </a:lnTo>
                    <a:lnTo>
                      <a:pt x="195" y="1177"/>
                    </a:lnTo>
                    <a:lnTo>
                      <a:pt x="254" y="1118"/>
                    </a:lnTo>
                    <a:lnTo>
                      <a:pt x="254" y="1058"/>
                    </a:lnTo>
                    <a:lnTo>
                      <a:pt x="254" y="924"/>
                    </a:lnTo>
                    <a:lnTo>
                      <a:pt x="254" y="805"/>
                    </a:lnTo>
                    <a:cubicBezTo>
                      <a:pt x="254" y="745"/>
                      <a:pt x="314" y="686"/>
                      <a:pt x="314" y="626"/>
                    </a:cubicBezTo>
                    <a:cubicBezTo>
                      <a:pt x="373" y="492"/>
                      <a:pt x="433" y="373"/>
                      <a:pt x="433" y="254"/>
                    </a:cubicBezTo>
                    <a:cubicBezTo>
                      <a:pt x="507" y="179"/>
                      <a:pt x="567" y="119"/>
                      <a:pt x="567" y="119"/>
                    </a:cubicBezTo>
                    <a:cubicBezTo>
                      <a:pt x="567" y="60"/>
                      <a:pt x="567" y="0"/>
                      <a:pt x="507"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1314;p70">
                <a:extLst>
                  <a:ext uri="{FF2B5EF4-FFF2-40B4-BE49-F238E27FC236}">
                    <a16:creationId xmlns:a16="http://schemas.microsoft.com/office/drawing/2014/main" id="{388EF9A5-F795-D749-AF69-EC8914973FD1}"/>
                  </a:ext>
                </a:extLst>
              </p:cNvPr>
              <p:cNvSpPr/>
              <p:nvPr/>
            </p:nvSpPr>
            <p:spPr>
              <a:xfrm>
                <a:off x="6976818" y="3954475"/>
                <a:ext cx="15379" cy="39056"/>
              </a:xfrm>
              <a:custGeom>
                <a:avLst/>
                <a:gdLst/>
                <a:ahLst/>
                <a:cxnLst/>
                <a:rect l="l" t="t" r="r" b="b"/>
                <a:pathLst>
                  <a:path w="493" h="1252" extrusionOk="0">
                    <a:moveTo>
                      <a:pt x="373" y="0"/>
                    </a:moveTo>
                    <a:cubicBezTo>
                      <a:pt x="314" y="60"/>
                      <a:pt x="314" y="134"/>
                      <a:pt x="239" y="134"/>
                    </a:cubicBezTo>
                    <a:cubicBezTo>
                      <a:pt x="239" y="194"/>
                      <a:pt x="180" y="253"/>
                      <a:pt x="120" y="313"/>
                    </a:cubicBezTo>
                    <a:lnTo>
                      <a:pt x="120" y="432"/>
                    </a:lnTo>
                    <a:cubicBezTo>
                      <a:pt x="60" y="507"/>
                      <a:pt x="60" y="507"/>
                      <a:pt x="60" y="566"/>
                    </a:cubicBezTo>
                    <a:cubicBezTo>
                      <a:pt x="1" y="626"/>
                      <a:pt x="1" y="685"/>
                      <a:pt x="1" y="805"/>
                    </a:cubicBezTo>
                    <a:lnTo>
                      <a:pt x="1" y="939"/>
                    </a:lnTo>
                    <a:lnTo>
                      <a:pt x="1" y="998"/>
                    </a:lnTo>
                    <a:lnTo>
                      <a:pt x="1" y="1177"/>
                    </a:lnTo>
                    <a:cubicBezTo>
                      <a:pt x="60" y="1251"/>
                      <a:pt x="60" y="1251"/>
                      <a:pt x="120" y="1251"/>
                    </a:cubicBezTo>
                    <a:lnTo>
                      <a:pt x="120" y="1177"/>
                    </a:lnTo>
                    <a:cubicBezTo>
                      <a:pt x="120" y="1177"/>
                      <a:pt x="180" y="1117"/>
                      <a:pt x="180" y="998"/>
                    </a:cubicBezTo>
                    <a:lnTo>
                      <a:pt x="180" y="805"/>
                    </a:lnTo>
                    <a:cubicBezTo>
                      <a:pt x="180" y="745"/>
                      <a:pt x="239" y="685"/>
                      <a:pt x="239" y="626"/>
                    </a:cubicBezTo>
                    <a:cubicBezTo>
                      <a:pt x="314" y="566"/>
                      <a:pt x="314" y="507"/>
                      <a:pt x="314" y="432"/>
                    </a:cubicBezTo>
                    <a:cubicBezTo>
                      <a:pt x="373" y="372"/>
                      <a:pt x="373" y="313"/>
                      <a:pt x="433" y="253"/>
                    </a:cubicBezTo>
                    <a:cubicBezTo>
                      <a:pt x="433" y="194"/>
                      <a:pt x="433" y="134"/>
                      <a:pt x="492" y="134"/>
                    </a:cubicBezTo>
                    <a:lnTo>
                      <a:pt x="492" y="60"/>
                    </a:lnTo>
                    <a:cubicBezTo>
                      <a:pt x="492" y="60"/>
                      <a:pt x="492" y="0"/>
                      <a:pt x="43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1315;p70">
                <a:extLst>
                  <a:ext uri="{FF2B5EF4-FFF2-40B4-BE49-F238E27FC236}">
                    <a16:creationId xmlns:a16="http://schemas.microsoft.com/office/drawing/2014/main" id="{D3F8AFDF-00E9-4841-ABDA-527D7250E1E3}"/>
                  </a:ext>
                </a:extLst>
              </p:cNvPr>
              <p:cNvSpPr/>
              <p:nvPr/>
            </p:nvSpPr>
            <p:spPr>
              <a:xfrm>
                <a:off x="6887600" y="3926119"/>
                <a:ext cx="11636" cy="26516"/>
              </a:xfrm>
              <a:custGeom>
                <a:avLst/>
                <a:gdLst/>
                <a:ahLst/>
                <a:cxnLst/>
                <a:rect l="l" t="t" r="r" b="b"/>
                <a:pathLst>
                  <a:path w="373" h="850" extrusionOk="0">
                    <a:moveTo>
                      <a:pt x="283" y="0"/>
                    </a:moveTo>
                    <a:cubicBezTo>
                      <a:pt x="269" y="0"/>
                      <a:pt x="254" y="15"/>
                      <a:pt x="254" y="45"/>
                    </a:cubicBezTo>
                    <a:cubicBezTo>
                      <a:pt x="254" y="45"/>
                      <a:pt x="194" y="45"/>
                      <a:pt x="120" y="164"/>
                    </a:cubicBezTo>
                    <a:lnTo>
                      <a:pt x="60" y="224"/>
                    </a:lnTo>
                    <a:lnTo>
                      <a:pt x="60" y="358"/>
                    </a:lnTo>
                    <a:lnTo>
                      <a:pt x="0" y="417"/>
                    </a:lnTo>
                    <a:lnTo>
                      <a:pt x="0" y="596"/>
                    </a:lnTo>
                    <a:cubicBezTo>
                      <a:pt x="60" y="596"/>
                      <a:pt x="60" y="671"/>
                      <a:pt x="60" y="730"/>
                    </a:cubicBezTo>
                    <a:cubicBezTo>
                      <a:pt x="60" y="790"/>
                      <a:pt x="120" y="849"/>
                      <a:pt x="120" y="849"/>
                    </a:cubicBezTo>
                    <a:lnTo>
                      <a:pt x="194" y="849"/>
                    </a:lnTo>
                    <a:lnTo>
                      <a:pt x="254" y="790"/>
                    </a:lnTo>
                    <a:lnTo>
                      <a:pt x="254" y="671"/>
                    </a:lnTo>
                    <a:lnTo>
                      <a:pt x="254" y="596"/>
                    </a:lnTo>
                    <a:lnTo>
                      <a:pt x="254" y="477"/>
                    </a:lnTo>
                    <a:lnTo>
                      <a:pt x="254" y="358"/>
                    </a:lnTo>
                    <a:cubicBezTo>
                      <a:pt x="313" y="298"/>
                      <a:pt x="313" y="224"/>
                      <a:pt x="313" y="224"/>
                    </a:cubicBezTo>
                    <a:lnTo>
                      <a:pt x="313" y="105"/>
                    </a:lnTo>
                    <a:cubicBezTo>
                      <a:pt x="373" y="45"/>
                      <a:pt x="313" y="45"/>
                      <a:pt x="313" y="45"/>
                    </a:cubicBezTo>
                    <a:cubicBezTo>
                      <a:pt x="313" y="15"/>
                      <a:pt x="298" y="0"/>
                      <a:pt x="28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1316;p70">
                <a:extLst>
                  <a:ext uri="{FF2B5EF4-FFF2-40B4-BE49-F238E27FC236}">
                    <a16:creationId xmlns:a16="http://schemas.microsoft.com/office/drawing/2014/main" id="{F1E5F99A-79F0-EC42-A6A8-7A30C356EC6C}"/>
                  </a:ext>
                </a:extLst>
              </p:cNvPr>
              <p:cNvSpPr/>
              <p:nvPr/>
            </p:nvSpPr>
            <p:spPr>
              <a:xfrm>
                <a:off x="6868072" y="3925651"/>
                <a:ext cx="11667" cy="28855"/>
              </a:xfrm>
              <a:custGeom>
                <a:avLst/>
                <a:gdLst/>
                <a:ahLst/>
                <a:cxnLst/>
                <a:rect l="l" t="t" r="r" b="b"/>
                <a:pathLst>
                  <a:path w="374" h="925" extrusionOk="0">
                    <a:moveTo>
                      <a:pt x="254" y="0"/>
                    </a:moveTo>
                    <a:lnTo>
                      <a:pt x="254" y="60"/>
                    </a:lnTo>
                    <a:lnTo>
                      <a:pt x="194" y="120"/>
                    </a:lnTo>
                    <a:cubicBezTo>
                      <a:pt x="135" y="179"/>
                      <a:pt x="135" y="239"/>
                      <a:pt x="75" y="239"/>
                    </a:cubicBezTo>
                    <a:lnTo>
                      <a:pt x="75" y="373"/>
                    </a:lnTo>
                    <a:lnTo>
                      <a:pt x="75" y="432"/>
                    </a:lnTo>
                    <a:cubicBezTo>
                      <a:pt x="75" y="492"/>
                      <a:pt x="1" y="552"/>
                      <a:pt x="75" y="611"/>
                    </a:cubicBezTo>
                    <a:lnTo>
                      <a:pt x="75" y="745"/>
                    </a:lnTo>
                    <a:lnTo>
                      <a:pt x="75" y="805"/>
                    </a:lnTo>
                    <a:cubicBezTo>
                      <a:pt x="135" y="864"/>
                      <a:pt x="194" y="924"/>
                      <a:pt x="194" y="924"/>
                    </a:cubicBezTo>
                    <a:lnTo>
                      <a:pt x="254" y="924"/>
                    </a:lnTo>
                    <a:lnTo>
                      <a:pt x="314" y="864"/>
                    </a:lnTo>
                    <a:cubicBezTo>
                      <a:pt x="314" y="864"/>
                      <a:pt x="254" y="805"/>
                      <a:pt x="254" y="745"/>
                    </a:cubicBezTo>
                    <a:lnTo>
                      <a:pt x="254" y="611"/>
                    </a:lnTo>
                    <a:lnTo>
                      <a:pt x="254" y="492"/>
                    </a:lnTo>
                    <a:cubicBezTo>
                      <a:pt x="254" y="432"/>
                      <a:pt x="254" y="373"/>
                      <a:pt x="314" y="373"/>
                    </a:cubicBezTo>
                    <a:lnTo>
                      <a:pt x="314" y="239"/>
                    </a:lnTo>
                    <a:lnTo>
                      <a:pt x="373" y="120"/>
                    </a:lnTo>
                    <a:cubicBezTo>
                      <a:pt x="373" y="60"/>
                      <a:pt x="373" y="0"/>
                      <a:pt x="314"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317;p70">
                <a:extLst>
                  <a:ext uri="{FF2B5EF4-FFF2-40B4-BE49-F238E27FC236}">
                    <a16:creationId xmlns:a16="http://schemas.microsoft.com/office/drawing/2014/main" id="{50E8F806-39C8-E043-A282-31F61876F0C0}"/>
                  </a:ext>
                </a:extLst>
              </p:cNvPr>
              <p:cNvSpPr/>
              <p:nvPr/>
            </p:nvSpPr>
            <p:spPr>
              <a:xfrm>
                <a:off x="6866232" y="3551997"/>
                <a:ext cx="46481" cy="75336"/>
              </a:xfrm>
              <a:custGeom>
                <a:avLst/>
                <a:gdLst/>
                <a:ahLst/>
                <a:cxnLst/>
                <a:rect l="l" t="t" r="r" b="b"/>
                <a:pathLst>
                  <a:path w="1490" h="2415" extrusionOk="0">
                    <a:moveTo>
                      <a:pt x="626" y="1"/>
                    </a:moveTo>
                    <a:cubicBezTo>
                      <a:pt x="253" y="805"/>
                      <a:pt x="60" y="1669"/>
                      <a:pt x="0" y="2414"/>
                    </a:cubicBezTo>
                    <a:lnTo>
                      <a:pt x="253" y="2414"/>
                    </a:lnTo>
                    <a:cubicBezTo>
                      <a:pt x="939" y="2414"/>
                      <a:pt x="1490" y="1863"/>
                      <a:pt x="1490" y="1178"/>
                    </a:cubicBezTo>
                    <a:cubicBezTo>
                      <a:pt x="1490" y="612"/>
                      <a:pt x="1117" y="120"/>
                      <a:pt x="626" y="1"/>
                    </a:cubicBezTo>
                    <a:close/>
                  </a:path>
                </a:pathLst>
              </a:custGeom>
              <a:solidFill>
                <a:srgbClr val="F084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318;p70">
                <a:extLst>
                  <a:ext uri="{FF2B5EF4-FFF2-40B4-BE49-F238E27FC236}">
                    <a16:creationId xmlns:a16="http://schemas.microsoft.com/office/drawing/2014/main" id="{1FACC3DD-7A56-2E4C-80D6-9DF24847F964}"/>
                  </a:ext>
                </a:extLst>
              </p:cNvPr>
              <p:cNvSpPr/>
              <p:nvPr/>
            </p:nvSpPr>
            <p:spPr>
              <a:xfrm>
                <a:off x="7236142" y="4558597"/>
                <a:ext cx="106469" cy="104597"/>
              </a:xfrm>
              <a:custGeom>
                <a:avLst/>
                <a:gdLst/>
                <a:ahLst/>
                <a:cxnLst/>
                <a:rect l="l" t="t" r="r" b="b"/>
                <a:pathLst>
                  <a:path w="3413" h="3353" extrusionOk="0">
                    <a:moveTo>
                      <a:pt x="1684" y="1"/>
                    </a:moveTo>
                    <a:cubicBezTo>
                      <a:pt x="745" y="1"/>
                      <a:pt x="1" y="746"/>
                      <a:pt x="1" y="1684"/>
                    </a:cubicBezTo>
                    <a:cubicBezTo>
                      <a:pt x="1" y="2608"/>
                      <a:pt x="745" y="3353"/>
                      <a:pt x="1684" y="3353"/>
                    </a:cubicBezTo>
                    <a:cubicBezTo>
                      <a:pt x="2608" y="3353"/>
                      <a:pt x="3412" y="2608"/>
                      <a:pt x="3412" y="1684"/>
                    </a:cubicBezTo>
                    <a:cubicBezTo>
                      <a:pt x="3412" y="746"/>
                      <a:pt x="2608" y="1"/>
                      <a:pt x="1684" y="1"/>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319;p70">
                <a:extLst>
                  <a:ext uri="{FF2B5EF4-FFF2-40B4-BE49-F238E27FC236}">
                    <a16:creationId xmlns:a16="http://schemas.microsoft.com/office/drawing/2014/main" id="{5A14047C-ABDB-CA4B-A434-99E16E0089C5}"/>
                  </a:ext>
                </a:extLst>
              </p:cNvPr>
              <p:cNvSpPr/>
              <p:nvPr/>
            </p:nvSpPr>
            <p:spPr>
              <a:xfrm>
                <a:off x="7551711" y="4543281"/>
                <a:ext cx="104566" cy="104597"/>
              </a:xfrm>
              <a:custGeom>
                <a:avLst/>
                <a:gdLst/>
                <a:ahLst/>
                <a:cxnLst/>
                <a:rect l="l" t="t" r="r" b="b"/>
                <a:pathLst>
                  <a:path w="3352" h="3353" extrusionOk="0">
                    <a:moveTo>
                      <a:pt x="1683" y="0"/>
                    </a:moveTo>
                    <a:cubicBezTo>
                      <a:pt x="745" y="0"/>
                      <a:pt x="0" y="745"/>
                      <a:pt x="0" y="1669"/>
                    </a:cubicBezTo>
                    <a:cubicBezTo>
                      <a:pt x="0" y="2607"/>
                      <a:pt x="745" y="3352"/>
                      <a:pt x="1683" y="3352"/>
                    </a:cubicBezTo>
                    <a:cubicBezTo>
                      <a:pt x="2607" y="3352"/>
                      <a:pt x="3352" y="2607"/>
                      <a:pt x="3352" y="1669"/>
                    </a:cubicBezTo>
                    <a:cubicBezTo>
                      <a:pt x="3352" y="745"/>
                      <a:pt x="2607" y="0"/>
                      <a:pt x="1683" y="0"/>
                    </a:cubicBezTo>
                    <a:close/>
                  </a:path>
                </a:pathLst>
              </a:custGeom>
              <a:solidFill>
                <a:srgbClr val="5223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1320;p70">
                <a:extLst>
                  <a:ext uri="{FF2B5EF4-FFF2-40B4-BE49-F238E27FC236}">
                    <a16:creationId xmlns:a16="http://schemas.microsoft.com/office/drawing/2014/main" id="{4B4A09A7-8501-C44D-ACBA-6D998A0406F1}"/>
                  </a:ext>
                </a:extLst>
              </p:cNvPr>
              <p:cNvSpPr/>
              <p:nvPr/>
            </p:nvSpPr>
            <p:spPr>
              <a:xfrm>
                <a:off x="7579100" y="4576254"/>
                <a:ext cx="44203" cy="42332"/>
              </a:xfrm>
              <a:custGeom>
                <a:avLst/>
                <a:gdLst/>
                <a:ahLst/>
                <a:cxnLst/>
                <a:rect l="l" t="t" r="r" b="b"/>
                <a:pathLst>
                  <a:path w="1417" h="1357" extrusionOk="0">
                    <a:moveTo>
                      <a:pt x="746" y="1"/>
                    </a:moveTo>
                    <a:cubicBezTo>
                      <a:pt x="299" y="1"/>
                      <a:pt x="1" y="314"/>
                      <a:pt x="1" y="686"/>
                    </a:cubicBezTo>
                    <a:cubicBezTo>
                      <a:pt x="1" y="1059"/>
                      <a:pt x="299" y="1357"/>
                      <a:pt x="746" y="1357"/>
                    </a:cubicBezTo>
                    <a:cubicBezTo>
                      <a:pt x="1118" y="1357"/>
                      <a:pt x="1416" y="1059"/>
                      <a:pt x="1416" y="686"/>
                    </a:cubicBezTo>
                    <a:cubicBezTo>
                      <a:pt x="1416" y="314"/>
                      <a:pt x="1118" y="1"/>
                      <a:pt x="746"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1321;p70">
                <a:extLst>
                  <a:ext uri="{FF2B5EF4-FFF2-40B4-BE49-F238E27FC236}">
                    <a16:creationId xmlns:a16="http://schemas.microsoft.com/office/drawing/2014/main" id="{9C5EC3E8-3617-6043-ACB7-6FA33B470EE9}"/>
                  </a:ext>
                </a:extLst>
              </p:cNvPr>
              <p:cNvSpPr/>
              <p:nvPr/>
            </p:nvSpPr>
            <p:spPr>
              <a:xfrm>
                <a:off x="7267275" y="4593473"/>
                <a:ext cx="36748" cy="34876"/>
              </a:xfrm>
              <a:custGeom>
                <a:avLst/>
                <a:gdLst/>
                <a:ahLst/>
                <a:cxnLst/>
                <a:rect l="l" t="t" r="r" b="b"/>
                <a:pathLst>
                  <a:path w="1178" h="1118" extrusionOk="0">
                    <a:moveTo>
                      <a:pt x="612" y="0"/>
                    </a:moveTo>
                    <a:cubicBezTo>
                      <a:pt x="314" y="0"/>
                      <a:pt x="1" y="253"/>
                      <a:pt x="1" y="566"/>
                    </a:cubicBezTo>
                    <a:cubicBezTo>
                      <a:pt x="1" y="879"/>
                      <a:pt x="314" y="1117"/>
                      <a:pt x="612" y="1117"/>
                    </a:cubicBezTo>
                    <a:cubicBezTo>
                      <a:pt x="924" y="1117"/>
                      <a:pt x="1178" y="879"/>
                      <a:pt x="1178" y="566"/>
                    </a:cubicBezTo>
                    <a:cubicBezTo>
                      <a:pt x="1178" y="253"/>
                      <a:pt x="924" y="0"/>
                      <a:pt x="612"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322;p70">
                <a:extLst>
                  <a:ext uri="{FF2B5EF4-FFF2-40B4-BE49-F238E27FC236}">
                    <a16:creationId xmlns:a16="http://schemas.microsoft.com/office/drawing/2014/main" id="{660771C9-DC01-1B4F-B541-EF9E2D1A4899}"/>
                  </a:ext>
                </a:extLst>
              </p:cNvPr>
              <p:cNvSpPr/>
              <p:nvPr/>
            </p:nvSpPr>
            <p:spPr>
              <a:xfrm>
                <a:off x="6860648" y="4032057"/>
                <a:ext cx="53936" cy="561448"/>
              </a:xfrm>
              <a:custGeom>
                <a:avLst/>
                <a:gdLst/>
                <a:ahLst/>
                <a:cxnLst/>
                <a:rect l="l" t="t" r="r" b="b"/>
                <a:pathLst>
                  <a:path w="1729" h="17998" extrusionOk="0">
                    <a:moveTo>
                      <a:pt x="1356" y="1"/>
                    </a:moveTo>
                    <a:cubicBezTo>
                      <a:pt x="1177" y="1"/>
                      <a:pt x="1058" y="180"/>
                      <a:pt x="984" y="373"/>
                    </a:cubicBezTo>
                    <a:lnTo>
                      <a:pt x="0" y="17625"/>
                    </a:lnTo>
                    <a:cubicBezTo>
                      <a:pt x="0" y="17818"/>
                      <a:pt x="120" y="17997"/>
                      <a:pt x="313" y="17997"/>
                    </a:cubicBezTo>
                    <a:lnTo>
                      <a:pt x="373" y="17997"/>
                    </a:lnTo>
                    <a:cubicBezTo>
                      <a:pt x="552" y="17997"/>
                      <a:pt x="686" y="17878"/>
                      <a:pt x="686" y="17684"/>
                    </a:cubicBezTo>
                    <a:lnTo>
                      <a:pt x="1669" y="373"/>
                    </a:lnTo>
                    <a:cubicBezTo>
                      <a:pt x="1728" y="180"/>
                      <a:pt x="1550" y="61"/>
                      <a:pt x="13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323;p70">
                <a:extLst>
                  <a:ext uri="{FF2B5EF4-FFF2-40B4-BE49-F238E27FC236}">
                    <a16:creationId xmlns:a16="http://schemas.microsoft.com/office/drawing/2014/main" id="{737FA582-0664-CC4E-9A04-26DB6CE44698}"/>
                  </a:ext>
                </a:extLst>
              </p:cNvPr>
              <p:cNvSpPr/>
              <p:nvPr/>
            </p:nvSpPr>
            <p:spPr>
              <a:xfrm>
                <a:off x="6796511" y="3933075"/>
                <a:ext cx="298380" cy="112489"/>
              </a:xfrm>
              <a:custGeom>
                <a:avLst/>
                <a:gdLst/>
                <a:ahLst/>
                <a:cxnLst/>
                <a:rect l="l" t="t" r="r" b="b"/>
                <a:pathLst>
                  <a:path w="9565" h="3606" extrusionOk="0">
                    <a:moveTo>
                      <a:pt x="4291" y="1"/>
                    </a:moveTo>
                    <a:cubicBezTo>
                      <a:pt x="4291" y="1"/>
                      <a:pt x="4097" y="75"/>
                      <a:pt x="3784" y="135"/>
                    </a:cubicBezTo>
                    <a:cubicBezTo>
                      <a:pt x="3572" y="442"/>
                      <a:pt x="3036" y="720"/>
                      <a:pt x="2610" y="720"/>
                    </a:cubicBezTo>
                    <a:cubicBezTo>
                      <a:pt x="2437" y="720"/>
                      <a:pt x="2283" y="674"/>
                      <a:pt x="2176" y="567"/>
                    </a:cubicBezTo>
                    <a:cubicBezTo>
                      <a:pt x="1624" y="746"/>
                      <a:pt x="1177" y="999"/>
                      <a:pt x="879" y="1193"/>
                    </a:cubicBezTo>
                    <a:cubicBezTo>
                      <a:pt x="1" y="1937"/>
                      <a:pt x="194" y="3174"/>
                      <a:pt x="2608" y="3487"/>
                    </a:cubicBezTo>
                    <a:cubicBezTo>
                      <a:pt x="2980" y="3546"/>
                      <a:pt x="3487" y="3606"/>
                      <a:pt x="3919" y="3606"/>
                    </a:cubicBezTo>
                    <a:cubicBezTo>
                      <a:pt x="6272" y="3606"/>
                      <a:pt x="8879" y="2742"/>
                      <a:pt x="9133" y="2429"/>
                    </a:cubicBezTo>
                    <a:cubicBezTo>
                      <a:pt x="9565" y="1937"/>
                      <a:pt x="8999" y="1118"/>
                      <a:pt x="8626" y="1118"/>
                    </a:cubicBezTo>
                    <a:cubicBezTo>
                      <a:pt x="8507" y="1118"/>
                      <a:pt x="8135" y="1252"/>
                      <a:pt x="7583" y="1491"/>
                    </a:cubicBezTo>
                    <a:cubicBezTo>
                      <a:pt x="7225" y="1897"/>
                      <a:pt x="6761" y="2092"/>
                      <a:pt x="6330" y="2092"/>
                    </a:cubicBezTo>
                    <a:cubicBezTo>
                      <a:pt x="6224" y="2092"/>
                      <a:pt x="6119" y="2080"/>
                      <a:pt x="6019" y="2057"/>
                    </a:cubicBezTo>
                    <a:cubicBezTo>
                      <a:pt x="5408" y="2310"/>
                      <a:pt x="4663" y="2369"/>
                      <a:pt x="3978" y="2489"/>
                    </a:cubicBezTo>
                    <a:cubicBezTo>
                      <a:pt x="3561" y="2542"/>
                      <a:pt x="3147" y="2586"/>
                      <a:pt x="2755" y="2586"/>
                    </a:cubicBezTo>
                    <a:cubicBezTo>
                      <a:pt x="2266" y="2586"/>
                      <a:pt x="1811" y="2517"/>
                      <a:pt x="1431" y="2310"/>
                    </a:cubicBezTo>
                    <a:cubicBezTo>
                      <a:pt x="313" y="1625"/>
                      <a:pt x="3546" y="999"/>
                      <a:pt x="4157" y="880"/>
                    </a:cubicBezTo>
                    <a:cubicBezTo>
                      <a:pt x="4231" y="567"/>
                      <a:pt x="4291" y="314"/>
                      <a:pt x="4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324;p70">
                <a:extLst>
                  <a:ext uri="{FF2B5EF4-FFF2-40B4-BE49-F238E27FC236}">
                    <a16:creationId xmlns:a16="http://schemas.microsoft.com/office/drawing/2014/main" id="{52E3B93B-457B-E84F-9B2F-E03D66861A03}"/>
                  </a:ext>
                </a:extLst>
              </p:cNvPr>
              <p:cNvSpPr/>
              <p:nvPr/>
            </p:nvSpPr>
            <p:spPr>
              <a:xfrm>
                <a:off x="7518706" y="4331529"/>
                <a:ext cx="91121" cy="272457"/>
              </a:xfrm>
              <a:custGeom>
                <a:avLst/>
                <a:gdLst/>
                <a:ahLst/>
                <a:cxnLst/>
                <a:rect l="l" t="t" r="r" b="b"/>
                <a:pathLst>
                  <a:path w="2921" h="8734" extrusionOk="0">
                    <a:moveTo>
                      <a:pt x="225" y="0"/>
                    </a:moveTo>
                    <a:cubicBezTo>
                      <a:pt x="199" y="0"/>
                      <a:pt x="169" y="7"/>
                      <a:pt x="134" y="25"/>
                    </a:cubicBezTo>
                    <a:cubicBezTo>
                      <a:pt x="75" y="25"/>
                      <a:pt x="0" y="144"/>
                      <a:pt x="0" y="203"/>
                    </a:cubicBezTo>
                    <a:cubicBezTo>
                      <a:pt x="0" y="203"/>
                      <a:pt x="75" y="338"/>
                      <a:pt x="134" y="576"/>
                    </a:cubicBezTo>
                    <a:cubicBezTo>
                      <a:pt x="134" y="829"/>
                      <a:pt x="254" y="1142"/>
                      <a:pt x="313" y="1574"/>
                    </a:cubicBezTo>
                    <a:cubicBezTo>
                      <a:pt x="447" y="1946"/>
                      <a:pt x="566" y="2438"/>
                      <a:pt x="686" y="2870"/>
                    </a:cubicBezTo>
                    <a:cubicBezTo>
                      <a:pt x="820" y="3436"/>
                      <a:pt x="998" y="3928"/>
                      <a:pt x="1118" y="4434"/>
                    </a:cubicBezTo>
                    <a:cubicBezTo>
                      <a:pt x="1430" y="5477"/>
                      <a:pt x="1803" y="6535"/>
                      <a:pt x="2056" y="7339"/>
                    </a:cubicBezTo>
                    <a:cubicBezTo>
                      <a:pt x="2175" y="7712"/>
                      <a:pt x="2309" y="8025"/>
                      <a:pt x="2369" y="8278"/>
                    </a:cubicBezTo>
                    <a:cubicBezTo>
                      <a:pt x="2488" y="8457"/>
                      <a:pt x="2548" y="8591"/>
                      <a:pt x="2548" y="8591"/>
                    </a:cubicBezTo>
                    <a:cubicBezTo>
                      <a:pt x="2548" y="8678"/>
                      <a:pt x="2620" y="8733"/>
                      <a:pt x="2705" y="8733"/>
                    </a:cubicBezTo>
                    <a:cubicBezTo>
                      <a:pt x="2736" y="8733"/>
                      <a:pt x="2769" y="8726"/>
                      <a:pt x="2801" y="8710"/>
                    </a:cubicBezTo>
                    <a:cubicBezTo>
                      <a:pt x="2861" y="8650"/>
                      <a:pt x="2920" y="8591"/>
                      <a:pt x="2861" y="8531"/>
                    </a:cubicBezTo>
                    <a:cubicBezTo>
                      <a:pt x="2861" y="8531"/>
                      <a:pt x="2861" y="8397"/>
                      <a:pt x="2801" y="8159"/>
                    </a:cubicBezTo>
                    <a:cubicBezTo>
                      <a:pt x="2741" y="7905"/>
                      <a:pt x="2682" y="7593"/>
                      <a:pt x="2548" y="7161"/>
                    </a:cubicBezTo>
                    <a:cubicBezTo>
                      <a:pt x="2369" y="6356"/>
                      <a:pt x="2116" y="5298"/>
                      <a:pt x="1803" y="4241"/>
                    </a:cubicBezTo>
                    <a:cubicBezTo>
                      <a:pt x="1624" y="3749"/>
                      <a:pt x="1490" y="3183"/>
                      <a:pt x="1311" y="2751"/>
                    </a:cubicBezTo>
                    <a:cubicBezTo>
                      <a:pt x="1118" y="2259"/>
                      <a:pt x="998" y="1753"/>
                      <a:pt x="879" y="1380"/>
                    </a:cubicBezTo>
                    <a:cubicBezTo>
                      <a:pt x="745" y="1008"/>
                      <a:pt x="626" y="710"/>
                      <a:pt x="507" y="457"/>
                    </a:cubicBezTo>
                    <a:cubicBezTo>
                      <a:pt x="447" y="203"/>
                      <a:pt x="373" y="84"/>
                      <a:pt x="373" y="84"/>
                    </a:cubicBezTo>
                    <a:cubicBezTo>
                      <a:pt x="331" y="42"/>
                      <a:pt x="288" y="0"/>
                      <a:pt x="225" y="0"/>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325;p70">
                <a:extLst>
                  <a:ext uri="{FF2B5EF4-FFF2-40B4-BE49-F238E27FC236}">
                    <a16:creationId xmlns:a16="http://schemas.microsoft.com/office/drawing/2014/main" id="{BCDF6CC1-EBC2-114F-8455-7B342554C8A9}"/>
                  </a:ext>
                </a:extLst>
              </p:cNvPr>
              <p:cNvSpPr/>
              <p:nvPr/>
            </p:nvSpPr>
            <p:spPr>
              <a:xfrm>
                <a:off x="7458750" y="4253635"/>
                <a:ext cx="191974" cy="96549"/>
              </a:xfrm>
              <a:custGeom>
                <a:avLst/>
                <a:gdLst/>
                <a:ahLst/>
                <a:cxnLst/>
                <a:rect l="l" t="t" r="r" b="b"/>
                <a:pathLst>
                  <a:path w="6154" h="3095" extrusionOk="0">
                    <a:moveTo>
                      <a:pt x="5371" y="0"/>
                    </a:moveTo>
                    <a:cubicBezTo>
                      <a:pt x="5006" y="0"/>
                      <a:pt x="4634" y="93"/>
                      <a:pt x="4604" y="93"/>
                    </a:cubicBezTo>
                    <a:cubicBezTo>
                      <a:pt x="4157" y="600"/>
                      <a:pt x="3665" y="1032"/>
                      <a:pt x="3233" y="1404"/>
                    </a:cubicBezTo>
                    <a:cubicBezTo>
                      <a:pt x="2369" y="2209"/>
                      <a:pt x="1118" y="2641"/>
                      <a:pt x="1" y="3073"/>
                    </a:cubicBezTo>
                    <a:cubicBezTo>
                      <a:pt x="48" y="3088"/>
                      <a:pt x="108" y="3095"/>
                      <a:pt x="179" y="3095"/>
                    </a:cubicBezTo>
                    <a:cubicBezTo>
                      <a:pt x="750" y="3095"/>
                      <a:pt x="2034" y="2640"/>
                      <a:pt x="3412" y="2149"/>
                    </a:cubicBezTo>
                    <a:cubicBezTo>
                      <a:pt x="5215" y="1583"/>
                      <a:pt x="6153" y="1092"/>
                      <a:pt x="6094" y="466"/>
                    </a:cubicBezTo>
                    <a:cubicBezTo>
                      <a:pt x="6094" y="93"/>
                      <a:pt x="5736" y="0"/>
                      <a:pt x="53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326;p70">
                <a:extLst>
                  <a:ext uri="{FF2B5EF4-FFF2-40B4-BE49-F238E27FC236}">
                    <a16:creationId xmlns:a16="http://schemas.microsoft.com/office/drawing/2014/main" id="{851A0AE3-5143-5D4B-B265-E2C538601EB5}"/>
                  </a:ext>
                </a:extLst>
              </p:cNvPr>
              <p:cNvSpPr/>
              <p:nvPr/>
            </p:nvSpPr>
            <p:spPr>
              <a:xfrm>
                <a:off x="7280751" y="4595314"/>
                <a:ext cx="325364" cy="19559"/>
              </a:xfrm>
              <a:custGeom>
                <a:avLst/>
                <a:gdLst/>
                <a:ahLst/>
                <a:cxnLst/>
                <a:rect l="l" t="t" r="r" b="b"/>
                <a:pathLst>
                  <a:path w="10430" h="627" extrusionOk="0">
                    <a:moveTo>
                      <a:pt x="8686" y="1"/>
                    </a:moveTo>
                    <a:cubicBezTo>
                      <a:pt x="8440" y="38"/>
                      <a:pt x="8176" y="38"/>
                      <a:pt x="7904" y="38"/>
                    </a:cubicBezTo>
                    <a:cubicBezTo>
                      <a:pt x="7632" y="38"/>
                      <a:pt x="7353" y="38"/>
                      <a:pt x="7077" y="75"/>
                    </a:cubicBezTo>
                    <a:cubicBezTo>
                      <a:pt x="6451" y="75"/>
                      <a:pt x="5841" y="75"/>
                      <a:pt x="5215" y="135"/>
                    </a:cubicBezTo>
                    <a:cubicBezTo>
                      <a:pt x="4530" y="135"/>
                      <a:pt x="3904" y="135"/>
                      <a:pt x="3353" y="194"/>
                    </a:cubicBezTo>
                    <a:cubicBezTo>
                      <a:pt x="2727" y="194"/>
                      <a:pt x="2176" y="254"/>
                      <a:pt x="1669" y="254"/>
                    </a:cubicBezTo>
                    <a:cubicBezTo>
                      <a:pt x="1237" y="314"/>
                      <a:pt x="805" y="314"/>
                      <a:pt x="552" y="314"/>
                    </a:cubicBezTo>
                    <a:cubicBezTo>
                      <a:pt x="254" y="373"/>
                      <a:pt x="120" y="373"/>
                      <a:pt x="120" y="373"/>
                    </a:cubicBezTo>
                    <a:cubicBezTo>
                      <a:pt x="60" y="373"/>
                      <a:pt x="1" y="448"/>
                      <a:pt x="1" y="507"/>
                    </a:cubicBezTo>
                    <a:cubicBezTo>
                      <a:pt x="1" y="567"/>
                      <a:pt x="60" y="626"/>
                      <a:pt x="120" y="626"/>
                    </a:cubicBezTo>
                    <a:lnTo>
                      <a:pt x="3353" y="626"/>
                    </a:lnTo>
                    <a:cubicBezTo>
                      <a:pt x="3904" y="567"/>
                      <a:pt x="4589" y="567"/>
                      <a:pt x="5215" y="567"/>
                    </a:cubicBezTo>
                    <a:cubicBezTo>
                      <a:pt x="5841" y="507"/>
                      <a:pt x="6451" y="507"/>
                      <a:pt x="7077" y="507"/>
                    </a:cubicBezTo>
                    <a:cubicBezTo>
                      <a:pt x="7703" y="448"/>
                      <a:pt x="8254" y="448"/>
                      <a:pt x="8686" y="373"/>
                    </a:cubicBezTo>
                    <a:cubicBezTo>
                      <a:pt x="9684" y="314"/>
                      <a:pt x="10310" y="254"/>
                      <a:pt x="10310" y="254"/>
                    </a:cubicBezTo>
                    <a:cubicBezTo>
                      <a:pt x="10369" y="254"/>
                      <a:pt x="10429" y="194"/>
                      <a:pt x="10429" y="135"/>
                    </a:cubicBezTo>
                    <a:cubicBezTo>
                      <a:pt x="10429" y="75"/>
                      <a:pt x="10369" y="75"/>
                      <a:pt x="10310" y="75"/>
                    </a:cubicBezTo>
                    <a:cubicBezTo>
                      <a:pt x="10310" y="75"/>
                      <a:pt x="9684" y="1"/>
                      <a:pt x="8686" y="1"/>
                    </a:cubicBezTo>
                    <a:close/>
                  </a:path>
                </a:pathLst>
              </a:custGeom>
              <a:solidFill>
                <a:srgbClr val="0771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327;p70">
                <a:extLst>
                  <a:ext uri="{FF2B5EF4-FFF2-40B4-BE49-F238E27FC236}">
                    <a16:creationId xmlns:a16="http://schemas.microsoft.com/office/drawing/2014/main" id="{93AD8B2A-54EC-6442-92EC-53C278A2D113}"/>
                  </a:ext>
                </a:extLst>
              </p:cNvPr>
              <p:cNvSpPr/>
              <p:nvPr/>
            </p:nvSpPr>
            <p:spPr>
              <a:xfrm>
                <a:off x="6887600" y="4185443"/>
                <a:ext cx="402946" cy="430366"/>
              </a:xfrm>
              <a:custGeom>
                <a:avLst/>
                <a:gdLst/>
                <a:ahLst/>
                <a:cxnLst/>
                <a:rect l="l" t="t" r="r" b="b"/>
                <a:pathLst>
                  <a:path w="12917" h="13796" extrusionOk="0">
                    <a:moveTo>
                      <a:pt x="222" y="0"/>
                    </a:moveTo>
                    <a:cubicBezTo>
                      <a:pt x="175" y="0"/>
                      <a:pt x="127" y="15"/>
                      <a:pt x="60" y="45"/>
                    </a:cubicBezTo>
                    <a:cubicBezTo>
                      <a:pt x="0" y="104"/>
                      <a:pt x="0" y="238"/>
                      <a:pt x="60" y="298"/>
                    </a:cubicBezTo>
                    <a:cubicBezTo>
                      <a:pt x="60" y="298"/>
                      <a:pt x="254" y="477"/>
                      <a:pt x="626" y="924"/>
                    </a:cubicBezTo>
                    <a:cubicBezTo>
                      <a:pt x="939" y="1296"/>
                      <a:pt x="1431" y="1788"/>
                      <a:pt x="1982" y="2473"/>
                    </a:cubicBezTo>
                    <a:cubicBezTo>
                      <a:pt x="2235" y="2786"/>
                      <a:pt x="2548" y="3158"/>
                      <a:pt x="2920" y="3456"/>
                    </a:cubicBezTo>
                    <a:cubicBezTo>
                      <a:pt x="3233" y="3829"/>
                      <a:pt x="3606" y="4276"/>
                      <a:pt x="3918" y="4648"/>
                    </a:cubicBezTo>
                    <a:cubicBezTo>
                      <a:pt x="4663" y="5453"/>
                      <a:pt x="5468" y="6257"/>
                      <a:pt x="6213" y="7121"/>
                    </a:cubicBezTo>
                    <a:cubicBezTo>
                      <a:pt x="7017" y="7926"/>
                      <a:pt x="7762" y="8805"/>
                      <a:pt x="8507" y="9609"/>
                    </a:cubicBezTo>
                    <a:cubicBezTo>
                      <a:pt x="9252" y="10354"/>
                      <a:pt x="9997" y="11099"/>
                      <a:pt x="10548" y="11724"/>
                    </a:cubicBezTo>
                    <a:cubicBezTo>
                      <a:pt x="11174" y="12335"/>
                      <a:pt x="11665" y="12842"/>
                      <a:pt x="12038" y="13140"/>
                    </a:cubicBezTo>
                    <a:lnTo>
                      <a:pt x="12604" y="13706"/>
                    </a:lnTo>
                    <a:cubicBezTo>
                      <a:pt x="12634" y="13765"/>
                      <a:pt x="12678" y="13795"/>
                      <a:pt x="12725" y="13795"/>
                    </a:cubicBezTo>
                    <a:cubicBezTo>
                      <a:pt x="12771" y="13795"/>
                      <a:pt x="12820" y="13765"/>
                      <a:pt x="12857" y="13706"/>
                    </a:cubicBezTo>
                    <a:cubicBezTo>
                      <a:pt x="12917" y="13646"/>
                      <a:pt x="12917" y="13587"/>
                      <a:pt x="12857" y="13453"/>
                    </a:cubicBezTo>
                    <a:cubicBezTo>
                      <a:pt x="12857" y="13453"/>
                      <a:pt x="12663" y="13274"/>
                      <a:pt x="12351" y="12901"/>
                    </a:cubicBezTo>
                    <a:cubicBezTo>
                      <a:pt x="12038" y="12529"/>
                      <a:pt x="11546" y="11963"/>
                      <a:pt x="10995" y="11352"/>
                    </a:cubicBezTo>
                    <a:cubicBezTo>
                      <a:pt x="10429" y="10667"/>
                      <a:pt x="9743" y="9922"/>
                      <a:pt x="8999" y="9117"/>
                    </a:cubicBezTo>
                    <a:cubicBezTo>
                      <a:pt x="8313" y="8372"/>
                      <a:pt x="7509" y="7494"/>
                      <a:pt x="6704" y="6629"/>
                    </a:cubicBezTo>
                    <a:cubicBezTo>
                      <a:pt x="5959" y="5825"/>
                      <a:pt x="5155" y="4946"/>
                      <a:pt x="4410" y="4201"/>
                    </a:cubicBezTo>
                    <a:cubicBezTo>
                      <a:pt x="4038" y="3829"/>
                      <a:pt x="3665" y="3456"/>
                      <a:pt x="3352" y="3084"/>
                    </a:cubicBezTo>
                    <a:cubicBezTo>
                      <a:pt x="2980" y="2711"/>
                      <a:pt x="2667" y="2413"/>
                      <a:pt x="2354" y="2101"/>
                    </a:cubicBezTo>
                    <a:cubicBezTo>
                      <a:pt x="1803" y="1475"/>
                      <a:pt x="1237" y="983"/>
                      <a:pt x="939" y="611"/>
                    </a:cubicBezTo>
                    <a:lnTo>
                      <a:pt x="373" y="45"/>
                    </a:lnTo>
                    <a:cubicBezTo>
                      <a:pt x="313" y="15"/>
                      <a:pt x="269" y="0"/>
                      <a:pt x="2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328;p70">
                <a:extLst>
                  <a:ext uri="{FF2B5EF4-FFF2-40B4-BE49-F238E27FC236}">
                    <a16:creationId xmlns:a16="http://schemas.microsoft.com/office/drawing/2014/main" id="{FCCE6CB0-7045-A744-AFAF-4DD2B9AD1E9F}"/>
                  </a:ext>
                </a:extLst>
              </p:cNvPr>
              <p:cNvSpPr/>
              <p:nvPr/>
            </p:nvSpPr>
            <p:spPr>
              <a:xfrm>
                <a:off x="7263095" y="4520040"/>
                <a:ext cx="29323" cy="96673"/>
              </a:xfrm>
              <a:custGeom>
                <a:avLst/>
                <a:gdLst/>
                <a:ahLst/>
                <a:cxnLst/>
                <a:rect l="l" t="t" r="r" b="b"/>
                <a:pathLst>
                  <a:path w="940" h="3099" extrusionOk="0">
                    <a:moveTo>
                      <a:pt x="194" y="0"/>
                    </a:moveTo>
                    <a:cubicBezTo>
                      <a:pt x="75" y="60"/>
                      <a:pt x="1" y="179"/>
                      <a:pt x="1" y="313"/>
                    </a:cubicBezTo>
                    <a:lnTo>
                      <a:pt x="448" y="2920"/>
                    </a:lnTo>
                    <a:cubicBezTo>
                      <a:pt x="507" y="3039"/>
                      <a:pt x="567" y="3099"/>
                      <a:pt x="686" y="3099"/>
                    </a:cubicBezTo>
                    <a:lnTo>
                      <a:pt x="746" y="3099"/>
                    </a:lnTo>
                    <a:cubicBezTo>
                      <a:pt x="880" y="3099"/>
                      <a:pt x="939" y="2980"/>
                      <a:pt x="939" y="2861"/>
                    </a:cubicBezTo>
                    <a:lnTo>
                      <a:pt x="507" y="179"/>
                    </a:lnTo>
                    <a:cubicBezTo>
                      <a:pt x="448" y="60"/>
                      <a:pt x="314" y="0"/>
                      <a:pt x="194" y="0"/>
                    </a:cubicBezTo>
                    <a:close/>
                  </a:path>
                </a:pathLst>
              </a:custGeom>
              <a:solidFill>
                <a:srgbClr val="006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329;p70">
                <a:extLst>
                  <a:ext uri="{FF2B5EF4-FFF2-40B4-BE49-F238E27FC236}">
                    <a16:creationId xmlns:a16="http://schemas.microsoft.com/office/drawing/2014/main" id="{B1849EEC-DD87-484A-952A-4BDB00C89037}"/>
                  </a:ext>
                </a:extLst>
              </p:cNvPr>
              <p:cNvSpPr/>
              <p:nvPr/>
            </p:nvSpPr>
            <p:spPr>
              <a:xfrm>
                <a:off x="7172473" y="4496800"/>
                <a:ext cx="119945" cy="35625"/>
              </a:xfrm>
              <a:custGeom>
                <a:avLst/>
                <a:gdLst/>
                <a:ahLst/>
                <a:cxnLst/>
                <a:rect l="l" t="t" r="r" b="b"/>
                <a:pathLst>
                  <a:path w="3845" h="1142" extrusionOk="0">
                    <a:moveTo>
                      <a:pt x="924" y="0"/>
                    </a:moveTo>
                    <a:lnTo>
                      <a:pt x="924" y="60"/>
                    </a:lnTo>
                    <a:cubicBezTo>
                      <a:pt x="671" y="179"/>
                      <a:pt x="1" y="745"/>
                      <a:pt x="433" y="999"/>
                    </a:cubicBezTo>
                    <a:cubicBezTo>
                      <a:pt x="601" y="1107"/>
                      <a:pt x="1229" y="1141"/>
                      <a:pt x="1887" y="1141"/>
                    </a:cubicBezTo>
                    <a:cubicBezTo>
                      <a:pt x="2681" y="1141"/>
                      <a:pt x="3520" y="1091"/>
                      <a:pt x="3651" y="1058"/>
                    </a:cubicBezTo>
                    <a:cubicBezTo>
                      <a:pt x="3844" y="999"/>
                      <a:pt x="3785" y="745"/>
                      <a:pt x="3785" y="745"/>
                    </a:cubicBezTo>
                    <a:cubicBezTo>
                      <a:pt x="3099" y="686"/>
                      <a:pt x="1550" y="313"/>
                      <a:pt x="924" y="0"/>
                    </a:cubicBezTo>
                    <a:close/>
                  </a:path>
                </a:pathLst>
              </a:custGeom>
              <a:solidFill>
                <a:srgbClr val="3CAF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330;p70">
                <a:extLst>
                  <a:ext uri="{FF2B5EF4-FFF2-40B4-BE49-F238E27FC236}">
                    <a16:creationId xmlns:a16="http://schemas.microsoft.com/office/drawing/2014/main" id="{375182CE-A08E-074B-97EC-21618592F8C0}"/>
                  </a:ext>
                </a:extLst>
              </p:cNvPr>
              <p:cNvSpPr/>
              <p:nvPr/>
            </p:nvSpPr>
            <p:spPr>
              <a:xfrm>
                <a:off x="7156688" y="4126391"/>
                <a:ext cx="228659" cy="343488"/>
              </a:xfrm>
              <a:custGeom>
                <a:avLst/>
                <a:gdLst/>
                <a:ahLst/>
                <a:cxnLst/>
                <a:rect l="l" t="t" r="r" b="b"/>
                <a:pathLst>
                  <a:path w="7330" h="11011" extrusionOk="0">
                    <a:moveTo>
                      <a:pt x="5122" y="0"/>
                    </a:moveTo>
                    <a:cubicBezTo>
                      <a:pt x="4992" y="0"/>
                      <a:pt x="4858" y="5"/>
                      <a:pt x="4723" y="16"/>
                    </a:cubicBezTo>
                    <a:cubicBezTo>
                      <a:pt x="4350" y="16"/>
                      <a:pt x="3918" y="76"/>
                      <a:pt x="3486" y="210"/>
                    </a:cubicBezTo>
                    <a:cubicBezTo>
                      <a:pt x="3039" y="329"/>
                      <a:pt x="2607" y="508"/>
                      <a:pt x="2175" y="820"/>
                    </a:cubicBezTo>
                    <a:cubicBezTo>
                      <a:pt x="1743" y="1074"/>
                      <a:pt x="1371" y="1446"/>
                      <a:pt x="1058" y="1878"/>
                    </a:cubicBezTo>
                    <a:cubicBezTo>
                      <a:pt x="745" y="2310"/>
                      <a:pt x="566" y="2742"/>
                      <a:pt x="373" y="3249"/>
                    </a:cubicBezTo>
                    <a:cubicBezTo>
                      <a:pt x="253" y="3487"/>
                      <a:pt x="194" y="3740"/>
                      <a:pt x="134" y="3994"/>
                    </a:cubicBezTo>
                    <a:cubicBezTo>
                      <a:pt x="134" y="4113"/>
                      <a:pt x="60" y="4232"/>
                      <a:pt x="60" y="4366"/>
                    </a:cubicBezTo>
                    <a:lnTo>
                      <a:pt x="60" y="4798"/>
                    </a:lnTo>
                    <a:cubicBezTo>
                      <a:pt x="0" y="5290"/>
                      <a:pt x="134" y="5796"/>
                      <a:pt x="194" y="6288"/>
                    </a:cubicBezTo>
                    <a:cubicBezTo>
                      <a:pt x="313" y="6779"/>
                      <a:pt x="432" y="7211"/>
                      <a:pt x="626" y="7584"/>
                    </a:cubicBezTo>
                    <a:cubicBezTo>
                      <a:pt x="626" y="7718"/>
                      <a:pt x="685" y="7837"/>
                      <a:pt x="745" y="7897"/>
                    </a:cubicBezTo>
                    <a:cubicBezTo>
                      <a:pt x="745" y="8031"/>
                      <a:pt x="805" y="8090"/>
                      <a:pt x="879" y="8210"/>
                    </a:cubicBezTo>
                    <a:cubicBezTo>
                      <a:pt x="939" y="8403"/>
                      <a:pt x="998" y="8582"/>
                      <a:pt x="1058" y="8776"/>
                    </a:cubicBezTo>
                    <a:cubicBezTo>
                      <a:pt x="1177" y="8895"/>
                      <a:pt x="1252" y="9074"/>
                      <a:pt x="1311" y="9208"/>
                    </a:cubicBezTo>
                    <a:cubicBezTo>
                      <a:pt x="1430" y="9387"/>
                      <a:pt x="1490" y="9521"/>
                      <a:pt x="1549" y="9640"/>
                    </a:cubicBezTo>
                    <a:cubicBezTo>
                      <a:pt x="1743" y="9953"/>
                      <a:pt x="1862" y="10191"/>
                      <a:pt x="1996" y="10385"/>
                    </a:cubicBezTo>
                    <a:cubicBezTo>
                      <a:pt x="2056" y="10563"/>
                      <a:pt x="2175" y="10698"/>
                      <a:pt x="2235" y="10817"/>
                    </a:cubicBezTo>
                    <a:cubicBezTo>
                      <a:pt x="2294" y="10876"/>
                      <a:pt x="2369" y="10936"/>
                      <a:pt x="2369" y="10936"/>
                    </a:cubicBezTo>
                    <a:cubicBezTo>
                      <a:pt x="2369" y="11010"/>
                      <a:pt x="2488" y="11010"/>
                      <a:pt x="2488" y="11010"/>
                    </a:cubicBezTo>
                    <a:cubicBezTo>
                      <a:pt x="2548" y="10936"/>
                      <a:pt x="2607" y="10876"/>
                      <a:pt x="2548" y="10817"/>
                    </a:cubicBezTo>
                    <a:cubicBezTo>
                      <a:pt x="2548" y="10817"/>
                      <a:pt x="2428" y="10638"/>
                      <a:pt x="2235" y="10191"/>
                    </a:cubicBezTo>
                    <a:cubicBezTo>
                      <a:pt x="2116" y="10012"/>
                      <a:pt x="1996" y="9759"/>
                      <a:pt x="1862" y="9521"/>
                    </a:cubicBezTo>
                    <a:cubicBezTo>
                      <a:pt x="1743" y="9267"/>
                      <a:pt x="1549" y="8954"/>
                      <a:pt x="1430" y="8582"/>
                    </a:cubicBezTo>
                    <a:cubicBezTo>
                      <a:pt x="1371" y="8403"/>
                      <a:pt x="1311" y="8210"/>
                      <a:pt x="1177" y="8031"/>
                    </a:cubicBezTo>
                    <a:cubicBezTo>
                      <a:pt x="1177" y="7956"/>
                      <a:pt x="1117" y="7837"/>
                      <a:pt x="1058" y="7778"/>
                    </a:cubicBezTo>
                    <a:cubicBezTo>
                      <a:pt x="1058" y="7658"/>
                      <a:pt x="998" y="7584"/>
                      <a:pt x="998" y="7465"/>
                    </a:cubicBezTo>
                    <a:cubicBezTo>
                      <a:pt x="879" y="7092"/>
                      <a:pt x="745" y="6660"/>
                      <a:pt x="626" y="6169"/>
                    </a:cubicBezTo>
                    <a:cubicBezTo>
                      <a:pt x="566" y="5722"/>
                      <a:pt x="507" y="5290"/>
                      <a:pt x="507" y="4798"/>
                    </a:cubicBezTo>
                    <a:lnTo>
                      <a:pt x="507" y="4426"/>
                    </a:lnTo>
                    <a:cubicBezTo>
                      <a:pt x="566" y="4306"/>
                      <a:pt x="566" y="4232"/>
                      <a:pt x="566" y="4113"/>
                    </a:cubicBezTo>
                    <a:cubicBezTo>
                      <a:pt x="626" y="3860"/>
                      <a:pt x="685" y="3621"/>
                      <a:pt x="805" y="3368"/>
                    </a:cubicBezTo>
                    <a:cubicBezTo>
                      <a:pt x="939" y="2936"/>
                      <a:pt x="1177" y="2504"/>
                      <a:pt x="1430" y="2131"/>
                    </a:cubicBezTo>
                    <a:cubicBezTo>
                      <a:pt x="1743" y="1759"/>
                      <a:pt x="2056" y="1387"/>
                      <a:pt x="2428" y="1133"/>
                    </a:cubicBezTo>
                    <a:cubicBezTo>
                      <a:pt x="2801" y="880"/>
                      <a:pt x="3173" y="701"/>
                      <a:pt x="3605" y="582"/>
                    </a:cubicBezTo>
                    <a:cubicBezTo>
                      <a:pt x="3978" y="448"/>
                      <a:pt x="4350" y="388"/>
                      <a:pt x="4723" y="388"/>
                    </a:cubicBezTo>
                    <a:cubicBezTo>
                      <a:pt x="4941" y="371"/>
                      <a:pt x="5149" y="364"/>
                      <a:pt x="5345" y="364"/>
                    </a:cubicBezTo>
                    <a:cubicBezTo>
                      <a:pt x="5817" y="364"/>
                      <a:pt x="6220" y="406"/>
                      <a:pt x="6525" y="448"/>
                    </a:cubicBezTo>
                    <a:cubicBezTo>
                      <a:pt x="6704" y="508"/>
                      <a:pt x="6898" y="508"/>
                      <a:pt x="7017" y="582"/>
                    </a:cubicBezTo>
                    <a:lnTo>
                      <a:pt x="7211" y="582"/>
                    </a:lnTo>
                    <a:cubicBezTo>
                      <a:pt x="7228" y="599"/>
                      <a:pt x="7245" y="606"/>
                      <a:pt x="7260" y="606"/>
                    </a:cubicBezTo>
                    <a:cubicBezTo>
                      <a:pt x="7299" y="606"/>
                      <a:pt x="7330" y="561"/>
                      <a:pt x="7330" y="508"/>
                    </a:cubicBezTo>
                    <a:cubicBezTo>
                      <a:pt x="7330" y="448"/>
                      <a:pt x="7330" y="388"/>
                      <a:pt x="7270" y="388"/>
                    </a:cubicBezTo>
                    <a:cubicBezTo>
                      <a:pt x="7270" y="388"/>
                      <a:pt x="7211" y="329"/>
                      <a:pt x="7076" y="329"/>
                    </a:cubicBezTo>
                    <a:cubicBezTo>
                      <a:pt x="6957" y="269"/>
                      <a:pt x="6764" y="210"/>
                      <a:pt x="6585" y="210"/>
                    </a:cubicBezTo>
                    <a:cubicBezTo>
                      <a:pt x="6231" y="100"/>
                      <a:pt x="5708" y="0"/>
                      <a:pt x="512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331;p70">
                <a:extLst>
                  <a:ext uri="{FF2B5EF4-FFF2-40B4-BE49-F238E27FC236}">
                    <a16:creationId xmlns:a16="http://schemas.microsoft.com/office/drawing/2014/main" id="{9C455154-58E7-F54D-B843-60E1B7E0BD02}"/>
                  </a:ext>
                </a:extLst>
              </p:cNvPr>
              <p:cNvSpPr/>
              <p:nvPr/>
            </p:nvSpPr>
            <p:spPr>
              <a:xfrm>
                <a:off x="6965214" y="3805269"/>
                <a:ext cx="230531" cy="197745"/>
              </a:xfrm>
              <a:custGeom>
                <a:avLst/>
                <a:gdLst/>
                <a:ahLst/>
                <a:cxnLst/>
                <a:rect l="l" t="t" r="r" b="b"/>
                <a:pathLst>
                  <a:path w="7390" h="6339" extrusionOk="0">
                    <a:moveTo>
                      <a:pt x="7315" y="1"/>
                    </a:moveTo>
                    <a:cubicBezTo>
                      <a:pt x="7255" y="1"/>
                      <a:pt x="7196" y="1"/>
                      <a:pt x="7196" y="75"/>
                    </a:cubicBezTo>
                    <a:cubicBezTo>
                      <a:pt x="7196" y="75"/>
                      <a:pt x="7136" y="254"/>
                      <a:pt x="7017" y="627"/>
                    </a:cubicBezTo>
                    <a:cubicBezTo>
                      <a:pt x="6943" y="999"/>
                      <a:pt x="6764" y="1491"/>
                      <a:pt x="6570" y="2057"/>
                    </a:cubicBezTo>
                    <a:cubicBezTo>
                      <a:pt x="6511" y="2176"/>
                      <a:pt x="6451" y="2370"/>
                      <a:pt x="6391" y="2489"/>
                    </a:cubicBezTo>
                    <a:cubicBezTo>
                      <a:pt x="6332" y="2548"/>
                      <a:pt x="6272" y="2608"/>
                      <a:pt x="6272" y="2682"/>
                    </a:cubicBezTo>
                    <a:cubicBezTo>
                      <a:pt x="6198" y="2742"/>
                      <a:pt x="6138" y="2742"/>
                      <a:pt x="6079" y="2802"/>
                    </a:cubicBezTo>
                    <a:cubicBezTo>
                      <a:pt x="6000" y="2839"/>
                      <a:pt x="5910" y="2853"/>
                      <a:pt x="5812" y="2853"/>
                    </a:cubicBezTo>
                    <a:cubicBezTo>
                      <a:pt x="5594" y="2853"/>
                      <a:pt x="5337" y="2783"/>
                      <a:pt x="5080" y="2742"/>
                    </a:cubicBezTo>
                    <a:cubicBezTo>
                      <a:pt x="4648" y="2682"/>
                      <a:pt x="4276" y="2682"/>
                      <a:pt x="3844" y="2608"/>
                    </a:cubicBezTo>
                    <a:lnTo>
                      <a:pt x="3218" y="2608"/>
                    </a:lnTo>
                    <a:cubicBezTo>
                      <a:pt x="2980" y="2608"/>
                      <a:pt x="2786" y="2682"/>
                      <a:pt x="2548" y="2682"/>
                    </a:cubicBezTo>
                    <a:cubicBezTo>
                      <a:pt x="1728" y="2861"/>
                      <a:pt x="924" y="3353"/>
                      <a:pt x="432" y="4038"/>
                    </a:cubicBezTo>
                    <a:cubicBezTo>
                      <a:pt x="239" y="4411"/>
                      <a:pt x="60" y="4783"/>
                      <a:pt x="0" y="5155"/>
                    </a:cubicBezTo>
                    <a:cubicBezTo>
                      <a:pt x="0" y="5349"/>
                      <a:pt x="0" y="5588"/>
                      <a:pt x="60" y="5781"/>
                    </a:cubicBezTo>
                    <a:cubicBezTo>
                      <a:pt x="120" y="5960"/>
                      <a:pt x="239" y="6094"/>
                      <a:pt x="432" y="6213"/>
                    </a:cubicBezTo>
                    <a:cubicBezTo>
                      <a:pt x="584" y="6307"/>
                      <a:pt x="750" y="6338"/>
                      <a:pt x="908" y="6338"/>
                    </a:cubicBezTo>
                    <a:cubicBezTo>
                      <a:pt x="1075" y="6338"/>
                      <a:pt x="1233" y="6303"/>
                      <a:pt x="1356" y="6273"/>
                    </a:cubicBezTo>
                    <a:cubicBezTo>
                      <a:pt x="1609" y="6154"/>
                      <a:pt x="1803" y="6034"/>
                      <a:pt x="1982" y="5900"/>
                    </a:cubicBezTo>
                    <a:cubicBezTo>
                      <a:pt x="2101" y="5781"/>
                      <a:pt x="2235" y="5662"/>
                      <a:pt x="2295" y="5588"/>
                    </a:cubicBezTo>
                    <a:cubicBezTo>
                      <a:pt x="2354" y="5528"/>
                      <a:pt x="2354" y="5468"/>
                      <a:pt x="2354" y="5468"/>
                    </a:cubicBezTo>
                    <a:cubicBezTo>
                      <a:pt x="2414" y="5409"/>
                      <a:pt x="2414" y="5409"/>
                      <a:pt x="2354" y="5349"/>
                    </a:cubicBezTo>
                    <a:lnTo>
                      <a:pt x="2235" y="5349"/>
                    </a:lnTo>
                    <a:cubicBezTo>
                      <a:pt x="2235" y="5349"/>
                      <a:pt x="2175" y="5409"/>
                      <a:pt x="2101" y="5468"/>
                    </a:cubicBezTo>
                    <a:cubicBezTo>
                      <a:pt x="2041" y="5528"/>
                      <a:pt x="1982" y="5662"/>
                      <a:pt x="1863" y="5781"/>
                    </a:cubicBezTo>
                    <a:cubicBezTo>
                      <a:pt x="1669" y="5841"/>
                      <a:pt x="1550" y="5960"/>
                      <a:pt x="1296" y="6034"/>
                    </a:cubicBezTo>
                    <a:cubicBezTo>
                      <a:pt x="1201" y="6058"/>
                      <a:pt x="1103" y="6073"/>
                      <a:pt x="1004" y="6073"/>
                    </a:cubicBezTo>
                    <a:cubicBezTo>
                      <a:pt x="855" y="6073"/>
                      <a:pt x="703" y="6040"/>
                      <a:pt x="552" y="5960"/>
                    </a:cubicBezTo>
                    <a:cubicBezTo>
                      <a:pt x="492" y="5900"/>
                      <a:pt x="373" y="5781"/>
                      <a:pt x="313" y="5662"/>
                    </a:cubicBezTo>
                    <a:lnTo>
                      <a:pt x="313" y="5215"/>
                    </a:lnTo>
                    <a:cubicBezTo>
                      <a:pt x="373" y="4917"/>
                      <a:pt x="492" y="4545"/>
                      <a:pt x="745" y="4232"/>
                    </a:cubicBezTo>
                    <a:cubicBezTo>
                      <a:pt x="1118" y="3666"/>
                      <a:pt x="1863" y="3174"/>
                      <a:pt x="2667" y="3055"/>
                    </a:cubicBezTo>
                    <a:cubicBezTo>
                      <a:pt x="2846" y="2980"/>
                      <a:pt x="3039" y="2980"/>
                      <a:pt x="3218" y="2980"/>
                    </a:cubicBezTo>
                    <a:lnTo>
                      <a:pt x="3844" y="2980"/>
                    </a:lnTo>
                    <a:cubicBezTo>
                      <a:pt x="4216" y="2980"/>
                      <a:pt x="4648" y="2980"/>
                      <a:pt x="5021" y="3055"/>
                    </a:cubicBezTo>
                    <a:cubicBezTo>
                      <a:pt x="5214" y="3115"/>
                      <a:pt x="5393" y="3115"/>
                      <a:pt x="5587" y="3115"/>
                    </a:cubicBezTo>
                    <a:cubicBezTo>
                      <a:pt x="5661" y="3139"/>
                      <a:pt x="5748" y="3154"/>
                      <a:pt x="5837" y="3154"/>
                    </a:cubicBezTo>
                    <a:cubicBezTo>
                      <a:pt x="5963" y="3154"/>
                      <a:pt x="6093" y="3125"/>
                      <a:pt x="6198" y="3055"/>
                    </a:cubicBezTo>
                    <a:cubicBezTo>
                      <a:pt x="6332" y="2980"/>
                      <a:pt x="6391" y="2980"/>
                      <a:pt x="6451" y="2861"/>
                    </a:cubicBezTo>
                    <a:cubicBezTo>
                      <a:pt x="6570" y="2802"/>
                      <a:pt x="6570" y="2682"/>
                      <a:pt x="6645" y="2608"/>
                    </a:cubicBezTo>
                    <a:cubicBezTo>
                      <a:pt x="6704" y="2429"/>
                      <a:pt x="6764" y="2310"/>
                      <a:pt x="6823" y="2176"/>
                    </a:cubicBezTo>
                    <a:cubicBezTo>
                      <a:pt x="7017" y="1565"/>
                      <a:pt x="7136" y="1059"/>
                      <a:pt x="7255" y="686"/>
                    </a:cubicBezTo>
                    <a:cubicBezTo>
                      <a:pt x="7315" y="314"/>
                      <a:pt x="7390" y="135"/>
                      <a:pt x="7390" y="135"/>
                    </a:cubicBezTo>
                    <a:cubicBezTo>
                      <a:pt x="7390" y="75"/>
                      <a:pt x="7390" y="1"/>
                      <a:pt x="73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332;p70">
                <a:extLst>
                  <a:ext uri="{FF2B5EF4-FFF2-40B4-BE49-F238E27FC236}">
                    <a16:creationId xmlns:a16="http://schemas.microsoft.com/office/drawing/2014/main" id="{DA7424ED-2322-ED46-A138-58D581AAE802}"/>
                  </a:ext>
                </a:extLst>
              </p:cNvPr>
              <p:cNvSpPr/>
              <p:nvPr/>
            </p:nvSpPr>
            <p:spPr>
              <a:xfrm>
                <a:off x="7191689" y="3986731"/>
                <a:ext cx="34720" cy="27982"/>
              </a:xfrm>
              <a:custGeom>
                <a:avLst/>
                <a:gdLst/>
                <a:ahLst/>
                <a:cxnLst/>
                <a:rect l="l" t="t" r="r" b="b"/>
                <a:pathLst>
                  <a:path w="1113" h="897" extrusionOk="0">
                    <a:moveTo>
                      <a:pt x="968" y="0"/>
                    </a:moveTo>
                    <a:cubicBezTo>
                      <a:pt x="938" y="0"/>
                      <a:pt x="906" y="8"/>
                      <a:pt x="874" y="24"/>
                    </a:cubicBezTo>
                    <a:cubicBezTo>
                      <a:pt x="740" y="83"/>
                      <a:pt x="562" y="277"/>
                      <a:pt x="427" y="277"/>
                    </a:cubicBezTo>
                    <a:cubicBezTo>
                      <a:pt x="406" y="272"/>
                      <a:pt x="386" y="269"/>
                      <a:pt x="365" y="269"/>
                    </a:cubicBezTo>
                    <a:cubicBezTo>
                      <a:pt x="157" y="269"/>
                      <a:pt x="1" y="532"/>
                      <a:pt x="55" y="709"/>
                    </a:cubicBezTo>
                    <a:cubicBezTo>
                      <a:pt x="142" y="825"/>
                      <a:pt x="247" y="897"/>
                      <a:pt x="364" y="897"/>
                    </a:cubicBezTo>
                    <a:cubicBezTo>
                      <a:pt x="427" y="897"/>
                      <a:pt x="493" y="875"/>
                      <a:pt x="562" y="828"/>
                    </a:cubicBezTo>
                    <a:cubicBezTo>
                      <a:pt x="681" y="709"/>
                      <a:pt x="800" y="649"/>
                      <a:pt x="934" y="515"/>
                    </a:cubicBezTo>
                    <a:cubicBezTo>
                      <a:pt x="1053" y="396"/>
                      <a:pt x="1053" y="277"/>
                      <a:pt x="1113" y="143"/>
                    </a:cubicBezTo>
                    <a:cubicBezTo>
                      <a:pt x="1113" y="56"/>
                      <a:pt x="1049" y="0"/>
                      <a:pt x="968"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333;p70">
                <a:extLst>
                  <a:ext uri="{FF2B5EF4-FFF2-40B4-BE49-F238E27FC236}">
                    <a16:creationId xmlns:a16="http://schemas.microsoft.com/office/drawing/2014/main" id="{492E1D06-EF7A-B741-93FA-DB994A87B3C9}"/>
                  </a:ext>
                </a:extLst>
              </p:cNvPr>
              <p:cNvSpPr/>
              <p:nvPr/>
            </p:nvSpPr>
            <p:spPr>
              <a:xfrm>
                <a:off x="7162709" y="3988478"/>
                <a:ext cx="23271" cy="16658"/>
              </a:xfrm>
              <a:custGeom>
                <a:avLst/>
                <a:gdLst/>
                <a:ahLst/>
                <a:cxnLst/>
                <a:rect l="l" t="t" r="r" b="b"/>
                <a:pathLst>
                  <a:path w="746" h="534" extrusionOk="0">
                    <a:moveTo>
                      <a:pt x="616" y="1"/>
                    </a:moveTo>
                    <a:cubicBezTo>
                      <a:pt x="572" y="1"/>
                      <a:pt x="532" y="27"/>
                      <a:pt x="492" y="27"/>
                    </a:cubicBezTo>
                    <a:cubicBezTo>
                      <a:pt x="433" y="87"/>
                      <a:pt x="314" y="87"/>
                      <a:pt x="239" y="87"/>
                    </a:cubicBezTo>
                    <a:cubicBezTo>
                      <a:pt x="224" y="79"/>
                      <a:pt x="209" y="76"/>
                      <a:pt x="194" y="76"/>
                    </a:cubicBezTo>
                    <a:cubicBezTo>
                      <a:pt x="91" y="76"/>
                      <a:pt x="1" y="236"/>
                      <a:pt x="1" y="340"/>
                    </a:cubicBezTo>
                    <a:cubicBezTo>
                      <a:pt x="1" y="459"/>
                      <a:pt x="180" y="534"/>
                      <a:pt x="314" y="534"/>
                    </a:cubicBezTo>
                    <a:cubicBezTo>
                      <a:pt x="433" y="459"/>
                      <a:pt x="552" y="400"/>
                      <a:pt x="612" y="281"/>
                    </a:cubicBezTo>
                    <a:cubicBezTo>
                      <a:pt x="686" y="221"/>
                      <a:pt x="746" y="87"/>
                      <a:pt x="686" y="27"/>
                    </a:cubicBezTo>
                    <a:cubicBezTo>
                      <a:pt x="661" y="7"/>
                      <a:pt x="638" y="1"/>
                      <a:pt x="61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334;p70">
                <a:extLst>
                  <a:ext uri="{FF2B5EF4-FFF2-40B4-BE49-F238E27FC236}">
                    <a16:creationId xmlns:a16="http://schemas.microsoft.com/office/drawing/2014/main" id="{E3582E66-9278-5541-AE63-EF5466A82706}"/>
                  </a:ext>
                </a:extLst>
              </p:cNvPr>
              <p:cNvSpPr/>
              <p:nvPr/>
            </p:nvSpPr>
            <p:spPr>
              <a:xfrm>
                <a:off x="7207318" y="4253822"/>
                <a:ext cx="23646" cy="38557"/>
              </a:xfrm>
              <a:custGeom>
                <a:avLst/>
                <a:gdLst/>
                <a:ahLst/>
                <a:cxnLst/>
                <a:rect l="l" t="t" r="r" b="b"/>
                <a:pathLst>
                  <a:path w="758" h="1236" extrusionOk="0">
                    <a:moveTo>
                      <a:pt x="243" y="1"/>
                    </a:moveTo>
                    <a:cubicBezTo>
                      <a:pt x="145" y="1"/>
                      <a:pt x="61" y="231"/>
                      <a:pt x="61" y="281"/>
                    </a:cubicBezTo>
                    <a:cubicBezTo>
                      <a:pt x="1" y="519"/>
                      <a:pt x="1" y="773"/>
                      <a:pt x="61" y="1026"/>
                    </a:cubicBezTo>
                    <a:cubicBezTo>
                      <a:pt x="81" y="1175"/>
                      <a:pt x="183" y="1235"/>
                      <a:pt x="295" y="1235"/>
                    </a:cubicBezTo>
                    <a:cubicBezTo>
                      <a:pt x="508" y="1235"/>
                      <a:pt x="757" y="1017"/>
                      <a:pt x="552" y="773"/>
                    </a:cubicBezTo>
                    <a:cubicBezTo>
                      <a:pt x="433" y="654"/>
                      <a:pt x="373" y="519"/>
                      <a:pt x="373" y="341"/>
                    </a:cubicBezTo>
                    <a:cubicBezTo>
                      <a:pt x="299" y="221"/>
                      <a:pt x="373" y="87"/>
                      <a:pt x="299" y="28"/>
                    </a:cubicBezTo>
                    <a:cubicBezTo>
                      <a:pt x="280" y="9"/>
                      <a:pt x="261" y="1"/>
                      <a:pt x="243"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335;p70">
                <a:extLst>
                  <a:ext uri="{FF2B5EF4-FFF2-40B4-BE49-F238E27FC236}">
                    <a16:creationId xmlns:a16="http://schemas.microsoft.com/office/drawing/2014/main" id="{EE8A9113-C8BC-C44A-9777-B1D30390E95B}"/>
                  </a:ext>
                </a:extLst>
              </p:cNvPr>
              <p:cNvSpPr/>
              <p:nvPr/>
            </p:nvSpPr>
            <p:spPr>
              <a:xfrm>
                <a:off x="7197585" y="4291443"/>
                <a:ext cx="28263" cy="43049"/>
              </a:xfrm>
              <a:custGeom>
                <a:avLst/>
                <a:gdLst/>
                <a:ahLst/>
                <a:cxnLst/>
                <a:rect l="l" t="t" r="r" b="b"/>
                <a:pathLst>
                  <a:path w="906" h="1380" extrusionOk="0">
                    <a:moveTo>
                      <a:pt x="163" y="0"/>
                    </a:moveTo>
                    <a:cubicBezTo>
                      <a:pt x="107" y="0"/>
                      <a:pt x="60" y="33"/>
                      <a:pt x="60" y="133"/>
                    </a:cubicBezTo>
                    <a:cubicBezTo>
                      <a:pt x="0" y="505"/>
                      <a:pt x="60" y="803"/>
                      <a:pt x="179" y="1176"/>
                    </a:cubicBezTo>
                    <a:cubicBezTo>
                      <a:pt x="242" y="1321"/>
                      <a:pt x="349" y="1380"/>
                      <a:pt x="457" y="1380"/>
                    </a:cubicBezTo>
                    <a:cubicBezTo>
                      <a:pt x="680" y="1380"/>
                      <a:pt x="906" y="1129"/>
                      <a:pt x="745" y="878"/>
                    </a:cubicBezTo>
                    <a:cubicBezTo>
                      <a:pt x="551" y="624"/>
                      <a:pt x="432" y="312"/>
                      <a:pt x="313" y="58"/>
                    </a:cubicBezTo>
                    <a:cubicBezTo>
                      <a:pt x="277" y="29"/>
                      <a:pt x="216" y="0"/>
                      <a:pt x="163"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336;p70">
                <a:extLst>
                  <a:ext uri="{FF2B5EF4-FFF2-40B4-BE49-F238E27FC236}">
                    <a16:creationId xmlns:a16="http://schemas.microsoft.com/office/drawing/2014/main" id="{84804148-7EA0-B742-ACDC-4687D7A6C9D8}"/>
                  </a:ext>
                </a:extLst>
              </p:cNvPr>
              <p:cNvSpPr/>
              <p:nvPr/>
            </p:nvSpPr>
            <p:spPr>
              <a:xfrm>
                <a:off x="7552428" y="3986107"/>
                <a:ext cx="20682" cy="60300"/>
              </a:xfrm>
              <a:custGeom>
                <a:avLst/>
                <a:gdLst/>
                <a:ahLst/>
                <a:cxnLst/>
                <a:rect l="l" t="t" r="r" b="b"/>
                <a:pathLst>
                  <a:path w="663" h="1933" extrusionOk="0">
                    <a:moveTo>
                      <a:pt x="202" y="0"/>
                    </a:moveTo>
                    <a:cubicBezTo>
                      <a:pt x="103" y="0"/>
                      <a:pt x="0" y="83"/>
                      <a:pt x="37" y="237"/>
                    </a:cubicBezTo>
                    <a:cubicBezTo>
                      <a:pt x="171" y="535"/>
                      <a:pt x="230" y="908"/>
                      <a:pt x="349" y="1221"/>
                    </a:cubicBezTo>
                    <a:cubicBezTo>
                      <a:pt x="409" y="1474"/>
                      <a:pt x="484" y="1727"/>
                      <a:pt x="603" y="1906"/>
                    </a:cubicBezTo>
                    <a:cubicBezTo>
                      <a:pt x="623" y="1926"/>
                      <a:pt x="636" y="1932"/>
                      <a:pt x="645" y="1932"/>
                    </a:cubicBezTo>
                    <a:cubicBezTo>
                      <a:pt x="662" y="1932"/>
                      <a:pt x="662" y="1906"/>
                      <a:pt x="662" y="1906"/>
                    </a:cubicBezTo>
                    <a:cubicBezTo>
                      <a:pt x="662" y="1593"/>
                      <a:pt x="603" y="1280"/>
                      <a:pt x="543" y="1042"/>
                    </a:cubicBezTo>
                    <a:cubicBezTo>
                      <a:pt x="484" y="729"/>
                      <a:pt x="409" y="416"/>
                      <a:pt x="349" y="103"/>
                    </a:cubicBezTo>
                    <a:cubicBezTo>
                      <a:pt x="326" y="34"/>
                      <a:pt x="265" y="0"/>
                      <a:pt x="20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337;p70">
                <a:extLst>
                  <a:ext uri="{FF2B5EF4-FFF2-40B4-BE49-F238E27FC236}">
                    <a16:creationId xmlns:a16="http://schemas.microsoft.com/office/drawing/2014/main" id="{28C84C33-835F-744C-B9C6-3D0E0827A53C}"/>
                  </a:ext>
                </a:extLst>
              </p:cNvPr>
              <p:cNvSpPr/>
              <p:nvPr/>
            </p:nvSpPr>
            <p:spPr>
              <a:xfrm>
                <a:off x="7529219" y="3982020"/>
                <a:ext cx="16939" cy="36124"/>
              </a:xfrm>
              <a:custGeom>
                <a:avLst/>
                <a:gdLst/>
                <a:ahLst/>
                <a:cxnLst/>
                <a:rect l="l" t="t" r="r" b="b"/>
                <a:pathLst>
                  <a:path w="543" h="1158" extrusionOk="0">
                    <a:moveTo>
                      <a:pt x="177" y="1"/>
                    </a:moveTo>
                    <a:cubicBezTo>
                      <a:pt x="94" y="1"/>
                      <a:pt x="1" y="70"/>
                      <a:pt x="36" y="175"/>
                    </a:cubicBezTo>
                    <a:cubicBezTo>
                      <a:pt x="110" y="488"/>
                      <a:pt x="229" y="800"/>
                      <a:pt x="349" y="1113"/>
                    </a:cubicBezTo>
                    <a:cubicBezTo>
                      <a:pt x="378" y="1143"/>
                      <a:pt x="393" y="1158"/>
                      <a:pt x="401" y="1158"/>
                    </a:cubicBezTo>
                    <a:cubicBezTo>
                      <a:pt x="408" y="1158"/>
                      <a:pt x="408" y="1143"/>
                      <a:pt x="408" y="1113"/>
                    </a:cubicBezTo>
                    <a:cubicBezTo>
                      <a:pt x="542" y="800"/>
                      <a:pt x="349" y="428"/>
                      <a:pt x="289" y="115"/>
                    </a:cubicBezTo>
                    <a:cubicBezTo>
                      <a:pt x="289" y="35"/>
                      <a:pt x="236" y="1"/>
                      <a:pt x="177"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338;p70">
                <a:extLst>
                  <a:ext uri="{FF2B5EF4-FFF2-40B4-BE49-F238E27FC236}">
                    <a16:creationId xmlns:a16="http://schemas.microsoft.com/office/drawing/2014/main" id="{D421DECF-EF38-0C4D-AFBD-1E13AE2B80C7}"/>
                  </a:ext>
                </a:extLst>
              </p:cNvPr>
              <p:cNvSpPr/>
              <p:nvPr/>
            </p:nvSpPr>
            <p:spPr>
              <a:xfrm>
                <a:off x="7524727" y="3921439"/>
                <a:ext cx="23271" cy="40959"/>
              </a:xfrm>
              <a:custGeom>
                <a:avLst/>
                <a:gdLst/>
                <a:ahLst/>
                <a:cxnLst/>
                <a:rect l="l" t="t" r="r" b="b"/>
                <a:pathLst>
                  <a:path w="746" h="1313" extrusionOk="0">
                    <a:moveTo>
                      <a:pt x="79" y="0"/>
                    </a:moveTo>
                    <a:cubicBezTo>
                      <a:pt x="45" y="0"/>
                      <a:pt x="1" y="54"/>
                      <a:pt x="1" y="135"/>
                    </a:cubicBezTo>
                    <a:cubicBezTo>
                      <a:pt x="254" y="508"/>
                      <a:pt x="433" y="940"/>
                      <a:pt x="686" y="1312"/>
                    </a:cubicBezTo>
                    <a:lnTo>
                      <a:pt x="746" y="1312"/>
                    </a:lnTo>
                    <a:cubicBezTo>
                      <a:pt x="493" y="880"/>
                      <a:pt x="373" y="448"/>
                      <a:pt x="120" y="76"/>
                    </a:cubicBezTo>
                    <a:cubicBezTo>
                      <a:pt x="120" y="23"/>
                      <a:pt x="102" y="0"/>
                      <a:pt x="7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339;p70">
                <a:extLst>
                  <a:ext uri="{FF2B5EF4-FFF2-40B4-BE49-F238E27FC236}">
                    <a16:creationId xmlns:a16="http://schemas.microsoft.com/office/drawing/2014/main" id="{5FAA9616-7AD6-0A44-9513-D9EA763356DA}"/>
                  </a:ext>
                </a:extLst>
              </p:cNvPr>
              <p:cNvSpPr/>
              <p:nvPr/>
            </p:nvSpPr>
            <p:spPr>
              <a:xfrm>
                <a:off x="7490444" y="3912299"/>
                <a:ext cx="20838" cy="31101"/>
              </a:xfrm>
              <a:custGeom>
                <a:avLst/>
                <a:gdLst/>
                <a:ahLst/>
                <a:cxnLst/>
                <a:rect l="l" t="t" r="r" b="b"/>
                <a:pathLst>
                  <a:path w="668" h="997" extrusionOk="0">
                    <a:moveTo>
                      <a:pt x="252" y="0"/>
                    </a:moveTo>
                    <a:cubicBezTo>
                      <a:pt x="143" y="0"/>
                      <a:pt x="0" y="91"/>
                      <a:pt x="42" y="175"/>
                    </a:cubicBezTo>
                    <a:cubicBezTo>
                      <a:pt x="161" y="428"/>
                      <a:pt x="296" y="741"/>
                      <a:pt x="534" y="920"/>
                    </a:cubicBezTo>
                    <a:cubicBezTo>
                      <a:pt x="534" y="920"/>
                      <a:pt x="620" y="996"/>
                      <a:pt x="654" y="996"/>
                    </a:cubicBezTo>
                    <a:cubicBezTo>
                      <a:pt x="663" y="996"/>
                      <a:pt x="668" y="992"/>
                      <a:pt x="668" y="980"/>
                    </a:cubicBezTo>
                    <a:cubicBezTo>
                      <a:pt x="668" y="860"/>
                      <a:pt x="608" y="741"/>
                      <a:pt x="534" y="607"/>
                    </a:cubicBezTo>
                    <a:cubicBezTo>
                      <a:pt x="474" y="428"/>
                      <a:pt x="415" y="235"/>
                      <a:pt x="355" y="56"/>
                    </a:cubicBezTo>
                    <a:cubicBezTo>
                      <a:pt x="337" y="16"/>
                      <a:pt x="298" y="0"/>
                      <a:pt x="252"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340;p70">
                <a:extLst>
                  <a:ext uri="{FF2B5EF4-FFF2-40B4-BE49-F238E27FC236}">
                    <a16:creationId xmlns:a16="http://schemas.microsoft.com/office/drawing/2014/main" id="{E867690D-2671-0047-B40D-2E7A5AA02E82}"/>
                  </a:ext>
                </a:extLst>
              </p:cNvPr>
              <p:cNvSpPr/>
              <p:nvPr/>
            </p:nvSpPr>
            <p:spPr>
              <a:xfrm>
                <a:off x="7488042" y="3861358"/>
                <a:ext cx="21400" cy="29479"/>
              </a:xfrm>
              <a:custGeom>
                <a:avLst/>
                <a:gdLst/>
                <a:ahLst/>
                <a:cxnLst/>
                <a:rect l="l" t="t" r="r" b="b"/>
                <a:pathLst>
                  <a:path w="686" h="945" extrusionOk="0">
                    <a:moveTo>
                      <a:pt x="96" y="1"/>
                    </a:moveTo>
                    <a:cubicBezTo>
                      <a:pt x="47" y="1"/>
                      <a:pt x="0" y="56"/>
                      <a:pt x="0" y="140"/>
                    </a:cubicBezTo>
                    <a:cubicBezTo>
                      <a:pt x="119" y="318"/>
                      <a:pt x="238" y="512"/>
                      <a:pt x="373" y="631"/>
                    </a:cubicBezTo>
                    <a:cubicBezTo>
                      <a:pt x="432" y="750"/>
                      <a:pt x="492" y="944"/>
                      <a:pt x="611" y="944"/>
                    </a:cubicBezTo>
                    <a:lnTo>
                      <a:pt x="685" y="944"/>
                    </a:lnTo>
                    <a:cubicBezTo>
                      <a:pt x="685" y="810"/>
                      <a:pt x="551" y="691"/>
                      <a:pt x="492" y="572"/>
                    </a:cubicBezTo>
                    <a:cubicBezTo>
                      <a:pt x="432" y="378"/>
                      <a:pt x="313" y="259"/>
                      <a:pt x="179" y="65"/>
                    </a:cubicBezTo>
                    <a:cubicBezTo>
                      <a:pt x="157" y="21"/>
                      <a:pt x="126" y="1"/>
                      <a:pt x="9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341;p70">
                <a:extLst>
                  <a:ext uri="{FF2B5EF4-FFF2-40B4-BE49-F238E27FC236}">
                    <a16:creationId xmlns:a16="http://schemas.microsoft.com/office/drawing/2014/main" id="{6C76458B-F0F4-7C45-8F6F-EDD79AA60728}"/>
                  </a:ext>
                </a:extLst>
              </p:cNvPr>
              <p:cNvSpPr/>
              <p:nvPr/>
            </p:nvSpPr>
            <p:spPr>
              <a:xfrm>
                <a:off x="7492846" y="3959840"/>
                <a:ext cx="20308" cy="27639"/>
              </a:xfrm>
              <a:custGeom>
                <a:avLst/>
                <a:gdLst/>
                <a:ahLst/>
                <a:cxnLst/>
                <a:rect l="l" t="t" r="r" b="b"/>
                <a:pathLst>
                  <a:path w="651" h="886" extrusionOk="0">
                    <a:moveTo>
                      <a:pt x="210" y="1"/>
                    </a:moveTo>
                    <a:cubicBezTo>
                      <a:pt x="101" y="1"/>
                      <a:pt x="0" y="134"/>
                      <a:pt x="84" y="260"/>
                    </a:cubicBezTo>
                    <a:cubicBezTo>
                      <a:pt x="159" y="335"/>
                      <a:pt x="278" y="454"/>
                      <a:pt x="338" y="573"/>
                    </a:cubicBezTo>
                    <a:cubicBezTo>
                      <a:pt x="397" y="707"/>
                      <a:pt x="457" y="826"/>
                      <a:pt x="531" y="886"/>
                    </a:cubicBezTo>
                    <a:cubicBezTo>
                      <a:pt x="591" y="886"/>
                      <a:pt x="591" y="886"/>
                      <a:pt x="651" y="826"/>
                    </a:cubicBezTo>
                    <a:cubicBezTo>
                      <a:pt x="651" y="707"/>
                      <a:pt x="591" y="573"/>
                      <a:pt x="531" y="513"/>
                    </a:cubicBezTo>
                    <a:cubicBezTo>
                      <a:pt x="457" y="335"/>
                      <a:pt x="397" y="200"/>
                      <a:pt x="338" y="81"/>
                    </a:cubicBezTo>
                    <a:cubicBezTo>
                      <a:pt x="303" y="24"/>
                      <a:pt x="256" y="1"/>
                      <a:pt x="210"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342;p70">
                <a:extLst>
                  <a:ext uri="{FF2B5EF4-FFF2-40B4-BE49-F238E27FC236}">
                    <a16:creationId xmlns:a16="http://schemas.microsoft.com/office/drawing/2014/main" id="{2AA2F806-1B9E-2F49-8264-09AACAF4C37D}"/>
                  </a:ext>
                </a:extLst>
              </p:cNvPr>
              <p:cNvSpPr/>
              <p:nvPr/>
            </p:nvSpPr>
            <p:spPr>
              <a:xfrm>
                <a:off x="7447675" y="3879482"/>
                <a:ext cx="20869" cy="30384"/>
              </a:xfrm>
              <a:custGeom>
                <a:avLst/>
                <a:gdLst/>
                <a:ahLst/>
                <a:cxnLst/>
                <a:rect l="l" t="t" r="r" b="b"/>
                <a:pathLst>
                  <a:path w="669" h="974" extrusionOk="0">
                    <a:moveTo>
                      <a:pt x="206" y="1"/>
                    </a:moveTo>
                    <a:cubicBezTo>
                      <a:pt x="115" y="1"/>
                      <a:pt x="1" y="85"/>
                      <a:pt x="43" y="169"/>
                    </a:cubicBezTo>
                    <a:cubicBezTo>
                      <a:pt x="177" y="423"/>
                      <a:pt x="356" y="676"/>
                      <a:pt x="549" y="914"/>
                    </a:cubicBezTo>
                    <a:cubicBezTo>
                      <a:pt x="549" y="974"/>
                      <a:pt x="609" y="974"/>
                      <a:pt x="609" y="974"/>
                    </a:cubicBezTo>
                    <a:lnTo>
                      <a:pt x="668" y="974"/>
                    </a:lnTo>
                    <a:lnTo>
                      <a:pt x="668" y="914"/>
                    </a:lnTo>
                    <a:lnTo>
                      <a:pt x="668" y="855"/>
                    </a:lnTo>
                    <a:cubicBezTo>
                      <a:pt x="549" y="601"/>
                      <a:pt x="356" y="363"/>
                      <a:pt x="296" y="50"/>
                    </a:cubicBezTo>
                    <a:cubicBezTo>
                      <a:pt x="278" y="15"/>
                      <a:pt x="244" y="1"/>
                      <a:pt x="206"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343;p70">
                <a:extLst>
                  <a:ext uri="{FF2B5EF4-FFF2-40B4-BE49-F238E27FC236}">
                    <a16:creationId xmlns:a16="http://schemas.microsoft.com/office/drawing/2014/main" id="{2916157F-075A-4241-A32A-39BD322E3AB2}"/>
                  </a:ext>
                </a:extLst>
              </p:cNvPr>
              <p:cNvSpPr/>
              <p:nvPr/>
            </p:nvSpPr>
            <p:spPr>
              <a:xfrm>
                <a:off x="7456878" y="3851157"/>
                <a:ext cx="11667" cy="16440"/>
              </a:xfrm>
              <a:custGeom>
                <a:avLst/>
                <a:gdLst/>
                <a:ahLst/>
                <a:cxnLst/>
                <a:rect l="l" t="t" r="r" b="b"/>
                <a:pathLst>
                  <a:path w="374" h="527" extrusionOk="0">
                    <a:moveTo>
                      <a:pt x="145" y="0"/>
                    </a:moveTo>
                    <a:cubicBezTo>
                      <a:pt x="76" y="0"/>
                      <a:pt x="1" y="48"/>
                      <a:pt x="1" y="154"/>
                    </a:cubicBezTo>
                    <a:cubicBezTo>
                      <a:pt x="1" y="273"/>
                      <a:pt x="195" y="467"/>
                      <a:pt x="314" y="526"/>
                    </a:cubicBezTo>
                    <a:cubicBezTo>
                      <a:pt x="373" y="526"/>
                      <a:pt x="373" y="526"/>
                      <a:pt x="373" y="467"/>
                    </a:cubicBezTo>
                    <a:cubicBezTo>
                      <a:pt x="373" y="392"/>
                      <a:pt x="373" y="333"/>
                      <a:pt x="314" y="273"/>
                    </a:cubicBezTo>
                    <a:cubicBezTo>
                      <a:pt x="314" y="213"/>
                      <a:pt x="254" y="154"/>
                      <a:pt x="254" y="94"/>
                    </a:cubicBezTo>
                    <a:cubicBezTo>
                      <a:pt x="254" y="33"/>
                      <a:pt x="202" y="0"/>
                      <a:pt x="145"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344;p70">
                <a:extLst>
                  <a:ext uri="{FF2B5EF4-FFF2-40B4-BE49-F238E27FC236}">
                    <a16:creationId xmlns:a16="http://schemas.microsoft.com/office/drawing/2014/main" id="{8074914B-0C85-164D-B507-EFFCFB7C89A6}"/>
                  </a:ext>
                </a:extLst>
              </p:cNvPr>
              <p:cNvSpPr/>
              <p:nvPr/>
            </p:nvSpPr>
            <p:spPr>
              <a:xfrm>
                <a:off x="7442279" y="3789765"/>
                <a:ext cx="28107" cy="33223"/>
              </a:xfrm>
              <a:custGeom>
                <a:avLst/>
                <a:gdLst/>
                <a:ahLst/>
                <a:cxnLst/>
                <a:rect l="l" t="t" r="r" b="b"/>
                <a:pathLst>
                  <a:path w="901" h="1065" extrusionOk="0">
                    <a:moveTo>
                      <a:pt x="115" y="1"/>
                    </a:moveTo>
                    <a:cubicBezTo>
                      <a:pt x="54" y="1"/>
                      <a:pt x="0" y="52"/>
                      <a:pt x="37" y="126"/>
                    </a:cubicBezTo>
                    <a:cubicBezTo>
                      <a:pt x="216" y="498"/>
                      <a:pt x="529" y="811"/>
                      <a:pt x="901" y="1064"/>
                    </a:cubicBezTo>
                    <a:lnTo>
                      <a:pt x="901" y="1004"/>
                    </a:lnTo>
                    <a:cubicBezTo>
                      <a:pt x="663" y="692"/>
                      <a:pt x="409" y="438"/>
                      <a:pt x="216" y="66"/>
                    </a:cubicBezTo>
                    <a:cubicBezTo>
                      <a:pt x="193" y="20"/>
                      <a:pt x="153" y="1"/>
                      <a:pt x="115"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345;p70">
                <a:extLst>
                  <a:ext uri="{FF2B5EF4-FFF2-40B4-BE49-F238E27FC236}">
                    <a16:creationId xmlns:a16="http://schemas.microsoft.com/office/drawing/2014/main" id="{CB69505A-FAD6-C34A-90FD-51B721B0C264}"/>
                  </a:ext>
                </a:extLst>
              </p:cNvPr>
              <p:cNvSpPr/>
              <p:nvPr/>
            </p:nvSpPr>
            <p:spPr>
              <a:xfrm>
                <a:off x="7394301" y="3798157"/>
                <a:ext cx="19871" cy="26422"/>
              </a:xfrm>
              <a:custGeom>
                <a:avLst/>
                <a:gdLst/>
                <a:ahLst/>
                <a:cxnLst/>
                <a:rect l="l" t="t" r="r" b="b"/>
                <a:pathLst>
                  <a:path w="637" h="847" extrusionOk="0">
                    <a:moveTo>
                      <a:pt x="232" y="1"/>
                    </a:moveTo>
                    <a:cubicBezTo>
                      <a:pt x="125" y="1"/>
                      <a:pt x="1" y="85"/>
                      <a:pt x="85" y="169"/>
                    </a:cubicBezTo>
                    <a:cubicBezTo>
                      <a:pt x="204" y="363"/>
                      <a:pt x="264" y="542"/>
                      <a:pt x="398" y="735"/>
                    </a:cubicBezTo>
                    <a:cubicBezTo>
                      <a:pt x="439" y="777"/>
                      <a:pt x="537" y="846"/>
                      <a:pt x="594" y="846"/>
                    </a:cubicBezTo>
                    <a:cubicBezTo>
                      <a:pt x="619" y="846"/>
                      <a:pt x="636" y="832"/>
                      <a:pt x="636" y="795"/>
                    </a:cubicBezTo>
                    <a:lnTo>
                      <a:pt x="636" y="735"/>
                    </a:lnTo>
                    <a:cubicBezTo>
                      <a:pt x="577" y="601"/>
                      <a:pt x="577" y="542"/>
                      <a:pt x="517" y="482"/>
                    </a:cubicBezTo>
                    <a:cubicBezTo>
                      <a:pt x="458" y="363"/>
                      <a:pt x="398" y="229"/>
                      <a:pt x="338" y="50"/>
                    </a:cubicBezTo>
                    <a:cubicBezTo>
                      <a:pt x="317" y="15"/>
                      <a:pt x="276" y="1"/>
                      <a:pt x="232" y="1"/>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346;p70">
                <a:extLst>
                  <a:ext uri="{FF2B5EF4-FFF2-40B4-BE49-F238E27FC236}">
                    <a16:creationId xmlns:a16="http://schemas.microsoft.com/office/drawing/2014/main" id="{7B09A359-CAF5-AA4E-A5F1-C4ACFDED7FE1}"/>
                  </a:ext>
                </a:extLst>
              </p:cNvPr>
              <p:cNvSpPr/>
              <p:nvPr/>
            </p:nvSpPr>
            <p:spPr>
              <a:xfrm>
                <a:off x="7434979" y="3920722"/>
                <a:ext cx="21930" cy="35625"/>
              </a:xfrm>
              <a:custGeom>
                <a:avLst/>
                <a:gdLst/>
                <a:ahLst/>
                <a:cxnLst/>
                <a:rect l="l" t="t" r="r" b="b"/>
                <a:pathLst>
                  <a:path w="703" h="1142" extrusionOk="0">
                    <a:moveTo>
                      <a:pt x="216" y="0"/>
                    </a:moveTo>
                    <a:cubicBezTo>
                      <a:pt x="102" y="0"/>
                      <a:pt x="1" y="94"/>
                      <a:pt x="77" y="218"/>
                    </a:cubicBezTo>
                    <a:cubicBezTo>
                      <a:pt x="211" y="531"/>
                      <a:pt x="390" y="903"/>
                      <a:pt x="643" y="1142"/>
                    </a:cubicBezTo>
                    <a:cubicBezTo>
                      <a:pt x="703" y="1142"/>
                      <a:pt x="703" y="1142"/>
                      <a:pt x="703" y="1082"/>
                    </a:cubicBezTo>
                    <a:cubicBezTo>
                      <a:pt x="703" y="903"/>
                      <a:pt x="584" y="769"/>
                      <a:pt x="584" y="590"/>
                    </a:cubicBezTo>
                    <a:cubicBezTo>
                      <a:pt x="524" y="397"/>
                      <a:pt x="450" y="278"/>
                      <a:pt x="390" y="99"/>
                    </a:cubicBezTo>
                    <a:cubicBezTo>
                      <a:pt x="347" y="29"/>
                      <a:pt x="280" y="0"/>
                      <a:pt x="216"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47;p70">
                <a:extLst>
                  <a:ext uri="{FF2B5EF4-FFF2-40B4-BE49-F238E27FC236}">
                    <a16:creationId xmlns:a16="http://schemas.microsoft.com/office/drawing/2014/main" id="{DADF496D-F3C5-6E42-9738-11191B14E348}"/>
                  </a:ext>
                </a:extLst>
              </p:cNvPr>
              <p:cNvSpPr/>
              <p:nvPr/>
            </p:nvSpPr>
            <p:spPr>
              <a:xfrm>
                <a:off x="7399354" y="3867878"/>
                <a:ext cx="18998" cy="26672"/>
              </a:xfrm>
              <a:custGeom>
                <a:avLst/>
                <a:gdLst/>
                <a:ahLst/>
                <a:cxnLst/>
                <a:rect l="l" t="t" r="r" b="b"/>
                <a:pathLst>
                  <a:path w="609" h="855" extrusionOk="0">
                    <a:moveTo>
                      <a:pt x="159" y="0"/>
                    </a:moveTo>
                    <a:cubicBezTo>
                      <a:pt x="85" y="0"/>
                      <a:pt x="0" y="85"/>
                      <a:pt x="42" y="169"/>
                    </a:cubicBezTo>
                    <a:cubicBezTo>
                      <a:pt x="176" y="422"/>
                      <a:pt x="355" y="601"/>
                      <a:pt x="549" y="854"/>
                    </a:cubicBezTo>
                    <a:cubicBezTo>
                      <a:pt x="608" y="854"/>
                      <a:pt x="608" y="795"/>
                      <a:pt x="608" y="795"/>
                    </a:cubicBezTo>
                    <a:cubicBezTo>
                      <a:pt x="549" y="541"/>
                      <a:pt x="415" y="229"/>
                      <a:pt x="236" y="50"/>
                    </a:cubicBezTo>
                    <a:cubicBezTo>
                      <a:pt x="219" y="15"/>
                      <a:pt x="190" y="0"/>
                      <a:pt x="159"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48;p70">
                <a:extLst>
                  <a:ext uri="{FF2B5EF4-FFF2-40B4-BE49-F238E27FC236}">
                    <a16:creationId xmlns:a16="http://schemas.microsoft.com/office/drawing/2014/main" id="{4F05C545-F612-B643-8CEA-CE3F9F8DF372}"/>
                  </a:ext>
                </a:extLst>
              </p:cNvPr>
              <p:cNvSpPr/>
              <p:nvPr/>
            </p:nvSpPr>
            <p:spPr>
              <a:xfrm>
                <a:off x="7316532" y="3445716"/>
                <a:ext cx="11667" cy="17095"/>
              </a:xfrm>
              <a:custGeom>
                <a:avLst/>
                <a:gdLst/>
                <a:ahLst/>
                <a:cxnLst/>
                <a:rect l="l" t="t" r="r" b="b"/>
                <a:pathLst>
                  <a:path w="374" h="548" extrusionOk="0">
                    <a:moveTo>
                      <a:pt x="187" y="0"/>
                    </a:moveTo>
                    <a:cubicBezTo>
                      <a:pt x="94" y="0"/>
                      <a:pt x="1" y="78"/>
                      <a:pt x="31" y="235"/>
                    </a:cubicBezTo>
                    <a:cubicBezTo>
                      <a:pt x="31" y="354"/>
                      <a:pt x="31" y="488"/>
                      <a:pt x="150" y="548"/>
                    </a:cubicBezTo>
                    <a:lnTo>
                      <a:pt x="224" y="548"/>
                    </a:lnTo>
                    <a:cubicBezTo>
                      <a:pt x="344" y="488"/>
                      <a:pt x="344" y="354"/>
                      <a:pt x="344" y="235"/>
                    </a:cubicBezTo>
                    <a:cubicBezTo>
                      <a:pt x="373" y="78"/>
                      <a:pt x="280" y="0"/>
                      <a:pt x="187" y="0"/>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49;p70">
                <a:extLst>
                  <a:ext uri="{FF2B5EF4-FFF2-40B4-BE49-F238E27FC236}">
                    <a16:creationId xmlns:a16="http://schemas.microsoft.com/office/drawing/2014/main" id="{5287E330-C282-A34B-97CE-177A32560AEB}"/>
                  </a:ext>
                </a:extLst>
              </p:cNvPr>
              <p:cNvSpPr/>
              <p:nvPr/>
            </p:nvSpPr>
            <p:spPr>
              <a:xfrm>
                <a:off x="7302151" y="3421602"/>
                <a:ext cx="15161" cy="14256"/>
              </a:xfrm>
              <a:custGeom>
                <a:avLst/>
                <a:gdLst/>
                <a:ahLst/>
                <a:cxnLst/>
                <a:rect l="l" t="t" r="r" b="b"/>
                <a:pathLst>
                  <a:path w="486" h="457" extrusionOk="0">
                    <a:moveTo>
                      <a:pt x="294" y="1"/>
                    </a:moveTo>
                    <a:cubicBezTo>
                      <a:pt x="277" y="1"/>
                      <a:pt x="258" y="3"/>
                      <a:pt x="238" y="10"/>
                    </a:cubicBezTo>
                    <a:cubicBezTo>
                      <a:pt x="60" y="10"/>
                      <a:pt x="0" y="203"/>
                      <a:pt x="119" y="322"/>
                    </a:cubicBezTo>
                    <a:lnTo>
                      <a:pt x="119" y="382"/>
                    </a:lnTo>
                    <a:lnTo>
                      <a:pt x="179" y="382"/>
                    </a:lnTo>
                    <a:cubicBezTo>
                      <a:pt x="179" y="382"/>
                      <a:pt x="179" y="456"/>
                      <a:pt x="238" y="456"/>
                    </a:cubicBezTo>
                    <a:lnTo>
                      <a:pt x="372" y="456"/>
                    </a:lnTo>
                    <a:cubicBezTo>
                      <a:pt x="432" y="382"/>
                      <a:pt x="432" y="382"/>
                      <a:pt x="432" y="322"/>
                    </a:cubicBezTo>
                    <a:cubicBezTo>
                      <a:pt x="486" y="215"/>
                      <a:pt x="443" y="1"/>
                      <a:pt x="294"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50;p70">
                <a:extLst>
                  <a:ext uri="{FF2B5EF4-FFF2-40B4-BE49-F238E27FC236}">
                    <a16:creationId xmlns:a16="http://schemas.microsoft.com/office/drawing/2014/main" id="{F2A96D1F-55AA-8B41-A43C-47AC438DC6FF}"/>
                  </a:ext>
                </a:extLst>
              </p:cNvPr>
              <p:cNvSpPr/>
              <p:nvPr/>
            </p:nvSpPr>
            <p:spPr>
              <a:xfrm>
                <a:off x="7301215" y="3442908"/>
                <a:ext cx="9546" cy="17001"/>
              </a:xfrm>
              <a:custGeom>
                <a:avLst/>
                <a:gdLst/>
                <a:ahLst/>
                <a:cxnLst/>
                <a:rect l="l" t="t" r="r" b="b"/>
                <a:pathLst>
                  <a:path w="306" h="545" extrusionOk="0">
                    <a:moveTo>
                      <a:pt x="155" y="1"/>
                    </a:moveTo>
                    <a:cubicBezTo>
                      <a:pt x="78" y="1"/>
                      <a:pt x="0" y="49"/>
                      <a:pt x="30" y="146"/>
                    </a:cubicBezTo>
                    <a:cubicBezTo>
                      <a:pt x="30" y="325"/>
                      <a:pt x="90" y="384"/>
                      <a:pt x="209" y="518"/>
                    </a:cubicBezTo>
                    <a:cubicBezTo>
                      <a:pt x="209" y="538"/>
                      <a:pt x="215" y="545"/>
                      <a:pt x="224" y="545"/>
                    </a:cubicBezTo>
                    <a:cubicBezTo>
                      <a:pt x="242" y="545"/>
                      <a:pt x="268" y="518"/>
                      <a:pt x="268" y="518"/>
                    </a:cubicBezTo>
                    <a:cubicBezTo>
                      <a:pt x="209" y="384"/>
                      <a:pt x="268" y="265"/>
                      <a:pt x="268" y="146"/>
                    </a:cubicBezTo>
                    <a:cubicBezTo>
                      <a:pt x="306" y="49"/>
                      <a:pt x="231" y="1"/>
                      <a:pt x="15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51;p70">
                <a:extLst>
                  <a:ext uri="{FF2B5EF4-FFF2-40B4-BE49-F238E27FC236}">
                    <a16:creationId xmlns:a16="http://schemas.microsoft.com/office/drawing/2014/main" id="{92A20B16-3972-F741-BAAF-6E5244B83DE6}"/>
                  </a:ext>
                </a:extLst>
              </p:cNvPr>
              <p:cNvSpPr/>
              <p:nvPr/>
            </p:nvSpPr>
            <p:spPr>
              <a:xfrm>
                <a:off x="7080573" y="3354657"/>
                <a:ext cx="12478" cy="17064"/>
              </a:xfrm>
              <a:custGeom>
                <a:avLst/>
                <a:gdLst/>
                <a:ahLst/>
                <a:cxnLst/>
                <a:rect l="l" t="t" r="r" b="b"/>
                <a:pathLst>
                  <a:path w="400" h="547" extrusionOk="0">
                    <a:moveTo>
                      <a:pt x="211" y="1"/>
                    </a:moveTo>
                    <a:cubicBezTo>
                      <a:pt x="99" y="1"/>
                      <a:pt x="1" y="106"/>
                      <a:pt x="86" y="234"/>
                    </a:cubicBezTo>
                    <a:cubicBezTo>
                      <a:pt x="146" y="293"/>
                      <a:pt x="265" y="427"/>
                      <a:pt x="340" y="547"/>
                    </a:cubicBezTo>
                    <a:lnTo>
                      <a:pt x="399" y="547"/>
                    </a:lnTo>
                    <a:cubicBezTo>
                      <a:pt x="399" y="368"/>
                      <a:pt x="399" y="234"/>
                      <a:pt x="340" y="55"/>
                    </a:cubicBezTo>
                    <a:cubicBezTo>
                      <a:pt x="302" y="17"/>
                      <a:pt x="255" y="1"/>
                      <a:pt x="211"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2;p70">
                <a:extLst>
                  <a:ext uri="{FF2B5EF4-FFF2-40B4-BE49-F238E27FC236}">
                    <a16:creationId xmlns:a16="http://schemas.microsoft.com/office/drawing/2014/main" id="{1D82276A-9CBA-D04C-B991-81418FBC6A93}"/>
                  </a:ext>
                </a:extLst>
              </p:cNvPr>
              <p:cNvSpPr/>
              <p:nvPr/>
            </p:nvSpPr>
            <p:spPr>
              <a:xfrm>
                <a:off x="7058393" y="3336471"/>
                <a:ext cx="18842" cy="16409"/>
              </a:xfrm>
              <a:custGeom>
                <a:avLst/>
                <a:gdLst/>
                <a:ahLst/>
                <a:cxnLst/>
                <a:rect l="l" t="t" r="r" b="b"/>
                <a:pathLst>
                  <a:path w="604" h="526" extrusionOk="0">
                    <a:moveTo>
                      <a:pt x="289" y="1"/>
                    </a:moveTo>
                    <a:cubicBezTo>
                      <a:pt x="128" y="1"/>
                      <a:pt x="1" y="157"/>
                      <a:pt x="52" y="325"/>
                    </a:cubicBezTo>
                    <a:cubicBezTo>
                      <a:pt x="52" y="420"/>
                      <a:pt x="167" y="525"/>
                      <a:pt x="281" y="525"/>
                    </a:cubicBezTo>
                    <a:cubicBezTo>
                      <a:pt x="310" y="525"/>
                      <a:pt x="338" y="519"/>
                      <a:pt x="365" y="504"/>
                    </a:cubicBezTo>
                    <a:lnTo>
                      <a:pt x="425" y="444"/>
                    </a:lnTo>
                    <a:cubicBezTo>
                      <a:pt x="604" y="385"/>
                      <a:pt x="604" y="131"/>
                      <a:pt x="425" y="72"/>
                    </a:cubicBezTo>
                    <a:lnTo>
                      <a:pt x="365" y="12"/>
                    </a:lnTo>
                    <a:cubicBezTo>
                      <a:pt x="339" y="4"/>
                      <a:pt x="314" y="1"/>
                      <a:pt x="289"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53;p70">
                <a:extLst>
                  <a:ext uri="{FF2B5EF4-FFF2-40B4-BE49-F238E27FC236}">
                    <a16:creationId xmlns:a16="http://schemas.microsoft.com/office/drawing/2014/main" id="{453148FD-F2C3-BC44-9AC4-E9F2CB95B05A}"/>
                  </a:ext>
                </a:extLst>
              </p:cNvPr>
              <p:cNvSpPr/>
              <p:nvPr/>
            </p:nvSpPr>
            <p:spPr>
              <a:xfrm>
                <a:off x="7063727" y="3361926"/>
                <a:ext cx="11667" cy="7924"/>
              </a:xfrm>
              <a:custGeom>
                <a:avLst/>
                <a:gdLst/>
                <a:ahLst/>
                <a:cxnLst/>
                <a:rect l="l" t="t" r="r" b="b"/>
                <a:pathLst>
                  <a:path w="374" h="254" extrusionOk="0">
                    <a:moveTo>
                      <a:pt x="135" y="1"/>
                    </a:moveTo>
                    <a:cubicBezTo>
                      <a:pt x="60" y="60"/>
                      <a:pt x="1" y="194"/>
                      <a:pt x="135" y="254"/>
                    </a:cubicBezTo>
                    <a:lnTo>
                      <a:pt x="254" y="254"/>
                    </a:lnTo>
                    <a:cubicBezTo>
                      <a:pt x="373" y="254"/>
                      <a:pt x="313" y="194"/>
                      <a:pt x="313" y="135"/>
                    </a:cubicBezTo>
                    <a:cubicBezTo>
                      <a:pt x="313" y="60"/>
                      <a:pt x="254" y="1"/>
                      <a:pt x="135" y="1"/>
                    </a:cubicBezTo>
                    <a:close/>
                  </a:path>
                </a:pathLst>
              </a:custGeom>
              <a:solidFill>
                <a:srgbClr val="6D3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54;p70">
                <a:extLst>
                  <a:ext uri="{FF2B5EF4-FFF2-40B4-BE49-F238E27FC236}">
                    <a16:creationId xmlns:a16="http://schemas.microsoft.com/office/drawing/2014/main" id="{7AC66EE7-E3A4-6C40-8908-92EA07A90FF5}"/>
                  </a:ext>
                </a:extLst>
              </p:cNvPr>
              <p:cNvSpPr/>
              <p:nvPr/>
            </p:nvSpPr>
            <p:spPr>
              <a:xfrm>
                <a:off x="7738694" y="4404244"/>
                <a:ext cx="49569" cy="64293"/>
              </a:xfrm>
              <a:custGeom>
                <a:avLst/>
                <a:gdLst/>
                <a:ahLst/>
                <a:cxnLst/>
                <a:rect l="l" t="t" r="r" b="b"/>
                <a:pathLst>
                  <a:path w="1589" h="2061" extrusionOk="0">
                    <a:moveTo>
                      <a:pt x="424" y="1"/>
                    </a:moveTo>
                    <a:cubicBezTo>
                      <a:pt x="181" y="1"/>
                      <a:pt x="0" y="295"/>
                      <a:pt x="159" y="539"/>
                    </a:cubicBezTo>
                    <a:cubicBezTo>
                      <a:pt x="337" y="852"/>
                      <a:pt x="650" y="1046"/>
                      <a:pt x="844" y="1358"/>
                    </a:cubicBezTo>
                    <a:cubicBezTo>
                      <a:pt x="1023" y="1537"/>
                      <a:pt x="1216" y="1850"/>
                      <a:pt x="1395" y="2029"/>
                    </a:cubicBezTo>
                    <a:cubicBezTo>
                      <a:pt x="1413" y="2051"/>
                      <a:pt x="1438" y="2060"/>
                      <a:pt x="1463" y="2060"/>
                    </a:cubicBezTo>
                    <a:cubicBezTo>
                      <a:pt x="1523" y="2060"/>
                      <a:pt x="1589" y="2011"/>
                      <a:pt x="1589" y="1969"/>
                    </a:cubicBezTo>
                    <a:cubicBezTo>
                      <a:pt x="1589" y="1656"/>
                      <a:pt x="1395" y="1284"/>
                      <a:pt x="1276" y="986"/>
                    </a:cubicBezTo>
                    <a:cubicBezTo>
                      <a:pt x="1082" y="673"/>
                      <a:pt x="904" y="301"/>
                      <a:pt x="591" y="47"/>
                    </a:cubicBezTo>
                    <a:cubicBezTo>
                      <a:pt x="534" y="15"/>
                      <a:pt x="478" y="1"/>
                      <a:pt x="4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55;p70">
                <a:extLst>
                  <a:ext uri="{FF2B5EF4-FFF2-40B4-BE49-F238E27FC236}">
                    <a16:creationId xmlns:a16="http://schemas.microsoft.com/office/drawing/2014/main" id="{2727A97B-E7D1-A242-96C1-9ECE3028BB25}"/>
                  </a:ext>
                </a:extLst>
              </p:cNvPr>
              <p:cNvSpPr/>
              <p:nvPr/>
            </p:nvSpPr>
            <p:spPr>
              <a:xfrm>
                <a:off x="7722254" y="4394106"/>
                <a:ext cx="11636" cy="11636"/>
              </a:xfrm>
              <a:custGeom>
                <a:avLst/>
                <a:gdLst/>
                <a:ahLst/>
                <a:cxnLst/>
                <a:rect l="l" t="t" r="r" b="b"/>
                <a:pathLst>
                  <a:path w="373" h="373" extrusionOk="0">
                    <a:moveTo>
                      <a:pt x="179" y="0"/>
                    </a:moveTo>
                    <a:cubicBezTo>
                      <a:pt x="120" y="0"/>
                      <a:pt x="0" y="60"/>
                      <a:pt x="0" y="194"/>
                    </a:cubicBezTo>
                    <a:cubicBezTo>
                      <a:pt x="0" y="313"/>
                      <a:pt x="60" y="372"/>
                      <a:pt x="120" y="372"/>
                    </a:cubicBezTo>
                    <a:cubicBezTo>
                      <a:pt x="254" y="372"/>
                      <a:pt x="373" y="372"/>
                      <a:pt x="373" y="253"/>
                    </a:cubicBezTo>
                    <a:cubicBezTo>
                      <a:pt x="373" y="119"/>
                      <a:pt x="313"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56;p70">
                <a:extLst>
                  <a:ext uri="{FF2B5EF4-FFF2-40B4-BE49-F238E27FC236}">
                    <a16:creationId xmlns:a16="http://schemas.microsoft.com/office/drawing/2014/main" id="{34F62D95-7055-F84F-865E-3B84383A10CA}"/>
                  </a:ext>
                </a:extLst>
              </p:cNvPr>
              <p:cNvSpPr/>
              <p:nvPr/>
            </p:nvSpPr>
            <p:spPr>
              <a:xfrm>
                <a:off x="6957321" y="4382470"/>
                <a:ext cx="36717" cy="25143"/>
              </a:xfrm>
              <a:custGeom>
                <a:avLst/>
                <a:gdLst/>
                <a:ahLst/>
                <a:cxnLst/>
                <a:rect l="l" t="t" r="r" b="b"/>
                <a:pathLst>
                  <a:path w="1177" h="806" extrusionOk="0">
                    <a:moveTo>
                      <a:pt x="432" y="1"/>
                    </a:moveTo>
                    <a:cubicBezTo>
                      <a:pt x="119" y="1"/>
                      <a:pt x="0" y="373"/>
                      <a:pt x="313" y="567"/>
                    </a:cubicBezTo>
                    <a:cubicBezTo>
                      <a:pt x="432" y="626"/>
                      <a:pt x="626" y="626"/>
                      <a:pt x="805" y="745"/>
                    </a:cubicBezTo>
                    <a:cubicBezTo>
                      <a:pt x="864" y="745"/>
                      <a:pt x="939" y="805"/>
                      <a:pt x="1058" y="805"/>
                    </a:cubicBezTo>
                    <a:lnTo>
                      <a:pt x="1177" y="805"/>
                    </a:lnTo>
                    <a:cubicBezTo>
                      <a:pt x="1117" y="805"/>
                      <a:pt x="1117" y="686"/>
                      <a:pt x="1117" y="686"/>
                    </a:cubicBezTo>
                    <a:cubicBezTo>
                      <a:pt x="1117" y="567"/>
                      <a:pt x="1058" y="492"/>
                      <a:pt x="998" y="433"/>
                    </a:cubicBezTo>
                    <a:cubicBezTo>
                      <a:pt x="864" y="254"/>
                      <a:pt x="685" y="60"/>
                      <a:pt x="4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357;p70">
                <a:extLst>
                  <a:ext uri="{FF2B5EF4-FFF2-40B4-BE49-F238E27FC236}">
                    <a16:creationId xmlns:a16="http://schemas.microsoft.com/office/drawing/2014/main" id="{C168ED63-EE7E-154F-9B85-70D794E77E10}"/>
                  </a:ext>
                </a:extLst>
              </p:cNvPr>
              <p:cNvSpPr/>
              <p:nvPr/>
            </p:nvSpPr>
            <p:spPr>
              <a:xfrm>
                <a:off x="6941973" y="4376231"/>
                <a:ext cx="13507" cy="10918"/>
              </a:xfrm>
              <a:custGeom>
                <a:avLst/>
                <a:gdLst/>
                <a:ahLst/>
                <a:cxnLst/>
                <a:rect l="l" t="t" r="r" b="b"/>
                <a:pathLst>
                  <a:path w="433" h="350" extrusionOk="0">
                    <a:moveTo>
                      <a:pt x="168" y="0"/>
                    </a:moveTo>
                    <a:cubicBezTo>
                      <a:pt x="77" y="0"/>
                      <a:pt x="0" y="105"/>
                      <a:pt x="0" y="201"/>
                    </a:cubicBezTo>
                    <a:cubicBezTo>
                      <a:pt x="44" y="287"/>
                      <a:pt x="118" y="350"/>
                      <a:pt x="178" y="350"/>
                    </a:cubicBezTo>
                    <a:cubicBezTo>
                      <a:pt x="201" y="350"/>
                      <a:pt x="222" y="340"/>
                      <a:pt x="239" y="320"/>
                    </a:cubicBezTo>
                    <a:lnTo>
                      <a:pt x="313" y="320"/>
                    </a:lnTo>
                    <a:cubicBezTo>
                      <a:pt x="432" y="260"/>
                      <a:pt x="432" y="81"/>
                      <a:pt x="313" y="22"/>
                    </a:cubicBezTo>
                    <a:lnTo>
                      <a:pt x="239" y="22"/>
                    </a:lnTo>
                    <a:cubicBezTo>
                      <a:pt x="215" y="7"/>
                      <a:pt x="191" y="0"/>
                      <a:pt x="1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1358;p70">
              <a:extLst>
                <a:ext uri="{FF2B5EF4-FFF2-40B4-BE49-F238E27FC236}">
                  <a16:creationId xmlns:a16="http://schemas.microsoft.com/office/drawing/2014/main" id="{64C5AC74-D5F2-6A46-B1AB-F65E30815221}"/>
                </a:ext>
              </a:extLst>
            </p:cNvPr>
            <p:cNvSpPr/>
            <p:nvPr/>
          </p:nvSpPr>
          <p:spPr>
            <a:xfrm>
              <a:off x="5591305" y="3259785"/>
              <a:ext cx="508239" cy="137833"/>
            </a:xfrm>
            <a:custGeom>
              <a:avLst/>
              <a:gdLst/>
              <a:ahLst/>
              <a:cxnLst/>
              <a:rect l="l" t="t" r="r" b="b"/>
              <a:pathLst>
                <a:path w="55255" h="14985" extrusionOk="0">
                  <a:moveTo>
                    <a:pt x="0" y="0"/>
                  </a:moveTo>
                  <a:cubicBezTo>
                    <a:pt x="0" y="0"/>
                    <a:pt x="4520" y="9987"/>
                    <a:pt x="25149" y="13632"/>
                  </a:cubicBezTo>
                  <a:cubicBezTo>
                    <a:pt x="31246" y="14633"/>
                    <a:pt x="36334" y="14985"/>
                    <a:pt x="40473" y="14985"/>
                  </a:cubicBezTo>
                  <a:cubicBezTo>
                    <a:pt x="50190" y="14985"/>
                    <a:pt x="54672" y="13049"/>
                    <a:pt x="54672" y="13049"/>
                  </a:cubicBezTo>
                  <a:cubicBezTo>
                    <a:pt x="55255" y="9695"/>
                    <a:pt x="53724" y="9404"/>
                    <a:pt x="53724" y="9404"/>
                  </a:cubicBezTo>
                  <a:cubicBezTo>
                    <a:pt x="53724" y="9404"/>
                    <a:pt x="32803" y="1167"/>
                    <a:pt x="0" y="0"/>
                  </a:cubicBezTo>
                  <a:close/>
                </a:path>
              </a:pathLst>
            </a:custGeom>
            <a:solidFill>
              <a:srgbClr val="914A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59;p70">
              <a:extLst>
                <a:ext uri="{FF2B5EF4-FFF2-40B4-BE49-F238E27FC236}">
                  <a16:creationId xmlns:a16="http://schemas.microsoft.com/office/drawing/2014/main" id="{FD4026A0-4BAC-3F47-9C7A-DD33057F96BB}"/>
                </a:ext>
              </a:extLst>
            </p:cNvPr>
            <p:cNvSpPr/>
            <p:nvPr/>
          </p:nvSpPr>
          <p:spPr>
            <a:xfrm>
              <a:off x="5448487" y="2809825"/>
              <a:ext cx="337937" cy="518458"/>
            </a:xfrm>
            <a:custGeom>
              <a:avLst/>
              <a:gdLst/>
              <a:ahLst/>
              <a:cxnLst/>
              <a:rect l="l" t="t" r="r" b="b"/>
              <a:pathLst>
                <a:path w="36740" h="56366" extrusionOk="0">
                  <a:moveTo>
                    <a:pt x="5303" y="0"/>
                  </a:moveTo>
                  <a:cubicBezTo>
                    <a:pt x="5261" y="0"/>
                    <a:pt x="5219" y="2"/>
                    <a:pt x="5176" y="7"/>
                  </a:cubicBezTo>
                  <a:cubicBezTo>
                    <a:pt x="1823" y="590"/>
                    <a:pt x="0" y="7005"/>
                    <a:pt x="1240" y="14877"/>
                  </a:cubicBezTo>
                  <a:cubicBezTo>
                    <a:pt x="2114" y="22750"/>
                    <a:pt x="10643" y="30696"/>
                    <a:pt x="8821" y="32518"/>
                  </a:cubicBezTo>
                  <a:cubicBezTo>
                    <a:pt x="6998" y="34340"/>
                    <a:pt x="5467" y="35215"/>
                    <a:pt x="7581" y="39151"/>
                  </a:cubicBezTo>
                  <a:cubicBezTo>
                    <a:pt x="9915" y="43201"/>
                    <a:pt x="24596" y="56366"/>
                    <a:pt x="29039" y="56366"/>
                  </a:cubicBezTo>
                  <a:cubicBezTo>
                    <a:pt x="29314" y="56366"/>
                    <a:pt x="29550" y="56315"/>
                    <a:pt x="29742" y="56209"/>
                  </a:cubicBezTo>
                  <a:cubicBezTo>
                    <a:pt x="32220" y="54970"/>
                    <a:pt x="36740" y="34632"/>
                    <a:pt x="33386" y="30987"/>
                  </a:cubicBezTo>
                  <a:cubicBezTo>
                    <a:pt x="32310" y="29886"/>
                    <a:pt x="31484" y="29540"/>
                    <a:pt x="30807" y="29540"/>
                  </a:cubicBezTo>
                  <a:cubicBezTo>
                    <a:pt x="29654" y="29540"/>
                    <a:pt x="28931" y="30544"/>
                    <a:pt x="28129" y="30544"/>
                  </a:cubicBezTo>
                  <a:cubicBezTo>
                    <a:pt x="27966" y="30544"/>
                    <a:pt x="27801" y="30503"/>
                    <a:pt x="27628" y="30404"/>
                  </a:cubicBezTo>
                  <a:cubicBezTo>
                    <a:pt x="26097" y="29748"/>
                    <a:pt x="24274" y="14002"/>
                    <a:pt x="19755" y="11816"/>
                  </a:cubicBezTo>
                  <a:cubicBezTo>
                    <a:pt x="18791" y="11400"/>
                    <a:pt x="17967" y="11254"/>
                    <a:pt x="17244" y="11254"/>
                  </a:cubicBezTo>
                  <a:cubicBezTo>
                    <a:pt x="15521" y="11254"/>
                    <a:pt x="14374" y="12086"/>
                    <a:pt x="13277" y="12086"/>
                  </a:cubicBezTo>
                  <a:cubicBezTo>
                    <a:pt x="12816" y="12086"/>
                    <a:pt x="12364" y="11940"/>
                    <a:pt x="11882" y="11524"/>
                  </a:cubicBezTo>
                  <a:cubicBezTo>
                    <a:pt x="9726" y="10015"/>
                    <a:pt x="8278" y="0"/>
                    <a:pt x="5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60;p70">
              <a:extLst>
                <a:ext uri="{FF2B5EF4-FFF2-40B4-BE49-F238E27FC236}">
                  <a16:creationId xmlns:a16="http://schemas.microsoft.com/office/drawing/2014/main" id="{1852B5E2-17F3-2B47-9100-697604D2A4C3}"/>
                </a:ext>
              </a:extLst>
            </p:cNvPr>
            <p:cNvSpPr/>
            <p:nvPr/>
          </p:nvSpPr>
          <p:spPr>
            <a:xfrm>
              <a:off x="5496087" y="2902578"/>
              <a:ext cx="248771" cy="527518"/>
            </a:xfrm>
            <a:custGeom>
              <a:avLst/>
              <a:gdLst/>
              <a:ahLst/>
              <a:cxnLst/>
              <a:rect l="l" t="t" r="r" b="b"/>
              <a:pathLst>
                <a:path w="27046" h="57351" extrusionOk="0">
                  <a:moveTo>
                    <a:pt x="475" y="0"/>
                  </a:moveTo>
                  <a:cubicBezTo>
                    <a:pt x="365" y="0"/>
                    <a:pt x="292" y="91"/>
                    <a:pt x="292" y="274"/>
                  </a:cubicBezTo>
                  <a:cubicBezTo>
                    <a:pt x="1" y="565"/>
                    <a:pt x="1" y="857"/>
                    <a:pt x="292" y="1148"/>
                  </a:cubicBezTo>
                  <a:cubicBezTo>
                    <a:pt x="292" y="1148"/>
                    <a:pt x="876" y="1732"/>
                    <a:pt x="2115" y="2971"/>
                  </a:cubicBezTo>
                  <a:cubicBezTo>
                    <a:pt x="2698" y="3554"/>
                    <a:pt x="3354" y="4502"/>
                    <a:pt x="4229" y="5085"/>
                  </a:cubicBezTo>
                  <a:cubicBezTo>
                    <a:pt x="5176" y="6032"/>
                    <a:pt x="6051" y="7199"/>
                    <a:pt x="6999" y="8146"/>
                  </a:cubicBezTo>
                  <a:cubicBezTo>
                    <a:pt x="7874" y="9386"/>
                    <a:pt x="9113" y="10552"/>
                    <a:pt x="9988" y="12083"/>
                  </a:cubicBezTo>
                  <a:cubicBezTo>
                    <a:pt x="10352" y="12374"/>
                    <a:pt x="10352" y="12666"/>
                    <a:pt x="10644" y="13030"/>
                  </a:cubicBezTo>
                  <a:cubicBezTo>
                    <a:pt x="10935" y="13322"/>
                    <a:pt x="11227" y="13614"/>
                    <a:pt x="11518" y="13905"/>
                  </a:cubicBezTo>
                  <a:cubicBezTo>
                    <a:pt x="11810" y="14853"/>
                    <a:pt x="12466" y="15436"/>
                    <a:pt x="13049" y="16311"/>
                  </a:cubicBezTo>
                  <a:cubicBezTo>
                    <a:pt x="13341" y="16967"/>
                    <a:pt x="13997" y="17841"/>
                    <a:pt x="14580" y="18789"/>
                  </a:cubicBezTo>
                  <a:cubicBezTo>
                    <a:pt x="14872" y="19372"/>
                    <a:pt x="15455" y="20320"/>
                    <a:pt x="16111" y="21195"/>
                  </a:cubicBezTo>
                  <a:cubicBezTo>
                    <a:pt x="16402" y="22142"/>
                    <a:pt x="16986" y="22725"/>
                    <a:pt x="17277" y="23600"/>
                  </a:cubicBezTo>
                  <a:cubicBezTo>
                    <a:pt x="17642" y="24548"/>
                    <a:pt x="18225" y="25423"/>
                    <a:pt x="18516" y="26370"/>
                  </a:cubicBezTo>
                  <a:cubicBezTo>
                    <a:pt x="19464" y="28193"/>
                    <a:pt x="20047" y="30015"/>
                    <a:pt x="20922" y="31837"/>
                  </a:cubicBezTo>
                  <a:cubicBezTo>
                    <a:pt x="21578" y="33660"/>
                    <a:pt x="22161" y="35482"/>
                    <a:pt x="22453" y="37305"/>
                  </a:cubicBezTo>
                  <a:cubicBezTo>
                    <a:pt x="23692" y="40658"/>
                    <a:pt x="24275" y="44011"/>
                    <a:pt x="24931" y="47000"/>
                  </a:cubicBezTo>
                  <a:cubicBezTo>
                    <a:pt x="24931" y="48530"/>
                    <a:pt x="25223" y="49770"/>
                    <a:pt x="25223" y="50936"/>
                  </a:cubicBezTo>
                  <a:cubicBezTo>
                    <a:pt x="25514" y="52175"/>
                    <a:pt x="25514" y="53123"/>
                    <a:pt x="25514" y="53998"/>
                  </a:cubicBezTo>
                  <a:cubicBezTo>
                    <a:pt x="25806" y="55820"/>
                    <a:pt x="25806" y="56768"/>
                    <a:pt x="25806" y="56768"/>
                  </a:cubicBezTo>
                  <a:cubicBezTo>
                    <a:pt x="25806" y="57059"/>
                    <a:pt x="25806" y="57351"/>
                    <a:pt x="26097" y="57351"/>
                  </a:cubicBezTo>
                  <a:cubicBezTo>
                    <a:pt x="26389" y="57351"/>
                    <a:pt x="26753" y="57059"/>
                    <a:pt x="26753" y="56768"/>
                  </a:cubicBezTo>
                  <a:cubicBezTo>
                    <a:pt x="26753" y="56768"/>
                    <a:pt x="27045" y="55820"/>
                    <a:pt x="27045" y="53998"/>
                  </a:cubicBezTo>
                  <a:cubicBezTo>
                    <a:pt x="27045" y="52175"/>
                    <a:pt x="26753" y="49770"/>
                    <a:pt x="26389" y="46708"/>
                  </a:cubicBezTo>
                  <a:cubicBezTo>
                    <a:pt x="26389" y="45177"/>
                    <a:pt x="26097" y="43646"/>
                    <a:pt x="25806" y="41824"/>
                  </a:cubicBezTo>
                  <a:cubicBezTo>
                    <a:pt x="25514" y="40366"/>
                    <a:pt x="24931" y="38544"/>
                    <a:pt x="24567" y="36721"/>
                  </a:cubicBezTo>
                  <a:cubicBezTo>
                    <a:pt x="23983" y="34899"/>
                    <a:pt x="23400" y="33077"/>
                    <a:pt x="22744" y="31254"/>
                  </a:cubicBezTo>
                  <a:cubicBezTo>
                    <a:pt x="22161" y="29067"/>
                    <a:pt x="21286" y="27245"/>
                    <a:pt x="20339" y="25423"/>
                  </a:cubicBezTo>
                  <a:cubicBezTo>
                    <a:pt x="20047" y="24548"/>
                    <a:pt x="19756" y="23600"/>
                    <a:pt x="19099" y="22725"/>
                  </a:cubicBezTo>
                  <a:cubicBezTo>
                    <a:pt x="18808" y="21778"/>
                    <a:pt x="18225" y="20903"/>
                    <a:pt x="17642" y="20320"/>
                  </a:cubicBezTo>
                  <a:cubicBezTo>
                    <a:pt x="17277" y="19372"/>
                    <a:pt x="16694" y="18498"/>
                    <a:pt x="16111" y="17550"/>
                  </a:cubicBezTo>
                  <a:cubicBezTo>
                    <a:pt x="15819" y="16675"/>
                    <a:pt x="15163" y="16019"/>
                    <a:pt x="14580" y="15144"/>
                  </a:cubicBezTo>
                  <a:cubicBezTo>
                    <a:pt x="14288" y="14488"/>
                    <a:pt x="13632" y="13614"/>
                    <a:pt x="13049" y="13030"/>
                  </a:cubicBezTo>
                  <a:cubicBezTo>
                    <a:pt x="12758" y="12666"/>
                    <a:pt x="12466" y="12083"/>
                    <a:pt x="12174" y="11791"/>
                  </a:cubicBezTo>
                  <a:cubicBezTo>
                    <a:pt x="11810" y="11500"/>
                    <a:pt x="11518" y="11208"/>
                    <a:pt x="11518" y="10844"/>
                  </a:cubicBezTo>
                  <a:cubicBezTo>
                    <a:pt x="10352" y="9386"/>
                    <a:pt x="9113" y="8146"/>
                    <a:pt x="8165" y="7199"/>
                  </a:cubicBezTo>
                  <a:cubicBezTo>
                    <a:pt x="7290" y="6032"/>
                    <a:pt x="6343" y="5085"/>
                    <a:pt x="5468" y="4210"/>
                  </a:cubicBezTo>
                  <a:cubicBezTo>
                    <a:pt x="4520" y="3262"/>
                    <a:pt x="3646" y="2679"/>
                    <a:pt x="3062" y="2096"/>
                  </a:cubicBezTo>
                  <a:cubicBezTo>
                    <a:pt x="1823" y="857"/>
                    <a:pt x="876" y="274"/>
                    <a:pt x="876" y="274"/>
                  </a:cubicBezTo>
                  <a:cubicBezTo>
                    <a:pt x="730" y="91"/>
                    <a:pt x="584" y="0"/>
                    <a:pt x="47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1;p70">
              <a:extLst>
                <a:ext uri="{FF2B5EF4-FFF2-40B4-BE49-F238E27FC236}">
                  <a16:creationId xmlns:a16="http://schemas.microsoft.com/office/drawing/2014/main" id="{D8B3EF6F-4110-8F4D-ABE7-F315F5386B07}"/>
                </a:ext>
              </a:extLst>
            </p:cNvPr>
            <p:cNvSpPr/>
            <p:nvPr/>
          </p:nvSpPr>
          <p:spPr>
            <a:xfrm>
              <a:off x="5482014" y="2927220"/>
              <a:ext cx="134108" cy="105943"/>
            </a:xfrm>
            <a:custGeom>
              <a:avLst/>
              <a:gdLst/>
              <a:ahLst/>
              <a:cxnLst/>
              <a:rect l="l" t="t" r="r" b="b"/>
              <a:pathLst>
                <a:path w="14580" h="11518" extrusionOk="0">
                  <a:moveTo>
                    <a:pt x="13996" y="0"/>
                  </a:moveTo>
                  <a:cubicBezTo>
                    <a:pt x="13704" y="0"/>
                    <a:pt x="13340" y="0"/>
                    <a:pt x="13048" y="292"/>
                  </a:cubicBezTo>
                  <a:cubicBezTo>
                    <a:pt x="13048" y="583"/>
                    <a:pt x="12757" y="583"/>
                    <a:pt x="12757" y="875"/>
                  </a:cubicBezTo>
                  <a:cubicBezTo>
                    <a:pt x="12465" y="1239"/>
                    <a:pt x="12465" y="1239"/>
                    <a:pt x="12465" y="1531"/>
                  </a:cubicBezTo>
                  <a:lnTo>
                    <a:pt x="12174" y="2114"/>
                  </a:lnTo>
                  <a:lnTo>
                    <a:pt x="12174" y="3062"/>
                  </a:lnTo>
                  <a:lnTo>
                    <a:pt x="12174" y="3645"/>
                  </a:lnTo>
                  <a:cubicBezTo>
                    <a:pt x="11882" y="3937"/>
                    <a:pt x="11882" y="3937"/>
                    <a:pt x="11882" y="4228"/>
                  </a:cubicBezTo>
                  <a:lnTo>
                    <a:pt x="11882" y="5467"/>
                  </a:lnTo>
                  <a:cubicBezTo>
                    <a:pt x="11882" y="6342"/>
                    <a:pt x="11882" y="7290"/>
                    <a:pt x="12174" y="8165"/>
                  </a:cubicBezTo>
                  <a:lnTo>
                    <a:pt x="12174" y="8173"/>
                  </a:lnTo>
                  <a:lnTo>
                    <a:pt x="12174" y="8173"/>
                  </a:lnTo>
                  <a:cubicBezTo>
                    <a:pt x="12076" y="8075"/>
                    <a:pt x="11979" y="7970"/>
                    <a:pt x="11882" y="7873"/>
                  </a:cubicBezTo>
                  <a:cubicBezTo>
                    <a:pt x="11518" y="7873"/>
                    <a:pt x="11226" y="7581"/>
                    <a:pt x="10934" y="7581"/>
                  </a:cubicBezTo>
                  <a:cubicBezTo>
                    <a:pt x="10643" y="7581"/>
                    <a:pt x="10351" y="7290"/>
                    <a:pt x="10351" y="7290"/>
                  </a:cubicBezTo>
                  <a:lnTo>
                    <a:pt x="9404" y="6707"/>
                  </a:lnTo>
                  <a:cubicBezTo>
                    <a:pt x="8820" y="6707"/>
                    <a:pt x="8237" y="6342"/>
                    <a:pt x="7581" y="6051"/>
                  </a:cubicBezTo>
                  <a:cubicBezTo>
                    <a:pt x="6998" y="6051"/>
                    <a:pt x="6415" y="5759"/>
                    <a:pt x="5759" y="5759"/>
                  </a:cubicBezTo>
                  <a:cubicBezTo>
                    <a:pt x="5176" y="5467"/>
                    <a:pt x="4884" y="5467"/>
                    <a:pt x="4228" y="5176"/>
                  </a:cubicBezTo>
                  <a:cubicBezTo>
                    <a:pt x="3062" y="4884"/>
                    <a:pt x="1822" y="4884"/>
                    <a:pt x="583" y="4520"/>
                  </a:cubicBezTo>
                  <a:cubicBezTo>
                    <a:pt x="292" y="4520"/>
                    <a:pt x="0" y="4884"/>
                    <a:pt x="0" y="5176"/>
                  </a:cubicBezTo>
                  <a:cubicBezTo>
                    <a:pt x="0" y="5467"/>
                    <a:pt x="0" y="5759"/>
                    <a:pt x="292" y="5759"/>
                  </a:cubicBezTo>
                  <a:cubicBezTo>
                    <a:pt x="1531" y="6051"/>
                    <a:pt x="2406" y="6342"/>
                    <a:pt x="3645" y="6998"/>
                  </a:cubicBezTo>
                  <a:lnTo>
                    <a:pt x="5467" y="7581"/>
                  </a:lnTo>
                  <a:cubicBezTo>
                    <a:pt x="5759" y="7581"/>
                    <a:pt x="6415" y="7873"/>
                    <a:pt x="6998" y="8165"/>
                  </a:cubicBezTo>
                  <a:cubicBezTo>
                    <a:pt x="7581" y="8165"/>
                    <a:pt x="7873" y="8529"/>
                    <a:pt x="8529" y="8821"/>
                  </a:cubicBezTo>
                  <a:lnTo>
                    <a:pt x="9404" y="9112"/>
                  </a:lnTo>
                  <a:cubicBezTo>
                    <a:pt x="9695" y="9112"/>
                    <a:pt x="9695" y="9404"/>
                    <a:pt x="10060" y="9404"/>
                  </a:cubicBezTo>
                  <a:cubicBezTo>
                    <a:pt x="10351" y="9695"/>
                    <a:pt x="10643" y="9695"/>
                    <a:pt x="10934" y="9987"/>
                  </a:cubicBezTo>
                  <a:cubicBezTo>
                    <a:pt x="10934" y="9987"/>
                    <a:pt x="11226" y="9987"/>
                    <a:pt x="11518" y="10351"/>
                  </a:cubicBezTo>
                  <a:cubicBezTo>
                    <a:pt x="11882" y="10351"/>
                    <a:pt x="11882" y="10643"/>
                    <a:pt x="12174" y="10643"/>
                  </a:cubicBezTo>
                  <a:lnTo>
                    <a:pt x="12757" y="11226"/>
                  </a:lnTo>
                  <a:cubicBezTo>
                    <a:pt x="13048" y="11518"/>
                    <a:pt x="13340" y="11518"/>
                    <a:pt x="13704" y="11518"/>
                  </a:cubicBezTo>
                  <a:cubicBezTo>
                    <a:pt x="14288" y="11518"/>
                    <a:pt x="14579" y="10935"/>
                    <a:pt x="14579" y="10351"/>
                  </a:cubicBezTo>
                  <a:lnTo>
                    <a:pt x="14288" y="9112"/>
                  </a:lnTo>
                  <a:lnTo>
                    <a:pt x="13996" y="7873"/>
                  </a:lnTo>
                  <a:cubicBezTo>
                    <a:pt x="13996" y="6998"/>
                    <a:pt x="13704" y="6342"/>
                    <a:pt x="13704" y="5467"/>
                  </a:cubicBezTo>
                  <a:lnTo>
                    <a:pt x="13704" y="4228"/>
                  </a:lnTo>
                  <a:lnTo>
                    <a:pt x="13704" y="3645"/>
                  </a:lnTo>
                  <a:lnTo>
                    <a:pt x="13704" y="3062"/>
                  </a:lnTo>
                  <a:lnTo>
                    <a:pt x="13704" y="2406"/>
                  </a:lnTo>
                  <a:lnTo>
                    <a:pt x="13704" y="1823"/>
                  </a:lnTo>
                  <a:lnTo>
                    <a:pt x="13996" y="1531"/>
                  </a:lnTo>
                  <a:lnTo>
                    <a:pt x="13996" y="875"/>
                  </a:lnTo>
                  <a:lnTo>
                    <a:pt x="13996" y="583"/>
                  </a:lnTo>
                  <a:cubicBezTo>
                    <a:pt x="14288" y="583"/>
                    <a:pt x="13996"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62;p70">
              <a:extLst>
                <a:ext uri="{FF2B5EF4-FFF2-40B4-BE49-F238E27FC236}">
                  <a16:creationId xmlns:a16="http://schemas.microsoft.com/office/drawing/2014/main" id="{43235127-9271-F84E-8B2F-DD72D3E3746E}"/>
                </a:ext>
              </a:extLst>
            </p:cNvPr>
            <p:cNvSpPr/>
            <p:nvPr/>
          </p:nvSpPr>
          <p:spPr>
            <a:xfrm>
              <a:off x="5526937" y="3019072"/>
              <a:ext cx="142147" cy="100590"/>
            </a:xfrm>
            <a:custGeom>
              <a:avLst/>
              <a:gdLst/>
              <a:ahLst/>
              <a:cxnLst/>
              <a:rect l="l" t="t" r="r" b="b"/>
              <a:pathLst>
                <a:path w="15454" h="10936" extrusionOk="0">
                  <a:moveTo>
                    <a:pt x="15162" y="1"/>
                  </a:moveTo>
                  <a:cubicBezTo>
                    <a:pt x="14871" y="1"/>
                    <a:pt x="14579" y="1"/>
                    <a:pt x="14288" y="365"/>
                  </a:cubicBezTo>
                  <a:cubicBezTo>
                    <a:pt x="14288" y="949"/>
                    <a:pt x="13923" y="1240"/>
                    <a:pt x="13923" y="1532"/>
                  </a:cubicBezTo>
                  <a:cubicBezTo>
                    <a:pt x="13632" y="1823"/>
                    <a:pt x="13632" y="2188"/>
                    <a:pt x="13632" y="2188"/>
                  </a:cubicBezTo>
                  <a:lnTo>
                    <a:pt x="13632" y="2771"/>
                  </a:lnTo>
                  <a:cubicBezTo>
                    <a:pt x="13340" y="3354"/>
                    <a:pt x="13340" y="3646"/>
                    <a:pt x="13340" y="4010"/>
                  </a:cubicBezTo>
                  <a:lnTo>
                    <a:pt x="13340" y="5176"/>
                  </a:lnTo>
                  <a:lnTo>
                    <a:pt x="13048" y="6416"/>
                  </a:lnTo>
                  <a:lnTo>
                    <a:pt x="13048" y="7655"/>
                  </a:lnTo>
                  <a:lnTo>
                    <a:pt x="13048" y="7871"/>
                  </a:lnTo>
                  <a:lnTo>
                    <a:pt x="13048" y="7871"/>
                  </a:lnTo>
                  <a:cubicBezTo>
                    <a:pt x="12854" y="7785"/>
                    <a:pt x="12660" y="7655"/>
                    <a:pt x="12465" y="7655"/>
                  </a:cubicBezTo>
                  <a:cubicBezTo>
                    <a:pt x="12101" y="7290"/>
                    <a:pt x="11809" y="7290"/>
                    <a:pt x="11518" y="7290"/>
                  </a:cubicBezTo>
                  <a:cubicBezTo>
                    <a:pt x="10934" y="6999"/>
                    <a:pt x="10278" y="6707"/>
                    <a:pt x="9987" y="6416"/>
                  </a:cubicBezTo>
                  <a:cubicBezTo>
                    <a:pt x="9695" y="6416"/>
                    <a:pt x="9404" y="6416"/>
                    <a:pt x="9112" y="6124"/>
                  </a:cubicBezTo>
                  <a:lnTo>
                    <a:pt x="8164" y="6124"/>
                  </a:lnTo>
                  <a:cubicBezTo>
                    <a:pt x="7581" y="5833"/>
                    <a:pt x="6998" y="5833"/>
                    <a:pt x="6342" y="5468"/>
                  </a:cubicBezTo>
                  <a:cubicBezTo>
                    <a:pt x="5759" y="5468"/>
                    <a:pt x="5176" y="5468"/>
                    <a:pt x="4520" y="5176"/>
                  </a:cubicBezTo>
                  <a:lnTo>
                    <a:pt x="583" y="5176"/>
                  </a:lnTo>
                  <a:cubicBezTo>
                    <a:pt x="583" y="5176"/>
                    <a:pt x="292" y="5176"/>
                    <a:pt x="292" y="5468"/>
                  </a:cubicBezTo>
                  <a:cubicBezTo>
                    <a:pt x="0" y="5833"/>
                    <a:pt x="292" y="6124"/>
                    <a:pt x="583" y="6124"/>
                  </a:cubicBezTo>
                  <a:cubicBezTo>
                    <a:pt x="1822" y="6416"/>
                    <a:pt x="2989" y="6707"/>
                    <a:pt x="4228" y="6999"/>
                  </a:cubicBezTo>
                  <a:cubicBezTo>
                    <a:pt x="5176" y="7290"/>
                    <a:pt x="6342" y="7655"/>
                    <a:pt x="7581" y="7947"/>
                  </a:cubicBezTo>
                  <a:cubicBezTo>
                    <a:pt x="8164" y="7947"/>
                    <a:pt x="8456" y="8238"/>
                    <a:pt x="9112" y="8530"/>
                  </a:cubicBezTo>
                  <a:cubicBezTo>
                    <a:pt x="9695" y="8530"/>
                    <a:pt x="10278" y="8821"/>
                    <a:pt x="10934" y="9113"/>
                  </a:cubicBezTo>
                  <a:cubicBezTo>
                    <a:pt x="10934" y="9113"/>
                    <a:pt x="11226" y="9477"/>
                    <a:pt x="11518" y="9477"/>
                  </a:cubicBezTo>
                  <a:cubicBezTo>
                    <a:pt x="11809" y="9769"/>
                    <a:pt x="12101" y="9769"/>
                    <a:pt x="12101" y="9769"/>
                  </a:cubicBezTo>
                  <a:cubicBezTo>
                    <a:pt x="12465" y="10060"/>
                    <a:pt x="12757" y="10060"/>
                    <a:pt x="13048" y="10352"/>
                  </a:cubicBezTo>
                  <a:lnTo>
                    <a:pt x="13632" y="10644"/>
                  </a:lnTo>
                  <a:lnTo>
                    <a:pt x="13632" y="10935"/>
                  </a:lnTo>
                  <a:lnTo>
                    <a:pt x="14579" y="10935"/>
                  </a:lnTo>
                  <a:cubicBezTo>
                    <a:pt x="14871" y="10935"/>
                    <a:pt x="15454" y="10352"/>
                    <a:pt x="15162" y="9769"/>
                  </a:cubicBezTo>
                  <a:lnTo>
                    <a:pt x="15162" y="8821"/>
                  </a:lnTo>
                  <a:lnTo>
                    <a:pt x="15162" y="7655"/>
                  </a:lnTo>
                  <a:cubicBezTo>
                    <a:pt x="15162" y="7290"/>
                    <a:pt x="15162" y="6707"/>
                    <a:pt x="14871" y="6416"/>
                  </a:cubicBezTo>
                  <a:lnTo>
                    <a:pt x="14871" y="5176"/>
                  </a:lnTo>
                  <a:lnTo>
                    <a:pt x="14871" y="4302"/>
                  </a:lnTo>
                  <a:cubicBezTo>
                    <a:pt x="14871" y="3646"/>
                    <a:pt x="15162" y="3354"/>
                    <a:pt x="15162" y="3063"/>
                  </a:cubicBezTo>
                  <a:lnTo>
                    <a:pt x="15162" y="1823"/>
                  </a:lnTo>
                  <a:cubicBezTo>
                    <a:pt x="15162" y="1532"/>
                    <a:pt x="15162" y="1240"/>
                    <a:pt x="15454" y="949"/>
                  </a:cubicBezTo>
                  <a:lnTo>
                    <a:pt x="15454" y="657"/>
                  </a:lnTo>
                  <a:cubicBezTo>
                    <a:pt x="15454" y="365"/>
                    <a:pt x="15162" y="365"/>
                    <a:pt x="15162"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63;p70">
              <a:extLst>
                <a:ext uri="{FF2B5EF4-FFF2-40B4-BE49-F238E27FC236}">
                  <a16:creationId xmlns:a16="http://schemas.microsoft.com/office/drawing/2014/main" id="{9AA80EAC-0E2E-BE42-A88E-9C3825B1F985}"/>
                </a:ext>
              </a:extLst>
            </p:cNvPr>
            <p:cNvSpPr/>
            <p:nvPr/>
          </p:nvSpPr>
          <p:spPr>
            <a:xfrm>
              <a:off x="5532300" y="3109590"/>
              <a:ext cx="209872" cy="98272"/>
            </a:xfrm>
            <a:custGeom>
              <a:avLst/>
              <a:gdLst/>
              <a:ahLst/>
              <a:cxnLst/>
              <a:rect l="l" t="t" r="r" b="b"/>
              <a:pathLst>
                <a:path w="22817" h="10684" extrusionOk="0">
                  <a:moveTo>
                    <a:pt x="22015" y="1"/>
                  </a:moveTo>
                  <a:cubicBezTo>
                    <a:pt x="21869" y="1"/>
                    <a:pt x="21723" y="74"/>
                    <a:pt x="21577" y="219"/>
                  </a:cubicBezTo>
                  <a:cubicBezTo>
                    <a:pt x="21286" y="511"/>
                    <a:pt x="20994" y="803"/>
                    <a:pt x="20994" y="1459"/>
                  </a:cubicBezTo>
                  <a:cubicBezTo>
                    <a:pt x="20630" y="1459"/>
                    <a:pt x="20630" y="1750"/>
                    <a:pt x="20338" y="1750"/>
                  </a:cubicBezTo>
                  <a:lnTo>
                    <a:pt x="20046" y="2333"/>
                  </a:lnTo>
                  <a:cubicBezTo>
                    <a:pt x="19755" y="2625"/>
                    <a:pt x="19755" y="2917"/>
                    <a:pt x="19463" y="3573"/>
                  </a:cubicBezTo>
                  <a:lnTo>
                    <a:pt x="18807" y="4447"/>
                  </a:lnTo>
                  <a:cubicBezTo>
                    <a:pt x="18516" y="5103"/>
                    <a:pt x="18516" y="5395"/>
                    <a:pt x="18224" y="5687"/>
                  </a:cubicBezTo>
                  <a:cubicBezTo>
                    <a:pt x="18224" y="5978"/>
                    <a:pt x="17933" y="6561"/>
                    <a:pt x="17933" y="6926"/>
                  </a:cubicBezTo>
                  <a:cubicBezTo>
                    <a:pt x="17688" y="7170"/>
                    <a:pt x="17649" y="7620"/>
                    <a:pt x="17470" y="7930"/>
                  </a:cubicBezTo>
                  <a:lnTo>
                    <a:pt x="17470" y="7930"/>
                  </a:lnTo>
                  <a:cubicBezTo>
                    <a:pt x="17215" y="7702"/>
                    <a:pt x="16930" y="7509"/>
                    <a:pt x="16693" y="7509"/>
                  </a:cubicBezTo>
                  <a:cubicBezTo>
                    <a:pt x="16402" y="7217"/>
                    <a:pt x="15819" y="6926"/>
                    <a:pt x="15527" y="6926"/>
                  </a:cubicBezTo>
                  <a:cubicBezTo>
                    <a:pt x="15162" y="6561"/>
                    <a:pt x="14871" y="6561"/>
                    <a:pt x="14288" y="6270"/>
                  </a:cubicBezTo>
                  <a:cubicBezTo>
                    <a:pt x="13996" y="6270"/>
                    <a:pt x="13705" y="5978"/>
                    <a:pt x="13340" y="5978"/>
                  </a:cubicBezTo>
                  <a:lnTo>
                    <a:pt x="12174" y="5687"/>
                  </a:lnTo>
                  <a:cubicBezTo>
                    <a:pt x="11226" y="5395"/>
                    <a:pt x="10643" y="5395"/>
                    <a:pt x="9695" y="5103"/>
                  </a:cubicBezTo>
                  <a:cubicBezTo>
                    <a:pt x="9112" y="5103"/>
                    <a:pt x="8237" y="5103"/>
                    <a:pt x="7290" y="4739"/>
                  </a:cubicBezTo>
                  <a:lnTo>
                    <a:pt x="292" y="4739"/>
                  </a:lnTo>
                  <a:cubicBezTo>
                    <a:pt x="292" y="4739"/>
                    <a:pt x="0" y="5103"/>
                    <a:pt x="0" y="5395"/>
                  </a:cubicBezTo>
                  <a:cubicBezTo>
                    <a:pt x="0" y="5687"/>
                    <a:pt x="0" y="5978"/>
                    <a:pt x="292" y="5978"/>
                  </a:cubicBezTo>
                  <a:lnTo>
                    <a:pt x="2770" y="6270"/>
                  </a:lnTo>
                  <a:lnTo>
                    <a:pt x="4884" y="6270"/>
                  </a:lnTo>
                  <a:cubicBezTo>
                    <a:pt x="5759" y="6561"/>
                    <a:pt x="6415" y="6561"/>
                    <a:pt x="7290" y="6926"/>
                  </a:cubicBezTo>
                  <a:lnTo>
                    <a:pt x="8237" y="6926"/>
                  </a:lnTo>
                  <a:cubicBezTo>
                    <a:pt x="8821" y="6926"/>
                    <a:pt x="9112" y="7217"/>
                    <a:pt x="9404" y="7217"/>
                  </a:cubicBezTo>
                  <a:cubicBezTo>
                    <a:pt x="9695" y="7217"/>
                    <a:pt x="10060" y="7217"/>
                    <a:pt x="10643" y="7509"/>
                  </a:cubicBezTo>
                  <a:lnTo>
                    <a:pt x="11518" y="7801"/>
                  </a:lnTo>
                  <a:lnTo>
                    <a:pt x="12757" y="8092"/>
                  </a:lnTo>
                  <a:cubicBezTo>
                    <a:pt x="13049" y="8092"/>
                    <a:pt x="13340" y="8092"/>
                    <a:pt x="13705" y="8384"/>
                  </a:cubicBezTo>
                  <a:cubicBezTo>
                    <a:pt x="13996" y="8384"/>
                    <a:pt x="14288" y="8748"/>
                    <a:pt x="14579" y="8748"/>
                  </a:cubicBezTo>
                  <a:cubicBezTo>
                    <a:pt x="14871" y="9040"/>
                    <a:pt x="15162" y="9040"/>
                    <a:pt x="15527" y="9331"/>
                  </a:cubicBezTo>
                  <a:cubicBezTo>
                    <a:pt x="15819" y="9331"/>
                    <a:pt x="16110" y="9623"/>
                    <a:pt x="16402" y="9623"/>
                  </a:cubicBezTo>
                  <a:lnTo>
                    <a:pt x="17349" y="10206"/>
                  </a:lnTo>
                  <a:lnTo>
                    <a:pt x="17349" y="10571"/>
                  </a:lnTo>
                  <a:lnTo>
                    <a:pt x="17641" y="10571"/>
                  </a:lnTo>
                  <a:cubicBezTo>
                    <a:pt x="17794" y="10647"/>
                    <a:pt x="17948" y="10684"/>
                    <a:pt x="18090" y="10684"/>
                  </a:cubicBezTo>
                  <a:cubicBezTo>
                    <a:pt x="18490" y="10684"/>
                    <a:pt x="18807" y="10398"/>
                    <a:pt x="18807" y="9915"/>
                  </a:cubicBezTo>
                  <a:cubicBezTo>
                    <a:pt x="19172" y="9623"/>
                    <a:pt x="19172" y="9040"/>
                    <a:pt x="19172" y="8748"/>
                  </a:cubicBezTo>
                  <a:cubicBezTo>
                    <a:pt x="19463" y="8384"/>
                    <a:pt x="19463" y="7801"/>
                    <a:pt x="19755" y="7509"/>
                  </a:cubicBezTo>
                  <a:cubicBezTo>
                    <a:pt x="19755" y="7217"/>
                    <a:pt x="19755" y="6926"/>
                    <a:pt x="20046" y="6270"/>
                  </a:cubicBezTo>
                  <a:lnTo>
                    <a:pt x="20338" y="5395"/>
                  </a:lnTo>
                  <a:lnTo>
                    <a:pt x="20994" y="4156"/>
                  </a:lnTo>
                  <a:cubicBezTo>
                    <a:pt x="20994" y="3864"/>
                    <a:pt x="21286" y="3573"/>
                    <a:pt x="21286" y="2917"/>
                  </a:cubicBezTo>
                  <a:lnTo>
                    <a:pt x="21577" y="2625"/>
                  </a:lnTo>
                  <a:cubicBezTo>
                    <a:pt x="21577" y="2333"/>
                    <a:pt x="21869" y="2042"/>
                    <a:pt x="21869" y="2042"/>
                  </a:cubicBezTo>
                  <a:cubicBezTo>
                    <a:pt x="22160" y="1750"/>
                    <a:pt x="22160" y="1459"/>
                    <a:pt x="22452" y="1094"/>
                  </a:cubicBezTo>
                  <a:lnTo>
                    <a:pt x="22452" y="803"/>
                  </a:lnTo>
                  <a:cubicBezTo>
                    <a:pt x="22816" y="803"/>
                    <a:pt x="22816" y="511"/>
                    <a:pt x="22452" y="219"/>
                  </a:cubicBezTo>
                  <a:cubicBezTo>
                    <a:pt x="22306" y="74"/>
                    <a:pt x="22160" y="1"/>
                    <a:pt x="22015"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64;p70">
              <a:extLst>
                <a:ext uri="{FF2B5EF4-FFF2-40B4-BE49-F238E27FC236}">
                  <a16:creationId xmlns:a16="http://schemas.microsoft.com/office/drawing/2014/main" id="{4180F84E-08D2-4E47-91ED-FBB2CC504813}"/>
                </a:ext>
              </a:extLst>
            </p:cNvPr>
            <p:cNvSpPr/>
            <p:nvPr/>
          </p:nvSpPr>
          <p:spPr>
            <a:xfrm>
              <a:off x="5610741" y="3186697"/>
              <a:ext cx="136794" cy="92542"/>
            </a:xfrm>
            <a:custGeom>
              <a:avLst/>
              <a:gdLst/>
              <a:ahLst/>
              <a:cxnLst/>
              <a:rect l="l" t="t" r="r" b="b"/>
              <a:pathLst>
                <a:path w="14872" h="10061" extrusionOk="0">
                  <a:moveTo>
                    <a:pt x="14872" y="1"/>
                  </a:moveTo>
                  <a:cubicBezTo>
                    <a:pt x="14580" y="1"/>
                    <a:pt x="14288" y="1"/>
                    <a:pt x="13924" y="365"/>
                  </a:cubicBezTo>
                  <a:cubicBezTo>
                    <a:pt x="13632" y="657"/>
                    <a:pt x="13341" y="948"/>
                    <a:pt x="13341" y="1240"/>
                  </a:cubicBezTo>
                  <a:lnTo>
                    <a:pt x="12758" y="1532"/>
                  </a:lnTo>
                  <a:lnTo>
                    <a:pt x="12466" y="2188"/>
                  </a:lnTo>
                  <a:cubicBezTo>
                    <a:pt x="12466" y="2479"/>
                    <a:pt x="12102" y="2771"/>
                    <a:pt x="12102" y="3354"/>
                  </a:cubicBezTo>
                  <a:lnTo>
                    <a:pt x="11518" y="4302"/>
                  </a:lnTo>
                  <a:cubicBezTo>
                    <a:pt x="11518" y="4885"/>
                    <a:pt x="11227" y="5176"/>
                    <a:pt x="11227" y="5468"/>
                  </a:cubicBezTo>
                  <a:lnTo>
                    <a:pt x="11227" y="6124"/>
                  </a:lnTo>
                  <a:lnTo>
                    <a:pt x="10935" y="6707"/>
                  </a:lnTo>
                  <a:lnTo>
                    <a:pt x="10935" y="7080"/>
                  </a:lnTo>
                  <a:lnTo>
                    <a:pt x="10935" y="7080"/>
                  </a:lnTo>
                  <a:cubicBezTo>
                    <a:pt x="10768" y="6999"/>
                    <a:pt x="10644" y="6999"/>
                    <a:pt x="10644" y="6999"/>
                  </a:cubicBezTo>
                  <a:lnTo>
                    <a:pt x="9696" y="6416"/>
                  </a:lnTo>
                  <a:cubicBezTo>
                    <a:pt x="9405" y="6416"/>
                    <a:pt x="9405" y="6416"/>
                    <a:pt x="9113" y="6124"/>
                  </a:cubicBezTo>
                  <a:cubicBezTo>
                    <a:pt x="8821" y="6124"/>
                    <a:pt x="8457" y="6124"/>
                    <a:pt x="8165" y="5832"/>
                  </a:cubicBezTo>
                  <a:cubicBezTo>
                    <a:pt x="7874" y="5832"/>
                    <a:pt x="7291" y="5468"/>
                    <a:pt x="6634" y="5468"/>
                  </a:cubicBezTo>
                  <a:cubicBezTo>
                    <a:pt x="5760" y="5176"/>
                    <a:pt x="4812" y="4885"/>
                    <a:pt x="3646" y="4593"/>
                  </a:cubicBezTo>
                  <a:cubicBezTo>
                    <a:pt x="2698" y="4302"/>
                    <a:pt x="1532" y="4302"/>
                    <a:pt x="584" y="4010"/>
                  </a:cubicBezTo>
                  <a:cubicBezTo>
                    <a:pt x="293" y="4010"/>
                    <a:pt x="1" y="4302"/>
                    <a:pt x="1" y="4593"/>
                  </a:cubicBezTo>
                  <a:cubicBezTo>
                    <a:pt x="1" y="4885"/>
                    <a:pt x="1" y="5176"/>
                    <a:pt x="293" y="5176"/>
                  </a:cubicBezTo>
                  <a:cubicBezTo>
                    <a:pt x="2407" y="5832"/>
                    <a:pt x="4229" y="6416"/>
                    <a:pt x="6051" y="7290"/>
                  </a:cubicBezTo>
                  <a:cubicBezTo>
                    <a:pt x="6634" y="7290"/>
                    <a:pt x="6999" y="7655"/>
                    <a:pt x="7582" y="7946"/>
                  </a:cubicBezTo>
                  <a:cubicBezTo>
                    <a:pt x="7874" y="7946"/>
                    <a:pt x="7874" y="7946"/>
                    <a:pt x="8165" y="8238"/>
                  </a:cubicBezTo>
                  <a:cubicBezTo>
                    <a:pt x="8457" y="8238"/>
                    <a:pt x="8821" y="8238"/>
                    <a:pt x="8821" y="8529"/>
                  </a:cubicBezTo>
                  <a:lnTo>
                    <a:pt x="9405" y="8821"/>
                  </a:lnTo>
                  <a:lnTo>
                    <a:pt x="9988" y="9113"/>
                  </a:lnTo>
                  <a:cubicBezTo>
                    <a:pt x="10279" y="9113"/>
                    <a:pt x="10279" y="9477"/>
                    <a:pt x="10644" y="9477"/>
                  </a:cubicBezTo>
                  <a:cubicBezTo>
                    <a:pt x="10935" y="9477"/>
                    <a:pt x="10935" y="9769"/>
                    <a:pt x="10935" y="9769"/>
                  </a:cubicBezTo>
                  <a:lnTo>
                    <a:pt x="11227" y="10060"/>
                  </a:lnTo>
                  <a:lnTo>
                    <a:pt x="11810" y="10060"/>
                  </a:lnTo>
                  <a:cubicBezTo>
                    <a:pt x="12466" y="10060"/>
                    <a:pt x="13049" y="9769"/>
                    <a:pt x="13049" y="9113"/>
                  </a:cubicBezTo>
                  <a:cubicBezTo>
                    <a:pt x="12758" y="8821"/>
                    <a:pt x="12758" y="8529"/>
                    <a:pt x="13049" y="8238"/>
                  </a:cubicBezTo>
                  <a:lnTo>
                    <a:pt x="13049" y="6999"/>
                  </a:lnTo>
                  <a:lnTo>
                    <a:pt x="13049" y="6124"/>
                  </a:lnTo>
                  <a:cubicBezTo>
                    <a:pt x="13049" y="5468"/>
                    <a:pt x="13049" y="5176"/>
                    <a:pt x="13341" y="4885"/>
                  </a:cubicBezTo>
                  <a:lnTo>
                    <a:pt x="13632" y="4010"/>
                  </a:lnTo>
                  <a:lnTo>
                    <a:pt x="13632" y="3354"/>
                  </a:lnTo>
                  <a:lnTo>
                    <a:pt x="13924" y="2771"/>
                  </a:lnTo>
                  <a:lnTo>
                    <a:pt x="14288" y="2479"/>
                  </a:lnTo>
                  <a:lnTo>
                    <a:pt x="14288" y="1823"/>
                  </a:lnTo>
                  <a:cubicBezTo>
                    <a:pt x="14580" y="1532"/>
                    <a:pt x="14580" y="1240"/>
                    <a:pt x="14872" y="948"/>
                  </a:cubicBezTo>
                  <a:lnTo>
                    <a:pt x="14872" y="1"/>
                  </a:ln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365;p70">
              <a:extLst>
                <a:ext uri="{FF2B5EF4-FFF2-40B4-BE49-F238E27FC236}">
                  <a16:creationId xmlns:a16="http://schemas.microsoft.com/office/drawing/2014/main" id="{B125E691-5E96-F14E-8D11-5A3B77550FF1}"/>
                </a:ext>
              </a:extLst>
            </p:cNvPr>
            <p:cNvSpPr/>
            <p:nvPr/>
          </p:nvSpPr>
          <p:spPr>
            <a:xfrm>
              <a:off x="5987567" y="2925573"/>
              <a:ext cx="170937" cy="138109"/>
            </a:xfrm>
            <a:custGeom>
              <a:avLst/>
              <a:gdLst/>
              <a:ahLst/>
              <a:cxnLst/>
              <a:rect l="l" t="t" r="r" b="b"/>
              <a:pathLst>
                <a:path w="18584" h="15015" extrusionOk="0">
                  <a:moveTo>
                    <a:pt x="10849" y="1"/>
                  </a:moveTo>
                  <a:cubicBezTo>
                    <a:pt x="9764" y="1"/>
                    <a:pt x="8569" y="238"/>
                    <a:pt x="7290" y="762"/>
                  </a:cubicBezTo>
                  <a:cubicBezTo>
                    <a:pt x="0" y="4116"/>
                    <a:pt x="656" y="11114"/>
                    <a:pt x="1823" y="12936"/>
                  </a:cubicBezTo>
                  <a:cubicBezTo>
                    <a:pt x="2718" y="13975"/>
                    <a:pt x="5306" y="15014"/>
                    <a:pt x="8103" y="15014"/>
                  </a:cubicBezTo>
                  <a:cubicBezTo>
                    <a:pt x="10996" y="15014"/>
                    <a:pt x="14114" y="13903"/>
                    <a:pt x="15819" y="10530"/>
                  </a:cubicBezTo>
                  <a:cubicBezTo>
                    <a:pt x="18583" y="5241"/>
                    <a:pt x="15946" y="1"/>
                    <a:pt x="10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366;p70">
              <a:extLst>
                <a:ext uri="{FF2B5EF4-FFF2-40B4-BE49-F238E27FC236}">
                  <a16:creationId xmlns:a16="http://schemas.microsoft.com/office/drawing/2014/main" id="{21E08632-311F-1845-A0DC-1D23C2BF59E1}"/>
                </a:ext>
              </a:extLst>
            </p:cNvPr>
            <p:cNvSpPr/>
            <p:nvPr/>
          </p:nvSpPr>
          <p:spPr>
            <a:xfrm>
              <a:off x="5984734" y="2953876"/>
              <a:ext cx="134255" cy="100857"/>
            </a:xfrm>
            <a:custGeom>
              <a:avLst/>
              <a:gdLst/>
              <a:ahLst/>
              <a:cxnLst/>
              <a:rect l="l" t="t" r="r" b="b"/>
              <a:pathLst>
                <a:path w="14596" h="10965" extrusionOk="0">
                  <a:moveTo>
                    <a:pt x="7510" y="0"/>
                  </a:moveTo>
                  <a:cubicBezTo>
                    <a:pt x="5788" y="0"/>
                    <a:pt x="0" y="5388"/>
                    <a:pt x="2787" y="9567"/>
                  </a:cubicBezTo>
                  <a:lnTo>
                    <a:pt x="3661" y="9859"/>
                  </a:lnTo>
                  <a:cubicBezTo>
                    <a:pt x="4396" y="10454"/>
                    <a:pt x="5684" y="10964"/>
                    <a:pt x="7196" y="10964"/>
                  </a:cubicBezTo>
                  <a:cubicBezTo>
                    <a:pt x="8835" y="10964"/>
                    <a:pt x="10737" y="10364"/>
                    <a:pt x="12482" y="8620"/>
                  </a:cubicBezTo>
                  <a:cubicBezTo>
                    <a:pt x="14596" y="6506"/>
                    <a:pt x="14013" y="5267"/>
                    <a:pt x="13721" y="4975"/>
                  </a:cubicBezTo>
                  <a:cubicBezTo>
                    <a:pt x="13586" y="4848"/>
                    <a:pt x="13423" y="4792"/>
                    <a:pt x="13238" y="4792"/>
                  </a:cubicBezTo>
                  <a:cubicBezTo>
                    <a:pt x="11818" y="4792"/>
                    <a:pt x="9113" y="8086"/>
                    <a:pt x="8079" y="8086"/>
                  </a:cubicBezTo>
                  <a:cubicBezTo>
                    <a:pt x="8007" y="8086"/>
                    <a:pt x="7944" y="8070"/>
                    <a:pt x="7889" y="8037"/>
                  </a:cubicBezTo>
                  <a:cubicBezTo>
                    <a:pt x="7015" y="7745"/>
                    <a:pt x="14304" y="2569"/>
                    <a:pt x="12482" y="747"/>
                  </a:cubicBezTo>
                  <a:cubicBezTo>
                    <a:pt x="12317" y="551"/>
                    <a:pt x="12121" y="464"/>
                    <a:pt x="11902" y="464"/>
                  </a:cubicBezTo>
                  <a:cubicBezTo>
                    <a:pt x="10118" y="464"/>
                    <a:pt x="6767" y="6222"/>
                    <a:pt x="5833" y="6222"/>
                  </a:cubicBezTo>
                  <a:cubicBezTo>
                    <a:pt x="5812" y="6222"/>
                    <a:pt x="5793" y="6220"/>
                    <a:pt x="5775" y="6214"/>
                  </a:cubicBezTo>
                  <a:cubicBezTo>
                    <a:pt x="4901" y="5631"/>
                    <a:pt x="8837" y="1039"/>
                    <a:pt x="7889" y="164"/>
                  </a:cubicBezTo>
                  <a:cubicBezTo>
                    <a:pt x="7811" y="53"/>
                    <a:pt x="7680" y="0"/>
                    <a:pt x="75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367;p70">
              <a:extLst>
                <a:ext uri="{FF2B5EF4-FFF2-40B4-BE49-F238E27FC236}">
                  <a16:creationId xmlns:a16="http://schemas.microsoft.com/office/drawing/2014/main" id="{1EB6A918-7CD1-694C-BCCD-E110A83DB441}"/>
                </a:ext>
              </a:extLst>
            </p:cNvPr>
            <p:cNvSpPr/>
            <p:nvPr/>
          </p:nvSpPr>
          <p:spPr>
            <a:xfrm>
              <a:off x="5965437" y="3131693"/>
              <a:ext cx="172933" cy="133786"/>
            </a:xfrm>
            <a:custGeom>
              <a:avLst/>
              <a:gdLst/>
              <a:ahLst/>
              <a:cxnLst/>
              <a:rect l="l" t="t" r="r" b="b"/>
              <a:pathLst>
                <a:path w="18801" h="14545" extrusionOk="0">
                  <a:moveTo>
                    <a:pt x="10925" y="1"/>
                  </a:moveTo>
                  <a:cubicBezTo>
                    <a:pt x="9778" y="1"/>
                    <a:pt x="8544" y="273"/>
                    <a:pt x="7290" y="878"/>
                  </a:cubicBezTo>
                  <a:cubicBezTo>
                    <a:pt x="1" y="4523"/>
                    <a:pt x="875" y="11156"/>
                    <a:pt x="2115" y="12979"/>
                  </a:cubicBezTo>
                  <a:cubicBezTo>
                    <a:pt x="2878" y="13864"/>
                    <a:pt x="4867" y="14544"/>
                    <a:pt x="7169" y="14544"/>
                  </a:cubicBezTo>
                  <a:cubicBezTo>
                    <a:pt x="10365" y="14544"/>
                    <a:pt x="14161" y="13232"/>
                    <a:pt x="16111" y="9334"/>
                  </a:cubicBezTo>
                  <a:cubicBezTo>
                    <a:pt x="18801" y="4480"/>
                    <a:pt x="15579" y="1"/>
                    <a:pt x="109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368;p70">
              <a:extLst>
                <a:ext uri="{FF2B5EF4-FFF2-40B4-BE49-F238E27FC236}">
                  <a16:creationId xmlns:a16="http://schemas.microsoft.com/office/drawing/2014/main" id="{545FAD62-F62C-3B42-B21B-E78DCBD77165}"/>
                </a:ext>
              </a:extLst>
            </p:cNvPr>
            <p:cNvSpPr/>
            <p:nvPr/>
          </p:nvSpPr>
          <p:spPr>
            <a:xfrm>
              <a:off x="5967700" y="3163619"/>
              <a:ext cx="129168" cy="93995"/>
            </a:xfrm>
            <a:custGeom>
              <a:avLst/>
              <a:gdLst/>
              <a:ahLst/>
              <a:cxnLst/>
              <a:rect l="l" t="t" r="r" b="b"/>
              <a:pathLst>
                <a:path w="14043" h="10219" extrusionOk="0">
                  <a:moveTo>
                    <a:pt x="5804" y="0"/>
                  </a:moveTo>
                  <a:cubicBezTo>
                    <a:pt x="4399" y="0"/>
                    <a:pt x="0" y="4409"/>
                    <a:pt x="2816" y="8633"/>
                  </a:cubicBezTo>
                  <a:lnTo>
                    <a:pt x="3399" y="9216"/>
                  </a:lnTo>
                  <a:cubicBezTo>
                    <a:pt x="4105" y="9787"/>
                    <a:pt x="5383" y="10219"/>
                    <a:pt x="6884" y="10219"/>
                  </a:cubicBezTo>
                  <a:cubicBezTo>
                    <a:pt x="8641" y="10219"/>
                    <a:pt x="10703" y="9628"/>
                    <a:pt x="12511" y="7977"/>
                  </a:cubicBezTo>
                  <a:cubicBezTo>
                    <a:pt x="13751" y="6519"/>
                    <a:pt x="14042" y="4988"/>
                    <a:pt x="13751" y="4332"/>
                  </a:cubicBezTo>
                  <a:cubicBezTo>
                    <a:pt x="13641" y="4255"/>
                    <a:pt x="13514" y="4219"/>
                    <a:pt x="13374" y="4219"/>
                  </a:cubicBezTo>
                  <a:cubicBezTo>
                    <a:pt x="12029" y="4219"/>
                    <a:pt x="9428" y="7446"/>
                    <a:pt x="8168" y="7446"/>
                  </a:cubicBezTo>
                  <a:cubicBezTo>
                    <a:pt x="8078" y="7446"/>
                    <a:pt x="7995" y="7429"/>
                    <a:pt x="7919" y="7394"/>
                  </a:cubicBezTo>
                  <a:cubicBezTo>
                    <a:pt x="7336" y="7102"/>
                    <a:pt x="9158" y="5571"/>
                    <a:pt x="10106" y="3749"/>
                  </a:cubicBezTo>
                  <a:cubicBezTo>
                    <a:pt x="11272" y="1635"/>
                    <a:pt x="11564" y="396"/>
                    <a:pt x="10689" y="104"/>
                  </a:cubicBezTo>
                  <a:cubicBezTo>
                    <a:pt x="10657" y="97"/>
                    <a:pt x="10623" y="93"/>
                    <a:pt x="10588" y="93"/>
                  </a:cubicBezTo>
                  <a:cubicBezTo>
                    <a:pt x="9278" y="93"/>
                    <a:pt x="6089" y="5280"/>
                    <a:pt x="5805" y="5280"/>
                  </a:cubicBezTo>
                  <a:cubicBezTo>
                    <a:pt x="5222" y="4988"/>
                    <a:pt x="7044" y="1343"/>
                    <a:pt x="6097" y="104"/>
                  </a:cubicBezTo>
                  <a:cubicBezTo>
                    <a:pt x="6026" y="34"/>
                    <a:pt x="5927" y="0"/>
                    <a:pt x="5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369;p70">
              <a:extLst>
                <a:ext uri="{FF2B5EF4-FFF2-40B4-BE49-F238E27FC236}">
                  <a16:creationId xmlns:a16="http://schemas.microsoft.com/office/drawing/2014/main" id="{7408A7B1-1A0F-6147-96CB-E40CF38749DB}"/>
                </a:ext>
              </a:extLst>
            </p:cNvPr>
            <p:cNvSpPr/>
            <p:nvPr/>
          </p:nvSpPr>
          <p:spPr>
            <a:xfrm>
              <a:off x="5755574" y="2915428"/>
              <a:ext cx="179105" cy="170928"/>
            </a:xfrm>
            <a:custGeom>
              <a:avLst/>
              <a:gdLst/>
              <a:ahLst/>
              <a:cxnLst/>
              <a:rect l="l" t="t" r="r" b="b"/>
              <a:pathLst>
                <a:path w="19472" h="18583" extrusionOk="0">
                  <a:moveTo>
                    <a:pt x="11563" y="0"/>
                  </a:moveTo>
                  <a:cubicBezTo>
                    <a:pt x="10128" y="0"/>
                    <a:pt x="8724" y="450"/>
                    <a:pt x="7654" y="1282"/>
                  </a:cubicBezTo>
                  <a:cubicBezTo>
                    <a:pt x="0" y="7041"/>
                    <a:pt x="7290" y="17392"/>
                    <a:pt x="9112" y="18267"/>
                  </a:cubicBezTo>
                  <a:cubicBezTo>
                    <a:pt x="9422" y="18477"/>
                    <a:pt x="9846" y="18583"/>
                    <a:pt x="10344" y="18583"/>
                  </a:cubicBezTo>
                  <a:cubicBezTo>
                    <a:pt x="12780" y="18583"/>
                    <a:pt x="16964" y="16061"/>
                    <a:pt x="17933" y="10977"/>
                  </a:cubicBezTo>
                  <a:cubicBezTo>
                    <a:pt x="19472" y="3228"/>
                    <a:pt x="15407" y="0"/>
                    <a:pt x="115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370;p70">
              <a:extLst>
                <a:ext uri="{FF2B5EF4-FFF2-40B4-BE49-F238E27FC236}">
                  <a16:creationId xmlns:a16="http://schemas.microsoft.com/office/drawing/2014/main" id="{5FDB0652-9E37-9E46-9CCA-F4E01CBE1F8C}"/>
                </a:ext>
              </a:extLst>
            </p:cNvPr>
            <p:cNvSpPr/>
            <p:nvPr/>
          </p:nvSpPr>
          <p:spPr>
            <a:xfrm>
              <a:off x="5803174" y="2943979"/>
              <a:ext cx="102494" cy="131624"/>
            </a:xfrm>
            <a:custGeom>
              <a:avLst/>
              <a:gdLst/>
              <a:ahLst/>
              <a:cxnLst/>
              <a:rect l="l" t="t" r="r" b="b"/>
              <a:pathLst>
                <a:path w="11143" h="14310" extrusionOk="0">
                  <a:moveTo>
                    <a:pt x="4302" y="1"/>
                  </a:moveTo>
                  <a:cubicBezTo>
                    <a:pt x="293" y="1"/>
                    <a:pt x="1" y="12466"/>
                    <a:pt x="5468" y="14288"/>
                  </a:cubicBezTo>
                  <a:cubicBezTo>
                    <a:pt x="5529" y="14302"/>
                    <a:pt x="5593" y="14309"/>
                    <a:pt x="5662" y="14309"/>
                  </a:cubicBezTo>
                  <a:cubicBezTo>
                    <a:pt x="7000" y="14309"/>
                    <a:pt x="9797" y="11664"/>
                    <a:pt x="10352" y="8821"/>
                  </a:cubicBezTo>
                  <a:cubicBezTo>
                    <a:pt x="11143" y="5790"/>
                    <a:pt x="10266" y="2283"/>
                    <a:pt x="9390" y="2283"/>
                  </a:cubicBezTo>
                  <a:cubicBezTo>
                    <a:pt x="9297" y="2283"/>
                    <a:pt x="9204" y="2322"/>
                    <a:pt x="9113" y="2406"/>
                  </a:cubicBezTo>
                  <a:cubicBezTo>
                    <a:pt x="7970" y="3620"/>
                    <a:pt x="7038" y="10361"/>
                    <a:pt x="6178" y="10361"/>
                  </a:cubicBezTo>
                  <a:cubicBezTo>
                    <a:pt x="6160" y="10361"/>
                    <a:pt x="6142" y="10358"/>
                    <a:pt x="6124" y="10352"/>
                  </a:cubicBezTo>
                  <a:cubicBezTo>
                    <a:pt x="5468" y="9987"/>
                    <a:pt x="6416" y="292"/>
                    <a:pt x="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371;p70">
              <a:extLst>
                <a:ext uri="{FF2B5EF4-FFF2-40B4-BE49-F238E27FC236}">
                  <a16:creationId xmlns:a16="http://schemas.microsoft.com/office/drawing/2014/main" id="{C4D91DDF-817B-184C-ACED-04F60694224F}"/>
                </a:ext>
              </a:extLst>
            </p:cNvPr>
            <p:cNvSpPr/>
            <p:nvPr/>
          </p:nvSpPr>
          <p:spPr>
            <a:xfrm>
              <a:off x="5730767" y="3143273"/>
              <a:ext cx="117340" cy="154610"/>
            </a:xfrm>
            <a:custGeom>
              <a:avLst/>
              <a:gdLst/>
              <a:ahLst/>
              <a:cxnLst/>
              <a:rect l="l" t="t" r="r" b="b"/>
              <a:pathLst>
                <a:path w="12757" h="16809" extrusionOk="0">
                  <a:moveTo>
                    <a:pt x="4754" y="1"/>
                  </a:moveTo>
                  <a:cubicBezTo>
                    <a:pt x="4301" y="1"/>
                    <a:pt x="3834" y="66"/>
                    <a:pt x="3353" y="202"/>
                  </a:cubicBezTo>
                  <a:cubicBezTo>
                    <a:pt x="875" y="785"/>
                    <a:pt x="0" y="4139"/>
                    <a:pt x="583" y="8731"/>
                  </a:cubicBezTo>
                  <a:cubicBezTo>
                    <a:pt x="1166" y="12741"/>
                    <a:pt x="3814" y="16809"/>
                    <a:pt x="6746" y="16809"/>
                  </a:cubicBezTo>
                  <a:cubicBezTo>
                    <a:pt x="7118" y="16809"/>
                    <a:pt x="7495" y="16743"/>
                    <a:pt x="7873" y="16604"/>
                  </a:cubicBezTo>
                  <a:cubicBezTo>
                    <a:pt x="11226" y="15364"/>
                    <a:pt x="12757" y="10553"/>
                    <a:pt x="11226" y="5961"/>
                  </a:cubicBezTo>
                  <a:cubicBezTo>
                    <a:pt x="9665" y="2339"/>
                    <a:pt x="7462" y="1"/>
                    <a:pt x="47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372;p70">
              <a:extLst>
                <a:ext uri="{FF2B5EF4-FFF2-40B4-BE49-F238E27FC236}">
                  <a16:creationId xmlns:a16="http://schemas.microsoft.com/office/drawing/2014/main" id="{48DEC78D-A9DE-FA4C-A9AD-FF38D2F046EB}"/>
                </a:ext>
              </a:extLst>
            </p:cNvPr>
            <p:cNvSpPr/>
            <p:nvPr/>
          </p:nvSpPr>
          <p:spPr>
            <a:xfrm>
              <a:off x="5747525" y="3181454"/>
              <a:ext cx="78460" cy="103147"/>
            </a:xfrm>
            <a:custGeom>
              <a:avLst/>
              <a:gdLst/>
              <a:ahLst/>
              <a:cxnLst/>
              <a:rect l="l" t="t" r="r" b="b"/>
              <a:pathLst>
                <a:path w="8530" h="11214" extrusionOk="0">
                  <a:moveTo>
                    <a:pt x="4583" y="0"/>
                  </a:moveTo>
                  <a:cubicBezTo>
                    <a:pt x="3992" y="0"/>
                    <a:pt x="3660" y="680"/>
                    <a:pt x="3937" y="2102"/>
                  </a:cubicBezTo>
                  <a:cubicBezTo>
                    <a:pt x="4229" y="5455"/>
                    <a:pt x="4885" y="6986"/>
                    <a:pt x="4229" y="7277"/>
                  </a:cubicBezTo>
                  <a:cubicBezTo>
                    <a:pt x="3409" y="7277"/>
                    <a:pt x="3101" y="2989"/>
                    <a:pt x="1806" y="2989"/>
                  </a:cubicBezTo>
                  <a:cubicBezTo>
                    <a:pt x="1719" y="2989"/>
                    <a:pt x="1628" y="3008"/>
                    <a:pt x="1531" y="3049"/>
                  </a:cubicBezTo>
                  <a:cubicBezTo>
                    <a:pt x="1" y="3924"/>
                    <a:pt x="584" y="6986"/>
                    <a:pt x="1240" y="8516"/>
                  </a:cubicBezTo>
                  <a:cubicBezTo>
                    <a:pt x="2115" y="10630"/>
                    <a:pt x="3645" y="11213"/>
                    <a:pt x="5468" y="11213"/>
                  </a:cubicBezTo>
                  <a:cubicBezTo>
                    <a:pt x="7582" y="11213"/>
                    <a:pt x="8529" y="5746"/>
                    <a:pt x="6999" y="2393"/>
                  </a:cubicBezTo>
                  <a:cubicBezTo>
                    <a:pt x="6196" y="826"/>
                    <a:pt x="5233" y="0"/>
                    <a:pt x="4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373;p70">
              <a:extLst>
                <a:ext uri="{FF2B5EF4-FFF2-40B4-BE49-F238E27FC236}">
                  <a16:creationId xmlns:a16="http://schemas.microsoft.com/office/drawing/2014/main" id="{3B25E6D7-C7FE-414E-B3E5-F3C6C784B309}"/>
                </a:ext>
              </a:extLst>
            </p:cNvPr>
            <p:cNvSpPr/>
            <p:nvPr/>
          </p:nvSpPr>
          <p:spPr>
            <a:xfrm>
              <a:off x="5982711" y="3004824"/>
              <a:ext cx="85303" cy="65564"/>
            </a:xfrm>
            <a:custGeom>
              <a:avLst/>
              <a:gdLst/>
              <a:ahLst/>
              <a:cxnLst/>
              <a:rect l="l" t="t" r="r" b="b"/>
              <a:pathLst>
                <a:path w="9274" h="7128" extrusionOk="0">
                  <a:moveTo>
                    <a:pt x="1517" y="1"/>
                  </a:moveTo>
                  <a:cubicBezTo>
                    <a:pt x="1" y="1"/>
                    <a:pt x="264" y="2581"/>
                    <a:pt x="528" y="3372"/>
                  </a:cubicBezTo>
                  <a:cubicBezTo>
                    <a:pt x="1184" y="6725"/>
                    <a:pt x="528" y="6725"/>
                    <a:pt x="820" y="7017"/>
                  </a:cubicBezTo>
                  <a:cubicBezTo>
                    <a:pt x="899" y="7096"/>
                    <a:pt x="1016" y="7127"/>
                    <a:pt x="1170" y="7127"/>
                  </a:cubicBezTo>
                  <a:cubicBezTo>
                    <a:pt x="1722" y="7127"/>
                    <a:pt x="2747" y="6725"/>
                    <a:pt x="4173" y="6725"/>
                  </a:cubicBezTo>
                  <a:cubicBezTo>
                    <a:pt x="5210" y="6725"/>
                    <a:pt x="6337" y="6840"/>
                    <a:pt x="7233" y="6840"/>
                  </a:cubicBezTo>
                  <a:cubicBezTo>
                    <a:pt x="8477" y="6840"/>
                    <a:pt x="9274" y="6619"/>
                    <a:pt x="8765" y="5559"/>
                  </a:cubicBezTo>
                  <a:cubicBezTo>
                    <a:pt x="7991" y="4192"/>
                    <a:pt x="6277" y="3936"/>
                    <a:pt x="5100" y="3936"/>
                  </a:cubicBezTo>
                  <a:cubicBezTo>
                    <a:pt x="4394" y="3936"/>
                    <a:pt x="3881" y="4028"/>
                    <a:pt x="3881" y="4028"/>
                  </a:cubicBezTo>
                  <a:cubicBezTo>
                    <a:pt x="3590" y="1914"/>
                    <a:pt x="3298" y="675"/>
                    <a:pt x="2059" y="92"/>
                  </a:cubicBezTo>
                  <a:cubicBezTo>
                    <a:pt x="1857" y="29"/>
                    <a:pt x="1677" y="1"/>
                    <a:pt x="1517"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374;p70">
              <a:extLst>
                <a:ext uri="{FF2B5EF4-FFF2-40B4-BE49-F238E27FC236}">
                  <a16:creationId xmlns:a16="http://schemas.microsoft.com/office/drawing/2014/main" id="{DDD0E954-B1FD-A14D-9781-80C4B0A60BF2}"/>
                </a:ext>
              </a:extLst>
            </p:cNvPr>
            <p:cNvSpPr/>
            <p:nvPr/>
          </p:nvSpPr>
          <p:spPr>
            <a:xfrm>
              <a:off x="5962760" y="3210391"/>
              <a:ext cx="89184" cy="69574"/>
            </a:xfrm>
            <a:custGeom>
              <a:avLst/>
              <a:gdLst/>
              <a:ahLst/>
              <a:cxnLst/>
              <a:rect l="l" t="t" r="r" b="b"/>
              <a:pathLst>
                <a:path w="9696" h="7564" extrusionOk="0">
                  <a:moveTo>
                    <a:pt x="1337" y="1"/>
                  </a:moveTo>
                  <a:cubicBezTo>
                    <a:pt x="0" y="1"/>
                    <a:pt x="0" y="2193"/>
                    <a:pt x="0" y="3256"/>
                  </a:cubicBezTo>
                  <a:cubicBezTo>
                    <a:pt x="0" y="5079"/>
                    <a:pt x="583" y="6537"/>
                    <a:pt x="875" y="6901"/>
                  </a:cubicBezTo>
                  <a:cubicBezTo>
                    <a:pt x="1111" y="7137"/>
                    <a:pt x="1967" y="7564"/>
                    <a:pt x="3405" y="7564"/>
                  </a:cubicBezTo>
                  <a:cubicBezTo>
                    <a:pt x="3744" y="7564"/>
                    <a:pt x="4116" y="7540"/>
                    <a:pt x="4520" y="7484"/>
                  </a:cubicBezTo>
                  <a:cubicBezTo>
                    <a:pt x="6634" y="7484"/>
                    <a:pt x="9695" y="7193"/>
                    <a:pt x="8820" y="5370"/>
                  </a:cubicBezTo>
                  <a:cubicBezTo>
                    <a:pt x="8022" y="4008"/>
                    <a:pt x="6224" y="3766"/>
                    <a:pt x="5047" y="3766"/>
                  </a:cubicBezTo>
                  <a:cubicBezTo>
                    <a:pt x="4397" y="3766"/>
                    <a:pt x="3936" y="3840"/>
                    <a:pt x="3936" y="3840"/>
                  </a:cubicBezTo>
                  <a:cubicBezTo>
                    <a:pt x="3645" y="2017"/>
                    <a:pt x="3353" y="486"/>
                    <a:pt x="2114" y="195"/>
                  </a:cubicBezTo>
                  <a:cubicBezTo>
                    <a:pt x="1815" y="61"/>
                    <a:pt x="1558" y="1"/>
                    <a:pt x="1337" y="1"/>
                  </a:cubicBezTo>
                  <a:close/>
                </a:path>
              </a:pathLst>
            </a:custGeom>
            <a:solidFill>
              <a:srgbClr val="3A7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375;p70">
              <a:extLst>
                <a:ext uri="{FF2B5EF4-FFF2-40B4-BE49-F238E27FC236}">
                  <a16:creationId xmlns:a16="http://schemas.microsoft.com/office/drawing/2014/main" id="{C7BA370C-B769-5242-81F9-8D1774F4F145}"/>
                </a:ext>
              </a:extLst>
            </p:cNvPr>
            <p:cNvSpPr/>
            <p:nvPr/>
          </p:nvSpPr>
          <p:spPr>
            <a:xfrm>
              <a:off x="5805860" y="3049922"/>
              <a:ext cx="100581" cy="59006"/>
            </a:xfrm>
            <a:custGeom>
              <a:avLst/>
              <a:gdLst/>
              <a:ahLst/>
              <a:cxnLst/>
              <a:rect l="l" t="t" r="r" b="b"/>
              <a:pathLst>
                <a:path w="10935" h="6415" extrusionOk="0">
                  <a:moveTo>
                    <a:pt x="1531" y="0"/>
                  </a:moveTo>
                  <a:cubicBezTo>
                    <a:pt x="1" y="0"/>
                    <a:pt x="657" y="1822"/>
                    <a:pt x="2479" y="4301"/>
                  </a:cubicBezTo>
                  <a:cubicBezTo>
                    <a:pt x="3645" y="5467"/>
                    <a:pt x="4010" y="6415"/>
                    <a:pt x="4593" y="6415"/>
                  </a:cubicBezTo>
                  <a:cubicBezTo>
                    <a:pt x="5176" y="6415"/>
                    <a:pt x="6124" y="5467"/>
                    <a:pt x="7655" y="4301"/>
                  </a:cubicBezTo>
                  <a:cubicBezTo>
                    <a:pt x="8821" y="3353"/>
                    <a:pt x="10935" y="2479"/>
                    <a:pt x="10352" y="1239"/>
                  </a:cubicBezTo>
                  <a:cubicBezTo>
                    <a:pt x="10067" y="821"/>
                    <a:pt x="9626" y="660"/>
                    <a:pt x="9114" y="660"/>
                  </a:cubicBezTo>
                  <a:cubicBezTo>
                    <a:pt x="7395" y="660"/>
                    <a:pt x="4885" y="2479"/>
                    <a:pt x="4885" y="2479"/>
                  </a:cubicBezTo>
                  <a:cubicBezTo>
                    <a:pt x="4885" y="2479"/>
                    <a:pt x="3354" y="0"/>
                    <a:pt x="1531"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376;p70">
              <a:extLst>
                <a:ext uri="{FF2B5EF4-FFF2-40B4-BE49-F238E27FC236}">
                  <a16:creationId xmlns:a16="http://schemas.microsoft.com/office/drawing/2014/main" id="{36B13939-B1EB-454F-875B-A798DBAB8972}"/>
                </a:ext>
              </a:extLst>
            </p:cNvPr>
            <p:cNvSpPr/>
            <p:nvPr/>
          </p:nvSpPr>
          <p:spPr>
            <a:xfrm>
              <a:off x="5749751" y="3251507"/>
              <a:ext cx="101041" cy="60128"/>
            </a:xfrm>
            <a:custGeom>
              <a:avLst/>
              <a:gdLst/>
              <a:ahLst/>
              <a:cxnLst/>
              <a:rect l="l" t="t" r="r" b="b"/>
              <a:pathLst>
                <a:path w="10985" h="6537" extrusionOk="0">
                  <a:moveTo>
                    <a:pt x="8935" y="0"/>
                  </a:moveTo>
                  <a:cubicBezTo>
                    <a:pt x="7897" y="0"/>
                    <a:pt x="6294" y="749"/>
                    <a:pt x="5809" y="3014"/>
                  </a:cubicBezTo>
                  <a:cubicBezTo>
                    <a:pt x="5809" y="3014"/>
                    <a:pt x="4198" y="1875"/>
                    <a:pt x="2851" y="1875"/>
                  </a:cubicBezTo>
                  <a:cubicBezTo>
                    <a:pt x="2363" y="1875"/>
                    <a:pt x="1910" y="2024"/>
                    <a:pt x="1581" y="2431"/>
                  </a:cubicBezTo>
                  <a:cubicBezTo>
                    <a:pt x="0" y="4265"/>
                    <a:pt x="3190" y="6537"/>
                    <a:pt x="5682" y="6537"/>
                  </a:cubicBezTo>
                  <a:cubicBezTo>
                    <a:pt x="6063" y="6537"/>
                    <a:pt x="6428" y="6484"/>
                    <a:pt x="6757" y="6367"/>
                  </a:cubicBezTo>
                  <a:cubicBezTo>
                    <a:pt x="8579" y="6076"/>
                    <a:pt x="10985" y="1775"/>
                    <a:pt x="9745" y="244"/>
                  </a:cubicBezTo>
                  <a:cubicBezTo>
                    <a:pt x="9594" y="93"/>
                    <a:pt x="9299" y="0"/>
                    <a:pt x="8935"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377;p70">
              <a:extLst>
                <a:ext uri="{FF2B5EF4-FFF2-40B4-BE49-F238E27FC236}">
                  <a16:creationId xmlns:a16="http://schemas.microsoft.com/office/drawing/2014/main" id="{0444D89D-BDF1-7046-88B3-E63CCB13C021}"/>
                </a:ext>
              </a:extLst>
            </p:cNvPr>
            <p:cNvSpPr/>
            <p:nvPr/>
          </p:nvSpPr>
          <p:spPr>
            <a:xfrm>
              <a:off x="5800497" y="3059304"/>
              <a:ext cx="201153" cy="415716"/>
            </a:xfrm>
            <a:custGeom>
              <a:avLst/>
              <a:gdLst/>
              <a:ahLst/>
              <a:cxnLst/>
              <a:rect l="l" t="t" r="r" b="b"/>
              <a:pathLst>
                <a:path w="21869" h="45196" extrusionOk="0">
                  <a:moveTo>
                    <a:pt x="21131" y="1"/>
                  </a:moveTo>
                  <a:cubicBezTo>
                    <a:pt x="20976" y="1"/>
                    <a:pt x="20812" y="74"/>
                    <a:pt x="20630" y="219"/>
                  </a:cubicBezTo>
                  <a:cubicBezTo>
                    <a:pt x="20630" y="219"/>
                    <a:pt x="20630" y="511"/>
                    <a:pt x="20338" y="802"/>
                  </a:cubicBezTo>
                  <a:cubicBezTo>
                    <a:pt x="20047" y="802"/>
                    <a:pt x="19755" y="1459"/>
                    <a:pt x="19463" y="2042"/>
                  </a:cubicBezTo>
                  <a:cubicBezTo>
                    <a:pt x="19172" y="2333"/>
                    <a:pt x="18516" y="3281"/>
                    <a:pt x="17933" y="3864"/>
                  </a:cubicBezTo>
                  <a:cubicBezTo>
                    <a:pt x="17350" y="4739"/>
                    <a:pt x="16693" y="5395"/>
                    <a:pt x="16110" y="6561"/>
                  </a:cubicBezTo>
                  <a:cubicBezTo>
                    <a:pt x="15527" y="7509"/>
                    <a:pt x="14871" y="8384"/>
                    <a:pt x="14288" y="9623"/>
                  </a:cubicBezTo>
                  <a:cubicBezTo>
                    <a:pt x="13340" y="10862"/>
                    <a:pt x="12757" y="12028"/>
                    <a:pt x="12174" y="13268"/>
                  </a:cubicBezTo>
                  <a:cubicBezTo>
                    <a:pt x="11226" y="14507"/>
                    <a:pt x="10643" y="15673"/>
                    <a:pt x="10060" y="17204"/>
                  </a:cubicBezTo>
                  <a:cubicBezTo>
                    <a:pt x="9112" y="18443"/>
                    <a:pt x="8529" y="19682"/>
                    <a:pt x="7873" y="21140"/>
                  </a:cubicBezTo>
                  <a:cubicBezTo>
                    <a:pt x="7290" y="22671"/>
                    <a:pt x="6707" y="23910"/>
                    <a:pt x="6051" y="25441"/>
                  </a:cubicBezTo>
                  <a:cubicBezTo>
                    <a:pt x="5759" y="26024"/>
                    <a:pt x="5468" y="26607"/>
                    <a:pt x="5176" y="27555"/>
                  </a:cubicBezTo>
                  <a:cubicBezTo>
                    <a:pt x="4884" y="28138"/>
                    <a:pt x="4593" y="28794"/>
                    <a:pt x="4228" y="29377"/>
                  </a:cubicBezTo>
                  <a:cubicBezTo>
                    <a:pt x="3937" y="30252"/>
                    <a:pt x="3645" y="30908"/>
                    <a:pt x="3645" y="31491"/>
                  </a:cubicBezTo>
                  <a:cubicBezTo>
                    <a:pt x="3354" y="32075"/>
                    <a:pt x="3062" y="32731"/>
                    <a:pt x="3062" y="33314"/>
                  </a:cubicBezTo>
                  <a:cubicBezTo>
                    <a:pt x="2406" y="34553"/>
                    <a:pt x="2114" y="35719"/>
                    <a:pt x="1823" y="36959"/>
                  </a:cubicBezTo>
                  <a:cubicBezTo>
                    <a:pt x="1531" y="38198"/>
                    <a:pt x="1240" y="39073"/>
                    <a:pt x="948" y="40020"/>
                  </a:cubicBezTo>
                  <a:cubicBezTo>
                    <a:pt x="584" y="40895"/>
                    <a:pt x="584" y="41843"/>
                    <a:pt x="292" y="42426"/>
                  </a:cubicBezTo>
                  <a:cubicBezTo>
                    <a:pt x="0" y="43665"/>
                    <a:pt x="0" y="44540"/>
                    <a:pt x="0" y="44540"/>
                  </a:cubicBezTo>
                  <a:cubicBezTo>
                    <a:pt x="0" y="44831"/>
                    <a:pt x="0" y="45196"/>
                    <a:pt x="292" y="45196"/>
                  </a:cubicBezTo>
                  <a:cubicBezTo>
                    <a:pt x="584" y="45196"/>
                    <a:pt x="948" y="45196"/>
                    <a:pt x="1240" y="44831"/>
                  </a:cubicBezTo>
                  <a:cubicBezTo>
                    <a:pt x="1240" y="44831"/>
                    <a:pt x="1240" y="43957"/>
                    <a:pt x="1823" y="42717"/>
                  </a:cubicBezTo>
                  <a:cubicBezTo>
                    <a:pt x="1823" y="42134"/>
                    <a:pt x="2114" y="41186"/>
                    <a:pt x="2406" y="40312"/>
                  </a:cubicBezTo>
                  <a:cubicBezTo>
                    <a:pt x="2770" y="39729"/>
                    <a:pt x="3062" y="38489"/>
                    <a:pt x="3354" y="37542"/>
                  </a:cubicBezTo>
                  <a:cubicBezTo>
                    <a:pt x="3937" y="36375"/>
                    <a:pt x="4228" y="35136"/>
                    <a:pt x="4884" y="33897"/>
                  </a:cubicBezTo>
                  <a:cubicBezTo>
                    <a:pt x="4884" y="33314"/>
                    <a:pt x="5176" y="32731"/>
                    <a:pt x="5468" y="32075"/>
                  </a:cubicBezTo>
                  <a:cubicBezTo>
                    <a:pt x="5759" y="31491"/>
                    <a:pt x="6051" y="30908"/>
                    <a:pt x="6415" y="30252"/>
                  </a:cubicBezTo>
                  <a:cubicBezTo>
                    <a:pt x="6707" y="29669"/>
                    <a:pt x="6707" y="29086"/>
                    <a:pt x="6998" y="28138"/>
                  </a:cubicBezTo>
                  <a:cubicBezTo>
                    <a:pt x="7290" y="27555"/>
                    <a:pt x="7582" y="26972"/>
                    <a:pt x="7873" y="26316"/>
                  </a:cubicBezTo>
                  <a:cubicBezTo>
                    <a:pt x="8529" y="24785"/>
                    <a:pt x="9112" y="23619"/>
                    <a:pt x="10060" y="22088"/>
                  </a:cubicBezTo>
                  <a:cubicBezTo>
                    <a:pt x="10643" y="20849"/>
                    <a:pt x="11226" y="19318"/>
                    <a:pt x="11882" y="18152"/>
                  </a:cubicBezTo>
                  <a:cubicBezTo>
                    <a:pt x="12466" y="16912"/>
                    <a:pt x="13340" y="15382"/>
                    <a:pt x="13996" y="14215"/>
                  </a:cubicBezTo>
                  <a:cubicBezTo>
                    <a:pt x="14579" y="12976"/>
                    <a:pt x="15163" y="11737"/>
                    <a:pt x="15819" y="10570"/>
                  </a:cubicBezTo>
                  <a:cubicBezTo>
                    <a:pt x="16402" y="9623"/>
                    <a:pt x="16985" y="8384"/>
                    <a:pt x="17641" y="7509"/>
                  </a:cubicBezTo>
                  <a:cubicBezTo>
                    <a:pt x="18224" y="6561"/>
                    <a:pt x="18807" y="5686"/>
                    <a:pt x="19463" y="4739"/>
                  </a:cubicBezTo>
                  <a:cubicBezTo>
                    <a:pt x="19755" y="3864"/>
                    <a:pt x="20338" y="3281"/>
                    <a:pt x="20630" y="2625"/>
                  </a:cubicBezTo>
                  <a:cubicBezTo>
                    <a:pt x="21286" y="1750"/>
                    <a:pt x="21577" y="802"/>
                    <a:pt x="21577" y="802"/>
                  </a:cubicBezTo>
                  <a:cubicBezTo>
                    <a:pt x="21869" y="511"/>
                    <a:pt x="21869" y="219"/>
                    <a:pt x="21577" y="219"/>
                  </a:cubicBezTo>
                  <a:cubicBezTo>
                    <a:pt x="21432" y="74"/>
                    <a:pt x="21286" y="1"/>
                    <a:pt x="2113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378;p70">
              <a:extLst>
                <a:ext uri="{FF2B5EF4-FFF2-40B4-BE49-F238E27FC236}">
                  <a16:creationId xmlns:a16="http://schemas.microsoft.com/office/drawing/2014/main" id="{9E2ED685-CCF8-7344-B460-5765C6C7B33B}"/>
                </a:ext>
              </a:extLst>
            </p:cNvPr>
            <p:cNvSpPr/>
            <p:nvPr/>
          </p:nvSpPr>
          <p:spPr>
            <a:xfrm>
              <a:off x="5842735" y="3097522"/>
              <a:ext cx="41584" cy="162272"/>
            </a:xfrm>
            <a:custGeom>
              <a:avLst/>
              <a:gdLst/>
              <a:ahLst/>
              <a:cxnLst/>
              <a:rect l="l" t="t" r="r" b="b"/>
              <a:pathLst>
                <a:path w="4521" h="17642" extrusionOk="0">
                  <a:moveTo>
                    <a:pt x="584" y="1"/>
                  </a:moveTo>
                  <a:cubicBezTo>
                    <a:pt x="292" y="1"/>
                    <a:pt x="292" y="292"/>
                    <a:pt x="292" y="292"/>
                  </a:cubicBezTo>
                  <a:lnTo>
                    <a:pt x="292" y="1240"/>
                  </a:lnTo>
                  <a:cubicBezTo>
                    <a:pt x="292" y="1531"/>
                    <a:pt x="1" y="2406"/>
                    <a:pt x="1" y="3062"/>
                  </a:cubicBezTo>
                  <a:cubicBezTo>
                    <a:pt x="1" y="3937"/>
                    <a:pt x="292" y="4885"/>
                    <a:pt x="292" y="6051"/>
                  </a:cubicBezTo>
                  <a:lnTo>
                    <a:pt x="292" y="7582"/>
                  </a:lnTo>
                  <a:cubicBezTo>
                    <a:pt x="584" y="8238"/>
                    <a:pt x="584" y="8529"/>
                    <a:pt x="584" y="9113"/>
                  </a:cubicBezTo>
                  <a:cubicBezTo>
                    <a:pt x="876" y="10352"/>
                    <a:pt x="1167" y="11227"/>
                    <a:pt x="1459" y="12466"/>
                  </a:cubicBezTo>
                  <a:cubicBezTo>
                    <a:pt x="1459" y="12757"/>
                    <a:pt x="1823" y="13341"/>
                    <a:pt x="1823" y="13705"/>
                  </a:cubicBezTo>
                  <a:cubicBezTo>
                    <a:pt x="2115" y="14288"/>
                    <a:pt x="2115" y="14580"/>
                    <a:pt x="2406" y="14871"/>
                  </a:cubicBezTo>
                  <a:cubicBezTo>
                    <a:pt x="2990" y="16402"/>
                    <a:pt x="3646" y="17350"/>
                    <a:pt x="3646" y="17350"/>
                  </a:cubicBezTo>
                  <a:cubicBezTo>
                    <a:pt x="3646" y="17641"/>
                    <a:pt x="3937" y="17641"/>
                    <a:pt x="4229" y="17641"/>
                  </a:cubicBezTo>
                  <a:cubicBezTo>
                    <a:pt x="4229" y="17641"/>
                    <a:pt x="4520" y="17350"/>
                    <a:pt x="4229" y="16985"/>
                  </a:cubicBezTo>
                  <a:cubicBezTo>
                    <a:pt x="4229" y="16985"/>
                    <a:pt x="3937" y="16111"/>
                    <a:pt x="3646" y="14580"/>
                  </a:cubicBezTo>
                  <a:cubicBezTo>
                    <a:pt x="3281" y="14288"/>
                    <a:pt x="3281" y="13705"/>
                    <a:pt x="2990" y="13341"/>
                  </a:cubicBezTo>
                  <a:cubicBezTo>
                    <a:pt x="2990" y="12757"/>
                    <a:pt x="2990" y="12466"/>
                    <a:pt x="2698" y="11883"/>
                  </a:cubicBezTo>
                  <a:cubicBezTo>
                    <a:pt x="2698" y="11518"/>
                    <a:pt x="2698" y="10935"/>
                    <a:pt x="2406" y="10352"/>
                  </a:cubicBezTo>
                  <a:cubicBezTo>
                    <a:pt x="2406" y="10060"/>
                    <a:pt x="2115" y="9404"/>
                    <a:pt x="2115" y="8821"/>
                  </a:cubicBezTo>
                  <a:cubicBezTo>
                    <a:pt x="2115" y="8529"/>
                    <a:pt x="2115" y="7873"/>
                    <a:pt x="1823" y="7290"/>
                  </a:cubicBezTo>
                  <a:cubicBezTo>
                    <a:pt x="1823" y="6707"/>
                    <a:pt x="1823" y="6415"/>
                    <a:pt x="1459" y="5759"/>
                  </a:cubicBezTo>
                  <a:cubicBezTo>
                    <a:pt x="1459" y="4885"/>
                    <a:pt x="1459" y="3937"/>
                    <a:pt x="1167" y="3062"/>
                  </a:cubicBezTo>
                  <a:lnTo>
                    <a:pt x="1167" y="1240"/>
                  </a:lnTo>
                  <a:cubicBezTo>
                    <a:pt x="1167" y="584"/>
                    <a:pt x="876" y="292"/>
                    <a:pt x="876" y="292"/>
                  </a:cubicBezTo>
                  <a:cubicBezTo>
                    <a:pt x="876" y="292"/>
                    <a:pt x="876" y="1"/>
                    <a:pt x="584"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379;p70">
              <a:extLst>
                <a:ext uri="{FF2B5EF4-FFF2-40B4-BE49-F238E27FC236}">
                  <a16:creationId xmlns:a16="http://schemas.microsoft.com/office/drawing/2014/main" id="{2FAD3DA4-2AF4-254E-908A-DE4C323F8F45}"/>
                </a:ext>
              </a:extLst>
            </p:cNvPr>
            <p:cNvSpPr/>
            <p:nvPr/>
          </p:nvSpPr>
          <p:spPr>
            <a:xfrm>
              <a:off x="5853469" y="3265148"/>
              <a:ext cx="131422" cy="52981"/>
            </a:xfrm>
            <a:custGeom>
              <a:avLst/>
              <a:gdLst/>
              <a:ahLst/>
              <a:cxnLst/>
              <a:rect l="l" t="t" r="r" b="b"/>
              <a:pathLst>
                <a:path w="14288" h="5760" extrusionOk="0">
                  <a:moveTo>
                    <a:pt x="13413" y="0"/>
                  </a:moveTo>
                  <a:cubicBezTo>
                    <a:pt x="13413" y="0"/>
                    <a:pt x="13413" y="292"/>
                    <a:pt x="13048" y="292"/>
                  </a:cubicBezTo>
                  <a:cubicBezTo>
                    <a:pt x="12757" y="584"/>
                    <a:pt x="12174" y="948"/>
                    <a:pt x="11591" y="1240"/>
                  </a:cubicBezTo>
                  <a:cubicBezTo>
                    <a:pt x="10934" y="1531"/>
                    <a:pt x="10351" y="1823"/>
                    <a:pt x="9404" y="2114"/>
                  </a:cubicBezTo>
                  <a:cubicBezTo>
                    <a:pt x="9112" y="2406"/>
                    <a:pt x="8820" y="2771"/>
                    <a:pt x="8529" y="2771"/>
                  </a:cubicBezTo>
                  <a:cubicBezTo>
                    <a:pt x="7946" y="3062"/>
                    <a:pt x="7581" y="3062"/>
                    <a:pt x="7290" y="3354"/>
                  </a:cubicBezTo>
                  <a:cubicBezTo>
                    <a:pt x="6707" y="3354"/>
                    <a:pt x="6415" y="3645"/>
                    <a:pt x="6123" y="3645"/>
                  </a:cubicBezTo>
                  <a:cubicBezTo>
                    <a:pt x="5467" y="3937"/>
                    <a:pt x="5176" y="3937"/>
                    <a:pt x="4884" y="3937"/>
                  </a:cubicBezTo>
                  <a:cubicBezTo>
                    <a:pt x="4301" y="4228"/>
                    <a:pt x="3936" y="4228"/>
                    <a:pt x="3645" y="4228"/>
                  </a:cubicBezTo>
                  <a:cubicBezTo>
                    <a:pt x="3353" y="4228"/>
                    <a:pt x="2770" y="4593"/>
                    <a:pt x="2479" y="4593"/>
                  </a:cubicBezTo>
                  <a:lnTo>
                    <a:pt x="292" y="4593"/>
                  </a:lnTo>
                  <a:cubicBezTo>
                    <a:pt x="0" y="4884"/>
                    <a:pt x="0" y="4884"/>
                    <a:pt x="0" y="5176"/>
                  </a:cubicBezTo>
                  <a:cubicBezTo>
                    <a:pt x="0" y="5176"/>
                    <a:pt x="0" y="5468"/>
                    <a:pt x="292" y="5468"/>
                  </a:cubicBezTo>
                  <a:lnTo>
                    <a:pt x="948" y="5468"/>
                  </a:lnTo>
                  <a:cubicBezTo>
                    <a:pt x="1239" y="5468"/>
                    <a:pt x="1531" y="5759"/>
                    <a:pt x="1531" y="5759"/>
                  </a:cubicBezTo>
                  <a:lnTo>
                    <a:pt x="2770" y="5759"/>
                  </a:lnTo>
                  <a:cubicBezTo>
                    <a:pt x="3062" y="5759"/>
                    <a:pt x="3353" y="5759"/>
                    <a:pt x="3645" y="5468"/>
                  </a:cubicBezTo>
                  <a:lnTo>
                    <a:pt x="5176" y="5468"/>
                  </a:lnTo>
                  <a:cubicBezTo>
                    <a:pt x="5467" y="5468"/>
                    <a:pt x="6123" y="5176"/>
                    <a:pt x="6415" y="5176"/>
                  </a:cubicBezTo>
                  <a:cubicBezTo>
                    <a:pt x="6707" y="4884"/>
                    <a:pt x="7290" y="4884"/>
                    <a:pt x="7581" y="4593"/>
                  </a:cubicBezTo>
                  <a:cubicBezTo>
                    <a:pt x="8237" y="4593"/>
                    <a:pt x="8529" y="4228"/>
                    <a:pt x="9112" y="4228"/>
                  </a:cubicBezTo>
                  <a:cubicBezTo>
                    <a:pt x="9404" y="3937"/>
                    <a:pt x="9768" y="3645"/>
                    <a:pt x="10351" y="3645"/>
                  </a:cubicBezTo>
                  <a:cubicBezTo>
                    <a:pt x="10934" y="3062"/>
                    <a:pt x="11591" y="2771"/>
                    <a:pt x="12174" y="2114"/>
                  </a:cubicBezTo>
                  <a:cubicBezTo>
                    <a:pt x="13413" y="1531"/>
                    <a:pt x="13996" y="584"/>
                    <a:pt x="13996" y="584"/>
                  </a:cubicBezTo>
                  <a:cubicBezTo>
                    <a:pt x="14288" y="584"/>
                    <a:pt x="14288" y="292"/>
                    <a:pt x="13996"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380;p70">
              <a:extLst>
                <a:ext uri="{FF2B5EF4-FFF2-40B4-BE49-F238E27FC236}">
                  <a16:creationId xmlns:a16="http://schemas.microsoft.com/office/drawing/2014/main" id="{3E7BBFCB-4239-2849-9452-4B77FB73BB33}"/>
                </a:ext>
              </a:extLst>
            </p:cNvPr>
            <p:cNvSpPr/>
            <p:nvPr/>
          </p:nvSpPr>
          <p:spPr>
            <a:xfrm>
              <a:off x="5805860" y="3302841"/>
              <a:ext cx="36884" cy="68250"/>
            </a:xfrm>
            <a:custGeom>
              <a:avLst/>
              <a:gdLst/>
              <a:ahLst/>
              <a:cxnLst/>
              <a:rect l="l" t="t" r="r" b="b"/>
              <a:pathLst>
                <a:path w="4010" h="7420" extrusionOk="0">
                  <a:moveTo>
                    <a:pt x="441" y="1"/>
                  </a:moveTo>
                  <a:cubicBezTo>
                    <a:pt x="397" y="1"/>
                    <a:pt x="365" y="33"/>
                    <a:pt x="365" y="130"/>
                  </a:cubicBezTo>
                  <a:cubicBezTo>
                    <a:pt x="1" y="130"/>
                    <a:pt x="1" y="130"/>
                    <a:pt x="1" y="495"/>
                  </a:cubicBezTo>
                  <a:lnTo>
                    <a:pt x="1" y="786"/>
                  </a:lnTo>
                  <a:lnTo>
                    <a:pt x="1" y="1661"/>
                  </a:lnTo>
                  <a:cubicBezTo>
                    <a:pt x="1" y="1953"/>
                    <a:pt x="1" y="2609"/>
                    <a:pt x="365" y="2900"/>
                  </a:cubicBezTo>
                  <a:lnTo>
                    <a:pt x="365" y="3484"/>
                  </a:lnTo>
                  <a:cubicBezTo>
                    <a:pt x="657" y="3775"/>
                    <a:pt x="657" y="4140"/>
                    <a:pt x="657" y="4140"/>
                  </a:cubicBezTo>
                  <a:cubicBezTo>
                    <a:pt x="948" y="4723"/>
                    <a:pt x="1240" y="5306"/>
                    <a:pt x="1531" y="5598"/>
                  </a:cubicBezTo>
                  <a:cubicBezTo>
                    <a:pt x="1531" y="5598"/>
                    <a:pt x="1823" y="5962"/>
                    <a:pt x="1823" y="6254"/>
                  </a:cubicBezTo>
                  <a:cubicBezTo>
                    <a:pt x="2187" y="6254"/>
                    <a:pt x="2187" y="6545"/>
                    <a:pt x="2479" y="6545"/>
                  </a:cubicBezTo>
                  <a:cubicBezTo>
                    <a:pt x="2771" y="7128"/>
                    <a:pt x="3354" y="7420"/>
                    <a:pt x="3354" y="7420"/>
                  </a:cubicBezTo>
                  <a:cubicBezTo>
                    <a:pt x="3354" y="7420"/>
                    <a:pt x="3645" y="7420"/>
                    <a:pt x="4010" y="7128"/>
                  </a:cubicBezTo>
                  <a:lnTo>
                    <a:pt x="4010" y="6837"/>
                  </a:lnTo>
                  <a:cubicBezTo>
                    <a:pt x="4010" y="6837"/>
                    <a:pt x="3645" y="6254"/>
                    <a:pt x="3354" y="5962"/>
                  </a:cubicBezTo>
                  <a:cubicBezTo>
                    <a:pt x="3062" y="5598"/>
                    <a:pt x="3062" y="5598"/>
                    <a:pt x="3062" y="5306"/>
                  </a:cubicBezTo>
                  <a:cubicBezTo>
                    <a:pt x="2771" y="5306"/>
                    <a:pt x="2771" y="5014"/>
                    <a:pt x="2771" y="4723"/>
                  </a:cubicBezTo>
                  <a:cubicBezTo>
                    <a:pt x="2479" y="4723"/>
                    <a:pt x="2479" y="4431"/>
                    <a:pt x="2479" y="4140"/>
                  </a:cubicBezTo>
                  <a:cubicBezTo>
                    <a:pt x="2479" y="4140"/>
                    <a:pt x="2187" y="3775"/>
                    <a:pt x="2187" y="3484"/>
                  </a:cubicBezTo>
                  <a:cubicBezTo>
                    <a:pt x="2187" y="3484"/>
                    <a:pt x="1823" y="3192"/>
                    <a:pt x="1823" y="2900"/>
                  </a:cubicBezTo>
                  <a:cubicBezTo>
                    <a:pt x="1823" y="2900"/>
                    <a:pt x="1531" y="2609"/>
                    <a:pt x="1531" y="2317"/>
                  </a:cubicBezTo>
                  <a:cubicBezTo>
                    <a:pt x="1531" y="1953"/>
                    <a:pt x="1240" y="1661"/>
                    <a:pt x="1240" y="1370"/>
                  </a:cubicBezTo>
                  <a:cubicBezTo>
                    <a:pt x="948" y="786"/>
                    <a:pt x="657" y="130"/>
                    <a:pt x="657" y="130"/>
                  </a:cubicBezTo>
                  <a:cubicBezTo>
                    <a:pt x="657" y="130"/>
                    <a:pt x="527" y="1"/>
                    <a:pt x="441"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381;p70">
              <a:extLst>
                <a:ext uri="{FF2B5EF4-FFF2-40B4-BE49-F238E27FC236}">
                  <a16:creationId xmlns:a16="http://schemas.microsoft.com/office/drawing/2014/main" id="{54A42C22-FB2A-714B-8F67-AD155DA0111C}"/>
                </a:ext>
              </a:extLst>
            </p:cNvPr>
            <p:cNvSpPr/>
            <p:nvPr/>
          </p:nvSpPr>
          <p:spPr>
            <a:xfrm>
              <a:off x="5587948" y="3259785"/>
              <a:ext cx="506234" cy="561220"/>
            </a:xfrm>
            <a:custGeom>
              <a:avLst/>
              <a:gdLst/>
              <a:ahLst/>
              <a:cxnLst/>
              <a:rect l="l" t="t" r="r" b="b"/>
              <a:pathLst>
                <a:path w="55037" h="61015" extrusionOk="0">
                  <a:moveTo>
                    <a:pt x="365" y="0"/>
                  </a:moveTo>
                  <a:cubicBezTo>
                    <a:pt x="365" y="2"/>
                    <a:pt x="1" y="43082"/>
                    <a:pt x="4885" y="52849"/>
                  </a:cubicBezTo>
                  <a:cubicBezTo>
                    <a:pt x="6692" y="56606"/>
                    <a:pt x="21281" y="61015"/>
                    <a:pt x="34241" y="61015"/>
                  </a:cubicBezTo>
                  <a:cubicBezTo>
                    <a:pt x="41147" y="61015"/>
                    <a:pt x="47591" y="59763"/>
                    <a:pt x="51392" y="56494"/>
                  </a:cubicBezTo>
                  <a:lnTo>
                    <a:pt x="55037" y="13049"/>
                  </a:lnTo>
                  <a:lnTo>
                    <a:pt x="55037" y="13049"/>
                  </a:lnTo>
                  <a:cubicBezTo>
                    <a:pt x="55036" y="13049"/>
                    <a:pt x="50555" y="14985"/>
                    <a:pt x="40838" y="14985"/>
                  </a:cubicBezTo>
                  <a:cubicBezTo>
                    <a:pt x="36699" y="14985"/>
                    <a:pt x="31611" y="14633"/>
                    <a:pt x="25514" y="13632"/>
                  </a:cubicBezTo>
                  <a:cubicBezTo>
                    <a:pt x="4885" y="9987"/>
                    <a:pt x="365" y="1"/>
                    <a:pt x="365" y="0"/>
                  </a:cubicBezTo>
                  <a:close/>
                </a:path>
              </a:pathLst>
            </a:custGeom>
            <a:solidFill>
              <a:srgbClr val="B276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382;p70">
              <a:extLst>
                <a:ext uri="{FF2B5EF4-FFF2-40B4-BE49-F238E27FC236}">
                  <a16:creationId xmlns:a16="http://schemas.microsoft.com/office/drawing/2014/main" id="{FD947107-E1A6-0F46-93B5-98A90B75BE74}"/>
                </a:ext>
              </a:extLst>
            </p:cNvPr>
            <p:cNvSpPr/>
            <p:nvPr/>
          </p:nvSpPr>
          <p:spPr>
            <a:xfrm>
              <a:off x="5971995" y="3455235"/>
              <a:ext cx="54158" cy="90629"/>
            </a:xfrm>
            <a:custGeom>
              <a:avLst/>
              <a:gdLst/>
              <a:ahLst/>
              <a:cxnLst/>
              <a:rect l="l" t="t" r="r" b="b"/>
              <a:pathLst>
                <a:path w="5888" h="9853" extrusionOk="0">
                  <a:moveTo>
                    <a:pt x="1730" y="0"/>
                  </a:moveTo>
                  <a:cubicBezTo>
                    <a:pt x="873" y="0"/>
                    <a:pt x="0" y="612"/>
                    <a:pt x="162" y="1786"/>
                  </a:cubicBezTo>
                  <a:cubicBezTo>
                    <a:pt x="1110" y="4848"/>
                    <a:pt x="2932" y="7618"/>
                    <a:pt x="5338" y="9732"/>
                  </a:cubicBezTo>
                  <a:cubicBezTo>
                    <a:pt x="5423" y="9817"/>
                    <a:pt x="5515" y="9853"/>
                    <a:pt x="5593" y="9853"/>
                  </a:cubicBezTo>
                  <a:cubicBezTo>
                    <a:pt x="5781" y="9853"/>
                    <a:pt x="5887" y="9646"/>
                    <a:pt x="5630" y="9440"/>
                  </a:cubicBezTo>
                  <a:cubicBezTo>
                    <a:pt x="5338" y="6670"/>
                    <a:pt x="4172" y="3973"/>
                    <a:pt x="3224" y="1203"/>
                  </a:cubicBezTo>
                  <a:cubicBezTo>
                    <a:pt x="3094" y="393"/>
                    <a:pt x="2417" y="0"/>
                    <a:pt x="17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383;p70">
              <a:extLst>
                <a:ext uri="{FF2B5EF4-FFF2-40B4-BE49-F238E27FC236}">
                  <a16:creationId xmlns:a16="http://schemas.microsoft.com/office/drawing/2014/main" id="{DDDB87B8-DE8E-F846-980E-14502027D022}"/>
                </a:ext>
              </a:extLst>
            </p:cNvPr>
            <p:cNvSpPr/>
            <p:nvPr/>
          </p:nvSpPr>
          <p:spPr>
            <a:xfrm>
              <a:off x="5923944" y="3474808"/>
              <a:ext cx="68682" cy="90500"/>
            </a:xfrm>
            <a:custGeom>
              <a:avLst/>
              <a:gdLst/>
              <a:ahLst/>
              <a:cxnLst/>
              <a:rect l="l" t="t" r="r" b="b"/>
              <a:pathLst>
                <a:path w="7467" h="9839" extrusionOk="0">
                  <a:moveTo>
                    <a:pt x="2022" y="0"/>
                  </a:moveTo>
                  <a:cubicBezTo>
                    <a:pt x="1009" y="0"/>
                    <a:pt x="0" y="854"/>
                    <a:pt x="575" y="2137"/>
                  </a:cubicBezTo>
                  <a:cubicBezTo>
                    <a:pt x="1742" y="5125"/>
                    <a:pt x="3929" y="8479"/>
                    <a:pt x="6917" y="9718"/>
                  </a:cubicBezTo>
                  <a:cubicBezTo>
                    <a:pt x="7003" y="9803"/>
                    <a:pt x="7094" y="9839"/>
                    <a:pt x="7172" y="9839"/>
                  </a:cubicBezTo>
                  <a:cubicBezTo>
                    <a:pt x="7360" y="9839"/>
                    <a:pt x="7467" y="9632"/>
                    <a:pt x="7209" y="9426"/>
                  </a:cubicBezTo>
                  <a:cubicBezTo>
                    <a:pt x="6042" y="6656"/>
                    <a:pt x="4220" y="4542"/>
                    <a:pt x="3564" y="1189"/>
                  </a:cubicBezTo>
                  <a:cubicBezTo>
                    <a:pt x="3335" y="358"/>
                    <a:pt x="2678" y="0"/>
                    <a:pt x="20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384;p70">
              <a:extLst>
                <a:ext uri="{FF2B5EF4-FFF2-40B4-BE49-F238E27FC236}">
                  <a16:creationId xmlns:a16="http://schemas.microsoft.com/office/drawing/2014/main" id="{E84CBD56-17E2-9D4F-8D4D-275FD58FC9BE}"/>
                </a:ext>
              </a:extLst>
            </p:cNvPr>
            <p:cNvSpPr/>
            <p:nvPr/>
          </p:nvSpPr>
          <p:spPr>
            <a:xfrm>
              <a:off x="5697240" y="3452889"/>
              <a:ext cx="103763" cy="239582"/>
            </a:xfrm>
            <a:custGeom>
              <a:avLst/>
              <a:gdLst/>
              <a:ahLst/>
              <a:cxnLst/>
              <a:rect l="l" t="t" r="r" b="b"/>
              <a:pathLst>
                <a:path w="11281" h="26047" extrusionOk="0">
                  <a:moveTo>
                    <a:pt x="292" y="0"/>
                  </a:moveTo>
                  <a:cubicBezTo>
                    <a:pt x="146" y="0"/>
                    <a:pt x="1" y="73"/>
                    <a:pt x="1" y="219"/>
                  </a:cubicBezTo>
                  <a:cubicBezTo>
                    <a:pt x="2406" y="8748"/>
                    <a:pt x="6707" y="16620"/>
                    <a:pt x="8821" y="25149"/>
                  </a:cubicBezTo>
                  <a:cubicBezTo>
                    <a:pt x="8940" y="25774"/>
                    <a:pt x="9411" y="26046"/>
                    <a:pt x="9887" y="26046"/>
                  </a:cubicBezTo>
                  <a:cubicBezTo>
                    <a:pt x="10578" y="26046"/>
                    <a:pt x="11280" y="25472"/>
                    <a:pt x="10935" y="24566"/>
                  </a:cubicBezTo>
                  <a:cubicBezTo>
                    <a:pt x="6998" y="16620"/>
                    <a:pt x="3062" y="8748"/>
                    <a:pt x="584" y="219"/>
                  </a:cubicBezTo>
                  <a:cubicBezTo>
                    <a:pt x="584" y="73"/>
                    <a:pt x="438" y="0"/>
                    <a:pt x="2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385;p70">
              <a:extLst>
                <a:ext uri="{FF2B5EF4-FFF2-40B4-BE49-F238E27FC236}">
                  <a16:creationId xmlns:a16="http://schemas.microsoft.com/office/drawing/2014/main" id="{8ACBF2ED-EB2D-794D-8D0F-C6F6134D424B}"/>
                </a:ext>
              </a:extLst>
            </p:cNvPr>
            <p:cNvSpPr/>
            <p:nvPr/>
          </p:nvSpPr>
          <p:spPr>
            <a:xfrm>
              <a:off x="5649630" y="3472500"/>
              <a:ext cx="93802" cy="228710"/>
            </a:xfrm>
            <a:custGeom>
              <a:avLst/>
              <a:gdLst/>
              <a:ahLst/>
              <a:cxnLst/>
              <a:rect l="l" t="t" r="r" b="b"/>
              <a:pathLst>
                <a:path w="10198" h="24865" extrusionOk="0">
                  <a:moveTo>
                    <a:pt x="293" y="0"/>
                  </a:moveTo>
                  <a:cubicBezTo>
                    <a:pt x="147" y="0"/>
                    <a:pt x="1" y="92"/>
                    <a:pt x="1" y="274"/>
                  </a:cubicBezTo>
                  <a:cubicBezTo>
                    <a:pt x="949" y="8438"/>
                    <a:pt x="2406" y="16311"/>
                    <a:pt x="5760" y="23600"/>
                  </a:cubicBezTo>
                  <a:cubicBezTo>
                    <a:pt x="6205" y="24492"/>
                    <a:pt x="6962" y="24864"/>
                    <a:pt x="7691" y="24864"/>
                  </a:cubicBezTo>
                  <a:cubicBezTo>
                    <a:pt x="8989" y="24864"/>
                    <a:pt x="10198" y="23683"/>
                    <a:pt x="9404" y="22142"/>
                  </a:cubicBezTo>
                  <a:cubicBezTo>
                    <a:pt x="5760" y="15144"/>
                    <a:pt x="2771" y="8146"/>
                    <a:pt x="584" y="274"/>
                  </a:cubicBezTo>
                  <a:cubicBezTo>
                    <a:pt x="584" y="92"/>
                    <a:pt x="438" y="0"/>
                    <a:pt x="2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386;p70">
              <a:extLst>
                <a:ext uri="{FF2B5EF4-FFF2-40B4-BE49-F238E27FC236}">
                  <a16:creationId xmlns:a16="http://schemas.microsoft.com/office/drawing/2014/main" id="{59A627D5-0EF8-7949-9762-5478F956EC1D}"/>
                </a:ext>
              </a:extLst>
            </p:cNvPr>
            <p:cNvSpPr/>
            <p:nvPr/>
          </p:nvSpPr>
          <p:spPr>
            <a:xfrm>
              <a:off x="5640359" y="3525297"/>
              <a:ext cx="165510" cy="90656"/>
            </a:xfrm>
            <a:custGeom>
              <a:avLst/>
              <a:gdLst/>
              <a:ahLst/>
              <a:cxnLst/>
              <a:rect l="l" t="t" r="r" b="b"/>
              <a:pathLst>
                <a:path w="17994" h="9856" extrusionOk="0">
                  <a:moveTo>
                    <a:pt x="17119" y="1"/>
                  </a:moveTo>
                  <a:cubicBezTo>
                    <a:pt x="12235" y="3281"/>
                    <a:pt x="7059" y="5468"/>
                    <a:pt x="1592" y="7290"/>
                  </a:cubicBezTo>
                  <a:cubicBezTo>
                    <a:pt x="1" y="7545"/>
                    <a:pt x="744" y="9856"/>
                    <a:pt x="2171" y="9856"/>
                  </a:cubicBezTo>
                  <a:cubicBezTo>
                    <a:pt x="2378" y="9856"/>
                    <a:pt x="2600" y="9807"/>
                    <a:pt x="2831" y="9696"/>
                  </a:cubicBezTo>
                  <a:cubicBezTo>
                    <a:pt x="8007" y="7290"/>
                    <a:pt x="13766" y="4812"/>
                    <a:pt x="17702" y="584"/>
                  </a:cubicBezTo>
                  <a:cubicBezTo>
                    <a:pt x="17994" y="292"/>
                    <a:pt x="17702" y="1"/>
                    <a:pt x="17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387;p70">
              <a:extLst>
                <a:ext uri="{FF2B5EF4-FFF2-40B4-BE49-F238E27FC236}">
                  <a16:creationId xmlns:a16="http://schemas.microsoft.com/office/drawing/2014/main" id="{48194F4E-055B-2749-B6BB-811A1C3D2486}"/>
                </a:ext>
              </a:extLst>
            </p:cNvPr>
            <p:cNvSpPr/>
            <p:nvPr/>
          </p:nvSpPr>
          <p:spPr>
            <a:xfrm>
              <a:off x="5670280" y="3599663"/>
              <a:ext cx="127035" cy="56908"/>
            </a:xfrm>
            <a:custGeom>
              <a:avLst/>
              <a:gdLst/>
              <a:ahLst/>
              <a:cxnLst/>
              <a:rect l="l" t="t" r="r" b="b"/>
              <a:pathLst>
                <a:path w="13811" h="6187" extrusionOk="0">
                  <a:moveTo>
                    <a:pt x="13446" y="1"/>
                  </a:moveTo>
                  <a:cubicBezTo>
                    <a:pt x="13394" y="1"/>
                    <a:pt x="13338" y="24"/>
                    <a:pt x="13283" y="80"/>
                  </a:cubicBezTo>
                  <a:cubicBezTo>
                    <a:pt x="9273" y="2194"/>
                    <a:pt x="5337" y="4017"/>
                    <a:pt x="1109" y="4673"/>
                  </a:cubicBezTo>
                  <a:cubicBezTo>
                    <a:pt x="0" y="4933"/>
                    <a:pt x="117" y="6186"/>
                    <a:pt x="833" y="6186"/>
                  </a:cubicBezTo>
                  <a:cubicBezTo>
                    <a:pt x="917" y="6186"/>
                    <a:pt x="1009" y="6169"/>
                    <a:pt x="1109" y="6130"/>
                  </a:cubicBezTo>
                  <a:cubicBezTo>
                    <a:pt x="5629" y="5256"/>
                    <a:pt x="9929" y="3142"/>
                    <a:pt x="13574" y="663"/>
                  </a:cubicBezTo>
                  <a:cubicBezTo>
                    <a:pt x="13810" y="427"/>
                    <a:pt x="13664" y="1"/>
                    <a:pt x="13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388;p70">
              <a:extLst>
                <a:ext uri="{FF2B5EF4-FFF2-40B4-BE49-F238E27FC236}">
                  <a16:creationId xmlns:a16="http://schemas.microsoft.com/office/drawing/2014/main" id="{055C3065-EB64-9A4C-92B3-BCAA259DA285}"/>
                </a:ext>
              </a:extLst>
            </p:cNvPr>
            <p:cNvSpPr/>
            <p:nvPr/>
          </p:nvSpPr>
          <p:spPr>
            <a:xfrm>
              <a:off x="5697240" y="2855576"/>
              <a:ext cx="75102" cy="80189"/>
            </a:xfrm>
            <a:custGeom>
              <a:avLst/>
              <a:gdLst/>
              <a:ahLst/>
              <a:cxnLst/>
              <a:rect l="l" t="t" r="r" b="b"/>
              <a:pathLst>
                <a:path w="8165" h="8718" extrusionOk="0">
                  <a:moveTo>
                    <a:pt x="3268" y="0"/>
                  </a:moveTo>
                  <a:cubicBezTo>
                    <a:pt x="1869" y="0"/>
                    <a:pt x="584" y="1010"/>
                    <a:pt x="584" y="2322"/>
                  </a:cubicBezTo>
                  <a:cubicBezTo>
                    <a:pt x="1" y="3197"/>
                    <a:pt x="1" y="4144"/>
                    <a:pt x="1" y="5384"/>
                  </a:cubicBezTo>
                  <a:cubicBezTo>
                    <a:pt x="263" y="7287"/>
                    <a:pt x="2003" y="8718"/>
                    <a:pt x="3890" y="8718"/>
                  </a:cubicBezTo>
                  <a:cubicBezTo>
                    <a:pt x="4099" y="8718"/>
                    <a:pt x="4309" y="8700"/>
                    <a:pt x="4520" y="8664"/>
                  </a:cubicBezTo>
                  <a:cubicBezTo>
                    <a:pt x="6707" y="8372"/>
                    <a:pt x="8165" y="6258"/>
                    <a:pt x="7873" y="4144"/>
                  </a:cubicBezTo>
                  <a:cubicBezTo>
                    <a:pt x="7582" y="2614"/>
                    <a:pt x="6707" y="1374"/>
                    <a:pt x="5468" y="791"/>
                  </a:cubicBezTo>
                  <a:cubicBezTo>
                    <a:pt x="5176" y="791"/>
                    <a:pt x="4884" y="500"/>
                    <a:pt x="4884" y="500"/>
                  </a:cubicBezTo>
                  <a:cubicBezTo>
                    <a:pt x="4374" y="153"/>
                    <a:pt x="3813" y="0"/>
                    <a:pt x="3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389;p70">
              <a:extLst>
                <a:ext uri="{FF2B5EF4-FFF2-40B4-BE49-F238E27FC236}">
                  <a16:creationId xmlns:a16="http://schemas.microsoft.com/office/drawing/2014/main" id="{987FA4D3-E5B8-934F-AEAF-B25FB1DFC7CE}"/>
                </a:ext>
              </a:extLst>
            </p:cNvPr>
            <p:cNvSpPr/>
            <p:nvPr/>
          </p:nvSpPr>
          <p:spPr>
            <a:xfrm>
              <a:off x="5582586" y="2814856"/>
              <a:ext cx="78266" cy="59686"/>
            </a:xfrm>
            <a:custGeom>
              <a:avLst/>
              <a:gdLst/>
              <a:ahLst/>
              <a:cxnLst/>
              <a:rect l="l" t="t" r="r" b="b"/>
              <a:pathLst>
                <a:path w="8509" h="6489" extrusionOk="0">
                  <a:moveTo>
                    <a:pt x="4764" y="0"/>
                  </a:moveTo>
                  <a:cubicBezTo>
                    <a:pt x="4586" y="0"/>
                    <a:pt x="4407" y="14"/>
                    <a:pt x="4228" y="43"/>
                  </a:cubicBezTo>
                  <a:lnTo>
                    <a:pt x="3645" y="43"/>
                  </a:lnTo>
                  <a:cubicBezTo>
                    <a:pt x="0" y="699"/>
                    <a:pt x="0" y="5801"/>
                    <a:pt x="3645" y="6458"/>
                  </a:cubicBezTo>
                  <a:lnTo>
                    <a:pt x="4228" y="6458"/>
                  </a:lnTo>
                  <a:cubicBezTo>
                    <a:pt x="4405" y="6478"/>
                    <a:pt x="4578" y="6488"/>
                    <a:pt x="4747" y="6488"/>
                  </a:cubicBezTo>
                  <a:cubicBezTo>
                    <a:pt x="6955" y="6488"/>
                    <a:pt x="8508" y="4776"/>
                    <a:pt x="8238" y="2813"/>
                  </a:cubicBezTo>
                  <a:cubicBezTo>
                    <a:pt x="7909" y="1169"/>
                    <a:pt x="6395" y="0"/>
                    <a:pt x="4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390;p70">
              <a:extLst>
                <a:ext uri="{FF2B5EF4-FFF2-40B4-BE49-F238E27FC236}">
                  <a16:creationId xmlns:a16="http://schemas.microsoft.com/office/drawing/2014/main" id="{31F6BF69-EAA0-804C-A6B9-5B3D19133299}"/>
                </a:ext>
              </a:extLst>
            </p:cNvPr>
            <p:cNvSpPr/>
            <p:nvPr/>
          </p:nvSpPr>
          <p:spPr>
            <a:xfrm>
              <a:off x="5699925" y="2762280"/>
              <a:ext cx="81136" cy="55658"/>
            </a:xfrm>
            <a:custGeom>
              <a:avLst/>
              <a:gdLst/>
              <a:ahLst/>
              <a:cxnLst/>
              <a:rect l="l" t="t" r="r" b="b"/>
              <a:pathLst>
                <a:path w="8821" h="6051" extrusionOk="0">
                  <a:moveTo>
                    <a:pt x="4884" y="0"/>
                  </a:moveTo>
                  <a:cubicBezTo>
                    <a:pt x="948" y="0"/>
                    <a:pt x="0" y="6050"/>
                    <a:pt x="3936" y="6050"/>
                  </a:cubicBezTo>
                  <a:cubicBezTo>
                    <a:pt x="7873" y="6050"/>
                    <a:pt x="8820" y="0"/>
                    <a:pt x="4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391;p70">
              <a:extLst>
                <a:ext uri="{FF2B5EF4-FFF2-40B4-BE49-F238E27FC236}">
                  <a16:creationId xmlns:a16="http://schemas.microsoft.com/office/drawing/2014/main" id="{A3851982-97B5-3B4C-BAC5-6E4DD27AAA4E}"/>
                </a:ext>
              </a:extLst>
            </p:cNvPr>
            <p:cNvSpPr/>
            <p:nvPr/>
          </p:nvSpPr>
          <p:spPr>
            <a:xfrm>
              <a:off x="5437091" y="3262462"/>
              <a:ext cx="70411" cy="50304"/>
            </a:xfrm>
            <a:custGeom>
              <a:avLst/>
              <a:gdLst/>
              <a:ahLst/>
              <a:cxnLst/>
              <a:rect l="l" t="t" r="r" b="b"/>
              <a:pathLst>
                <a:path w="7655" h="5469" extrusionOk="0">
                  <a:moveTo>
                    <a:pt x="4301" y="1"/>
                  </a:moveTo>
                  <a:cubicBezTo>
                    <a:pt x="656" y="1"/>
                    <a:pt x="0" y="5468"/>
                    <a:pt x="3353" y="5468"/>
                  </a:cubicBezTo>
                  <a:cubicBezTo>
                    <a:pt x="6998" y="5468"/>
                    <a:pt x="7654"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392;p70">
              <a:extLst>
                <a:ext uri="{FF2B5EF4-FFF2-40B4-BE49-F238E27FC236}">
                  <a16:creationId xmlns:a16="http://schemas.microsoft.com/office/drawing/2014/main" id="{B689F950-FD1B-674C-B8A7-D6E32DEC729D}"/>
                </a:ext>
              </a:extLst>
            </p:cNvPr>
            <p:cNvSpPr/>
            <p:nvPr/>
          </p:nvSpPr>
          <p:spPr>
            <a:xfrm>
              <a:off x="6018409" y="3298426"/>
              <a:ext cx="105723" cy="115583"/>
            </a:xfrm>
            <a:custGeom>
              <a:avLst/>
              <a:gdLst/>
              <a:ahLst/>
              <a:cxnLst/>
              <a:rect l="l" t="t" r="r" b="b"/>
              <a:pathLst>
                <a:path w="11494" h="12566" extrusionOk="0">
                  <a:moveTo>
                    <a:pt x="5896" y="0"/>
                  </a:moveTo>
                  <a:cubicBezTo>
                    <a:pt x="3244" y="0"/>
                    <a:pt x="292" y="2039"/>
                    <a:pt x="292" y="4911"/>
                  </a:cubicBezTo>
                  <a:cubicBezTo>
                    <a:pt x="0" y="5203"/>
                    <a:pt x="0" y="5786"/>
                    <a:pt x="0" y="6078"/>
                  </a:cubicBezTo>
                  <a:cubicBezTo>
                    <a:pt x="0" y="9139"/>
                    <a:pt x="1531" y="12201"/>
                    <a:pt x="4884" y="12492"/>
                  </a:cubicBezTo>
                  <a:cubicBezTo>
                    <a:pt x="5217" y="12542"/>
                    <a:pt x="5541" y="12565"/>
                    <a:pt x="5855" y="12565"/>
                  </a:cubicBezTo>
                  <a:cubicBezTo>
                    <a:pt x="9255" y="12565"/>
                    <a:pt x="11493" y="9779"/>
                    <a:pt x="11226" y="6442"/>
                  </a:cubicBezTo>
                  <a:lnTo>
                    <a:pt x="11226" y="4911"/>
                  </a:lnTo>
                  <a:cubicBezTo>
                    <a:pt x="11226" y="2433"/>
                    <a:pt x="8821" y="319"/>
                    <a:pt x="6415" y="27"/>
                  </a:cubicBezTo>
                  <a:cubicBezTo>
                    <a:pt x="6244" y="9"/>
                    <a:pt x="6071" y="0"/>
                    <a:pt x="58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Rectangle 123">
            <a:extLst>
              <a:ext uri="{FF2B5EF4-FFF2-40B4-BE49-F238E27FC236}">
                <a16:creationId xmlns:a16="http://schemas.microsoft.com/office/drawing/2014/main" id="{E0A52764-EBB6-E34A-8EA2-AEF696F0B456}"/>
              </a:ext>
            </a:extLst>
          </p:cNvPr>
          <p:cNvSpPr/>
          <p:nvPr/>
        </p:nvSpPr>
        <p:spPr>
          <a:xfrm>
            <a:off x="812769" y="64414"/>
            <a:ext cx="8868092" cy="6632585"/>
          </a:xfrm>
          <a:prstGeom prst="rect">
            <a:avLst/>
          </a:prstGeom>
        </p:spPr>
        <p:txBody>
          <a:bodyPr wrap="square">
            <a:spAutoFit/>
          </a:bodyPr>
          <a:lstStyle/>
          <a:p>
            <a:pPr algn="just"/>
            <a:r>
              <a:rPr lang="vi-VN" sz="2500" spc="-30" dirty="0">
                <a:solidFill>
                  <a:srgbClr val="000000"/>
                </a:solidFill>
                <a:latin typeface="Times New Roman" panose="02020603050405020304" pitchFamily="18" charset="0"/>
                <a:ea typeface="ArialMT"/>
              </a:rPr>
              <a:t>- Sau khi nghe mẹ giải thích: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Mẹ gấu giải thích:</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Khen chân đẹp “Chân của con rất đẹp / Mẹ luôn thấy tự hào!”</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Không chỉ có mình con chân vòng kiềng, đây là nét di truyền “Chân mẹ vòng kiềng nhé / Cả chân bố cũng cong” và cả ông nội.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Nhấn mạnh chân vòng kiềng không ảnh hưởng đến tài năng: “Vòng kiềng giỏi nhất vùng / Chính là ông nội đấy!”. </a:t>
            </a:r>
            <a:endParaRPr lang="en-VN" sz="2500" dirty="0">
              <a:solidFill>
                <a:srgbClr val="000000"/>
              </a:solidFill>
              <a:latin typeface="Times New Roman" panose="02020603050405020304" pitchFamily="18" charset="0"/>
              <a:ea typeface="Calibri" panose="020F0502020204030204" pitchFamily="34" charset="0"/>
            </a:endParaRPr>
          </a:p>
          <a:p>
            <a:pPr marL="457200" algn="just"/>
            <a:r>
              <a:rPr lang="vi-VN" sz="2500" dirty="0">
                <a:solidFill>
                  <a:srgbClr val="000000"/>
                </a:solidFill>
                <a:latin typeface="Times New Roman" panose="02020603050405020304" pitchFamily="18" charset="0"/>
                <a:ea typeface="Calibri" panose="020F0502020204030204" pitchFamily="34" charset="0"/>
              </a:rPr>
              <a:t>→ Cách làm thông minh của gấu mẹ giúp gấu con xoá bỏ tự ti, mặc cảm, trở nên tự tin hơn. </a:t>
            </a:r>
            <a:endParaRPr lang="en-VN" sz="2500" dirty="0">
              <a:solidFill>
                <a:srgbClr val="000000"/>
              </a:solidFill>
              <a:latin typeface="Times New Roman" panose="02020603050405020304" pitchFamily="18" charset="0"/>
              <a:ea typeface="Calibri" panose="020F0502020204030204" pitchFamily="34" charset="0"/>
            </a:endParaRPr>
          </a:p>
          <a:p>
            <a:pPr algn="just"/>
            <a:r>
              <a:rPr lang="vi-VN" sz="2500" spc="-30" dirty="0">
                <a:solidFill>
                  <a:srgbClr val="000000"/>
                </a:solidFill>
                <a:latin typeface="Times New Roman" panose="02020603050405020304" pitchFamily="18" charset="0"/>
                <a:ea typeface="ArialMT"/>
              </a:rPr>
              <a:t>+ Tâm trạng gấu con: </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Bình tâm trở lại</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Ăn bánh mật</a:t>
            </a:r>
            <a:endParaRPr lang="en-VN" sz="2500" dirty="0">
              <a:solidFill>
                <a:srgbClr val="000000"/>
              </a:solidFill>
              <a:latin typeface="Times New Roman" panose="02020603050405020304" pitchFamily="18" charset="0"/>
              <a:ea typeface="Calibri" panose="020F0502020204030204" pitchFamily="34" charset="0"/>
            </a:endParaRPr>
          </a:p>
          <a:p>
            <a:pPr marL="342900" lvl="0" indent="-342900" algn="just">
              <a:buFont typeface="Symbol" pitchFamily="2" charset="2"/>
              <a:buChar char=""/>
            </a:pPr>
            <a:r>
              <a:rPr lang="vi-VN" sz="2500" spc="-30" dirty="0">
                <a:solidFill>
                  <a:srgbClr val="000000"/>
                </a:solidFill>
                <a:latin typeface="Times New Roman" panose="02020603050405020304" pitchFamily="18" charset="0"/>
                <a:ea typeface="ArialMT"/>
              </a:rPr>
              <a:t>Kiêu hãnh bước ra hét to “Chân vòng kiềng là ta / Ta vào rừng đi dạo!”. </a:t>
            </a:r>
            <a:r>
              <a:rPr lang="vi-VN" sz="2500" dirty="0">
                <a:solidFill>
                  <a:srgbClr val="000000"/>
                </a:solidFill>
                <a:latin typeface="Times New Roman" panose="02020603050405020304" pitchFamily="18" charset="0"/>
                <a:ea typeface="Calibri" panose="020F0502020204030204" pitchFamily="34" charset="0"/>
              </a:rPr>
              <a:t>→ Thái độ tự hào, không quan tâm lời người khác phê bình ngoại hình, nhận thấy vòng kiềng không có gì là xấu. </a:t>
            </a:r>
            <a:endParaRPr lang="en-VN" sz="2500" dirty="0">
              <a:solidFill>
                <a:srgbClr val="000000"/>
              </a:solidFill>
              <a:latin typeface="Times New Roman" panose="02020603050405020304" pitchFamily="18" charset="0"/>
              <a:ea typeface="Calibri" panose="020F0502020204030204" pitchFamily="34" charset="0"/>
            </a:endParaRPr>
          </a:p>
          <a:p>
            <a:r>
              <a:rPr lang="vi-VN" sz="2500" spc="-30" dirty="0">
                <a:solidFill>
                  <a:srgbClr val="000000"/>
                </a:solidFill>
                <a:latin typeface="Times New Roman" panose="02020603050405020304" pitchFamily="18" charset="0"/>
                <a:ea typeface="ArialMT"/>
              </a:rPr>
              <a:t>=&gt; Diễn biến tâm trạng hợp lí. Khẳng định ngoại hình không quan trọng bằng tài năng, tâm hồn.</a:t>
            </a:r>
            <a:r>
              <a:rPr lang="en-VN" sz="2500" dirty="0">
                <a:effectLst/>
              </a:rPr>
              <a:t> </a:t>
            </a:r>
            <a:endParaRPr lang="en-VN" sz="2500" dirty="0"/>
          </a:p>
        </p:txBody>
      </p:sp>
    </p:spTree>
    <p:extLst>
      <p:ext uri="{BB962C8B-B14F-4D97-AF65-F5344CB8AC3E}">
        <p14:creationId xmlns:p14="http://schemas.microsoft.com/office/powerpoint/2010/main" val="923753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4">
                                            <p:txEl>
                                              <p:pRg st="0" end="0"/>
                                            </p:txEl>
                                          </p:spTgt>
                                        </p:tgtEl>
                                        <p:attrNameLst>
                                          <p:attrName>style.visibility</p:attrName>
                                        </p:attrNameLst>
                                      </p:cBhvr>
                                      <p:to>
                                        <p:strVal val="visible"/>
                                      </p:to>
                                    </p:set>
                                    <p:animEffect transition="in" filter="barn(inVertical)">
                                      <p:cBhvr>
                                        <p:cTn id="7" dur="500"/>
                                        <p:tgtEl>
                                          <p:spTgt spid="1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4">
                                            <p:txEl>
                                              <p:pRg st="1" end="1"/>
                                            </p:txEl>
                                          </p:spTgt>
                                        </p:tgtEl>
                                        <p:attrNameLst>
                                          <p:attrName>style.visibility</p:attrName>
                                        </p:attrNameLst>
                                      </p:cBhvr>
                                      <p:to>
                                        <p:strVal val="visible"/>
                                      </p:to>
                                    </p:set>
                                    <p:animEffect transition="in" filter="barn(inVertical)">
                                      <p:cBhvr>
                                        <p:cTn id="12" dur="500"/>
                                        <p:tgtEl>
                                          <p:spTgt spid="1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4">
                                            <p:txEl>
                                              <p:pRg st="2" end="2"/>
                                            </p:txEl>
                                          </p:spTgt>
                                        </p:tgtEl>
                                        <p:attrNameLst>
                                          <p:attrName>style.visibility</p:attrName>
                                        </p:attrNameLst>
                                      </p:cBhvr>
                                      <p:to>
                                        <p:strVal val="visible"/>
                                      </p:to>
                                    </p:set>
                                    <p:animEffect transition="in" filter="barn(inVertical)">
                                      <p:cBhvr>
                                        <p:cTn id="17" dur="500"/>
                                        <p:tgtEl>
                                          <p:spTgt spid="1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4">
                                            <p:txEl>
                                              <p:pRg st="3" end="3"/>
                                            </p:txEl>
                                          </p:spTgt>
                                        </p:tgtEl>
                                        <p:attrNameLst>
                                          <p:attrName>style.visibility</p:attrName>
                                        </p:attrNameLst>
                                      </p:cBhvr>
                                      <p:to>
                                        <p:strVal val="visible"/>
                                      </p:to>
                                    </p:set>
                                    <p:animEffect transition="in" filter="barn(inVertical)">
                                      <p:cBhvr>
                                        <p:cTn id="22" dur="500"/>
                                        <p:tgtEl>
                                          <p:spTgt spid="1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4">
                                            <p:txEl>
                                              <p:pRg st="4" end="4"/>
                                            </p:txEl>
                                          </p:spTgt>
                                        </p:tgtEl>
                                        <p:attrNameLst>
                                          <p:attrName>style.visibility</p:attrName>
                                        </p:attrNameLst>
                                      </p:cBhvr>
                                      <p:to>
                                        <p:strVal val="visible"/>
                                      </p:to>
                                    </p:set>
                                    <p:animEffect transition="in" filter="barn(inVertical)">
                                      <p:cBhvr>
                                        <p:cTn id="27" dur="500"/>
                                        <p:tgtEl>
                                          <p:spTgt spid="1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4">
                                            <p:txEl>
                                              <p:pRg st="5" end="5"/>
                                            </p:txEl>
                                          </p:spTgt>
                                        </p:tgtEl>
                                        <p:attrNameLst>
                                          <p:attrName>style.visibility</p:attrName>
                                        </p:attrNameLst>
                                      </p:cBhvr>
                                      <p:to>
                                        <p:strVal val="visible"/>
                                      </p:to>
                                    </p:set>
                                    <p:animEffect transition="in" filter="barn(inVertical)">
                                      <p:cBhvr>
                                        <p:cTn id="32" dur="500"/>
                                        <p:tgtEl>
                                          <p:spTgt spid="1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24">
                                            <p:txEl>
                                              <p:pRg st="6" end="6"/>
                                            </p:txEl>
                                          </p:spTgt>
                                        </p:tgtEl>
                                        <p:attrNameLst>
                                          <p:attrName>style.visibility</p:attrName>
                                        </p:attrNameLst>
                                      </p:cBhvr>
                                      <p:to>
                                        <p:strVal val="visible"/>
                                      </p:to>
                                    </p:set>
                                    <p:animEffect transition="in" filter="barn(inVertical)">
                                      <p:cBhvr>
                                        <p:cTn id="37" dur="500"/>
                                        <p:tgtEl>
                                          <p:spTgt spid="1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24">
                                            <p:txEl>
                                              <p:pRg st="7" end="7"/>
                                            </p:txEl>
                                          </p:spTgt>
                                        </p:tgtEl>
                                        <p:attrNameLst>
                                          <p:attrName>style.visibility</p:attrName>
                                        </p:attrNameLst>
                                      </p:cBhvr>
                                      <p:to>
                                        <p:strVal val="visible"/>
                                      </p:to>
                                    </p:set>
                                    <p:animEffect transition="in" filter="barn(inVertical)">
                                      <p:cBhvr>
                                        <p:cTn id="42" dur="500"/>
                                        <p:tgtEl>
                                          <p:spTgt spid="12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4">
                                            <p:txEl>
                                              <p:pRg st="8" end="8"/>
                                            </p:txEl>
                                          </p:spTgt>
                                        </p:tgtEl>
                                        <p:attrNameLst>
                                          <p:attrName>style.visibility</p:attrName>
                                        </p:attrNameLst>
                                      </p:cBhvr>
                                      <p:to>
                                        <p:strVal val="visible"/>
                                      </p:to>
                                    </p:set>
                                    <p:animEffect transition="in" filter="barn(inVertical)">
                                      <p:cBhvr>
                                        <p:cTn id="47" dur="500"/>
                                        <p:tgtEl>
                                          <p:spTgt spid="124">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4">
                                            <p:txEl>
                                              <p:pRg st="9" end="9"/>
                                            </p:txEl>
                                          </p:spTgt>
                                        </p:tgtEl>
                                        <p:attrNameLst>
                                          <p:attrName>style.visibility</p:attrName>
                                        </p:attrNameLst>
                                      </p:cBhvr>
                                      <p:to>
                                        <p:strVal val="visible"/>
                                      </p:to>
                                    </p:set>
                                    <p:animEffect transition="in" filter="barn(inVertical)">
                                      <p:cBhvr>
                                        <p:cTn id="52" dur="500"/>
                                        <p:tgtEl>
                                          <p:spTgt spid="124">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4">
                                            <p:txEl>
                                              <p:pRg st="10" end="10"/>
                                            </p:txEl>
                                          </p:spTgt>
                                        </p:tgtEl>
                                        <p:attrNameLst>
                                          <p:attrName>style.visibility</p:attrName>
                                        </p:attrNameLst>
                                      </p:cBhvr>
                                      <p:to>
                                        <p:strVal val="visible"/>
                                      </p:to>
                                    </p:set>
                                    <p:animEffect transition="in" filter="barn(inVertical)">
                                      <p:cBhvr>
                                        <p:cTn id="57" dur="500"/>
                                        <p:tgtEl>
                                          <p:spTgt spid="12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3. Tổng kết</a:t>
            </a:r>
          </a:p>
        </p:txBody>
      </p:sp>
    </p:spTree>
    <p:extLst>
      <p:ext uri="{BB962C8B-B14F-4D97-AF65-F5344CB8AC3E}">
        <p14:creationId xmlns:p14="http://schemas.microsoft.com/office/powerpoint/2010/main" val="775815771"/>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14039;p87">
            <a:extLst>
              <a:ext uri="{FF2B5EF4-FFF2-40B4-BE49-F238E27FC236}">
                <a16:creationId xmlns:a16="http://schemas.microsoft.com/office/drawing/2014/main" id="{9D49C9B7-B595-0243-9E96-FDA33CA4A5DD}"/>
              </a:ext>
            </a:extLst>
          </p:cNvPr>
          <p:cNvGrpSpPr/>
          <p:nvPr/>
        </p:nvGrpSpPr>
        <p:grpSpPr>
          <a:xfrm>
            <a:off x="279225" y="3248526"/>
            <a:ext cx="2560227" cy="3275685"/>
            <a:chOff x="998758" y="3013214"/>
            <a:chExt cx="1042001" cy="1669072"/>
          </a:xfrm>
        </p:grpSpPr>
        <p:sp>
          <p:nvSpPr>
            <p:cNvPr id="5" name="Google Shape;14040;p87">
              <a:extLst>
                <a:ext uri="{FF2B5EF4-FFF2-40B4-BE49-F238E27FC236}">
                  <a16:creationId xmlns:a16="http://schemas.microsoft.com/office/drawing/2014/main" id="{80254276-DDB5-3342-B027-B85259F6F835}"/>
                </a:ext>
              </a:extLst>
            </p:cNvPr>
            <p:cNvSpPr/>
            <p:nvPr/>
          </p:nvSpPr>
          <p:spPr>
            <a:xfrm>
              <a:off x="1006765" y="4381507"/>
              <a:ext cx="213887" cy="220616"/>
            </a:xfrm>
            <a:custGeom>
              <a:avLst/>
              <a:gdLst/>
              <a:ahLst/>
              <a:cxnLst/>
              <a:rect l="l" t="t" r="r" b="b"/>
              <a:pathLst>
                <a:path w="11380" h="11738" extrusionOk="0">
                  <a:moveTo>
                    <a:pt x="10025" y="0"/>
                  </a:moveTo>
                  <a:cubicBezTo>
                    <a:pt x="8441" y="0"/>
                    <a:pt x="4946" y="357"/>
                    <a:pt x="2808" y="3271"/>
                  </a:cubicBezTo>
                  <a:cubicBezTo>
                    <a:pt x="1" y="7130"/>
                    <a:pt x="1555" y="11617"/>
                    <a:pt x="1555" y="11617"/>
                  </a:cubicBezTo>
                  <a:cubicBezTo>
                    <a:pt x="1555" y="11617"/>
                    <a:pt x="1970" y="11738"/>
                    <a:pt x="2653" y="11738"/>
                  </a:cubicBezTo>
                  <a:cubicBezTo>
                    <a:pt x="4078" y="11738"/>
                    <a:pt x="6667" y="11211"/>
                    <a:pt x="9073" y="7957"/>
                  </a:cubicBezTo>
                  <a:cubicBezTo>
                    <a:pt x="11379" y="4825"/>
                    <a:pt x="10853" y="38"/>
                    <a:pt x="10853" y="38"/>
                  </a:cubicBezTo>
                  <a:cubicBezTo>
                    <a:pt x="10853" y="38"/>
                    <a:pt x="10540" y="0"/>
                    <a:pt x="10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4041;p87">
              <a:extLst>
                <a:ext uri="{FF2B5EF4-FFF2-40B4-BE49-F238E27FC236}">
                  <a16:creationId xmlns:a16="http://schemas.microsoft.com/office/drawing/2014/main" id="{59D1861E-55CF-D149-B9B7-D87D7A26EC75}"/>
                </a:ext>
              </a:extLst>
            </p:cNvPr>
            <p:cNvSpPr/>
            <p:nvPr/>
          </p:nvSpPr>
          <p:spPr>
            <a:xfrm>
              <a:off x="998758" y="4429776"/>
              <a:ext cx="176673" cy="252511"/>
            </a:xfrm>
            <a:custGeom>
              <a:avLst/>
              <a:gdLst/>
              <a:ahLst/>
              <a:cxnLst/>
              <a:rect l="l" t="t" r="r" b="b"/>
              <a:pathLst>
                <a:path w="9400" h="13435" extrusionOk="0">
                  <a:moveTo>
                    <a:pt x="9233" y="1"/>
                  </a:moveTo>
                  <a:cubicBezTo>
                    <a:pt x="9192" y="1"/>
                    <a:pt x="9136" y="26"/>
                    <a:pt x="9073" y="76"/>
                  </a:cubicBezTo>
                  <a:cubicBezTo>
                    <a:pt x="9073" y="76"/>
                    <a:pt x="8873" y="176"/>
                    <a:pt x="8447" y="377"/>
                  </a:cubicBezTo>
                  <a:cubicBezTo>
                    <a:pt x="8246" y="502"/>
                    <a:pt x="8046" y="703"/>
                    <a:pt x="7720" y="803"/>
                  </a:cubicBezTo>
                  <a:cubicBezTo>
                    <a:pt x="7520" y="1003"/>
                    <a:pt x="7194" y="1229"/>
                    <a:pt x="6993" y="1530"/>
                  </a:cubicBezTo>
                  <a:cubicBezTo>
                    <a:pt x="6692" y="1755"/>
                    <a:pt x="6367" y="2056"/>
                    <a:pt x="6066" y="2382"/>
                  </a:cubicBezTo>
                  <a:cubicBezTo>
                    <a:pt x="5740" y="2683"/>
                    <a:pt x="5439" y="3009"/>
                    <a:pt x="5114" y="3410"/>
                  </a:cubicBezTo>
                  <a:cubicBezTo>
                    <a:pt x="4813" y="3735"/>
                    <a:pt x="4487" y="4136"/>
                    <a:pt x="4186" y="4562"/>
                  </a:cubicBezTo>
                  <a:cubicBezTo>
                    <a:pt x="3860" y="4988"/>
                    <a:pt x="3660" y="5389"/>
                    <a:pt x="3334" y="5816"/>
                  </a:cubicBezTo>
                  <a:cubicBezTo>
                    <a:pt x="3033" y="6242"/>
                    <a:pt x="2808" y="6643"/>
                    <a:pt x="2507" y="7069"/>
                  </a:cubicBezTo>
                  <a:cubicBezTo>
                    <a:pt x="2306" y="7495"/>
                    <a:pt x="2081" y="8021"/>
                    <a:pt x="1880" y="8422"/>
                  </a:cubicBezTo>
                  <a:cubicBezTo>
                    <a:pt x="1454" y="9274"/>
                    <a:pt x="1154" y="10101"/>
                    <a:pt x="828" y="10828"/>
                  </a:cubicBezTo>
                  <a:cubicBezTo>
                    <a:pt x="301" y="12182"/>
                    <a:pt x="1" y="13234"/>
                    <a:pt x="1" y="13234"/>
                  </a:cubicBezTo>
                  <a:cubicBezTo>
                    <a:pt x="1" y="13334"/>
                    <a:pt x="101" y="13435"/>
                    <a:pt x="201" y="13435"/>
                  </a:cubicBezTo>
                  <a:cubicBezTo>
                    <a:pt x="301" y="13435"/>
                    <a:pt x="427" y="13435"/>
                    <a:pt x="427" y="13334"/>
                  </a:cubicBezTo>
                  <a:cubicBezTo>
                    <a:pt x="427" y="13334"/>
                    <a:pt x="527" y="13134"/>
                    <a:pt x="728" y="12708"/>
                  </a:cubicBezTo>
                  <a:cubicBezTo>
                    <a:pt x="828" y="12282"/>
                    <a:pt x="1154" y="11655"/>
                    <a:pt x="1454" y="11029"/>
                  </a:cubicBezTo>
                  <a:cubicBezTo>
                    <a:pt x="1555" y="10728"/>
                    <a:pt x="1780" y="10302"/>
                    <a:pt x="1981" y="10001"/>
                  </a:cubicBezTo>
                  <a:cubicBezTo>
                    <a:pt x="2081" y="9575"/>
                    <a:pt x="2306" y="9149"/>
                    <a:pt x="2507" y="8748"/>
                  </a:cubicBezTo>
                  <a:cubicBezTo>
                    <a:pt x="2707" y="8322"/>
                    <a:pt x="3033" y="7896"/>
                    <a:pt x="3234" y="7495"/>
                  </a:cubicBezTo>
                  <a:cubicBezTo>
                    <a:pt x="3434" y="7069"/>
                    <a:pt x="3760" y="6643"/>
                    <a:pt x="4061" y="6242"/>
                  </a:cubicBezTo>
                  <a:cubicBezTo>
                    <a:pt x="4286" y="5816"/>
                    <a:pt x="4587" y="5389"/>
                    <a:pt x="4913" y="4988"/>
                  </a:cubicBezTo>
                  <a:cubicBezTo>
                    <a:pt x="5114" y="4663"/>
                    <a:pt x="5439" y="4262"/>
                    <a:pt x="5740" y="3836"/>
                  </a:cubicBezTo>
                  <a:cubicBezTo>
                    <a:pt x="6066" y="3510"/>
                    <a:pt x="6266" y="3209"/>
                    <a:pt x="6567" y="2883"/>
                  </a:cubicBezTo>
                  <a:cubicBezTo>
                    <a:pt x="6893" y="2582"/>
                    <a:pt x="7093" y="2257"/>
                    <a:pt x="7419" y="1956"/>
                  </a:cubicBezTo>
                  <a:cubicBezTo>
                    <a:pt x="7720" y="1755"/>
                    <a:pt x="7946" y="1530"/>
                    <a:pt x="8146" y="1329"/>
                  </a:cubicBezTo>
                  <a:cubicBezTo>
                    <a:pt x="8347" y="1129"/>
                    <a:pt x="8572" y="903"/>
                    <a:pt x="8773" y="803"/>
                  </a:cubicBezTo>
                  <a:cubicBezTo>
                    <a:pt x="9073" y="502"/>
                    <a:pt x="9299" y="377"/>
                    <a:pt x="9299" y="377"/>
                  </a:cubicBezTo>
                  <a:cubicBezTo>
                    <a:pt x="9399" y="277"/>
                    <a:pt x="9399" y="176"/>
                    <a:pt x="9299" y="76"/>
                  </a:cubicBezTo>
                  <a:cubicBezTo>
                    <a:pt x="9299" y="26"/>
                    <a:pt x="9274" y="1"/>
                    <a:pt x="9233" y="1"/>
                  </a:cubicBezTo>
                  <a:close/>
                </a:path>
              </a:pathLst>
            </a:custGeom>
            <a:solidFill>
              <a:srgbClr val="8236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4042;p87">
              <a:extLst>
                <a:ext uri="{FF2B5EF4-FFF2-40B4-BE49-F238E27FC236}">
                  <a16:creationId xmlns:a16="http://schemas.microsoft.com/office/drawing/2014/main" id="{FC4D3AE4-D816-EF4A-B881-BAE727484899}"/>
                </a:ext>
              </a:extLst>
            </p:cNvPr>
            <p:cNvSpPr/>
            <p:nvPr/>
          </p:nvSpPr>
          <p:spPr>
            <a:xfrm>
              <a:off x="1611170" y="3133076"/>
              <a:ext cx="117149" cy="367743"/>
            </a:xfrm>
            <a:custGeom>
              <a:avLst/>
              <a:gdLst/>
              <a:ahLst/>
              <a:cxnLst/>
              <a:rect l="l" t="t" r="r" b="b"/>
              <a:pathLst>
                <a:path w="6233" h="19566" extrusionOk="0">
                  <a:moveTo>
                    <a:pt x="3974" y="0"/>
                  </a:moveTo>
                  <a:cubicBezTo>
                    <a:pt x="3907" y="0"/>
                    <a:pt x="3835" y="14"/>
                    <a:pt x="3760" y="41"/>
                  </a:cubicBezTo>
                  <a:cubicBezTo>
                    <a:pt x="1153" y="969"/>
                    <a:pt x="0" y="19365"/>
                    <a:pt x="0" y="19365"/>
                  </a:cubicBezTo>
                  <a:cubicBezTo>
                    <a:pt x="426" y="19365"/>
                    <a:pt x="827" y="19465"/>
                    <a:pt x="1153" y="19565"/>
                  </a:cubicBezTo>
                  <a:cubicBezTo>
                    <a:pt x="3976" y="15112"/>
                    <a:pt x="6232" y="0"/>
                    <a:pt x="3974"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4043;p87">
              <a:extLst>
                <a:ext uri="{FF2B5EF4-FFF2-40B4-BE49-F238E27FC236}">
                  <a16:creationId xmlns:a16="http://schemas.microsoft.com/office/drawing/2014/main" id="{84D93C26-B9DC-374E-923C-20AE71A76A9D}"/>
                </a:ext>
              </a:extLst>
            </p:cNvPr>
            <p:cNvSpPr/>
            <p:nvPr/>
          </p:nvSpPr>
          <p:spPr>
            <a:xfrm>
              <a:off x="1386351" y="3140782"/>
              <a:ext cx="130606" cy="365676"/>
            </a:xfrm>
            <a:custGeom>
              <a:avLst/>
              <a:gdLst/>
              <a:ahLst/>
              <a:cxnLst/>
              <a:rect l="l" t="t" r="r" b="b"/>
              <a:pathLst>
                <a:path w="6949" h="19456" extrusionOk="0">
                  <a:moveTo>
                    <a:pt x="2273" y="1"/>
                  </a:moveTo>
                  <a:cubicBezTo>
                    <a:pt x="0" y="1"/>
                    <a:pt x="2741" y="14987"/>
                    <a:pt x="5696" y="19456"/>
                  </a:cubicBezTo>
                  <a:cubicBezTo>
                    <a:pt x="6122" y="19356"/>
                    <a:pt x="6523" y="19255"/>
                    <a:pt x="6949" y="19155"/>
                  </a:cubicBezTo>
                  <a:cubicBezTo>
                    <a:pt x="6748" y="17576"/>
                    <a:pt x="4969" y="884"/>
                    <a:pt x="2463" y="32"/>
                  </a:cubicBezTo>
                  <a:cubicBezTo>
                    <a:pt x="2396" y="11"/>
                    <a:pt x="2332" y="1"/>
                    <a:pt x="227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4044;p87">
              <a:extLst>
                <a:ext uri="{FF2B5EF4-FFF2-40B4-BE49-F238E27FC236}">
                  <a16:creationId xmlns:a16="http://schemas.microsoft.com/office/drawing/2014/main" id="{0A1CD598-C236-8A4C-9811-F4FA099D2C96}"/>
                </a:ext>
              </a:extLst>
            </p:cNvPr>
            <p:cNvSpPr/>
            <p:nvPr/>
          </p:nvSpPr>
          <p:spPr>
            <a:xfrm>
              <a:off x="1587618" y="3013214"/>
              <a:ext cx="207234" cy="499364"/>
            </a:xfrm>
            <a:custGeom>
              <a:avLst/>
              <a:gdLst/>
              <a:ahLst/>
              <a:cxnLst/>
              <a:rect l="l" t="t" r="r" b="b"/>
              <a:pathLst>
                <a:path w="11026" h="26569" extrusionOk="0">
                  <a:moveTo>
                    <a:pt x="6080" y="1"/>
                  </a:moveTo>
                  <a:cubicBezTo>
                    <a:pt x="5940" y="1"/>
                    <a:pt x="5793" y="18"/>
                    <a:pt x="5639" y="52"/>
                  </a:cubicBezTo>
                  <a:cubicBezTo>
                    <a:pt x="201" y="1406"/>
                    <a:pt x="0" y="25516"/>
                    <a:pt x="0" y="25516"/>
                  </a:cubicBezTo>
                  <a:cubicBezTo>
                    <a:pt x="426" y="25616"/>
                    <a:pt x="827" y="25616"/>
                    <a:pt x="1253" y="25742"/>
                  </a:cubicBezTo>
                  <a:cubicBezTo>
                    <a:pt x="1253" y="25742"/>
                    <a:pt x="2406" y="7346"/>
                    <a:pt x="5013" y="6418"/>
                  </a:cubicBezTo>
                  <a:cubicBezTo>
                    <a:pt x="5088" y="6391"/>
                    <a:pt x="5160" y="6377"/>
                    <a:pt x="5227" y="6377"/>
                  </a:cubicBezTo>
                  <a:cubicBezTo>
                    <a:pt x="7485" y="6377"/>
                    <a:pt x="5229" y="21489"/>
                    <a:pt x="2406" y="25942"/>
                  </a:cubicBezTo>
                  <a:cubicBezTo>
                    <a:pt x="3033" y="26143"/>
                    <a:pt x="3434" y="26368"/>
                    <a:pt x="3960" y="26569"/>
                  </a:cubicBezTo>
                  <a:cubicBezTo>
                    <a:pt x="8322" y="20891"/>
                    <a:pt x="11026" y="1"/>
                    <a:pt x="6080"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4045;p87">
              <a:extLst>
                <a:ext uri="{FF2B5EF4-FFF2-40B4-BE49-F238E27FC236}">
                  <a16:creationId xmlns:a16="http://schemas.microsoft.com/office/drawing/2014/main" id="{7A44849C-4339-0340-B286-9F0B00C371CA}"/>
                </a:ext>
              </a:extLst>
            </p:cNvPr>
            <p:cNvSpPr/>
            <p:nvPr/>
          </p:nvSpPr>
          <p:spPr>
            <a:xfrm>
              <a:off x="1316223" y="3022819"/>
              <a:ext cx="224281" cy="497767"/>
            </a:xfrm>
            <a:custGeom>
              <a:avLst/>
              <a:gdLst/>
              <a:ahLst/>
              <a:cxnLst/>
              <a:rect l="l" t="t" r="r" b="b"/>
              <a:pathLst>
                <a:path w="11933" h="26484" extrusionOk="0">
                  <a:moveTo>
                    <a:pt x="4943" y="0"/>
                  </a:moveTo>
                  <a:cubicBezTo>
                    <a:pt x="1" y="0"/>
                    <a:pt x="3380" y="20864"/>
                    <a:pt x="7973" y="26484"/>
                  </a:cubicBezTo>
                  <a:cubicBezTo>
                    <a:pt x="8474" y="26158"/>
                    <a:pt x="8900" y="25957"/>
                    <a:pt x="9427" y="25732"/>
                  </a:cubicBezTo>
                  <a:cubicBezTo>
                    <a:pt x="6472" y="21263"/>
                    <a:pt x="3731" y="6277"/>
                    <a:pt x="6004" y="6277"/>
                  </a:cubicBezTo>
                  <a:cubicBezTo>
                    <a:pt x="6063" y="6277"/>
                    <a:pt x="6127" y="6287"/>
                    <a:pt x="6194" y="6308"/>
                  </a:cubicBezTo>
                  <a:cubicBezTo>
                    <a:pt x="8700" y="7160"/>
                    <a:pt x="10479" y="23852"/>
                    <a:pt x="10680" y="25431"/>
                  </a:cubicBezTo>
                  <a:cubicBezTo>
                    <a:pt x="10981" y="25331"/>
                    <a:pt x="11407" y="25231"/>
                    <a:pt x="11933" y="25105"/>
                  </a:cubicBezTo>
                  <a:cubicBezTo>
                    <a:pt x="11833" y="23125"/>
                    <a:pt x="10580" y="1095"/>
                    <a:pt x="5341" y="43"/>
                  </a:cubicBezTo>
                  <a:cubicBezTo>
                    <a:pt x="5203" y="14"/>
                    <a:pt x="5070" y="0"/>
                    <a:pt x="4943"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4046;p87">
              <a:extLst>
                <a:ext uri="{FF2B5EF4-FFF2-40B4-BE49-F238E27FC236}">
                  <a16:creationId xmlns:a16="http://schemas.microsoft.com/office/drawing/2014/main" id="{DDCCDDE4-7276-984B-A43E-F5992918E96D}"/>
                </a:ext>
              </a:extLst>
            </p:cNvPr>
            <p:cNvSpPr/>
            <p:nvPr/>
          </p:nvSpPr>
          <p:spPr>
            <a:xfrm>
              <a:off x="1793472" y="4269201"/>
              <a:ext cx="90028" cy="82228"/>
            </a:xfrm>
            <a:custGeom>
              <a:avLst/>
              <a:gdLst/>
              <a:ahLst/>
              <a:cxnLst/>
              <a:rect l="l" t="t" r="r" b="b"/>
              <a:pathLst>
                <a:path w="4790" h="4375" extrusionOk="0">
                  <a:moveTo>
                    <a:pt x="3289" y="1"/>
                  </a:moveTo>
                  <a:cubicBezTo>
                    <a:pt x="2511" y="1"/>
                    <a:pt x="1757" y="1124"/>
                    <a:pt x="1680" y="1201"/>
                  </a:cubicBezTo>
                  <a:cubicBezTo>
                    <a:pt x="1" y="2153"/>
                    <a:pt x="853" y="3281"/>
                    <a:pt x="226" y="4133"/>
                  </a:cubicBezTo>
                  <a:cubicBezTo>
                    <a:pt x="601" y="4300"/>
                    <a:pt x="960" y="4374"/>
                    <a:pt x="1297" y="4374"/>
                  </a:cubicBezTo>
                  <a:cubicBezTo>
                    <a:pt x="3485" y="4374"/>
                    <a:pt x="4789" y="1264"/>
                    <a:pt x="3986" y="374"/>
                  </a:cubicBezTo>
                  <a:cubicBezTo>
                    <a:pt x="3763" y="105"/>
                    <a:pt x="3525" y="1"/>
                    <a:pt x="3289" y="1"/>
                  </a:cubicBezTo>
                  <a:close/>
                </a:path>
              </a:pathLst>
            </a:custGeom>
            <a:solidFill>
              <a:srgbClr val="A568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047;p87">
              <a:extLst>
                <a:ext uri="{FF2B5EF4-FFF2-40B4-BE49-F238E27FC236}">
                  <a16:creationId xmlns:a16="http://schemas.microsoft.com/office/drawing/2014/main" id="{04FEC2D2-0A31-4E47-96BC-D488D683A696}"/>
                </a:ext>
              </a:extLst>
            </p:cNvPr>
            <p:cNvSpPr/>
            <p:nvPr/>
          </p:nvSpPr>
          <p:spPr>
            <a:xfrm>
              <a:off x="1116534" y="3661921"/>
              <a:ext cx="924225" cy="938058"/>
            </a:xfrm>
            <a:custGeom>
              <a:avLst/>
              <a:gdLst/>
              <a:ahLst/>
              <a:cxnLst/>
              <a:rect l="l" t="t" r="r" b="b"/>
              <a:pathLst>
                <a:path w="49174" h="49910" extrusionOk="0">
                  <a:moveTo>
                    <a:pt x="44487" y="1"/>
                  </a:moveTo>
                  <a:cubicBezTo>
                    <a:pt x="42808" y="1"/>
                    <a:pt x="42507" y="1880"/>
                    <a:pt x="42507" y="1880"/>
                  </a:cubicBezTo>
                  <a:cubicBezTo>
                    <a:pt x="42507" y="1880"/>
                    <a:pt x="42022" y="1294"/>
                    <a:pt x="41481" y="1294"/>
                  </a:cubicBezTo>
                  <a:cubicBezTo>
                    <a:pt x="41263" y="1294"/>
                    <a:pt x="41036" y="1389"/>
                    <a:pt x="40828" y="1655"/>
                  </a:cubicBezTo>
                  <a:cubicBezTo>
                    <a:pt x="40101" y="2607"/>
                    <a:pt x="40828" y="3760"/>
                    <a:pt x="40828" y="3760"/>
                  </a:cubicBezTo>
                  <a:cubicBezTo>
                    <a:pt x="37494" y="10226"/>
                    <a:pt x="32682" y="12632"/>
                    <a:pt x="32682" y="12632"/>
                  </a:cubicBezTo>
                  <a:lnTo>
                    <a:pt x="32582" y="12733"/>
                  </a:lnTo>
                  <a:cubicBezTo>
                    <a:pt x="31855" y="11905"/>
                    <a:pt x="31329" y="11479"/>
                    <a:pt x="31229" y="11479"/>
                  </a:cubicBezTo>
                  <a:cubicBezTo>
                    <a:pt x="29249" y="12206"/>
                    <a:pt x="26517" y="12632"/>
                    <a:pt x="23083" y="12632"/>
                  </a:cubicBezTo>
                  <a:cubicBezTo>
                    <a:pt x="21204" y="12532"/>
                    <a:pt x="19524" y="12407"/>
                    <a:pt x="18171" y="12106"/>
                  </a:cubicBezTo>
                  <a:cubicBezTo>
                    <a:pt x="18171" y="12106"/>
                    <a:pt x="17645" y="12632"/>
                    <a:pt x="16918" y="13560"/>
                  </a:cubicBezTo>
                  <a:lnTo>
                    <a:pt x="16918" y="13459"/>
                  </a:lnTo>
                  <a:cubicBezTo>
                    <a:pt x="16918" y="13459"/>
                    <a:pt x="11579" y="12206"/>
                    <a:pt x="8046" y="5214"/>
                  </a:cubicBezTo>
                  <a:cubicBezTo>
                    <a:pt x="8046" y="5214"/>
                    <a:pt x="8672" y="4061"/>
                    <a:pt x="7945" y="3234"/>
                  </a:cubicBezTo>
                  <a:cubicBezTo>
                    <a:pt x="7715" y="3004"/>
                    <a:pt x="7495" y="2920"/>
                    <a:pt x="7295" y="2920"/>
                  </a:cubicBezTo>
                  <a:cubicBezTo>
                    <a:pt x="6754" y="2920"/>
                    <a:pt x="6366" y="3534"/>
                    <a:pt x="6366" y="3534"/>
                  </a:cubicBezTo>
                  <a:cubicBezTo>
                    <a:pt x="6366" y="3534"/>
                    <a:pt x="5987" y="1862"/>
                    <a:pt x="4471" y="1862"/>
                  </a:cubicBezTo>
                  <a:cubicBezTo>
                    <a:pt x="4380" y="1862"/>
                    <a:pt x="4285" y="1868"/>
                    <a:pt x="4186" y="1880"/>
                  </a:cubicBezTo>
                  <a:cubicBezTo>
                    <a:pt x="1880" y="1981"/>
                    <a:pt x="0" y="11479"/>
                    <a:pt x="13885" y="18171"/>
                  </a:cubicBezTo>
                  <a:cubicBezTo>
                    <a:pt x="13058" y="19926"/>
                    <a:pt x="12331" y="22031"/>
                    <a:pt x="11905" y="24312"/>
                  </a:cubicBezTo>
                  <a:cubicBezTo>
                    <a:pt x="11078" y="29951"/>
                    <a:pt x="11705" y="37169"/>
                    <a:pt x="18697" y="39876"/>
                  </a:cubicBezTo>
                  <a:cubicBezTo>
                    <a:pt x="18898" y="41354"/>
                    <a:pt x="19324" y="44688"/>
                    <a:pt x="19950" y="46467"/>
                  </a:cubicBezTo>
                  <a:cubicBezTo>
                    <a:pt x="19950" y="46467"/>
                    <a:pt x="19143" y="46411"/>
                    <a:pt x="18017" y="46411"/>
                  </a:cubicBezTo>
                  <a:cubicBezTo>
                    <a:pt x="15685" y="46411"/>
                    <a:pt x="11989" y="46651"/>
                    <a:pt x="11279" y="48121"/>
                  </a:cubicBezTo>
                  <a:cubicBezTo>
                    <a:pt x="11178" y="48447"/>
                    <a:pt x="11379" y="49074"/>
                    <a:pt x="11705" y="49174"/>
                  </a:cubicBezTo>
                  <a:cubicBezTo>
                    <a:pt x="11705" y="49274"/>
                    <a:pt x="11705" y="49500"/>
                    <a:pt x="11805" y="49600"/>
                  </a:cubicBezTo>
                  <a:cubicBezTo>
                    <a:pt x="11905" y="49901"/>
                    <a:pt x="13058" y="49901"/>
                    <a:pt x="13158" y="49901"/>
                  </a:cubicBezTo>
                  <a:lnTo>
                    <a:pt x="13259" y="49901"/>
                  </a:lnTo>
                  <a:cubicBezTo>
                    <a:pt x="13474" y="49907"/>
                    <a:pt x="13700" y="49910"/>
                    <a:pt x="13934" y="49910"/>
                  </a:cubicBezTo>
                  <a:cubicBezTo>
                    <a:pt x="17459" y="49910"/>
                    <a:pt x="22858" y="49223"/>
                    <a:pt x="22858" y="48447"/>
                  </a:cubicBezTo>
                  <a:cubicBezTo>
                    <a:pt x="22983" y="46567"/>
                    <a:pt x="22858" y="43008"/>
                    <a:pt x="23810" y="41028"/>
                  </a:cubicBezTo>
                  <a:lnTo>
                    <a:pt x="26617" y="41028"/>
                  </a:lnTo>
                  <a:cubicBezTo>
                    <a:pt x="27143" y="41028"/>
                    <a:pt x="27569" y="41028"/>
                    <a:pt x="28096" y="40928"/>
                  </a:cubicBezTo>
                  <a:lnTo>
                    <a:pt x="28096" y="41028"/>
                  </a:lnTo>
                  <a:cubicBezTo>
                    <a:pt x="28823" y="42908"/>
                    <a:pt x="29249" y="46041"/>
                    <a:pt x="29349" y="48447"/>
                  </a:cubicBezTo>
                  <a:cubicBezTo>
                    <a:pt x="29443" y="49223"/>
                    <a:pt x="34870" y="49910"/>
                    <a:pt x="38377" y="49910"/>
                  </a:cubicBezTo>
                  <a:cubicBezTo>
                    <a:pt x="38610" y="49910"/>
                    <a:pt x="38834" y="49907"/>
                    <a:pt x="39048" y="49901"/>
                  </a:cubicBezTo>
                  <a:lnTo>
                    <a:pt x="39148" y="49800"/>
                  </a:lnTo>
                  <a:cubicBezTo>
                    <a:pt x="39274" y="49800"/>
                    <a:pt x="40402" y="49800"/>
                    <a:pt x="40527" y="49500"/>
                  </a:cubicBezTo>
                  <a:cubicBezTo>
                    <a:pt x="40627" y="49374"/>
                    <a:pt x="40627" y="49274"/>
                    <a:pt x="40627" y="49174"/>
                  </a:cubicBezTo>
                  <a:cubicBezTo>
                    <a:pt x="40928" y="49074"/>
                    <a:pt x="41153" y="48347"/>
                    <a:pt x="41028" y="48121"/>
                  </a:cubicBezTo>
                  <a:cubicBezTo>
                    <a:pt x="40335" y="46651"/>
                    <a:pt x="36644" y="46411"/>
                    <a:pt x="34314" y="46411"/>
                  </a:cubicBezTo>
                  <a:cubicBezTo>
                    <a:pt x="33189" y="46411"/>
                    <a:pt x="32382" y="46467"/>
                    <a:pt x="32382" y="46467"/>
                  </a:cubicBezTo>
                  <a:cubicBezTo>
                    <a:pt x="32582" y="44061"/>
                    <a:pt x="32682" y="40402"/>
                    <a:pt x="32682" y="39675"/>
                  </a:cubicBezTo>
                  <a:cubicBezTo>
                    <a:pt x="34261" y="38848"/>
                    <a:pt x="35389" y="37695"/>
                    <a:pt x="36241" y="36442"/>
                  </a:cubicBezTo>
                  <a:cubicBezTo>
                    <a:pt x="36868" y="35590"/>
                    <a:pt x="37394" y="34562"/>
                    <a:pt x="37695" y="33510"/>
                  </a:cubicBezTo>
                  <a:cubicBezTo>
                    <a:pt x="39374" y="28597"/>
                    <a:pt x="38221" y="22758"/>
                    <a:pt x="37494" y="20878"/>
                  </a:cubicBezTo>
                  <a:cubicBezTo>
                    <a:pt x="36868" y="19098"/>
                    <a:pt x="36141" y="17645"/>
                    <a:pt x="35389" y="16492"/>
                  </a:cubicBezTo>
                  <a:cubicBezTo>
                    <a:pt x="49174" y="6893"/>
                    <a:pt x="46893" y="1"/>
                    <a:pt x="44487" y="1"/>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048;p87">
              <a:extLst>
                <a:ext uri="{FF2B5EF4-FFF2-40B4-BE49-F238E27FC236}">
                  <a16:creationId xmlns:a16="http://schemas.microsoft.com/office/drawing/2014/main" id="{2291DAC8-CB7D-FC42-91FF-0FFDCE7D5F83}"/>
                </a:ext>
              </a:extLst>
            </p:cNvPr>
            <p:cNvSpPr/>
            <p:nvPr/>
          </p:nvSpPr>
          <p:spPr>
            <a:xfrm>
              <a:off x="1442513" y="3877680"/>
              <a:ext cx="270874" cy="50897"/>
            </a:xfrm>
            <a:custGeom>
              <a:avLst/>
              <a:gdLst/>
              <a:ahLst/>
              <a:cxnLst/>
              <a:rect l="l" t="t" r="r" b="b"/>
              <a:pathLst>
                <a:path w="14412" h="2708" extrusionOk="0">
                  <a:moveTo>
                    <a:pt x="13886" y="0"/>
                  </a:moveTo>
                  <a:cubicBezTo>
                    <a:pt x="12006" y="727"/>
                    <a:pt x="9600" y="1153"/>
                    <a:pt x="6467" y="1153"/>
                  </a:cubicBezTo>
                  <a:lnTo>
                    <a:pt x="5740" y="1153"/>
                  </a:lnTo>
                  <a:cubicBezTo>
                    <a:pt x="3861" y="1053"/>
                    <a:pt x="2181" y="928"/>
                    <a:pt x="828" y="627"/>
                  </a:cubicBezTo>
                  <a:cubicBezTo>
                    <a:pt x="828" y="627"/>
                    <a:pt x="502" y="928"/>
                    <a:pt x="1" y="1554"/>
                  </a:cubicBezTo>
                  <a:cubicBezTo>
                    <a:pt x="2081" y="2306"/>
                    <a:pt x="4161" y="2707"/>
                    <a:pt x="6267" y="2707"/>
                  </a:cubicBezTo>
                  <a:cubicBezTo>
                    <a:pt x="9074" y="2707"/>
                    <a:pt x="11906" y="1980"/>
                    <a:pt x="14412" y="426"/>
                  </a:cubicBezTo>
                  <a:cubicBezTo>
                    <a:pt x="14086" y="101"/>
                    <a:pt x="13986" y="0"/>
                    <a:pt x="13886" y="0"/>
                  </a:cubicBezTo>
                  <a:close/>
                </a:path>
              </a:pathLst>
            </a:custGeom>
            <a:solidFill>
              <a:srgbClr val="AE6A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049;p87">
              <a:extLst>
                <a:ext uri="{FF2B5EF4-FFF2-40B4-BE49-F238E27FC236}">
                  <a16:creationId xmlns:a16="http://schemas.microsoft.com/office/drawing/2014/main" id="{7FE48251-E56B-DE41-B34E-43C256202C14}"/>
                </a:ext>
              </a:extLst>
            </p:cNvPr>
            <p:cNvSpPr/>
            <p:nvPr/>
          </p:nvSpPr>
          <p:spPr>
            <a:xfrm>
              <a:off x="1318629" y="3485276"/>
              <a:ext cx="510171" cy="422023"/>
            </a:xfrm>
            <a:custGeom>
              <a:avLst/>
              <a:gdLst/>
              <a:ahLst/>
              <a:cxnLst/>
              <a:rect l="l" t="t" r="r" b="b"/>
              <a:pathLst>
                <a:path w="27144" h="22454" extrusionOk="0">
                  <a:moveTo>
                    <a:pt x="14311" y="0"/>
                  </a:moveTo>
                  <a:cubicBezTo>
                    <a:pt x="13785" y="0"/>
                    <a:pt x="13259" y="0"/>
                    <a:pt x="12632" y="100"/>
                  </a:cubicBezTo>
                  <a:lnTo>
                    <a:pt x="11805" y="100"/>
                  </a:lnTo>
                  <a:cubicBezTo>
                    <a:pt x="11279" y="201"/>
                    <a:pt x="10853" y="301"/>
                    <a:pt x="10552" y="401"/>
                  </a:cubicBezTo>
                  <a:cubicBezTo>
                    <a:pt x="10126" y="501"/>
                    <a:pt x="9725" y="627"/>
                    <a:pt x="9299" y="727"/>
                  </a:cubicBezTo>
                  <a:cubicBezTo>
                    <a:pt x="8772" y="927"/>
                    <a:pt x="8346" y="1128"/>
                    <a:pt x="7845" y="1454"/>
                  </a:cubicBezTo>
                  <a:cubicBezTo>
                    <a:pt x="3459" y="3960"/>
                    <a:pt x="3133" y="9399"/>
                    <a:pt x="3133" y="9399"/>
                  </a:cubicBezTo>
                  <a:cubicBezTo>
                    <a:pt x="1253" y="12732"/>
                    <a:pt x="0" y="19925"/>
                    <a:pt x="8045" y="21930"/>
                  </a:cubicBezTo>
                  <a:cubicBezTo>
                    <a:pt x="9299" y="22231"/>
                    <a:pt x="10652" y="22431"/>
                    <a:pt x="12431" y="22431"/>
                  </a:cubicBezTo>
                  <a:cubicBezTo>
                    <a:pt x="12797" y="22446"/>
                    <a:pt x="13153" y="22453"/>
                    <a:pt x="13499" y="22453"/>
                  </a:cubicBezTo>
                  <a:cubicBezTo>
                    <a:pt x="16118" y="22453"/>
                    <a:pt x="18178" y="22046"/>
                    <a:pt x="19750" y="21404"/>
                  </a:cubicBezTo>
                  <a:cubicBezTo>
                    <a:pt x="27143" y="18572"/>
                    <a:pt x="24762" y="10752"/>
                    <a:pt x="23384" y="8973"/>
                  </a:cubicBezTo>
                  <a:cubicBezTo>
                    <a:pt x="23384" y="8973"/>
                    <a:pt x="22883" y="3333"/>
                    <a:pt x="18271" y="1028"/>
                  </a:cubicBezTo>
                  <a:cubicBezTo>
                    <a:pt x="17745" y="827"/>
                    <a:pt x="17344" y="627"/>
                    <a:pt x="16717" y="401"/>
                  </a:cubicBezTo>
                  <a:cubicBezTo>
                    <a:pt x="16391" y="301"/>
                    <a:pt x="15990" y="201"/>
                    <a:pt x="15564" y="201"/>
                  </a:cubicBezTo>
                  <a:cubicBezTo>
                    <a:pt x="15138" y="100"/>
                    <a:pt x="14737" y="100"/>
                    <a:pt x="14311" y="0"/>
                  </a:cubicBezTo>
                  <a:close/>
                </a:path>
              </a:pathLst>
            </a:custGeom>
            <a:solidFill>
              <a:srgbClr val="AB61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050;p87">
              <a:extLst>
                <a:ext uri="{FF2B5EF4-FFF2-40B4-BE49-F238E27FC236}">
                  <a16:creationId xmlns:a16="http://schemas.microsoft.com/office/drawing/2014/main" id="{40EA593F-25BB-3840-9E91-CD8B9356F5E9}"/>
                </a:ext>
              </a:extLst>
            </p:cNvPr>
            <p:cNvSpPr/>
            <p:nvPr/>
          </p:nvSpPr>
          <p:spPr>
            <a:xfrm>
              <a:off x="1357724" y="4572531"/>
              <a:ext cx="35353" cy="27328"/>
            </a:xfrm>
            <a:custGeom>
              <a:avLst/>
              <a:gdLst/>
              <a:ahLst/>
              <a:cxnLst/>
              <a:rect l="l" t="t" r="r" b="b"/>
              <a:pathLst>
                <a:path w="1881" h="1454" extrusionOk="0">
                  <a:moveTo>
                    <a:pt x="953" y="0"/>
                  </a:moveTo>
                  <a:cubicBezTo>
                    <a:pt x="853" y="100"/>
                    <a:pt x="752" y="201"/>
                    <a:pt x="527" y="201"/>
                  </a:cubicBezTo>
                  <a:cubicBezTo>
                    <a:pt x="427" y="301"/>
                    <a:pt x="427" y="301"/>
                    <a:pt x="326" y="426"/>
                  </a:cubicBezTo>
                  <a:cubicBezTo>
                    <a:pt x="326" y="426"/>
                    <a:pt x="226" y="526"/>
                    <a:pt x="226" y="627"/>
                  </a:cubicBezTo>
                  <a:cubicBezTo>
                    <a:pt x="126" y="727"/>
                    <a:pt x="1" y="927"/>
                    <a:pt x="1" y="1053"/>
                  </a:cubicBezTo>
                  <a:cubicBezTo>
                    <a:pt x="1" y="1253"/>
                    <a:pt x="126" y="1353"/>
                    <a:pt x="226" y="1353"/>
                  </a:cubicBezTo>
                  <a:cubicBezTo>
                    <a:pt x="226" y="1454"/>
                    <a:pt x="326" y="1454"/>
                    <a:pt x="326" y="1454"/>
                  </a:cubicBezTo>
                  <a:lnTo>
                    <a:pt x="427" y="1454"/>
                  </a:lnTo>
                  <a:lnTo>
                    <a:pt x="427" y="1353"/>
                  </a:lnTo>
                  <a:cubicBezTo>
                    <a:pt x="427" y="1353"/>
                    <a:pt x="326" y="1353"/>
                    <a:pt x="326" y="1253"/>
                  </a:cubicBezTo>
                  <a:lnTo>
                    <a:pt x="326" y="1053"/>
                  </a:lnTo>
                  <a:cubicBezTo>
                    <a:pt x="427" y="1053"/>
                    <a:pt x="427" y="1053"/>
                    <a:pt x="427" y="927"/>
                  </a:cubicBezTo>
                  <a:cubicBezTo>
                    <a:pt x="427" y="927"/>
                    <a:pt x="427" y="827"/>
                    <a:pt x="527" y="827"/>
                  </a:cubicBezTo>
                  <a:cubicBezTo>
                    <a:pt x="527" y="827"/>
                    <a:pt x="527" y="727"/>
                    <a:pt x="627" y="727"/>
                  </a:cubicBezTo>
                  <a:cubicBezTo>
                    <a:pt x="627" y="627"/>
                    <a:pt x="752" y="627"/>
                    <a:pt x="752" y="627"/>
                  </a:cubicBezTo>
                  <a:cubicBezTo>
                    <a:pt x="853" y="526"/>
                    <a:pt x="953" y="426"/>
                    <a:pt x="1153" y="426"/>
                  </a:cubicBezTo>
                  <a:cubicBezTo>
                    <a:pt x="1254" y="301"/>
                    <a:pt x="1379" y="301"/>
                    <a:pt x="1479" y="201"/>
                  </a:cubicBezTo>
                  <a:lnTo>
                    <a:pt x="1680" y="201"/>
                  </a:lnTo>
                  <a:lnTo>
                    <a:pt x="1780" y="100"/>
                  </a:lnTo>
                  <a:lnTo>
                    <a:pt x="1880" y="100"/>
                  </a:lnTo>
                  <a:lnTo>
                    <a:pt x="17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051;p87">
              <a:extLst>
                <a:ext uri="{FF2B5EF4-FFF2-40B4-BE49-F238E27FC236}">
                  <a16:creationId xmlns:a16="http://schemas.microsoft.com/office/drawing/2014/main" id="{C74463DF-7C7F-6F4F-8734-7519D612EE56}"/>
                </a:ext>
              </a:extLst>
            </p:cNvPr>
            <p:cNvSpPr/>
            <p:nvPr/>
          </p:nvSpPr>
          <p:spPr>
            <a:xfrm>
              <a:off x="1336523" y="4582418"/>
              <a:ext cx="19" cy="7556"/>
            </a:xfrm>
            <a:custGeom>
              <a:avLst/>
              <a:gdLst/>
              <a:ahLst/>
              <a:cxnLst/>
              <a:rect l="l" t="t" r="r" b="b"/>
              <a:pathLst>
                <a:path w="1" h="402" extrusionOk="0">
                  <a:moveTo>
                    <a:pt x="1" y="101"/>
                  </a:moveTo>
                  <a:lnTo>
                    <a:pt x="1" y="0"/>
                  </a:lnTo>
                  <a:lnTo>
                    <a:pt x="1" y="0"/>
                  </a:lnTo>
                  <a:lnTo>
                    <a:pt x="1" y="101"/>
                  </a:lnTo>
                  <a:lnTo>
                    <a:pt x="1" y="101"/>
                  </a:lnTo>
                  <a:lnTo>
                    <a:pt x="1" y="201"/>
                  </a:lnTo>
                  <a:lnTo>
                    <a:pt x="1" y="301"/>
                  </a:lnTo>
                  <a:lnTo>
                    <a:pt x="1" y="401"/>
                  </a:lnTo>
                  <a:lnTo>
                    <a:pt x="1" y="301"/>
                  </a:lnTo>
                  <a:lnTo>
                    <a:pt x="1" y="301"/>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052;p87">
              <a:extLst>
                <a:ext uri="{FF2B5EF4-FFF2-40B4-BE49-F238E27FC236}">
                  <a16:creationId xmlns:a16="http://schemas.microsoft.com/office/drawing/2014/main" id="{45D40D84-EDC1-6740-B35A-23400C48A772}"/>
                </a:ext>
              </a:extLst>
            </p:cNvPr>
            <p:cNvSpPr/>
            <p:nvPr/>
          </p:nvSpPr>
          <p:spPr>
            <a:xfrm>
              <a:off x="1334173" y="4558867"/>
              <a:ext cx="35353" cy="27328"/>
            </a:xfrm>
            <a:custGeom>
              <a:avLst/>
              <a:gdLst/>
              <a:ahLst/>
              <a:cxnLst/>
              <a:rect l="l" t="t" r="r" b="b"/>
              <a:pathLst>
                <a:path w="1881" h="1454" extrusionOk="0">
                  <a:moveTo>
                    <a:pt x="1880" y="0"/>
                  </a:moveTo>
                  <a:cubicBezTo>
                    <a:pt x="1479" y="0"/>
                    <a:pt x="1053" y="100"/>
                    <a:pt x="627" y="301"/>
                  </a:cubicBezTo>
                  <a:cubicBezTo>
                    <a:pt x="426" y="401"/>
                    <a:pt x="326" y="627"/>
                    <a:pt x="226" y="827"/>
                  </a:cubicBezTo>
                  <a:cubicBezTo>
                    <a:pt x="126" y="928"/>
                    <a:pt x="0" y="1253"/>
                    <a:pt x="0" y="1454"/>
                  </a:cubicBezTo>
                  <a:lnTo>
                    <a:pt x="226" y="1454"/>
                  </a:lnTo>
                  <a:cubicBezTo>
                    <a:pt x="326" y="1153"/>
                    <a:pt x="627" y="827"/>
                    <a:pt x="853" y="627"/>
                  </a:cubicBezTo>
                  <a:cubicBezTo>
                    <a:pt x="1153" y="401"/>
                    <a:pt x="1579" y="301"/>
                    <a:pt x="1880" y="100"/>
                  </a:cubicBezTo>
                  <a:lnTo>
                    <a:pt x="1880" y="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053;p87">
              <a:extLst>
                <a:ext uri="{FF2B5EF4-FFF2-40B4-BE49-F238E27FC236}">
                  <a16:creationId xmlns:a16="http://schemas.microsoft.com/office/drawing/2014/main" id="{D249614D-0F5C-034F-B71F-C4ACEC7BC9ED}"/>
                </a:ext>
              </a:extLst>
            </p:cNvPr>
            <p:cNvSpPr/>
            <p:nvPr/>
          </p:nvSpPr>
          <p:spPr>
            <a:xfrm>
              <a:off x="1363852" y="4596083"/>
              <a:ext cx="19" cy="8025"/>
            </a:xfrm>
            <a:custGeom>
              <a:avLst/>
              <a:gdLst/>
              <a:ahLst/>
              <a:cxnLst/>
              <a:rect l="l" t="t" r="r" b="b"/>
              <a:pathLst>
                <a:path w="1" h="427" extrusionOk="0">
                  <a:moveTo>
                    <a:pt x="0" y="201"/>
                  </a:moveTo>
                  <a:lnTo>
                    <a:pt x="0" y="301"/>
                  </a:lnTo>
                  <a:lnTo>
                    <a:pt x="0" y="426"/>
                  </a:lnTo>
                  <a:lnTo>
                    <a:pt x="0" y="301"/>
                  </a:lnTo>
                  <a:lnTo>
                    <a:pt x="0" y="201"/>
                  </a:lnTo>
                  <a:lnTo>
                    <a:pt x="0" y="100"/>
                  </a:lnTo>
                  <a:lnTo>
                    <a:pt x="0" y="0"/>
                  </a:lnTo>
                  <a:lnTo>
                    <a:pt x="0" y="0"/>
                  </a:lnTo>
                  <a:lnTo>
                    <a:pt x="0" y="0"/>
                  </a:lnTo>
                  <a:lnTo>
                    <a:pt x="0" y="100"/>
                  </a:ln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054;p87">
              <a:extLst>
                <a:ext uri="{FF2B5EF4-FFF2-40B4-BE49-F238E27FC236}">
                  <a16:creationId xmlns:a16="http://schemas.microsoft.com/office/drawing/2014/main" id="{10D92C97-A558-4F42-B3F4-3D018E97A34B}"/>
                </a:ext>
              </a:extLst>
            </p:cNvPr>
            <p:cNvSpPr/>
            <p:nvPr/>
          </p:nvSpPr>
          <p:spPr>
            <a:xfrm>
              <a:off x="1823151" y="4572531"/>
              <a:ext cx="33474" cy="27328"/>
            </a:xfrm>
            <a:custGeom>
              <a:avLst/>
              <a:gdLst/>
              <a:ahLst/>
              <a:cxnLst/>
              <a:rect l="l" t="t" r="r" b="b"/>
              <a:pathLst>
                <a:path w="1781" h="1454" extrusionOk="0">
                  <a:moveTo>
                    <a:pt x="1" y="0"/>
                  </a:moveTo>
                  <a:lnTo>
                    <a:pt x="101" y="100"/>
                  </a:lnTo>
                  <a:lnTo>
                    <a:pt x="201" y="100"/>
                  </a:lnTo>
                  <a:cubicBezTo>
                    <a:pt x="201" y="201"/>
                    <a:pt x="301" y="201"/>
                    <a:pt x="427" y="201"/>
                  </a:cubicBezTo>
                  <a:cubicBezTo>
                    <a:pt x="527" y="301"/>
                    <a:pt x="627" y="301"/>
                    <a:pt x="727" y="426"/>
                  </a:cubicBezTo>
                  <a:cubicBezTo>
                    <a:pt x="828" y="426"/>
                    <a:pt x="928" y="526"/>
                    <a:pt x="1053" y="526"/>
                  </a:cubicBezTo>
                  <a:cubicBezTo>
                    <a:pt x="1254" y="727"/>
                    <a:pt x="1454" y="827"/>
                    <a:pt x="1454" y="1053"/>
                  </a:cubicBezTo>
                  <a:cubicBezTo>
                    <a:pt x="1554" y="1153"/>
                    <a:pt x="1554" y="1153"/>
                    <a:pt x="1554" y="1253"/>
                  </a:cubicBezTo>
                  <a:lnTo>
                    <a:pt x="1554" y="1353"/>
                  </a:lnTo>
                  <a:lnTo>
                    <a:pt x="1554" y="1454"/>
                  </a:lnTo>
                  <a:lnTo>
                    <a:pt x="1680" y="1353"/>
                  </a:lnTo>
                  <a:lnTo>
                    <a:pt x="1780" y="1253"/>
                  </a:lnTo>
                  <a:lnTo>
                    <a:pt x="1780" y="927"/>
                  </a:lnTo>
                  <a:cubicBezTo>
                    <a:pt x="1780" y="827"/>
                    <a:pt x="1780" y="627"/>
                    <a:pt x="1680" y="526"/>
                  </a:cubicBezTo>
                  <a:cubicBezTo>
                    <a:pt x="1554" y="426"/>
                    <a:pt x="1454" y="301"/>
                    <a:pt x="1254" y="201"/>
                  </a:cubicBezTo>
                  <a:cubicBezTo>
                    <a:pt x="1153" y="100"/>
                    <a:pt x="1053" y="100"/>
                    <a:pt x="828"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055;p87">
              <a:extLst>
                <a:ext uri="{FF2B5EF4-FFF2-40B4-BE49-F238E27FC236}">
                  <a16:creationId xmlns:a16="http://schemas.microsoft.com/office/drawing/2014/main" id="{FFD24031-0089-5946-BDC6-702774380392}"/>
                </a:ext>
              </a:extLst>
            </p:cNvPr>
            <p:cNvSpPr/>
            <p:nvPr/>
          </p:nvSpPr>
          <p:spPr>
            <a:xfrm>
              <a:off x="1846703" y="4558867"/>
              <a:ext cx="35353" cy="33455"/>
            </a:xfrm>
            <a:custGeom>
              <a:avLst/>
              <a:gdLst/>
              <a:ahLst/>
              <a:cxnLst/>
              <a:rect l="l" t="t" r="r" b="b"/>
              <a:pathLst>
                <a:path w="1881" h="1780" extrusionOk="0">
                  <a:moveTo>
                    <a:pt x="1" y="0"/>
                  </a:moveTo>
                  <a:lnTo>
                    <a:pt x="1" y="100"/>
                  </a:lnTo>
                  <a:lnTo>
                    <a:pt x="101" y="201"/>
                  </a:lnTo>
                  <a:cubicBezTo>
                    <a:pt x="101" y="201"/>
                    <a:pt x="201" y="201"/>
                    <a:pt x="301" y="301"/>
                  </a:cubicBezTo>
                  <a:cubicBezTo>
                    <a:pt x="527" y="401"/>
                    <a:pt x="828" y="527"/>
                    <a:pt x="1053" y="727"/>
                  </a:cubicBezTo>
                  <a:cubicBezTo>
                    <a:pt x="1354" y="928"/>
                    <a:pt x="1454" y="1153"/>
                    <a:pt x="1555" y="1354"/>
                  </a:cubicBezTo>
                  <a:lnTo>
                    <a:pt x="1555" y="1454"/>
                  </a:lnTo>
                  <a:cubicBezTo>
                    <a:pt x="1680" y="1454"/>
                    <a:pt x="1680" y="1554"/>
                    <a:pt x="1680" y="1554"/>
                  </a:cubicBezTo>
                  <a:lnTo>
                    <a:pt x="1680" y="1654"/>
                  </a:lnTo>
                  <a:lnTo>
                    <a:pt x="1680" y="1780"/>
                  </a:lnTo>
                  <a:cubicBezTo>
                    <a:pt x="1780" y="1780"/>
                    <a:pt x="1780" y="1780"/>
                    <a:pt x="1780" y="1654"/>
                  </a:cubicBezTo>
                  <a:cubicBezTo>
                    <a:pt x="1780" y="1654"/>
                    <a:pt x="1880" y="1654"/>
                    <a:pt x="1880" y="1554"/>
                  </a:cubicBezTo>
                  <a:lnTo>
                    <a:pt x="1880" y="1454"/>
                  </a:lnTo>
                  <a:lnTo>
                    <a:pt x="1880" y="1253"/>
                  </a:lnTo>
                  <a:cubicBezTo>
                    <a:pt x="1880" y="1028"/>
                    <a:pt x="1780" y="928"/>
                    <a:pt x="1680" y="727"/>
                  </a:cubicBezTo>
                  <a:cubicBezTo>
                    <a:pt x="1555" y="627"/>
                    <a:pt x="1454" y="527"/>
                    <a:pt x="1354" y="401"/>
                  </a:cubicBezTo>
                  <a:cubicBezTo>
                    <a:pt x="1053" y="201"/>
                    <a:pt x="728" y="100"/>
                    <a:pt x="427" y="0"/>
                  </a:cubicBezTo>
                  <a:close/>
                </a:path>
              </a:pathLst>
            </a:custGeom>
            <a:solidFill>
              <a:srgbClr val="8344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056;p87">
              <a:extLst>
                <a:ext uri="{FF2B5EF4-FFF2-40B4-BE49-F238E27FC236}">
                  <a16:creationId xmlns:a16="http://schemas.microsoft.com/office/drawing/2014/main" id="{2045CD8A-826D-1040-806A-D8D883AC2306}"/>
                </a:ext>
              </a:extLst>
            </p:cNvPr>
            <p:cNvSpPr/>
            <p:nvPr/>
          </p:nvSpPr>
          <p:spPr>
            <a:xfrm>
              <a:off x="1479729" y="3683123"/>
              <a:ext cx="27347" cy="27817"/>
            </a:xfrm>
            <a:custGeom>
              <a:avLst/>
              <a:gdLst/>
              <a:ahLst/>
              <a:cxnLst/>
              <a:rect l="l" t="t" r="r" b="b"/>
              <a:pathLst>
                <a:path w="1455" h="1480" extrusionOk="0">
                  <a:moveTo>
                    <a:pt x="728" y="0"/>
                  </a:moveTo>
                  <a:cubicBezTo>
                    <a:pt x="302" y="0"/>
                    <a:pt x="1" y="326"/>
                    <a:pt x="1" y="752"/>
                  </a:cubicBezTo>
                  <a:cubicBezTo>
                    <a:pt x="1" y="1153"/>
                    <a:pt x="302" y="1479"/>
                    <a:pt x="728" y="1479"/>
                  </a:cubicBezTo>
                  <a:cubicBezTo>
                    <a:pt x="1154" y="1479"/>
                    <a:pt x="1454" y="1153"/>
                    <a:pt x="1454" y="752"/>
                  </a:cubicBezTo>
                  <a:cubicBezTo>
                    <a:pt x="1454" y="326"/>
                    <a:pt x="1154" y="0"/>
                    <a:pt x="7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057;p87">
              <a:extLst>
                <a:ext uri="{FF2B5EF4-FFF2-40B4-BE49-F238E27FC236}">
                  <a16:creationId xmlns:a16="http://schemas.microsoft.com/office/drawing/2014/main" id="{1AFA0B13-8763-164D-AF4C-325674494754}"/>
                </a:ext>
              </a:extLst>
            </p:cNvPr>
            <p:cNvSpPr/>
            <p:nvPr/>
          </p:nvSpPr>
          <p:spPr>
            <a:xfrm>
              <a:off x="1621057" y="3683123"/>
              <a:ext cx="27347" cy="27817"/>
            </a:xfrm>
            <a:custGeom>
              <a:avLst/>
              <a:gdLst/>
              <a:ahLst/>
              <a:cxnLst/>
              <a:rect l="l" t="t" r="r" b="b"/>
              <a:pathLst>
                <a:path w="1455" h="1480" extrusionOk="0">
                  <a:moveTo>
                    <a:pt x="727" y="0"/>
                  </a:moveTo>
                  <a:cubicBezTo>
                    <a:pt x="301" y="0"/>
                    <a:pt x="1" y="326"/>
                    <a:pt x="1" y="752"/>
                  </a:cubicBezTo>
                  <a:cubicBezTo>
                    <a:pt x="1" y="1153"/>
                    <a:pt x="301" y="1479"/>
                    <a:pt x="727" y="1479"/>
                  </a:cubicBezTo>
                  <a:cubicBezTo>
                    <a:pt x="1154" y="1479"/>
                    <a:pt x="1454" y="1153"/>
                    <a:pt x="1454" y="752"/>
                  </a:cubicBezTo>
                  <a:cubicBezTo>
                    <a:pt x="1454" y="326"/>
                    <a:pt x="1154" y="0"/>
                    <a:pt x="7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058;p87">
              <a:extLst>
                <a:ext uri="{FF2B5EF4-FFF2-40B4-BE49-F238E27FC236}">
                  <a16:creationId xmlns:a16="http://schemas.microsoft.com/office/drawing/2014/main" id="{BABF5492-9257-5849-B117-505221560F28}"/>
                </a:ext>
              </a:extLst>
            </p:cNvPr>
            <p:cNvSpPr/>
            <p:nvPr/>
          </p:nvSpPr>
          <p:spPr>
            <a:xfrm>
              <a:off x="1467963" y="3629911"/>
              <a:ext cx="35335" cy="27178"/>
            </a:xfrm>
            <a:custGeom>
              <a:avLst/>
              <a:gdLst/>
              <a:ahLst/>
              <a:cxnLst/>
              <a:rect l="l" t="t" r="r" b="b"/>
              <a:pathLst>
                <a:path w="1880" h="1446" extrusionOk="0">
                  <a:moveTo>
                    <a:pt x="1257" y="0"/>
                  </a:moveTo>
                  <a:cubicBezTo>
                    <a:pt x="1005" y="0"/>
                    <a:pt x="707" y="145"/>
                    <a:pt x="527" y="325"/>
                  </a:cubicBezTo>
                  <a:cubicBezTo>
                    <a:pt x="100" y="751"/>
                    <a:pt x="0" y="1177"/>
                    <a:pt x="201" y="1378"/>
                  </a:cubicBezTo>
                  <a:cubicBezTo>
                    <a:pt x="225" y="1426"/>
                    <a:pt x="268" y="1445"/>
                    <a:pt x="323" y="1445"/>
                  </a:cubicBezTo>
                  <a:cubicBezTo>
                    <a:pt x="499" y="1445"/>
                    <a:pt x="799" y="1253"/>
                    <a:pt x="1028" y="1177"/>
                  </a:cubicBezTo>
                  <a:cubicBezTo>
                    <a:pt x="1354" y="952"/>
                    <a:pt x="1880" y="751"/>
                    <a:pt x="1654" y="225"/>
                  </a:cubicBezTo>
                  <a:cubicBezTo>
                    <a:pt x="1574" y="65"/>
                    <a:pt x="1426" y="0"/>
                    <a:pt x="1257"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059;p87">
              <a:extLst>
                <a:ext uri="{FF2B5EF4-FFF2-40B4-BE49-F238E27FC236}">
                  <a16:creationId xmlns:a16="http://schemas.microsoft.com/office/drawing/2014/main" id="{3D665859-1D67-444A-8F6C-74284F417180}"/>
                </a:ext>
              </a:extLst>
            </p:cNvPr>
            <p:cNvSpPr/>
            <p:nvPr/>
          </p:nvSpPr>
          <p:spPr>
            <a:xfrm>
              <a:off x="1624835" y="3625945"/>
              <a:ext cx="35335" cy="26651"/>
            </a:xfrm>
            <a:custGeom>
              <a:avLst/>
              <a:gdLst/>
              <a:ahLst/>
              <a:cxnLst/>
              <a:rect l="l" t="t" r="r" b="b"/>
              <a:pathLst>
                <a:path w="1880" h="1418" extrusionOk="0">
                  <a:moveTo>
                    <a:pt x="646" y="0"/>
                  </a:moveTo>
                  <a:cubicBezTo>
                    <a:pt x="488" y="0"/>
                    <a:pt x="366" y="67"/>
                    <a:pt x="326" y="235"/>
                  </a:cubicBezTo>
                  <a:cubicBezTo>
                    <a:pt x="0" y="762"/>
                    <a:pt x="526" y="962"/>
                    <a:pt x="827" y="1163"/>
                  </a:cubicBezTo>
                  <a:cubicBezTo>
                    <a:pt x="1120" y="1249"/>
                    <a:pt x="1365" y="1418"/>
                    <a:pt x="1555" y="1418"/>
                  </a:cubicBezTo>
                  <a:cubicBezTo>
                    <a:pt x="1642" y="1418"/>
                    <a:pt x="1717" y="1382"/>
                    <a:pt x="1780" y="1288"/>
                  </a:cubicBezTo>
                  <a:cubicBezTo>
                    <a:pt x="1880" y="1063"/>
                    <a:pt x="1780" y="762"/>
                    <a:pt x="1454" y="336"/>
                  </a:cubicBezTo>
                  <a:cubicBezTo>
                    <a:pt x="1212" y="154"/>
                    <a:pt x="888" y="0"/>
                    <a:pt x="646" y="0"/>
                  </a:cubicBezTo>
                  <a:close/>
                </a:path>
              </a:pathLst>
            </a:custGeom>
            <a:solidFill>
              <a:srgbClr val="8C4B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060;p87">
              <a:extLst>
                <a:ext uri="{FF2B5EF4-FFF2-40B4-BE49-F238E27FC236}">
                  <a16:creationId xmlns:a16="http://schemas.microsoft.com/office/drawing/2014/main" id="{985FEA5E-A375-4841-8721-48A5FDF738C0}"/>
                </a:ext>
              </a:extLst>
            </p:cNvPr>
            <p:cNvSpPr/>
            <p:nvPr/>
          </p:nvSpPr>
          <p:spPr>
            <a:xfrm>
              <a:off x="1562169" y="3720809"/>
              <a:ext cx="7556" cy="47119"/>
            </a:xfrm>
            <a:custGeom>
              <a:avLst/>
              <a:gdLst/>
              <a:ahLst/>
              <a:cxnLst/>
              <a:rect l="l" t="t" r="r" b="b"/>
              <a:pathLst>
                <a:path w="402" h="2507" extrusionOk="0">
                  <a:moveTo>
                    <a:pt x="201" y="0"/>
                  </a:moveTo>
                  <a:cubicBezTo>
                    <a:pt x="101" y="0"/>
                    <a:pt x="1" y="101"/>
                    <a:pt x="1" y="201"/>
                  </a:cubicBezTo>
                  <a:lnTo>
                    <a:pt x="1" y="2281"/>
                  </a:lnTo>
                  <a:cubicBezTo>
                    <a:pt x="1" y="2381"/>
                    <a:pt x="101" y="2507"/>
                    <a:pt x="201" y="2507"/>
                  </a:cubicBezTo>
                  <a:cubicBezTo>
                    <a:pt x="302" y="2507"/>
                    <a:pt x="402" y="2381"/>
                    <a:pt x="402" y="2281"/>
                  </a:cubicBezTo>
                  <a:lnTo>
                    <a:pt x="402" y="201"/>
                  </a:lnTo>
                  <a:cubicBezTo>
                    <a:pt x="402" y="101"/>
                    <a:pt x="302" y="0"/>
                    <a:pt x="201" y="0"/>
                  </a:cubicBezTo>
                  <a:close/>
                </a:path>
              </a:pathLst>
            </a:custGeom>
            <a:solidFill>
              <a:srgbClr val="844B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061;p87">
              <a:extLst>
                <a:ext uri="{FF2B5EF4-FFF2-40B4-BE49-F238E27FC236}">
                  <a16:creationId xmlns:a16="http://schemas.microsoft.com/office/drawing/2014/main" id="{F3CFA9B6-B586-F241-AF04-C59CE7976193}"/>
                </a:ext>
              </a:extLst>
            </p:cNvPr>
            <p:cNvSpPr/>
            <p:nvPr/>
          </p:nvSpPr>
          <p:spPr>
            <a:xfrm>
              <a:off x="1505179" y="3734473"/>
              <a:ext cx="123427" cy="35353"/>
            </a:xfrm>
            <a:custGeom>
              <a:avLst/>
              <a:gdLst/>
              <a:ahLst/>
              <a:cxnLst/>
              <a:rect l="l" t="t" r="r" b="b"/>
              <a:pathLst>
                <a:path w="6567" h="1881" extrusionOk="0">
                  <a:moveTo>
                    <a:pt x="6466" y="0"/>
                  </a:moveTo>
                  <a:cubicBezTo>
                    <a:pt x="6366" y="0"/>
                    <a:pt x="6266" y="0"/>
                    <a:pt x="6266" y="101"/>
                  </a:cubicBezTo>
                  <a:cubicBezTo>
                    <a:pt x="6266" y="101"/>
                    <a:pt x="6166" y="101"/>
                    <a:pt x="6065" y="301"/>
                  </a:cubicBezTo>
                  <a:cubicBezTo>
                    <a:pt x="5940" y="401"/>
                    <a:pt x="5740" y="527"/>
                    <a:pt x="5439" y="727"/>
                  </a:cubicBezTo>
                  <a:cubicBezTo>
                    <a:pt x="5113" y="827"/>
                    <a:pt x="4812" y="928"/>
                    <a:pt x="4486" y="1028"/>
                  </a:cubicBezTo>
                  <a:cubicBezTo>
                    <a:pt x="4286" y="1153"/>
                    <a:pt x="4060" y="1153"/>
                    <a:pt x="3860" y="1153"/>
                  </a:cubicBezTo>
                  <a:cubicBezTo>
                    <a:pt x="3760" y="1253"/>
                    <a:pt x="3659" y="1253"/>
                    <a:pt x="3559" y="1253"/>
                  </a:cubicBezTo>
                  <a:lnTo>
                    <a:pt x="2607" y="1253"/>
                  </a:lnTo>
                  <a:cubicBezTo>
                    <a:pt x="2506" y="1253"/>
                    <a:pt x="2306" y="1153"/>
                    <a:pt x="2080" y="1153"/>
                  </a:cubicBezTo>
                  <a:cubicBezTo>
                    <a:pt x="1880" y="1153"/>
                    <a:pt x="1679" y="1028"/>
                    <a:pt x="1554" y="1028"/>
                  </a:cubicBezTo>
                  <a:cubicBezTo>
                    <a:pt x="1354" y="928"/>
                    <a:pt x="1253" y="827"/>
                    <a:pt x="1053" y="827"/>
                  </a:cubicBezTo>
                  <a:cubicBezTo>
                    <a:pt x="827" y="627"/>
                    <a:pt x="627" y="527"/>
                    <a:pt x="426" y="401"/>
                  </a:cubicBezTo>
                  <a:cubicBezTo>
                    <a:pt x="426" y="301"/>
                    <a:pt x="301" y="301"/>
                    <a:pt x="301" y="301"/>
                  </a:cubicBezTo>
                  <a:lnTo>
                    <a:pt x="201" y="201"/>
                  </a:lnTo>
                  <a:cubicBezTo>
                    <a:pt x="201" y="201"/>
                    <a:pt x="156" y="156"/>
                    <a:pt x="97" y="156"/>
                  </a:cubicBezTo>
                  <a:cubicBezTo>
                    <a:pt x="67" y="156"/>
                    <a:pt x="34" y="167"/>
                    <a:pt x="0" y="201"/>
                  </a:cubicBezTo>
                  <a:lnTo>
                    <a:pt x="0" y="401"/>
                  </a:lnTo>
                  <a:lnTo>
                    <a:pt x="0" y="527"/>
                  </a:lnTo>
                  <a:cubicBezTo>
                    <a:pt x="100" y="527"/>
                    <a:pt x="100" y="627"/>
                    <a:pt x="201" y="627"/>
                  </a:cubicBezTo>
                  <a:cubicBezTo>
                    <a:pt x="301" y="827"/>
                    <a:pt x="527" y="1028"/>
                    <a:pt x="827" y="1253"/>
                  </a:cubicBezTo>
                  <a:cubicBezTo>
                    <a:pt x="928" y="1354"/>
                    <a:pt x="1153" y="1454"/>
                    <a:pt x="1354" y="1454"/>
                  </a:cubicBezTo>
                  <a:cubicBezTo>
                    <a:pt x="1554" y="1554"/>
                    <a:pt x="1679" y="1654"/>
                    <a:pt x="1980" y="1654"/>
                  </a:cubicBezTo>
                  <a:cubicBezTo>
                    <a:pt x="2181" y="1780"/>
                    <a:pt x="2406" y="1780"/>
                    <a:pt x="2607" y="1880"/>
                  </a:cubicBezTo>
                  <a:lnTo>
                    <a:pt x="3334" y="1880"/>
                  </a:lnTo>
                  <a:cubicBezTo>
                    <a:pt x="3559" y="1880"/>
                    <a:pt x="3760" y="1880"/>
                    <a:pt x="3960" y="1780"/>
                  </a:cubicBezTo>
                  <a:cubicBezTo>
                    <a:pt x="4186" y="1780"/>
                    <a:pt x="4386" y="1654"/>
                    <a:pt x="4587" y="1654"/>
                  </a:cubicBezTo>
                  <a:cubicBezTo>
                    <a:pt x="5013" y="1454"/>
                    <a:pt x="5439" y="1253"/>
                    <a:pt x="5740" y="1153"/>
                  </a:cubicBezTo>
                  <a:lnTo>
                    <a:pt x="6366" y="527"/>
                  </a:lnTo>
                  <a:cubicBezTo>
                    <a:pt x="6466" y="401"/>
                    <a:pt x="6466" y="301"/>
                    <a:pt x="6466" y="301"/>
                  </a:cubicBezTo>
                  <a:cubicBezTo>
                    <a:pt x="6567" y="201"/>
                    <a:pt x="6567" y="101"/>
                    <a:pt x="6466" y="0"/>
                  </a:cubicBezTo>
                  <a:close/>
                </a:path>
              </a:pathLst>
            </a:custGeom>
            <a:solidFill>
              <a:srgbClr val="2A01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062;p87">
              <a:extLst>
                <a:ext uri="{FF2B5EF4-FFF2-40B4-BE49-F238E27FC236}">
                  <a16:creationId xmlns:a16="http://schemas.microsoft.com/office/drawing/2014/main" id="{48D71E14-E9BC-F04C-8AC1-9F5102D126F1}"/>
                </a:ext>
              </a:extLst>
            </p:cNvPr>
            <p:cNvSpPr/>
            <p:nvPr/>
          </p:nvSpPr>
          <p:spPr>
            <a:xfrm>
              <a:off x="1393061" y="3712802"/>
              <a:ext cx="106004" cy="106004"/>
            </a:xfrm>
            <a:custGeom>
              <a:avLst/>
              <a:gdLst/>
              <a:ahLst/>
              <a:cxnLst/>
              <a:rect l="l" t="t" r="r" b="b"/>
              <a:pathLst>
                <a:path w="5640" h="5640" extrusionOk="0">
                  <a:moveTo>
                    <a:pt x="2832" y="0"/>
                  </a:moveTo>
                  <a:cubicBezTo>
                    <a:pt x="1253" y="0"/>
                    <a:pt x="0" y="1254"/>
                    <a:pt x="0" y="2807"/>
                  </a:cubicBezTo>
                  <a:cubicBezTo>
                    <a:pt x="0" y="4386"/>
                    <a:pt x="1253" y="5640"/>
                    <a:pt x="2832" y="5640"/>
                  </a:cubicBezTo>
                  <a:cubicBezTo>
                    <a:pt x="4386" y="5640"/>
                    <a:pt x="5639" y="4386"/>
                    <a:pt x="5639" y="2807"/>
                  </a:cubicBezTo>
                  <a:cubicBezTo>
                    <a:pt x="5639" y="1254"/>
                    <a:pt x="4386" y="0"/>
                    <a:pt x="28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063;p87">
              <a:extLst>
                <a:ext uri="{FF2B5EF4-FFF2-40B4-BE49-F238E27FC236}">
                  <a16:creationId xmlns:a16="http://schemas.microsoft.com/office/drawing/2014/main" id="{DD1309F4-A288-EB43-A3E0-A04C98226436}"/>
                </a:ext>
              </a:extLst>
            </p:cNvPr>
            <p:cNvSpPr/>
            <p:nvPr/>
          </p:nvSpPr>
          <p:spPr>
            <a:xfrm>
              <a:off x="1650266" y="3710922"/>
              <a:ext cx="106004" cy="106004"/>
            </a:xfrm>
            <a:custGeom>
              <a:avLst/>
              <a:gdLst/>
              <a:ahLst/>
              <a:cxnLst/>
              <a:rect l="l" t="t" r="r" b="b"/>
              <a:pathLst>
                <a:path w="5640" h="5640" extrusionOk="0">
                  <a:moveTo>
                    <a:pt x="2833" y="0"/>
                  </a:moveTo>
                  <a:cubicBezTo>
                    <a:pt x="1254" y="0"/>
                    <a:pt x="1" y="1253"/>
                    <a:pt x="1" y="2807"/>
                  </a:cubicBezTo>
                  <a:cubicBezTo>
                    <a:pt x="1" y="4386"/>
                    <a:pt x="1254" y="5639"/>
                    <a:pt x="2833" y="5639"/>
                  </a:cubicBezTo>
                  <a:cubicBezTo>
                    <a:pt x="4387" y="5639"/>
                    <a:pt x="5640" y="4386"/>
                    <a:pt x="5640" y="2807"/>
                  </a:cubicBezTo>
                  <a:cubicBezTo>
                    <a:pt x="5640" y="1253"/>
                    <a:pt x="4387" y="0"/>
                    <a:pt x="28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064;p87">
              <a:extLst>
                <a:ext uri="{FF2B5EF4-FFF2-40B4-BE49-F238E27FC236}">
                  <a16:creationId xmlns:a16="http://schemas.microsoft.com/office/drawing/2014/main" id="{953D389D-D1AF-CC41-A153-F57D4B5F9149}"/>
                </a:ext>
              </a:extLst>
            </p:cNvPr>
            <p:cNvSpPr/>
            <p:nvPr/>
          </p:nvSpPr>
          <p:spPr>
            <a:xfrm>
              <a:off x="1451949" y="3950233"/>
              <a:ext cx="267096" cy="373081"/>
            </a:xfrm>
            <a:custGeom>
              <a:avLst/>
              <a:gdLst/>
              <a:ahLst/>
              <a:cxnLst/>
              <a:rect l="l" t="t" r="r" b="b"/>
              <a:pathLst>
                <a:path w="14211" h="19850" extrusionOk="0">
                  <a:moveTo>
                    <a:pt x="7118" y="0"/>
                  </a:moveTo>
                  <a:cubicBezTo>
                    <a:pt x="3133" y="0"/>
                    <a:pt x="0" y="4486"/>
                    <a:pt x="0" y="9925"/>
                  </a:cubicBezTo>
                  <a:cubicBezTo>
                    <a:pt x="0" y="15464"/>
                    <a:pt x="3133" y="19850"/>
                    <a:pt x="7118" y="19850"/>
                  </a:cubicBezTo>
                  <a:cubicBezTo>
                    <a:pt x="11078" y="19850"/>
                    <a:pt x="14211" y="15364"/>
                    <a:pt x="14211" y="9925"/>
                  </a:cubicBezTo>
                  <a:cubicBezTo>
                    <a:pt x="14211" y="4486"/>
                    <a:pt x="10978" y="0"/>
                    <a:pt x="7118"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065;p87">
              <a:extLst>
                <a:ext uri="{FF2B5EF4-FFF2-40B4-BE49-F238E27FC236}">
                  <a16:creationId xmlns:a16="http://schemas.microsoft.com/office/drawing/2014/main" id="{EA6A1D74-4957-AF43-961D-DEAEAD0F8B4E}"/>
                </a:ext>
              </a:extLst>
            </p:cNvPr>
            <p:cNvSpPr/>
            <p:nvPr/>
          </p:nvSpPr>
          <p:spPr>
            <a:xfrm>
              <a:off x="1195195" y="3737086"/>
              <a:ext cx="42890" cy="44826"/>
            </a:xfrm>
            <a:custGeom>
              <a:avLst/>
              <a:gdLst/>
              <a:ahLst/>
              <a:cxnLst/>
              <a:rect l="l" t="t" r="r" b="b"/>
              <a:pathLst>
                <a:path w="2282" h="2385" extrusionOk="0">
                  <a:moveTo>
                    <a:pt x="839" y="0"/>
                  </a:moveTo>
                  <a:cubicBezTo>
                    <a:pt x="725" y="0"/>
                    <a:pt x="611" y="20"/>
                    <a:pt x="502" y="62"/>
                  </a:cubicBezTo>
                  <a:cubicBezTo>
                    <a:pt x="101" y="388"/>
                    <a:pt x="1" y="1014"/>
                    <a:pt x="302" y="1641"/>
                  </a:cubicBezTo>
                  <a:cubicBezTo>
                    <a:pt x="541" y="2101"/>
                    <a:pt x="942" y="2385"/>
                    <a:pt x="1297" y="2385"/>
                  </a:cubicBezTo>
                  <a:cubicBezTo>
                    <a:pt x="1426" y="2385"/>
                    <a:pt x="1548" y="2347"/>
                    <a:pt x="1655" y="2267"/>
                  </a:cubicBezTo>
                  <a:cubicBezTo>
                    <a:pt x="2181" y="2042"/>
                    <a:pt x="2282" y="1315"/>
                    <a:pt x="1981" y="789"/>
                  </a:cubicBezTo>
                  <a:cubicBezTo>
                    <a:pt x="1723" y="292"/>
                    <a:pt x="1276" y="0"/>
                    <a:pt x="839"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066;p87">
              <a:extLst>
                <a:ext uri="{FF2B5EF4-FFF2-40B4-BE49-F238E27FC236}">
                  <a16:creationId xmlns:a16="http://schemas.microsoft.com/office/drawing/2014/main" id="{EC9779DE-F0AC-FB47-AF88-A6D6540E5B4A}"/>
                </a:ext>
              </a:extLst>
            </p:cNvPr>
            <p:cNvSpPr/>
            <p:nvPr/>
          </p:nvSpPr>
          <p:spPr>
            <a:xfrm>
              <a:off x="1244196" y="3732594"/>
              <a:ext cx="15562" cy="21201"/>
            </a:xfrm>
            <a:custGeom>
              <a:avLst/>
              <a:gdLst/>
              <a:ahLst/>
              <a:cxnLst/>
              <a:rect l="l" t="t" r="r" b="b"/>
              <a:pathLst>
                <a:path w="828" h="1128" extrusionOk="0">
                  <a:moveTo>
                    <a:pt x="401" y="0"/>
                  </a:moveTo>
                  <a:cubicBezTo>
                    <a:pt x="101" y="0"/>
                    <a:pt x="0" y="201"/>
                    <a:pt x="0" y="501"/>
                  </a:cubicBezTo>
                  <a:cubicBezTo>
                    <a:pt x="0" y="827"/>
                    <a:pt x="101" y="1128"/>
                    <a:pt x="401" y="1128"/>
                  </a:cubicBezTo>
                  <a:cubicBezTo>
                    <a:pt x="627" y="1128"/>
                    <a:pt x="827" y="827"/>
                    <a:pt x="827" y="501"/>
                  </a:cubicBezTo>
                  <a:cubicBezTo>
                    <a:pt x="827" y="201"/>
                    <a:pt x="627" y="0"/>
                    <a:pt x="4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067;p87">
              <a:extLst>
                <a:ext uri="{FF2B5EF4-FFF2-40B4-BE49-F238E27FC236}">
                  <a16:creationId xmlns:a16="http://schemas.microsoft.com/office/drawing/2014/main" id="{B360C28C-58C4-F940-8506-38C55CC9C2B0}"/>
                </a:ext>
              </a:extLst>
            </p:cNvPr>
            <p:cNvSpPr/>
            <p:nvPr/>
          </p:nvSpPr>
          <p:spPr>
            <a:xfrm>
              <a:off x="1206980" y="3713986"/>
              <a:ext cx="15562" cy="16258"/>
            </a:xfrm>
            <a:custGeom>
              <a:avLst/>
              <a:gdLst/>
              <a:ahLst/>
              <a:cxnLst/>
              <a:rect l="l" t="t" r="r" b="b"/>
              <a:pathLst>
                <a:path w="828" h="865" extrusionOk="0">
                  <a:moveTo>
                    <a:pt x="450" y="0"/>
                  </a:moveTo>
                  <a:cubicBezTo>
                    <a:pt x="401" y="0"/>
                    <a:pt x="351" y="13"/>
                    <a:pt x="301" y="38"/>
                  </a:cubicBezTo>
                  <a:cubicBezTo>
                    <a:pt x="101" y="38"/>
                    <a:pt x="0" y="238"/>
                    <a:pt x="101" y="564"/>
                  </a:cubicBezTo>
                  <a:cubicBezTo>
                    <a:pt x="101" y="764"/>
                    <a:pt x="301" y="865"/>
                    <a:pt x="502" y="865"/>
                  </a:cubicBezTo>
                  <a:cubicBezTo>
                    <a:pt x="727" y="764"/>
                    <a:pt x="828" y="564"/>
                    <a:pt x="727" y="363"/>
                  </a:cubicBezTo>
                  <a:cubicBezTo>
                    <a:pt x="727" y="118"/>
                    <a:pt x="599" y="0"/>
                    <a:pt x="450"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068;p87">
              <a:extLst>
                <a:ext uri="{FF2B5EF4-FFF2-40B4-BE49-F238E27FC236}">
                  <a16:creationId xmlns:a16="http://schemas.microsoft.com/office/drawing/2014/main" id="{F44BC045-8011-A144-96F7-3CBBF56D047E}"/>
                </a:ext>
              </a:extLst>
            </p:cNvPr>
            <p:cNvSpPr/>
            <p:nvPr/>
          </p:nvSpPr>
          <p:spPr>
            <a:xfrm>
              <a:off x="1175422" y="3734473"/>
              <a:ext cx="15562" cy="16070"/>
            </a:xfrm>
            <a:custGeom>
              <a:avLst/>
              <a:gdLst/>
              <a:ahLst/>
              <a:cxnLst/>
              <a:rect l="l" t="t" r="r" b="b"/>
              <a:pathLst>
                <a:path w="828" h="855" extrusionOk="0">
                  <a:moveTo>
                    <a:pt x="301" y="0"/>
                  </a:moveTo>
                  <a:cubicBezTo>
                    <a:pt x="100" y="101"/>
                    <a:pt x="0" y="301"/>
                    <a:pt x="0" y="527"/>
                  </a:cubicBezTo>
                  <a:cubicBezTo>
                    <a:pt x="82" y="690"/>
                    <a:pt x="231" y="854"/>
                    <a:pt x="405" y="854"/>
                  </a:cubicBezTo>
                  <a:cubicBezTo>
                    <a:pt x="445" y="854"/>
                    <a:pt x="485" y="846"/>
                    <a:pt x="527" y="827"/>
                  </a:cubicBezTo>
                  <a:cubicBezTo>
                    <a:pt x="727" y="827"/>
                    <a:pt x="827" y="627"/>
                    <a:pt x="727" y="301"/>
                  </a:cubicBezTo>
                  <a:cubicBezTo>
                    <a:pt x="727" y="101"/>
                    <a:pt x="527" y="0"/>
                    <a:pt x="301" y="0"/>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069;p87">
              <a:extLst>
                <a:ext uri="{FF2B5EF4-FFF2-40B4-BE49-F238E27FC236}">
                  <a16:creationId xmlns:a16="http://schemas.microsoft.com/office/drawing/2014/main" id="{EEA9D575-768E-7F4E-B95A-0E8ECC8251D3}"/>
                </a:ext>
              </a:extLst>
            </p:cNvPr>
            <p:cNvSpPr/>
            <p:nvPr/>
          </p:nvSpPr>
          <p:spPr>
            <a:xfrm>
              <a:off x="1187188" y="3716561"/>
              <a:ext cx="15562" cy="16765"/>
            </a:xfrm>
            <a:custGeom>
              <a:avLst/>
              <a:gdLst/>
              <a:ahLst/>
              <a:cxnLst/>
              <a:rect l="l" t="t" r="r" b="b"/>
              <a:pathLst>
                <a:path w="828" h="892" extrusionOk="0">
                  <a:moveTo>
                    <a:pt x="201" y="1"/>
                  </a:moveTo>
                  <a:cubicBezTo>
                    <a:pt x="101" y="101"/>
                    <a:pt x="1" y="327"/>
                    <a:pt x="101" y="627"/>
                  </a:cubicBezTo>
                  <a:cubicBezTo>
                    <a:pt x="101" y="794"/>
                    <a:pt x="278" y="892"/>
                    <a:pt x="411" y="892"/>
                  </a:cubicBezTo>
                  <a:cubicBezTo>
                    <a:pt x="459" y="892"/>
                    <a:pt x="501" y="879"/>
                    <a:pt x="527" y="853"/>
                  </a:cubicBezTo>
                  <a:cubicBezTo>
                    <a:pt x="728" y="853"/>
                    <a:pt x="828" y="527"/>
                    <a:pt x="728" y="327"/>
                  </a:cubicBezTo>
                  <a:cubicBezTo>
                    <a:pt x="627" y="101"/>
                    <a:pt x="427" y="1"/>
                    <a:pt x="201"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070;p87">
              <a:extLst>
                <a:ext uri="{FF2B5EF4-FFF2-40B4-BE49-F238E27FC236}">
                  <a16:creationId xmlns:a16="http://schemas.microsoft.com/office/drawing/2014/main" id="{9B66E7F7-6D2F-7C40-858C-04476966DA72}"/>
                </a:ext>
              </a:extLst>
            </p:cNvPr>
            <p:cNvSpPr/>
            <p:nvPr/>
          </p:nvSpPr>
          <p:spPr>
            <a:xfrm>
              <a:off x="1909369" y="3706618"/>
              <a:ext cx="45240" cy="44582"/>
            </a:xfrm>
            <a:custGeom>
              <a:avLst/>
              <a:gdLst/>
              <a:ahLst/>
              <a:cxnLst/>
              <a:rect l="l" t="t" r="r" b="b"/>
              <a:pathLst>
                <a:path w="2407" h="2372" extrusionOk="0">
                  <a:moveTo>
                    <a:pt x="1340" y="1"/>
                  </a:moveTo>
                  <a:cubicBezTo>
                    <a:pt x="939" y="1"/>
                    <a:pt x="546" y="298"/>
                    <a:pt x="326" y="755"/>
                  </a:cubicBezTo>
                  <a:cubicBezTo>
                    <a:pt x="0" y="1382"/>
                    <a:pt x="100" y="2009"/>
                    <a:pt x="627" y="2309"/>
                  </a:cubicBezTo>
                  <a:cubicBezTo>
                    <a:pt x="738" y="2352"/>
                    <a:pt x="855" y="2372"/>
                    <a:pt x="972" y="2372"/>
                  </a:cubicBezTo>
                  <a:cubicBezTo>
                    <a:pt x="1406" y="2372"/>
                    <a:pt x="1849" y="2097"/>
                    <a:pt x="2105" y="1683"/>
                  </a:cubicBezTo>
                  <a:cubicBezTo>
                    <a:pt x="2406" y="1056"/>
                    <a:pt x="2306" y="329"/>
                    <a:pt x="1780" y="129"/>
                  </a:cubicBezTo>
                  <a:cubicBezTo>
                    <a:pt x="1638" y="41"/>
                    <a:pt x="1488" y="1"/>
                    <a:pt x="1340"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071;p87">
              <a:extLst>
                <a:ext uri="{FF2B5EF4-FFF2-40B4-BE49-F238E27FC236}">
                  <a16:creationId xmlns:a16="http://schemas.microsoft.com/office/drawing/2014/main" id="{0E18C0ED-672D-7D48-AF9F-C54B358D8933}"/>
                </a:ext>
              </a:extLst>
            </p:cNvPr>
            <p:cNvSpPr/>
            <p:nvPr/>
          </p:nvSpPr>
          <p:spPr>
            <a:xfrm>
              <a:off x="1887697" y="3701016"/>
              <a:ext cx="17912" cy="21689"/>
            </a:xfrm>
            <a:custGeom>
              <a:avLst/>
              <a:gdLst/>
              <a:ahLst/>
              <a:cxnLst/>
              <a:rect l="l" t="t" r="r" b="b"/>
              <a:pathLst>
                <a:path w="953" h="1154" extrusionOk="0">
                  <a:moveTo>
                    <a:pt x="527" y="1"/>
                  </a:moveTo>
                  <a:cubicBezTo>
                    <a:pt x="226" y="1"/>
                    <a:pt x="0" y="302"/>
                    <a:pt x="0" y="627"/>
                  </a:cubicBezTo>
                  <a:cubicBezTo>
                    <a:pt x="0" y="928"/>
                    <a:pt x="226" y="1154"/>
                    <a:pt x="527" y="1154"/>
                  </a:cubicBezTo>
                  <a:cubicBezTo>
                    <a:pt x="752" y="1154"/>
                    <a:pt x="953" y="928"/>
                    <a:pt x="953" y="627"/>
                  </a:cubicBezTo>
                  <a:cubicBezTo>
                    <a:pt x="953" y="302"/>
                    <a:pt x="752" y="1"/>
                    <a:pt x="527"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072;p87">
              <a:extLst>
                <a:ext uri="{FF2B5EF4-FFF2-40B4-BE49-F238E27FC236}">
                  <a16:creationId xmlns:a16="http://schemas.microsoft.com/office/drawing/2014/main" id="{3D018CE3-80BA-1E47-A3BC-112EBBF84CEC}"/>
                </a:ext>
              </a:extLst>
            </p:cNvPr>
            <p:cNvSpPr/>
            <p:nvPr/>
          </p:nvSpPr>
          <p:spPr>
            <a:xfrm>
              <a:off x="1925383" y="3682653"/>
              <a:ext cx="15562" cy="17009"/>
            </a:xfrm>
            <a:custGeom>
              <a:avLst/>
              <a:gdLst/>
              <a:ahLst/>
              <a:cxnLst/>
              <a:rect l="l" t="t" r="r" b="b"/>
              <a:pathLst>
                <a:path w="828" h="905" extrusionOk="0">
                  <a:moveTo>
                    <a:pt x="443" y="1"/>
                  </a:moveTo>
                  <a:cubicBezTo>
                    <a:pt x="336" y="1"/>
                    <a:pt x="184" y="185"/>
                    <a:pt x="100" y="351"/>
                  </a:cubicBezTo>
                  <a:cubicBezTo>
                    <a:pt x="0" y="552"/>
                    <a:pt x="100" y="878"/>
                    <a:pt x="301" y="878"/>
                  </a:cubicBezTo>
                  <a:cubicBezTo>
                    <a:pt x="337" y="896"/>
                    <a:pt x="375" y="904"/>
                    <a:pt x="412" y="904"/>
                  </a:cubicBezTo>
                  <a:cubicBezTo>
                    <a:pt x="579" y="904"/>
                    <a:pt x="745" y="736"/>
                    <a:pt x="827" y="552"/>
                  </a:cubicBezTo>
                  <a:cubicBezTo>
                    <a:pt x="827" y="351"/>
                    <a:pt x="727" y="151"/>
                    <a:pt x="501" y="25"/>
                  </a:cubicBezTo>
                  <a:cubicBezTo>
                    <a:pt x="484" y="8"/>
                    <a:pt x="465" y="1"/>
                    <a:pt x="443" y="1"/>
                  </a:cubicBezTo>
                  <a:close/>
                </a:path>
              </a:pathLst>
            </a:custGeom>
            <a:solidFill>
              <a:srgbClr val="F9D0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073;p87">
              <a:extLst>
                <a:ext uri="{FF2B5EF4-FFF2-40B4-BE49-F238E27FC236}">
                  <a16:creationId xmlns:a16="http://schemas.microsoft.com/office/drawing/2014/main" id="{33DA5586-2BA1-A649-AE37-01F77C4149E9}"/>
                </a:ext>
              </a:extLst>
            </p:cNvPr>
            <p:cNvSpPr/>
            <p:nvPr/>
          </p:nvSpPr>
          <p:spPr>
            <a:xfrm>
              <a:off x="1540497" y="3698028"/>
              <a:ext cx="47138" cy="30335"/>
            </a:xfrm>
            <a:custGeom>
              <a:avLst/>
              <a:gdLst/>
              <a:ahLst/>
              <a:cxnLst/>
              <a:rect l="l" t="t" r="r" b="b"/>
              <a:pathLst>
                <a:path w="2508" h="1614" extrusionOk="0">
                  <a:moveTo>
                    <a:pt x="1278" y="0"/>
                  </a:moveTo>
                  <a:cubicBezTo>
                    <a:pt x="710" y="0"/>
                    <a:pt x="151" y="101"/>
                    <a:pt x="101" y="360"/>
                  </a:cubicBezTo>
                  <a:cubicBezTo>
                    <a:pt x="1" y="786"/>
                    <a:pt x="928" y="1613"/>
                    <a:pt x="1354" y="1613"/>
                  </a:cubicBezTo>
                  <a:cubicBezTo>
                    <a:pt x="1780" y="1613"/>
                    <a:pt x="2507" y="586"/>
                    <a:pt x="2507" y="260"/>
                  </a:cubicBezTo>
                  <a:cubicBezTo>
                    <a:pt x="2456" y="107"/>
                    <a:pt x="1863" y="0"/>
                    <a:pt x="1278" y="0"/>
                  </a:cubicBezTo>
                  <a:close/>
                </a:path>
              </a:pathLst>
            </a:custGeom>
            <a:solidFill>
              <a:srgbClr val="B846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074;p87">
              <a:extLst>
                <a:ext uri="{FF2B5EF4-FFF2-40B4-BE49-F238E27FC236}">
                  <a16:creationId xmlns:a16="http://schemas.microsoft.com/office/drawing/2014/main" id="{9A3D6427-88A8-FE4B-BD7B-19842E223429}"/>
                </a:ext>
              </a:extLst>
            </p:cNvPr>
            <p:cNvSpPr/>
            <p:nvPr/>
          </p:nvSpPr>
          <p:spPr>
            <a:xfrm>
              <a:off x="1061424" y="4037860"/>
              <a:ext cx="204452" cy="198795"/>
            </a:xfrm>
            <a:custGeom>
              <a:avLst/>
              <a:gdLst/>
              <a:ahLst/>
              <a:cxnLst/>
              <a:rect l="l" t="t" r="r" b="b"/>
              <a:pathLst>
                <a:path w="10878" h="10577" extrusionOk="0">
                  <a:moveTo>
                    <a:pt x="5865" y="2857"/>
                  </a:moveTo>
                  <a:lnTo>
                    <a:pt x="5865" y="2857"/>
                  </a:lnTo>
                  <a:cubicBezTo>
                    <a:pt x="6266" y="3483"/>
                    <a:pt x="6692" y="4311"/>
                    <a:pt x="6792" y="5163"/>
                  </a:cubicBezTo>
                  <a:cubicBezTo>
                    <a:pt x="6892" y="5463"/>
                    <a:pt x="6892" y="5689"/>
                    <a:pt x="6892" y="5789"/>
                  </a:cubicBezTo>
                  <a:cubicBezTo>
                    <a:pt x="6592" y="5263"/>
                    <a:pt x="6065" y="4210"/>
                    <a:pt x="5965" y="3383"/>
                  </a:cubicBezTo>
                  <a:cubicBezTo>
                    <a:pt x="5865" y="3283"/>
                    <a:pt x="5865" y="3057"/>
                    <a:pt x="5865" y="2857"/>
                  </a:cubicBezTo>
                  <a:close/>
                  <a:moveTo>
                    <a:pt x="2932" y="4210"/>
                  </a:moveTo>
                  <a:cubicBezTo>
                    <a:pt x="3033" y="4210"/>
                    <a:pt x="3133" y="4311"/>
                    <a:pt x="3233" y="4311"/>
                  </a:cubicBezTo>
                  <a:cubicBezTo>
                    <a:pt x="4712" y="5463"/>
                    <a:pt x="5338" y="6416"/>
                    <a:pt x="5439" y="6717"/>
                  </a:cubicBezTo>
                  <a:cubicBezTo>
                    <a:pt x="5013" y="6516"/>
                    <a:pt x="3759" y="5363"/>
                    <a:pt x="2932" y="4210"/>
                  </a:cubicBezTo>
                  <a:close/>
                  <a:moveTo>
                    <a:pt x="6369" y="650"/>
                  </a:moveTo>
                  <a:cubicBezTo>
                    <a:pt x="6604" y="650"/>
                    <a:pt x="6965" y="991"/>
                    <a:pt x="7419" y="1704"/>
                  </a:cubicBezTo>
                  <a:cubicBezTo>
                    <a:pt x="8371" y="3584"/>
                    <a:pt x="8246" y="5062"/>
                    <a:pt x="8045" y="6416"/>
                  </a:cubicBezTo>
                  <a:cubicBezTo>
                    <a:pt x="8045" y="7143"/>
                    <a:pt x="7945" y="7869"/>
                    <a:pt x="8145" y="8496"/>
                  </a:cubicBezTo>
                  <a:cubicBezTo>
                    <a:pt x="8371" y="9022"/>
                    <a:pt x="8672" y="9448"/>
                    <a:pt x="8998" y="9749"/>
                  </a:cubicBezTo>
                  <a:cubicBezTo>
                    <a:pt x="7519" y="9549"/>
                    <a:pt x="5338" y="8822"/>
                    <a:pt x="3133" y="6942"/>
                  </a:cubicBezTo>
                  <a:cubicBezTo>
                    <a:pt x="1153" y="5263"/>
                    <a:pt x="952" y="4210"/>
                    <a:pt x="1153" y="4010"/>
                  </a:cubicBezTo>
                  <a:cubicBezTo>
                    <a:pt x="1253" y="3910"/>
                    <a:pt x="1479" y="3809"/>
                    <a:pt x="1780" y="3809"/>
                  </a:cubicBezTo>
                  <a:lnTo>
                    <a:pt x="1980" y="3809"/>
                  </a:lnTo>
                  <a:cubicBezTo>
                    <a:pt x="2932" y="5363"/>
                    <a:pt x="4912" y="7443"/>
                    <a:pt x="5639" y="7443"/>
                  </a:cubicBezTo>
                  <a:cubicBezTo>
                    <a:pt x="5865" y="7343"/>
                    <a:pt x="6065" y="7243"/>
                    <a:pt x="6065" y="7042"/>
                  </a:cubicBezTo>
                  <a:cubicBezTo>
                    <a:pt x="6266" y="6416"/>
                    <a:pt x="5238" y="5062"/>
                    <a:pt x="3559" y="3910"/>
                  </a:cubicBezTo>
                  <a:cubicBezTo>
                    <a:pt x="3133" y="3584"/>
                    <a:pt x="2732" y="3383"/>
                    <a:pt x="2406" y="3283"/>
                  </a:cubicBezTo>
                  <a:cubicBezTo>
                    <a:pt x="2306" y="3057"/>
                    <a:pt x="2206" y="2957"/>
                    <a:pt x="2206" y="2857"/>
                  </a:cubicBezTo>
                  <a:cubicBezTo>
                    <a:pt x="1980" y="2331"/>
                    <a:pt x="1780" y="1704"/>
                    <a:pt x="1980" y="1303"/>
                  </a:cubicBezTo>
                  <a:cubicBezTo>
                    <a:pt x="2267" y="1016"/>
                    <a:pt x="2599" y="922"/>
                    <a:pt x="2916" y="922"/>
                  </a:cubicBezTo>
                  <a:cubicBezTo>
                    <a:pt x="3069" y="922"/>
                    <a:pt x="3219" y="944"/>
                    <a:pt x="3358" y="977"/>
                  </a:cubicBezTo>
                  <a:cubicBezTo>
                    <a:pt x="3860" y="1077"/>
                    <a:pt x="4612" y="1504"/>
                    <a:pt x="5113" y="2030"/>
                  </a:cubicBezTo>
                  <a:cubicBezTo>
                    <a:pt x="5113" y="2556"/>
                    <a:pt x="5238" y="2957"/>
                    <a:pt x="5338" y="3584"/>
                  </a:cubicBezTo>
                  <a:cubicBezTo>
                    <a:pt x="5439" y="4110"/>
                    <a:pt x="5739" y="4837"/>
                    <a:pt x="6065" y="5564"/>
                  </a:cubicBezTo>
                  <a:cubicBezTo>
                    <a:pt x="6692" y="6817"/>
                    <a:pt x="6993" y="6817"/>
                    <a:pt x="7218" y="6817"/>
                  </a:cubicBezTo>
                  <a:cubicBezTo>
                    <a:pt x="7619" y="6717"/>
                    <a:pt x="7619" y="6190"/>
                    <a:pt x="7419" y="5062"/>
                  </a:cubicBezTo>
                  <a:cubicBezTo>
                    <a:pt x="7218" y="3809"/>
                    <a:pt x="6592" y="2656"/>
                    <a:pt x="5739" y="1804"/>
                  </a:cubicBezTo>
                  <a:cubicBezTo>
                    <a:pt x="5865" y="1077"/>
                    <a:pt x="6065" y="676"/>
                    <a:pt x="6266" y="676"/>
                  </a:cubicBezTo>
                  <a:cubicBezTo>
                    <a:pt x="6297" y="659"/>
                    <a:pt x="6331" y="650"/>
                    <a:pt x="6369" y="650"/>
                  </a:cubicBezTo>
                  <a:close/>
                  <a:moveTo>
                    <a:pt x="6325" y="1"/>
                  </a:moveTo>
                  <a:cubicBezTo>
                    <a:pt x="6219" y="1"/>
                    <a:pt x="6131" y="22"/>
                    <a:pt x="6065" y="50"/>
                  </a:cubicBezTo>
                  <a:cubicBezTo>
                    <a:pt x="5639" y="150"/>
                    <a:pt x="5338" y="676"/>
                    <a:pt x="5238" y="1303"/>
                  </a:cubicBezTo>
                  <a:cubicBezTo>
                    <a:pt x="4612" y="777"/>
                    <a:pt x="4085" y="451"/>
                    <a:pt x="3459" y="351"/>
                  </a:cubicBezTo>
                  <a:cubicBezTo>
                    <a:pt x="3240" y="299"/>
                    <a:pt x="3037" y="274"/>
                    <a:pt x="2848" y="274"/>
                  </a:cubicBezTo>
                  <a:cubicBezTo>
                    <a:pt x="2300" y="274"/>
                    <a:pt x="1877" y="485"/>
                    <a:pt x="1579" y="877"/>
                  </a:cubicBezTo>
                  <a:cubicBezTo>
                    <a:pt x="1153" y="1403"/>
                    <a:pt x="1153" y="2230"/>
                    <a:pt x="1579" y="3183"/>
                  </a:cubicBezTo>
                  <a:cubicBezTo>
                    <a:pt x="1253" y="3183"/>
                    <a:pt x="952" y="3283"/>
                    <a:pt x="727" y="3584"/>
                  </a:cubicBezTo>
                  <a:cubicBezTo>
                    <a:pt x="426" y="4010"/>
                    <a:pt x="0" y="5163"/>
                    <a:pt x="2732" y="7343"/>
                  </a:cubicBezTo>
                  <a:cubicBezTo>
                    <a:pt x="6366" y="10476"/>
                    <a:pt x="9925" y="10576"/>
                    <a:pt x="10551" y="10576"/>
                  </a:cubicBezTo>
                  <a:cubicBezTo>
                    <a:pt x="10752" y="10576"/>
                    <a:pt x="10877" y="10476"/>
                    <a:pt x="10877" y="10275"/>
                  </a:cubicBezTo>
                  <a:cubicBezTo>
                    <a:pt x="10877" y="10175"/>
                    <a:pt x="10752" y="10075"/>
                    <a:pt x="10652" y="9950"/>
                  </a:cubicBezTo>
                  <a:cubicBezTo>
                    <a:pt x="10652" y="9950"/>
                    <a:pt x="9198" y="9649"/>
                    <a:pt x="8772" y="8296"/>
                  </a:cubicBezTo>
                  <a:cubicBezTo>
                    <a:pt x="8572" y="7769"/>
                    <a:pt x="8672" y="7143"/>
                    <a:pt x="8672" y="6416"/>
                  </a:cubicBezTo>
                  <a:cubicBezTo>
                    <a:pt x="8872" y="5062"/>
                    <a:pt x="8998" y="3383"/>
                    <a:pt x="7945" y="1504"/>
                  </a:cubicBezTo>
                  <a:cubicBezTo>
                    <a:pt x="7300" y="272"/>
                    <a:pt x="6700" y="1"/>
                    <a:pt x="63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Rectangle 39">
            <a:extLst>
              <a:ext uri="{FF2B5EF4-FFF2-40B4-BE49-F238E27FC236}">
                <a16:creationId xmlns:a16="http://schemas.microsoft.com/office/drawing/2014/main" id="{208D1F4C-A33E-7447-9DFD-5870F6D6709E}"/>
              </a:ext>
            </a:extLst>
          </p:cNvPr>
          <p:cNvSpPr/>
          <p:nvPr/>
        </p:nvSpPr>
        <p:spPr>
          <a:xfrm>
            <a:off x="3215711" y="802759"/>
            <a:ext cx="7911083" cy="4929235"/>
          </a:xfrm>
          <a:prstGeom prst="rect">
            <a:avLst/>
          </a:prstGeom>
        </p:spPr>
        <p:txBody>
          <a:bodyPr wrap="square">
            <a:spAutoFit/>
          </a:bodyPr>
          <a:lstStyle/>
          <a:p>
            <a:pPr algn="just">
              <a:lnSpc>
                <a:spcPct val="150000"/>
              </a:lnSpc>
              <a:spcBef>
                <a:spcPts val="600"/>
              </a:spcBef>
              <a:spcAft>
                <a:spcPts val="600"/>
              </a:spcAft>
            </a:pPr>
            <a:r>
              <a:rPr lang="vi-VN" sz="3500" b="1" dirty="0">
                <a:solidFill>
                  <a:srgbClr val="000000"/>
                </a:solidFill>
                <a:latin typeface="Times New Roman" panose="02020603050405020304" pitchFamily="18" charset="0"/>
                <a:ea typeface="ArialMT"/>
              </a:rPr>
              <a:t>a. Nghệ thuật:</a:t>
            </a:r>
            <a:r>
              <a:rPr lang="vi-VN" sz="3500" dirty="0">
                <a:solidFill>
                  <a:srgbClr val="000000"/>
                </a:solidFill>
                <a:latin typeface="Times New Roman" panose="02020603050405020304" pitchFamily="18" charset="0"/>
                <a:ea typeface="ArialMT"/>
              </a:rPr>
              <a:t> Thể thơ năm chữ cùng biện pháp nghệ thuật như điệp ngữ, hoán dụ,…</a:t>
            </a:r>
            <a:endParaRPr lang="en-VN" sz="3500" dirty="0">
              <a:solidFill>
                <a:srgbClr val="000000"/>
              </a:solidFill>
              <a:latin typeface="Times New Roman" panose="02020603050405020304" pitchFamily="18" charset="0"/>
              <a:ea typeface="Calibri" panose="020F0502020204030204" pitchFamily="34" charset="0"/>
            </a:endParaRPr>
          </a:p>
          <a:p>
            <a:pPr algn="just">
              <a:lnSpc>
                <a:spcPct val="150000"/>
              </a:lnSpc>
            </a:pPr>
            <a:r>
              <a:rPr lang="vi-VN" sz="3500" b="1" dirty="0">
                <a:solidFill>
                  <a:srgbClr val="000000"/>
                </a:solidFill>
                <a:latin typeface="Times New Roman" panose="02020603050405020304" pitchFamily="18" charset="0"/>
                <a:ea typeface="ArialMT"/>
              </a:rPr>
              <a:t>b. Nội dung:</a:t>
            </a:r>
            <a:r>
              <a:rPr lang="vi-VN" sz="3500" dirty="0">
                <a:solidFill>
                  <a:srgbClr val="000000"/>
                </a:solidFill>
                <a:latin typeface="Times New Roman" panose="02020603050405020304" pitchFamily="18" charset="0"/>
                <a:ea typeface="ArialMT"/>
              </a:rPr>
              <a:t> Bài thơ khẳng định ngoại hình không quan trọng bằng tài năng, tâm hồn; không nên đánh giá người khác qua vẻ bề ngoài. </a:t>
            </a:r>
            <a:endParaRPr lang="en-VN" sz="3500" dirty="0"/>
          </a:p>
        </p:txBody>
      </p:sp>
    </p:spTree>
    <p:extLst>
      <p:ext uri="{BB962C8B-B14F-4D97-AF65-F5344CB8AC3E}">
        <p14:creationId xmlns:p14="http://schemas.microsoft.com/office/powerpoint/2010/main" val="40355526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barn(inVertical)">
                                      <p:cBhvr>
                                        <p:cTn id="7" dur="5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barn(inVertical)">
                                      <p:cBhvr>
                                        <p:cTn id="12" dur="500"/>
                                        <p:tgtEl>
                                          <p:spTgt spid="4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746F944-9066-904B-BEA7-BB63D26FD012}"/>
              </a:ext>
            </a:extLst>
          </p:cNvPr>
          <p:cNvSpPr txBox="1"/>
          <p:nvPr/>
        </p:nvSpPr>
        <p:spPr>
          <a:xfrm>
            <a:off x="1864894" y="780200"/>
            <a:ext cx="8462211"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4. Luyện tập, vận dụng</a:t>
            </a:r>
          </a:p>
        </p:txBody>
      </p:sp>
    </p:spTree>
    <p:extLst>
      <p:ext uri="{BB962C8B-B14F-4D97-AF65-F5344CB8AC3E}">
        <p14:creationId xmlns:p14="http://schemas.microsoft.com/office/powerpoint/2010/main" val="2405102697"/>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0D8C958-050F-43B7-84EE-EA250C1F1051}"/>
              </a:ext>
            </a:extLst>
          </p:cNvPr>
          <p:cNvGrpSpPr/>
          <p:nvPr/>
        </p:nvGrpSpPr>
        <p:grpSpPr>
          <a:xfrm flipH="1">
            <a:off x="4584763" y="1186780"/>
            <a:ext cx="6898397" cy="3610124"/>
            <a:chOff x="342273" y="723898"/>
            <a:chExt cx="7247680" cy="4827925"/>
          </a:xfrm>
        </p:grpSpPr>
        <p:sp>
          <p:nvSpPr>
            <p:cNvPr id="8" name="Speech Bubble: Oval 7">
              <a:extLst>
                <a:ext uri="{FF2B5EF4-FFF2-40B4-BE49-F238E27FC236}">
                  <a16:creationId xmlns:a16="http://schemas.microsoft.com/office/drawing/2014/main" id="{0C181769-8906-43BC-9CFE-D010EF69C2EC}"/>
                </a:ext>
              </a:extLst>
            </p:cNvPr>
            <p:cNvSpPr/>
            <p:nvPr/>
          </p:nvSpPr>
          <p:spPr>
            <a:xfrm flipH="1">
              <a:off x="342273" y="723898"/>
              <a:ext cx="7247680" cy="4827925"/>
            </a:xfrm>
            <a:prstGeom prst="wedgeEllipseCallout">
              <a:avLst>
                <a:gd name="adj1" fmla="val -55142"/>
                <a:gd name="adj2" fmla="val 42334"/>
              </a:avLst>
            </a:prstGeom>
            <a:solidFill>
              <a:srgbClr val="F6F0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dirty="0">
                <a:solidFill>
                  <a:schemeClr val="tx1"/>
                </a:solidFill>
                <a:latin typeface="#9Slide05 SVNBulgary" pitchFamily="2" charset="0"/>
              </a:endParaRPr>
            </a:p>
          </p:txBody>
        </p:sp>
        <p:sp>
          <p:nvSpPr>
            <p:cNvPr id="9" name="TextBox 8">
              <a:extLst>
                <a:ext uri="{FF2B5EF4-FFF2-40B4-BE49-F238E27FC236}">
                  <a16:creationId xmlns:a16="http://schemas.microsoft.com/office/drawing/2014/main" id="{B0537990-C800-46E6-83CF-4D049BDCF524}"/>
                </a:ext>
              </a:extLst>
            </p:cNvPr>
            <p:cNvSpPr txBox="1"/>
            <p:nvPr/>
          </p:nvSpPr>
          <p:spPr>
            <a:xfrm>
              <a:off x="1216089" y="1275377"/>
              <a:ext cx="5500050" cy="3724968"/>
            </a:xfrm>
            <a:prstGeom prst="rect">
              <a:avLst/>
            </a:prstGeom>
            <a:noFill/>
          </p:spPr>
          <p:txBody>
            <a:bodyPr wrap="square">
              <a:spAutoFit/>
            </a:bodyPr>
            <a:lstStyle/>
            <a:p>
              <a:pPr algn="ctr"/>
              <a:r>
                <a:rPr lang="vi-VN" sz="3500" i="1" dirty="0">
                  <a:latin typeface="Times New Roman" panose="02020603050405020304" pitchFamily="18" charset="0"/>
                  <a:cs typeface="Times New Roman" panose="02020603050405020304" pitchFamily="18" charset="0"/>
                </a:rPr>
                <a:t>Theo em, ngoại hình của một người có quan trọng không? Chúng ta có nên trêu chọc người khác về ngoại hình không? Vì sao?</a:t>
              </a:r>
              <a:r>
                <a:rPr lang="vi-VN" sz="3500" dirty="0">
                  <a:latin typeface="Times New Roman" panose="02020603050405020304" pitchFamily="18" charset="0"/>
                  <a:cs typeface="Times New Roman" panose="02020603050405020304" pitchFamily="18" charset="0"/>
                </a:rPr>
                <a:t> </a:t>
              </a:r>
              <a:endParaRPr lang="en-US" sz="3500" dirty="0">
                <a:effectLst/>
                <a:latin typeface="Times New Roman" panose="02020603050405020304" pitchFamily="18" charset="0"/>
                <a:ea typeface="Calibri" panose="020F0502020204030204" pitchFamily="34" charset="0"/>
                <a:cs typeface="Times New Roman" pitchFamily="18" charset="0"/>
              </a:endParaRPr>
            </a:p>
          </p:txBody>
        </p:sp>
      </p:grpSp>
      <p:pic>
        <p:nvPicPr>
          <p:cNvPr id="6" name="Picture 5">
            <a:extLst>
              <a:ext uri="{FF2B5EF4-FFF2-40B4-BE49-F238E27FC236}">
                <a16:creationId xmlns:a16="http://schemas.microsoft.com/office/drawing/2014/main" id="{3B8052ED-A853-4399-B575-95C6D86BD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497" y="15953"/>
            <a:ext cx="7368362" cy="7368362"/>
          </a:xfrm>
          <a:prstGeom prst="rect">
            <a:avLst/>
          </a:prstGeom>
        </p:spPr>
      </p:pic>
    </p:spTree>
    <p:extLst>
      <p:ext uri="{BB962C8B-B14F-4D97-AF65-F5344CB8AC3E}">
        <p14:creationId xmlns:p14="http://schemas.microsoft.com/office/powerpoint/2010/main" val="41480524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A12B2C9D-5148-944F-B68C-7CAD81019B71}"/>
              </a:ext>
            </a:extLst>
          </p:cNvPr>
          <p:cNvSpPr/>
          <p:nvPr/>
        </p:nvSpPr>
        <p:spPr>
          <a:xfrm>
            <a:off x="357352" y="507124"/>
            <a:ext cx="11477296" cy="5843752"/>
          </a:xfrm>
          <a:prstGeom prst="roundRect">
            <a:avLst>
              <a:gd name="adj" fmla="val 10912"/>
            </a:avLst>
          </a:prstGeom>
          <a:noFill/>
          <a:ln w="38100">
            <a:solidFill>
              <a:schemeClr val="accent1">
                <a:lumMod val="75000"/>
              </a:schemeClr>
            </a:solidFill>
            <a:prstDash val="dashDot"/>
          </a:ln>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4" name="Rectangle 3">
            <a:extLst>
              <a:ext uri="{FF2B5EF4-FFF2-40B4-BE49-F238E27FC236}">
                <a16:creationId xmlns:a16="http://schemas.microsoft.com/office/drawing/2014/main" id="{6C96551C-F0B0-EE4A-BFCF-CC83C3D37BDF}"/>
              </a:ext>
            </a:extLst>
          </p:cNvPr>
          <p:cNvSpPr/>
          <p:nvPr/>
        </p:nvSpPr>
        <p:spPr>
          <a:xfrm>
            <a:off x="629652" y="674400"/>
            <a:ext cx="10932696" cy="5509200"/>
          </a:xfrm>
          <a:prstGeom prst="rect">
            <a:avLst/>
          </a:prstGeom>
        </p:spPr>
        <p:txBody>
          <a:bodyPr wrap="square">
            <a:spAutoFit/>
          </a:bodyPr>
          <a:lstStyle/>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Ngoại hình của một người rất quan trọng bởi hình thức đẹp cũng là một yếu tố mang đến điều tốt đẹp cho cuộc sống. Tuy nhiên, cần hiểu rằng ngoại hình không phải là tất cả, vì bên cạnh vẻ đẹp hình thức còn có cả vẻ đẹp tâm hồn.</a:t>
            </a:r>
            <a:endParaRPr lang="en-VN" sz="3200" dirty="0">
              <a:solidFill>
                <a:srgbClr val="000000"/>
              </a:solidFill>
              <a:latin typeface="Times New Roman" panose="02020603050405020304" pitchFamily="18" charset="0"/>
              <a:ea typeface="Calibri" panose="020F0502020204030204" pitchFamily="34" charset="0"/>
            </a:endParaRPr>
          </a:p>
          <a:p>
            <a:pPr marL="457200" indent="-457200" algn="just">
              <a:buFont typeface="Wingdings" pitchFamily="2" charset="2"/>
              <a:buChar char="ü"/>
            </a:pPr>
            <a:r>
              <a:rPr lang="vi-VN" sz="3200" dirty="0">
                <a:solidFill>
                  <a:srgbClr val="000000"/>
                </a:solidFill>
                <a:latin typeface="Times New Roman" panose="02020603050405020304" pitchFamily="18" charset="0"/>
                <a:ea typeface="ArialMT"/>
              </a:rPr>
              <a:t>- Không nên trêu chọc ngoại hình của người khác. Trong cuộc sống của chúng ta không phải ai cũng may mắn có được ngoại hình đẹp. Có rất nhiều người bất hạnh: người khuyết tật, nạn nhân chất độc da cam,… thế nhưng tất cả họ đều vượt qua nỗi đau khiếm khuyết để ước mơ và vươn lên trong cuộc sống. Ta cần phải biết tôn trọng, yêu thương, chia sẻ và giúp đỡ họ để cuộc sống trở nên tốt đẹp hơn. </a:t>
            </a:r>
            <a:endParaRPr lang="en-VN" sz="3200" dirty="0"/>
          </a:p>
        </p:txBody>
      </p:sp>
    </p:spTree>
    <p:extLst>
      <p:ext uri="{BB962C8B-B14F-4D97-AF65-F5344CB8AC3E}">
        <p14:creationId xmlns:p14="http://schemas.microsoft.com/office/powerpoint/2010/main" val="2580930707"/>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89B7BFD-8F45-4093-AD9C-91B15B0503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4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latin typeface="Times New Roman" panose="02020603050405020304" pitchFamily="18" charset="0"/>
              <a:cs typeface="Times New Roman" panose="02020603050405020304" pitchFamily="18" charset="0"/>
            </a:endParaRPr>
          </a:p>
        </p:txBody>
      </p:sp>
      <p:pic>
        <p:nvPicPr>
          <p:cNvPr id="4" name="Video 3">
            <a:extLst>
              <a:ext uri="{FF2B5EF4-FFF2-40B4-BE49-F238E27FC236}">
                <a16:creationId xmlns:a16="http://schemas.microsoft.com/office/drawing/2014/main" id="{F8508F54-169E-4790-ABCD-96D04F7E3BF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1" y="10"/>
            <a:ext cx="12191999" cy="6857990"/>
          </a:xfrm>
          <a:prstGeom prst="rect">
            <a:avLst/>
          </a:prstGeom>
        </p:spPr>
      </p:pic>
      <p:sp>
        <p:nvSpPr>
          <p:cNvPr id="11" name="Rectangle 10">
            <a:extLst>
              <a:ext uri="{FF2B5EF4-FFF2-40B4-BE49-F238E27FC236}">
                <a16:creationId xmlns:a16="http://schemas.microsoft.com/office/drawing/2014/main" id="{7C10BC51-CA68-4DED-AB6D-1300478783B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603955" cy="6858000"/>
          </a:xfrm>
          <a:prstGeom prst="rect">
            <a:avLst/>
          </a:prstGeom>
          <a:gradFill>
            <a:gsLst>
              <a:gs pos="0">
                <a:schemeClr val="tx1">
                  <a:alpha val="0"/>
                </a:schemeClr>
              </a:gs>
              <a:gs pos="100000">
                <a:schemeClr val="tx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13" name="Graphic 190">
            <a:extLst>
              <a:ext uri="{FF2B5EF4-FFF2-40B4-BE49-F238E27FC236}">
                <a16:creationId xmlns:a16="http://schemas.microsoft.com/office/drawing/2014/main" id="{F3F5D407-83EF-4D7F-9DAF-4C3CEB778F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6982" y="827494"/>
            <a:ext cx="1291642" cy="429215"/>
            <a:chOff x="2504802" y="1755501"/>
            <a:chExt cx="1598829" cy="531293"/>
          </a:xfrm>
          <a:solidFill>
            <a:schemeClr val="tx1"/>
          </a:solidFill>
        </p:grpSpPr>
        <p:sp>
          <p:nvSpPr>
            <p:cNvPr id="14" name="Freeform: Shape 13">
              <a:extLst>
                <a:ext uri="{FF2B5EF4-FFF2-40B4-BE49-F238E27FC236}">
                  <a16:creationId xmlns:a16="http://schemas.microsoft.com/office/drawing/2014/main" id="{CC07906A-A83F-47F2-975A-C1756F4454B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C38730D-4164-41D4-81C0-E9A070EA841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a:latin typeface="Times New Roman" panose="020206030504050203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D2539C73-C848-4608-957A-D6C01691391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8736" y="533549"/>
            <a:ext cx="5356040" cy="5343028"/>
            <a:chOff x="739960" y="1925092"/>
            <a:chExt cx="4376696" cy="4366063"/>
          </a:xfrm>
        </p:grpSpPr>
        <p:sp>
          <p:nvSpPr>
            <p:cNvPr id="18" name="Oval 17">
              <a:extLst>
                <a:ext uri="{FF2B5EF4-FFF2-40B4-BE49-F238E27FC236}">
                  <a16:creationId xmlns:a16="http://schemas.microsoft.com/office/drawing/2014/main" id="{253EEDFE-1D2D-4938-9DF2-97FB4F709DB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28562" y="2003061"/>
              <a:ext cx="4288094" cy="4288094"/>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Oval 18">
              <a:extLst>
                <a:ext uri="{FF2B5EF4-FFF2-40B4-BE49-F238E27FC236}">
                  <a16:creationId xmlns:a16="http://schemas.microsoft.com/office/drawing/2014/main" id="{5EA4CF2D-570F-4529-ADDA-B37CF05B613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817929" y="2003061"/>
              <a:ext cx="4288094" cy="4288094"/>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useBgFill="1">
          <p:nvSpPr>
            <p:cNvPr id="20" name="Oval 19">
              <a:extLst>
                <a:ext uri="{FF2B5EF4-FFF2-40B4-BE49-F238E27FC236}">
                  <a16:creationId xmlns:a16="http://schemas.microsoft.com/office/drawing/2014/main" id="{CBE92B83-AFA7-40B1-9D3C-502840BADC0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739960" y="1925092"/>
              <a:ext cx="4288094" cy="4288094"/>
            </a:xfrm>
            <a:prstGeom prst="ellipse">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22" name="Graphic 212">
            <a:extLst>
              <a:ext uri="{FF2B5EF4-FFF2-40B4-BE49-F238E27FC236}">
                <a16:creationId xmlns:a16="http://schemas.microsoft.com/office/drawing/2014/main" id="{19A55484-B97B-45ED-A47D-EBECAC290D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latin typeface="Times New Roman" panose="02020603050405020304" pitchFamily="18" charset="0"/>
              <a:cs typeface="Times New Roman" panose="02020603050405020304" pitchFamily="18" charset="0"/>
            </a:endParaRPr>
          </a:p>
        </p:txBody>
      </p:sp>
      <p:sp>
        <p:nvSpPr>
          <p:cNvPr id="24" name="Graphic 212">
            <a:extLst>
              <a:ext uri="{FF2B5EF4-FFF2-40B4-BE49-F238E27FC236}">
                <a16:creationId xmlns:a16="http://schemas.microsoft.com/office/drawing/2014/main" id="{B31CB7B9-2B8F-4AD6-9FFE-5DAE8E13228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60898" y="4861481"/>
            <a:ext cx="891066" cy="89106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B657790-B4EB-A34B-BF56-6986359A1AF4}"/>
              </a:ext>
            </a:extLst>
          </p:cNvPr>
          <p:cNvSpPr txBox="1"/>
          <p:nvPr/>
        </p:nvSpPr>
        <p:spPr>
          <a:xfrm>
            <a:off x="513703" y="1238717"/>
            <a:ext cx="5079151" cy="3093154"/>
          </a:xfrm>
          <a:prstGeom prst="rect">
            <a:avLst/>
          </a:prstGeom>
          <a:noFill/>
        </p:spPr>
        <p:txBody>
          <a:bodyPr wrap="square" rtlCol="0">
            <a:spAutoFit/>
          </a:bodyPr>
          <a:lstStyle/>
          <a:p>
            <a:pPr algn="ctr"/>
            <a:r>
              <a:rPr lang="en-VN" sz="6500" b="1" i="1" dirty="0">
                <a:solidFill>
                  <a:srgbClr val="00B0F0"/>
                </a:solidFill>
                <a:latin typeface="Times New Roman" panose="02020603050405020304" pitchFamily="18" charset="0"/>
                <a:cs typeface="Times New Roman" panose="02020603050405020304" pitchFamily="18" charset="0"/>
              </a:rPr>
              <a:t>Chào mừng các em học sinh yêu quý !</a:t>
            </a:r>
          </a:p>
        </p:txBody>
      </p:sp>
      <p:cxnSp>
        <p:nvCxnSpPr>
          <p:cNvPr id="10" name="Straight Connector 9">
            <a:extLst>
              <a:ext uri="{FF2B5EF4-FFF2-40B4-BE49-F238E27FC236}">
                <a16:creationId xmlns:a16="http://schemas.microsoft.com/office/drawing/2014/main" id="{8F150EA5-B61C-E44F-9381-A3FFB933E778}"/>
              </a:ext>
            </a:extLst>
          </p:cNvPr>
          <p:cNvCxnSpPr/>
          <p:nvPr/>
        </p:nvCxnSpPr>
        <p:spPr>
          <a:xfrm>
            <a:off x="1608370" y="4346385"/>
            <a:ext cx="2708343"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7292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white baubles and sleigh bells">
            <a:extLst>
              <a:ext uri="{FF2B5EF4-FFF2-40B4-BE49-F238E27FC236}">
                <a16:creationId xmlns:a16="http://schemas.microsoft.com/office/drawing/2014/main" id="{B513ED00-C8C8-0A40-AC5D-EA6BAA99F9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730"/>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Rectangle 3">
            <a:extLst>
              <a:ext uri="{FF2B5EF4-FFF2-40B4-BE49-F238E27FC236}">
                <a16:creationId xmlns:a16="http://schemas.microsoft.com/office/drawing/2014/main" id="{3C2520FC-A7F6-7E4E-A760-B4FA42E5A8AF}"/>
              </a:ext>
            </a:extLst>
          </p:cNvPr>
          <p:cNvSpPr/>
          <p:nvPr/>
        </p:nvSpPr>
        <p:spPr>
          <a:xfrm>
            <a:off x="2284617" y="978718"/>
            <a:ext cx="7622766" cy="3186257"/>
          </a:xfrm>
          <a:prstGeom prst="rect">
            <a:avLst/>
          </a:prstGeom>
        </p:spPr>
        <p:txBody>
          <a:bodyPr wrap="square">
            <a:spAutoFit/>
          </a:bodyPr>
          <a:lstStyle/>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Vẽ tranh mô phỏng câu chuyện</a:t>
            </a:r>
            <a:r>
              <a:rPr lang="vi-VN" sz="3200" i="1" dirty="0">
                <a:solidFill>
                  <a:srgbClr val="000000"/>
                </a:solidFill>
                <a:latin typeface="Times New Roman" panose="02020603050405020304" pitchFamily="18" charset="0"/>
                <a:ea typeface="Calibri" panose="020F0502020204030204" pitchFamily="34" charset="0"/>
              </a:rPr>
              <a:t> Gấu con chân vòng kiềng.</a:t>
            </a:r>
            <a:endParaRPr lang="en-VN" sz="3200" i="1"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Tìm hiểu về tấm gương người khuyết tật nhưng có ý chí vươn lên trong cuộc sống.</a:t>
            </a:r>
            <a:endParaRPr lang="en-VN" sz="3200" dirty="0">
              <a:solidFill>
                <a:srgbClr val="000000"/>
              </a:solidFill>
              <a:latin typeface="Times New Roman" panose="02020603050405020304" pitchFamily="18" charset="0"/>
              <a:ea typeface="Calibri" panose="020F0502020204030204" pitchFamily="34" charset="0"/>
            </a:endParaRPr>
          </a:p>
          <a:p>
            <a:pPr marL="285750" indent="-285750" algn="just">
              <a:lnSpc>
                <a:spcPct val="115000"/>
              </a:lnSpc>
              <a:spcBef>
                <a:spcPts val="600"/>
              </a:spcBef>
              <a:spcAft>
                <a:spcPts val="600"/>
              </a:spcAft>
              <a:buFont typeface="Wingdings" pitchFamily="2" charset="2"/>
              <a:buChar char="v"/>
            </a:pPr>
            <a:r>
              <a:rPr lang="vi-VN" sz="3200" dirty="0">
                <a:solidFill>
                  <a:srgbClr val="000000"/>
                </a:solidFill>
                <a:latin typeface="Times New Roman" panose="02020603050405020304" pitchFamily="18" charset="0"/>
                <a:ea typeface="Calibri" panose="020F0502020204030204" pitchFamily="34" charset="0"/>
              </a:rPr>
              <a:t>- Làm bài tập trong sách bài tập ngữ văn. </a:t>
            </a:r>
            <a:endParaRPr lang="en-VN" sz="3200" dirty="0">
              <a:solidFill>
                <a:srgbClr val="000000"/>
              </a:solidFill>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9E260720-850C-2F42-84B7-420C31F8A05D}"/>
              </a:ext>
            </a:extLst>
          </p:cNvPr>
          <p:cNvSpPr txBox="1"/>
          <p:nvPr/>
        </p:nvSpPr>
        <p:spPr>
          <a:xfrm>
            <a:off x="3689131" y="360506"/>
            <a:ext cx="4813738" cy="584775"/>
          </a:xfrm>
          <a:prstGeom prst="rect">
            <a:avLst/>
          </a:prstGeom>
          <a:noFill/>
        </p:spPr>
        <p:txBody>
          <a:bodyPr wrap="square" rtlCol="0">
            <a:spAutoFit/>
          </a:bodyPr>
          <a:lstStyle/>
          <a:p>
            <a:pPr algn="ctr"/>
            <a:r>
              <a:rPr lang="en-VN" sz="3200" b="1" dirty="0">
                <a:solidFill>
                  <a:srgbClr val="00B050"/>
                </a:solidFill>
                <a:latin typeface="Times New Roman" panose="02020603050405020304" pitchFamily="18" charset="0"/>
                <a:cs typeface="Times New Roman" panose="02020603050405020304" pitchFamily="18" charset="0"/>
              </a:rPr>
              <a:t>HƯỚNG DẪN TỰ HỌC</a:t>
            </a:r>
          </a:p>
        </p:txBody>
      </p:sp>
    </p:spTree>
    <p:extLst>
      <p:ext uri="{BB962C8B-B14F-4D97-AF65-F5344CB8AC3E}">
        <p14:creationId xmlns:p14="http://schemas.microsoft.com/office/powerpoint/2010/main" val="326836459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pink and green flower on brown paper">
            <a:extLst>
              <a:ext uri="{FF2B5EF4-FFF2-40B4-BE49-F238E27FC236}">
                <a16:creationId xmlns:a16="http://schemas.microsoft.com/office/drawing/2014/main" id="{B6C701E0-C219-764B-BA31-7BAC114ECB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80" b="16869"/>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Box 16">
            <a:extLst>
              <a:ext uri="{FF2B5EF4-FFF2-40B4-BE49-F238E27FC236}">
                <a16:creationId xmlns:a16="http://schemas.microsoft.com/office/drawing/2014/main" id="{C334E65A-CED4-5044-8B6C-C01DC0B8269E}"/>
              </a:ext>
            </a:extLst>
          </p:cNvPr>
          <p:cNvSpPr txBox="1"/>
          <p:nvPr/>
        </p:nvSpPr>
        <p:spPr>
          <a:xfrm>
            <a:off x="2537365" y="2759797"/>
            <a:ext cx="5186909" cy="2092881"/>
          </a:xfrm>
          <a:prstGeom prst="rect">
            <a:avLst/>
          </a:prstGeom>
          <a:noFill/>
        </p:spPr>
        <p:txBody>
          <a:bodyPr wrap="square" rtlCol="0">
            <a:spAutoFit/>
          </a:bodyPr>
          <a:lstStyle/>
          <a:p>
            <a:pPr algn="ctr"/>
            <a:r>
              <a:rPr lang="en-VN" sz="6500" b="1" dirty="0">
                <a:latin typeface="Times New Roman" panose="02020603050405020304" pitchFamily="18" charset="0"/>
                <a:cs typeface="Times New Roman" panose="02020603050405020304" pitchFamily="18" charset="0"/>
              </a:rPr>
              <a:t>THANK</a:t>
            </a:r>
          </a:p>
          <a:p>
            <a:pPr algn="ctr"/>
            <a:r>
              <a:rPr lang="en-VN" sz="6500" b="1" dirty="0">
                <a:latin typeface="Times New Roman" panose="02020603050405020304" pitchFamily="18" charset="0"/>
                <a:cs typeface="Times New Roman" panose="02020603050405020304" pitchFamily="18" charset="0"/>
              </a:rPr>
              <a:t>YOU !</a:t>
            </a:r>
          </a:p>
        </p:txBody>
      </p:sp>
    </p:spTree>
    <p:extLst>
      <p:ext uri="{BB962C8B-B14F-4D97-AF65-F5344CB8AC3E}">
        <p14:creationId xmlns:p14="http://schemas.microsoft.com/office/powerpoint/2010/main" val="3808172482"/>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2" name="Rectangle 74">
            <a:extLst>
              <a:ext uri="{FF2B5EF4-FFF2-40B4-BE49-F238E27FC236}">
                <a16:creationId xmlns:a16="http://schemas.microsoft.com/office/drawing/2014/main" id="{6C2997EE-0889-44C3-AC0D-18F26AC9AAA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A person singing into a microphone&#10;&#10;Description automatically generated with medium confidence">
            <a:extLst>
              <a:ext uri="{FF2B5EF4-FFF2-40B4-BE49-F238E27FC236}">
                <a16:creationId xmlns:a16="http://schemas.microsoft.com/office/drawing/2014/main" id="{508AB925-F695-2E40-9680-3A600603FB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20" r="1" b="48872"/>
          <a:stretch/>
        </p:blipFill>
        <p:spPr bwMode="auto">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Hiệp sĩ công nghệ thông tin Nguyễn Công Hùng">
            <a:extLst>
              <a:ext uri="{FF2B5EF4-FFF2-40B4-BE49-F238E27FC236}">
                <a16:creationId xmlns:a16="http://schemas.microsoft.com/office/drawing/2014/main" id="{2D5200B0-0DF5-414A-B6C2-27B17D5AC7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07" b="24253"/>
          <a:stretch/>
        </p:blipFill>
        <p:spPr bwMode="auto">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Nguyễn Sơn Lâm – chinh phục Phan xi păng bằng nạng gỗ">
            <a:extLst>
              <a:ext uri="{FF2B5EF4-FFF2-40B4-BE49-F238E27FC236}">
                <a16:creationId xmlns:a16="http://schemas.microsoft.com/office/drawing/2014/main" id="{B1DA1478-71A4-AE48-90FF-AAD0A3D8461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945"/>
          <a:stretch/>
        </p:blipFill>
        <p:spPr bwMode="auto">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2141139"/>
      </p:ext>
    </p:extLst>
  </p:cSld>
  <p:clrMapOvr>
    <a:masterClrMapping/>
  </p:clrMapOvr>
  <p:transition spd="slow">
    <p:cove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inh Chi: “Nick Vujicic” Việt Nam">
            <a:extLst>
              <a:ext uri="{FF2B5EF4-FFF2-40B4-BE49-F238E27FC236}">
                <a16:creationId xmlns:a16="http://schemas.microsoft.com/office/drawing/2014/main" id="{BD7C12F8-B30D-8C45-A7A2-696A5971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4442"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8272C4-B9F0-0C4F-AC4F-CB646F29F671}"/>
              </a:ext>
            </a:extLst>
          </p:cNvPr>
          <p:cNvSpPr/>
          <p:nvPr/>
        </p:nvSpPr>
        <p:spPr>
          <a:xfrm>
            <a:off x="617621" y="2036311"/>
            <a:ext cx="5085348" cy="2785378"/>
          </a:xfrm>
          <a:prstGeom prst="rect">
            <a:avLst/>
          </a:prstGeom>
        </p:spPr>
        <p:txBody>
          <a:bodyPr wrap="square">
            <a:spAutoFit/>
          </a:bodyPr>
          <a:lstStyle/>
          <a:p>
            <a:pPr algn="just"/>
            <a:r>
              <a:rPr lang="vi-VN" sz="3500" dirty="0">
                <a:solidFill>
                  <a:srgbClr val="000000"/>
                </a:solidFill>
                <a:latin typeface="Times New Roman" panose="02020603050405020304" pitchFamily="18" charset="0"/>
                <a:ea typeface="Calibri" panose="020F0502020204030204" pitchFamily="34" charset="0"/>
              </a:rPr>
              <a:t>Với những người khuyết tật, những người có điểm dị thường về ngoại hình, chúng ta cần có thái độ như thế nào? </a:t>
            </a:r>
            <a:endParaRPr lang="en-VN" sz="3500" dirty="0"/>
          </a:p>
        </p:txBody>
      </p:sp>
    </p:spTree>
    <p:extLst>
      <p:ext uri="{BB962C8B-B14F-4D97-AF65-F5344CB8AC3E}">
        <p14:creationId xmlns:p14="http://schemas.microsoft.com/office/powerpoint/2010/main" val="1351405908"/>
      </p:ext>
    </p:extLst>
  </p:cSld>
  <p:clrMapOvr>
    <a:masterClrMapping/>
  </p:clrMapOvr>
  <p:transition spd="slow">
    <p:cove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ánh Diều] Soạn bài Gấu con chân vòng kiềng- văn 6 mới">
            <a:extLst>
              <a:ext uri="{FF2B5EF4-FFF2-40B4-BE49-F238E27FC236}">
                <a16:creationId xmlns:a16="http://schemas.microsoft.com/office/drawing/2014/main" id="{24F00CED-4D19-2445-9CCE-2BEBFBFBBB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434" b="14566"/>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Freeform: Shape 81">
            <a:extLst>
              <a:ext uri="{FF2B5EF4-FFF2-40B4-BE49-F238E27FC236}">
                <a16:creationId xmlns:a16="http://schemas.microsoft.com/office/drawing/2014/main" id="{F5BD12E1-AB08-48AC-9D78-07E83A409A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Freeform: Shape 83">
            <a:extLst>
              <a:ext uri="{FF2B5EF4-FFF2-40B4-BE49-F238E27FC236}">
                <a16:creationId xmlns:a16="http://schemas.microsoft.com/office/drawing/2014/main" id="{DC2134FB-41CB-4835-9ABE-34E09235E51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3369" y="372041"/>
            <a:ext cx="978631" cy="1957264"/>
          </a:xfrm>
          <a:custGeom>
            <a:avLst/>
            <a:gdLst>
              <a:gd name="connsiteX0" fmla="*/ 978631 w 978631"/>
              <a:gd name="connsiteY0" fmla="*/ 0 h 1957264"/>
              <a:gd name="connsiteX1" fmla="*/ 978631 w 978631"/>
              <a:gd name="connsiteY1" fmla="*/ 337451 h 1957264"/>
              <a:gd name="connsiteX2" fmla="*/ 337450 w 978631"/>
              <a:gd name="connsiteY2" fmla="*/ 978631 h 1957264"/>
              <a:gd name="connsiteX3" fmla="*/ 978631 w 978631"/>
              <a:gd name="connsiteY3" fmla="*/ 1619811 h 1957264"/>
              <a:gd name="connsiteX4" fmla="*/ 978631 w 978631"/>
              <a:gd name="connsiteY4" fmla="*/ 1957264 h 1957264"/>
              <a:gd name="connsiteX5" fmla="*/ 0 w 978631"/>
              <a:gd name="connsiteY5" fmla="*/ 978631 h 1957264"/>
              <a:gd name="connsiteX6" fmla="*/ 978631 w 978631"/>
              <a:gd name="connsiteY6" fmla="*/ 0 h 1957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8631" h="1957264">
                <a:moveTo>
                  <a:pt x="978631" y="0"/>
                </a:moveTo>
                <a:lnTo>
                  <a:pt x="978631" y="337451"/>
                </a:lnTo>
                <a:cubicBezTo>
                  <a:pt x="624550" y="337451"/>
                  <a:pt x="337450" y="624550"/>
                  <a:pt x="337450" y="978631"/>
                </a:cubicBezTo>
                <a:cubicBezTo>
                  <a:pt x="337450" y="1332713"/>
                  <a:pt x="624550" y="1619811"/>
                  <a:pt x="978631" y="1619811"/>
                </a:cubicBezTo>
                <a:lnTo>
                  <a:pt x="978631" y="1957264"/>
                </a:lnTo>
                <a:cubicBezTo>
                  <a:pt x="438155" y="1957264"/>
                  <a:pt x="0" y="1519107"/>
                  <a:pt x="0" y="978631"/>
                </a:cubicBezTo>
                <a:cubicBezTo>
                  <a:pt x="0" y="438155"/>
                  <a:pt x="438155" y="0"/>
                  <a:pt x="978631" y="0"/>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217234"/>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32946DF2-E5A7-FC44-8A79-E52BCEBA3015}"/>
              </a:ext>
            </a:extLst>
          </p:cNvPr>
          <p:cNvSpPr/>
          <p:nvPr/>
        </p:nvSpPr>
        <p:spPr>
          <a:xfrm>
            <a:off x="2153376" y="5590966"/>
            <a:ext cx="7885248" cy="630942"/>
          </a:xfrm>
          <a:prstGeom prst="rect">
            <a:avLst/>
          </a:prstGeom>
          <a:solidFill>
            <a:schemeClr val="tx1">
              <a:alpha val="49000"/>
            </a:schemeClr>
          </a:solidFill>
        </p:spPr>
        <p:txBody>
          <a:bodyPr wrap="square">
            <a:spAutoFit/>
          </a:bodyPr>
          <a:lstStyle/>
          <a:p>
            <a:pPr algn="ctr"/>
            <a:r>
              <a:rPr lang="vi-VN" sz="3500" b="1" dirty="0">
                <a:solidFill>
                  <a:schemeClr val="bg1"/>
                </a:solidFill>
                <a:latin typeface="Times New Roman" panose="02020603050405020304" pitchFamily="18" charset="0"/>
                <a:ea typeface="Calibri" panose="020F0502020204030204" pitchFamily="34" charset="0"/>
              </a:rPr>
              <a:t>GẤU CON CHÂN VÒNG KIỀNG</a:t>
            </a:r>
            <a:endParaRPr lang="en-VN" sz="3500" b="1" dirty="0">
              <a:solidFill>
                <a:schemeClr val="bg1"/>
              </a:solidFill>
            </a:endParaRPr>
          </a:p>
        </p:txBody>
      </p:sp>
      <p:sp>
        <p:nvSpPr>
          <p:cNvPr id="4" name="TextBox 3">
            <a:extLst>
              <a:ext uri="{FF2B5EF4-FFF2-40B4-BE49-F238E27FC236}">
                <a16:creationId xmlns:a16="http://schemas.microsoft.com/office/drawing/2014/main" id="{3EC835E2-3A8B-4C45-A8E9-E31FA2055C97}"/>
              </a:ext>
            </a:extLst>
          </p:cNvPr>
          <p:cNvSpPr txBox="1"/>
          <p:nvPr/>
        </p:nvSpPr>
        <p:spPr>
          <a:xfrm>
            <a:off x="7319087" y="6323033"/>
            <a:ext cx="3086091" cy="461665"/>
          </a:xfrm>
          <a:prstGeom prst="rect">
            <a:avLst/>
          </a:prstGeom>
          <a:noFill/>
        </p:spPr>
        <p:txBody>
          <a:bodyPr wrap="square" rtlCol="0">
            <a:spAutoFit/>
          </a:bodyPr>
          <a:lstStyle/>
          <a:p>
            <a:pPr algn="ctr"/>
            <a:r>
              <a:rPr lang="en-VN" sz="2400" b="1" dirty="0">
                <a:solidFill>
                  <a:schemeClr val="bg1"/>
                </a:solidFill>
                <a:latin typeface="Times New Roman" panose="02020603050405020304" pitchFamily="18" charset="0"/>
                <a:cs typeface="Times New Roman" panose="02020603050405020304" pitchFamily="18" charset="0"/>
              </a:rPr>
              <a:t>(U-xa-chốp)</a:t>
            </a:r>
          </a:p>
        </p:txBody>
      </p:sp>
    </p:spTree>
    <p:extLst>
      <p:ext uri="{BB962C8B-B14F-4D97-AF65-F5344CB8AC3E}">
        <p14:creationId xmlns:p14="http://schemas.microsoft.com/office/powerpoint/2010/main" val="490901649"/>
      </p:ext>
    </p:extLst>
  </p:cSld>
  <p:clrMapOvr>
    <a:masterClrMapping/>
  </p:clrMapOvr>
  <p:transition spd="slow">
    <p:cove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aphic 185">
            <a:extLst>
              <a:ext uri="{FF2B5EF4-FFF2-40B4-BE49-F238E27FC236}">
                <a16:creationId xmlns:a16="http://schemas.microsoft.com/office/drawing/2014/main" id="{773CCE17-EE0F-40E0-B7AE-CF7677B64709}"/>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99576" y="5987064"/>
            <a:ext cx="1054466" cy="469689"/>
            <a:chOff x="9841624" y="4115729"/>
            <a:chExt cx="602169" cy="268223"/>
          </a:xfrm>
          <a:solidFill>
            <a:schemeClr val="tx1"/>
          </a:solidFill>
        </p:grpSpPr>
        <p:sp>
          <p:nvSpPr>
            <p:cNvPr id="72" name="Freeform: Shape 71">
              <a:extLst>
                <a:ext uri="{FF2B5EF4-FFF2-40B4-BE49-F238E27FC236}">
                  <a16:creationId xmlns:a16="http://schemas.microsoft.com/office/drawing/2014/main" id="{B0AC6C4E-6EA5-454A-AB84-8B94D8B585E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B4329338-925B-4677-BA6E-4357D37DB5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34C0A08-043F-4818-BA1D-BCC9F811A87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CB185DD-ED0D-4633-8098-95C4A6F177CC}"/>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AD50526-B611-40B6-BB45-AE82F0EF599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78" name="Oval 77">
            <a:extLst>
              <a:ext uri="{FF2B5EF4-FFF2-40B4-BE49-F238E27FC236}">
                <a16:creationId xmlns:a16="http://schemas.microsoft.com/office/drawing/2014/main" id="{70CCC791-94D7-4BB8-9EDF-423CEA1F621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736" y="652894"/>
            <a:ext cx="319941" cy="319941"/>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useBgFill="1">
        <p:nvSpPr>
          <p:cNvPr id="80" name="Rectangle 79">
            <a:extLst>
              <a:ext uri="{FF2B5EF4-FFF2-40B4-BE49-F238E27FC236}">
                <a16:creationId xmlns:a16="http://schemas.microsoft.com/office/drawing/2014/main" id="{ED55A19D-297C-4231-AD1F-08EF9B4AA8F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hoto of green leafed plants">
            <a:extLst>
              <a:ext uri="{FF2B5EF4-FFF2-40B4-BE49-F238E27FC236}">
                <a16:creationId xmlns:a16="http://schemas.microsoft.com/office/drawing/2014/main" id="{1495351B-4676-A047-9C8E-B73234DE38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41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82" name="Graphic 212">
            <a:extLst>
              <a:ext uri="{FF2B5EF4-FFF2-40B4-BE49-F238E27FC236}">
                <a16:creationId xmlns:a16="http://schemas.microsoft.com/office/drawing/2014/main" id="{E9F10750-EF7A-4B45-967C-214C8CE7802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4" name="Graphic 212">
            <a:extLst>
              <a:ext uri="{FF2B5EF4-FFF2-40B4-BE49-F238E27FC236}">
                <a16:creationId xmlns:a16="http://schemas.microsoft.com/office/drawing/2014/main" id="{05173CA5-CBEA-452A-A648-B818B70A926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69707" y="372043"/>
            <a:ext cx="768186" cy="768186"/>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86" name="Oval 85">
            <a:extLst>
              <a:ext uri="{FF2B5EF4-FFF2-40B4-BE49-F238E27FC236}">
                <a16:creationId xmlns:a16="http://schemas.microsoft.com/office/drawing/2014/main" id="{6BD92D0D-80C0-40C4-A942-F10B4660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87">
            <a:extLst>
              <a:ext uri="{FF2B5EF4-FFF2-40B4-BE49-F238E27FC236}">
                <a16:creationId xmlns:a16="http://schemas.microsoft.com/office/drawing/2014/main" id="{8C5E0534-1245-40ED-BD5C-427E7EB881C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0236" y="5100276"/>
            <a:ext cx="515928" cy="515928"/>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Box 3">
            <a:extLst>
              <a:ext uri="{FF2B5EF4-FFF2-40B4-BE49-F238E27FC236}">
                <a16:creationId xmlns:a16="http://schemas.microsoft.com/office/drawing/2014/main" id="{A3298DFC-0454-2F49-9065-5A64F8903849}"/>
              </a:ext>
            </a:extLst>
          </p:cNvPr>
          <p:cNvSpPr txBox="1"/>
          <p:nvPr/>
        </p:nvSpPr>
        <p:spPr>
          <a:xfrm>
            <a:off x="2197768" y="756136"/>
            <a:ext cx="7796463" cy="1092607"/>
          </a:xfrm>
          <a:prstGeom prst="rect">
            <a:avLst/>
          </a:prstGeom>
          <a:noFill/>
        </p:spPr>
        <p:txBody>
          <a:bodyPr wrap="square" rtlCol="0">
            <a:spAutoFit/>
          </a:bodyPr>
          <a:lstStyle/>
          <a:p>
            <a:pPr algn="ctr"/>
            <a:r>
              <a:rPr lang="en-VN" sz="6500" b="1" dirty="0">
                <a:solidFill>
                  <a:srgbClr val="FF0000"/>
                </a:solidFill>
                <a:latin typeface="Times New Roman" panose="02020603050405020304" pitchFamily="18" charset="0"/>
                <a:cs typeface="Times New Roman" panose="02020603050405020304" pitchFamily="18" charset="0"/>
              </a:rPr>
              <a:t>1. Tìm hiểu chung</a:t>
            </a:r>
          </a:p>
        </p:txBody>
      </p:sp>
    </p:spTree>
    <p:extLst>
      <p:ext uri="{BB962C8B-B14F-4D97-AF65-F5344CB8AC3E}">
        <p14:creationId xmlns:p14="http://schemas.microsoft.com/office/powerpoint/2010/main" val="4177086783"/>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A46382-ACAC-BB4C-92E0-B233099CF5EB}"/>
              </a:ext>
            </a:extLst>
          </p:cNvPr>
          <p:cNvSpPr>
            <a:spLocks noGrp="1"/>
          </p:cNvSpPr>
          <p:nvPr>
            <p:ph idx="1"/>
          </p:nvPr>
        </p:nvSpPr>
        <p:spPr>
          <a:xfrm>
            <a:off x="621632" y="912812"/>
            <a:ext cx="4687469" cy="5032375"/>
          </a:xfrm>
        </p:spPr>
        <p:txBody>
          <a:bodyPr>
            <a:noAutofit/>
          </a:bodyPr>
          <a:lstStyle/>
          <a:p>
            <a:pPr marL="0" indent="0">
              <a:buNone/>
            </a:pPr>
            <a:r>
              <a:rPr lang="vi-VN" sz="4500" b="1" dirty="0">
                <a:latin typeface="Times New Roman" panose="02020603050405020304" pitchFamily="18" charset="0"/>
                <a:cs typeface="Times New Roman" panose="02020603050405020304" pitchFamily="18" charset="0"/>
              </a:rPr>
              <a:t>a/ Tác giả: </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U-xa-chốp (1958), quê quán: Mát-xcơ-va (Nga).</a:t>
            </a:r>
            <a:endParaRPr lang="en-VN" sz="4500" dirty="0">
              <a:latin typeface="Times New Roman" panose="02020603050405020304" pitchFamily="18" charset="0"/>
              <a:cs typeface="Times New Roman" panose="02020603050405020304" pitchFamily="18" charset="0"/>
            </a:endParaRPr>
          </a:p>
          <a:p>
            <a:pPr marL="0" indent="0">
              <a:buNone/>
            </a:pPr>
            <a:r>
              <a:rPr lang="vi-VN" sz="4500" dirty="0">
                <a:latin typeface="Times New Roman" panose="02020603050405020304" pitchFamily="18" charset="0"/>
                <a:cs typeface="Times New Roman" panose="02020603050405020304" pitchFamily="18" charset="0"/>
              </a:rPr>
              <a:t>- Là nhà văn, nhà thơ, nhà viết kịch cho thiếu nhi. </a:t>
            </a:r>
            <a:endParaRPr lang="en-VN" sz="4500" dirty="0">
              <a:latin typeface="Times New Roman" panose="02020603050405020304" pitchFamily="18" charset="0"/>
              <a:cs typeface="Times New Roman" panose="02020603050405020304" pitchFamily="18" charset="0"/>
            </a:endParaRPr>
          </a:p>
        </p:txBody>
      </p:sp>
      <p:pic>
        <p:nvPicPr>
          <p:cNvPr id="4098" name="Picture 2" descr="Thực hành đọc hiểu: Gấu con chân vòng kiềng. - Hoc24">
            <a:extLst>
              <a:ext uri="{FF2B5EF4-FFF2-40B4-BE49-F238E27FC236}">
                <a16:creationId xmlns:a16="http://schemas.microsoft.com/office/drawing/2014/main" id="{8A6852BC-ABB6-414F-8562-05E0DE1CA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669" y="0"/>
            <a:ext cx="53276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24536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5925;p38">
            <a:extLst>
              <a:ext uri="{FF2B5EF4-FFF2-40B4-BE49-F238E27FC236}">
                <a16:creationId xmlns:a16="http://schemas.microsoft.com/office/drawing/2014/main" id="{85430DE0-537B-7046-B08F-FA79AF7E99C9}"/>
              </a:ext>
            </a:extLst>
          </p:cNvPr>
          <p:cNvGrpSpPr/>
          <p:nvPr/>
        </p:nvGrpSpPr>
        <p:grpSpPr>
          <a:xfrm>
            <a:off x="7579895" y="1253533"/>
            <a:ext cx="4395537" cy="4350933"/>
            <a:chOff x="4986006" y="2670482"/>
            <a:chExt cx="2548500" cy="2026008"/>
          </a:xfrm>
        </p:grpSpPr>
        <p:sp>
          <p:nvSpPr>
            <p:cNvPr id="5" name="Google Shape;5926;p38">
              <a:extLst>
                <a:ext uri="{FF2B5EF4-FFF2-40B4-BE49-F238E27FC236}">
                  <a16:creationId xmlns:a16="http://schemas.microsoft.com/office/drawing/2014/main" id="{47573BCB-1604-5343-9788-2719CD70BBBE}"/>
                </a:ext>
              </a:extLst>
            </p:cNvPr>
            <p:cNvSpPr/>
            <p:nvPr/>
          </p:nvSpPr>
          <p:spPr>
            <a:xfrm flipH="1">
              <a:off x="5606927" y="3692513"/>
              <a:ext cx="177370" cy="424688"/>
            </a:xfrm>
            <a:custGeom>
              <a:avLst/>
              <a:gdLst/>
              <a:ahLst/>
              <a:cxnLst/>
              <a:rect l="l" t="t" r="r" b="b"/>
              <a:pathLst>
                <a:path w="10553" h="25264" extrusionOk="0">
                  <a:moveTo>
                    <a:pt x="1" y="0"/>
                  </a:moveTo>
                  <a:cubicBezTo>
                    <a:pt x="2733" y="3860"/>
                    <a:pt x="627" y="9825"/>
                    <a:pt x="1154" y="15765"/>
                  </a:cubicBezTo>
                  <a:cubicBezTo>
                    <a:pt x="1479" y="19624"/>
                    <a:pt x="5239" y="22356"/>
                    <a:pt x="4512" y="25263"/>
                  </a:cubicBezTo>
                  <a:lnTo>
                    <a:pt x="4612" y="25263"/>
                  </a:lnTo>
                  <a:cubicBezTo>
                    <a:pt x="4855" y="25163"/>
                    <a:pt x="5144" y="25130"/>
                    <a:pt x="5423" y="25130"/>
                  </a:cubicBezTo>
                  <a:cubicBezTo>
                    <a:pt x="5980" y="25130"/>
                    <a:pt x="6492" y="25263"/>
                    <a:pt x="6492" y="25263"/>
                  </a:cubicBezTo>
                  <a:cubicBezTo>
                    <a:pt x="6492" y="25263"/>
                    <a:pt x="6166" y="24236"/>
                    <a:pt x="6692" y="22356"/>
                  </a:cubicBezTo>
                  <a:cubicBezTo>
                    <a:pt x="7054" y="21214"/>
                    <a:pt x="7732" y="20973"/>
                    <a:pt x="8241" y="20973"/>
                  </a:cubicBezTo>
                  <a:cubicBezTo>
                    <a:pt x="8615" y="20973"/>
                    <a:pt x="8898" y="21103"/>
                    <a:pt x="8898" y="21103"/>
                  </a:cubicBezTo>
                  <a:cubicBezTo>
                    <a:pt x="7419" y="18371"/>
                    <a:pt x="10552" y="17018"/>
                    <a:pt x="10552" y="17018"/>
                  </a:cubicBezTo>
                  <a:cubicBezTo>
                    <a:pt x="9625" y="16191"/>
                    <a:pt x="10026" y="14111"/>
                    <a:pt x="7520" y="8572"/>
                  </a:cubicBezTo>
                  <a:cubicBezTo>
                    <a:pt x="4713" y="2080"/>
                    <a:pt x="226" y="100"/>
                    <a:pt x="1"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927;p38">
              <a:extLst>
                <a:ext uri="{FF2B5EF4-FFF2-40B4-BE49-F238E27FC236}">
                  <a16:creationId xmlns:a16="http://schemas.microsoft.com/office/drawing/2014/main" id="{359FED47-B4DB-F846-B054-E7278EE94EBE}"/>
                </a:ext>
              </a:extLst>
            </p:cNvPr>
            <p:cNvSpPr/>
            <p:nvPr/>
          </p:nvSpPr>
          <p:spPr>
            <a:xfrm flipH="1">
              <a:off x="5471711" y="3978569"/>
              <a:ext cx="266668" cy="258286"/>
            </a:xfrm>
            <a:custGeom>
              <a:avLst/>
              <a:gdLst/>
              <a:ahLst/>
              <a:cxnLst/>
              <a:rect l="l" t="t" r="r" b="b"/>
              <a:pathLst>
                <a:path w="15866" h="15365" extrusionOk="0">
                  <a:moveTo>
                    <a:pt x="7820" y="1"/>
                  </a:moveTo>
                  <a:cubicBezTo>
                    <a:pt x="7820" y="1"/>
                    <a:pt x="4687" y="1354"/>
                    <a:pt x="6166" y="4086"/>
                  </a:cubicBezTo>
                  <a:cubicBezTo>
                    <a:pt x="6166" y="4086"/>
                    <a:pt x="5883" y="3956"/>
                    <a:pt x="5509" y="3956"/>
                  </a:cubicBezTo>
                  <a:cubicBezTo>
                    <a:pt x="5000" y="3956"/>
                    <a:pt x="4322" y="4197"/>
                    <a:pt x="3960" y="5339"/>
                  </a:cubicBezTo>
                  <a:cubicBezTo>
                    <a:pt x="3434" y="7219"/>
                    <a:pt x="3760" y="8246"/>
                    <a:pt x="3760" y="8246"/>
                  </a:cubicBezTo>
                  <a:cubicBezTo>
                    <a:pt x="3760" y="8246"/>
                    <a:pt x="3248" y="8113"/>
                    <a:pt x="2691" y="8113"/>
                  </a:cubicBezTo>
                  <a:cubicBezTo>
                    <a:pt x="2412" y="8113"/>
                    <a:pt x="2123" y="8146"/>
                    <a:pt x="1880" y="8246"/>
                  </a:cubicBezTo>
                  <a:lnTo>
                    <a:pt x="1780" y="8246"/>
                  </a:lnTo>
                  <a:cubicBezTo>
                    <a:pt x="928" y="11379"/>
                    <a:pt x="1" y="13485"/>
                    <a:pt x="1" y="13485"/>
                  </a:cubicBezTo>
                  <a:cubicBezTo>
                    <a:pt x="828" y="13159"/>
                    <a:pt x="1780" y="12958"/>
                    <a:pt x="2808" y="12958"/>
                  </a:cubicBezTo>
                  <a:cubicBezTo>
                    <a:pt x="4161" y="12958"/>
                    <a:pt x="5414" y="13685"/>
                    <a:pt x="5940" y="15364"/>
                  </a:cubicBezTo>
                  <a:lnTo>
                    <a:pt x="6166" y="15364"/>
                  </a:lnTo>
                  <a:cubicBezTo>
                    <a:pt x="13058" y="12858"/>
                    <a:pt x="15865" y="4612"/>
                    <a:pt x="14412" y="1881"/>
                  </a:cubicBezTo>
                  <a:cubicBezTo>
                    <a:pt x="13733" y="593"/>
                    <a:pt x="12707" y="292"/>
                    <a:pt x="11645" y="292"/>
                  </a:cubicBezTo>
                  <a:cubicBezTo>
                    <a:pt x="10709" y="292"/>
                    <a:pt x="9745" y="526"/>
                    <a:pt x="8966" y="526"/>
                  </a:cubicBezTo>
                  <a:cubicBezTo>
                    <a:pt x="8702" y="526"/>
                    <a:pt x="8459" y="499"/>
                    <a:pt x="8246" y="427"/>
                  </a:cubicBezTo>
                  <a:cubicBezTo>
                    <a:pt x="8046" y="327"/>
                    <a:pt x="7920" y="226"/>
                    <a:pt x="7820" y="1"/>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28;p38">
              <a:extLst>
                <a:ext uri="{FF2B5EF4-FFF2-40B4-BE49-F238E27FC236}">
                  <a16:creationId xmlns:a16="http://schemas.microsoft.com/office/drawing/2014/main" id="{20FDB787-18C4-0A4A-AD0E-6426537293FB}"/>
                </a:ext>
              </a:extLst>
            </p:cNvPr>
            <p:cNvSpPr/>
            <p:nvPr/>
          </p:nvSpPr>
          <p:spPr>
            <a:xfrm flipH="1">
              <a:off x="5629684" y="4196393"/>
              <a:ext cx="268349" cy="331577"/>
            </a:xfrm>
            <a:custGeom>
              <a:avLst/>
              <a:gdLst/>
              <a:ahLst/>
              <a:cxnLst/>
              <a:rect l="l" t="t" r="r" b="b"/>
              <a:pathLst>
                <a:path w="15966" h="19725" extrusionOk="0">
                  <a:moveTo>
                    <a:pt x="12307" y="0"/>
                  </a:moveTo>
                  <a:cubicBezTo>
                    <a:pt x="11279" y="0"/>
                    <a:pt x="10327" y="201"/>
                    <a:pt x="9500" y="527"/>
                  </a:cubicBezTo>
                  <a:cubicBezTo>
                    <a:pt x="7378" y="1226"/>
                    <a:pt x="5372" y="2412"/>
                    <a:pt x="3081" y="2412"/>
                  </a:cubicBezTo>
                  <a:cubicBezTo>
                    <a:pt x="2990" y="2412"/>
                    <a:pt x="2899" y="2410"/>
                    <a:pt x="2808" y="2406"/>
                  </a:cubicBezTo>
                  <a:cubicBezTo>
                    <a:pt x="2808" y="2406"/>
                    <a:pt x="201" y="3233"/>
                    <a:pt x="302" y="4687"/>
                  </a:cubicBezTo>
                  <a:cubicBezTo>
                    <a:pt x="402" y="6266"/>
                    <a:pt x="2281" y="6893"/>
                    <a:pt x="2281" y="6893"/>
                  </a:cubicBezTo>
                  <a:cubicBezTo>
                    <a:pt x="2281" y="6893"/>
                    <a:pt x="502" y="7519"/>
                    <a:pt x="627" y="8873"/>
                  </a:cubicBezTo>
                  <a:cubicBezTo>
                    <a:pt x="627" y="10326"/>
                    <a:pt x="2081" y="10752"/>
                    <a:pt x="2081" y="10752"/>
                  </a:cubicBezTo>
                  <a:cubicBezTo>
                    <a:pt x="2081" y="10752"/>
                    <a:pt x="1" y="12005"/>
                    <a:pt x="302" y="13584"/>
                  </a:cubicBezTo>
                  <a:cubicBezTo>
                    <a:pt x="627" y="15138"/>
                    <a:pt x="2382" y="15339"/>
                    <a:pt x="2382" y="15339"/>
                  </a:cubicBezTo>
                  <a:cubicBezTo>
                    <a:pt x="2382" y="15339"/>
                    <a:pt x="101" y="17745"/>
                    <a:pt x="2281" y="19725"/>
                  </a:cubicBezTo>
                  <a:cubicBezTo>
                    <a:pt x="8146" y="17544"/>
                    <a:pt x="11780" y="14311"/>
                    <a:pt x="13660" y="10552"/>
                  </a:cubicBezTo>
                  <a:cubicBezTo>
                    <a:pt x="15540" y="6792"/>
                    <a:pt x="15966" y="4060"/>
                    <a:pt x="15439" y="2406"/>
                  </a:cubicBezTo>
                  <a:cubicBezTo>
                    <a:pt x="14913" y="727"/>
                    <a:pt x="13660" y="0"/>
                    <a:pt x="12307"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5929;p38">
              <a:extLst>
                <a:ext uri="{FF2B5EF4-FFF2-40B4-BE49-F238E27FC236}">
                  <a16:creationId xmlns:a16="http://schemas.microsoft.com/office/drawing/2014/main" id="{6D4CE3AB-CD38-BD46-BB3A-03E0E1A274DC}"/>
                </a:ext>
              </a:extLst>
            </p:cNvPr>
            <p:cNvSpPr/>
            <p:nvPr/>
          </p:nvSpPr>
          <p:spPr>
            <a:xfrm flipH="1">
              <a:off x="5917395" y="3528767"/>
              <a:ext cx="217792" cy="221673"/>
            </a:xfrm>
            <a:custGeom>
              <a:avLst/>
              <a:gdLst/>
              <a:ahLst/>
              <a:cxnLst/>
              <a:rect l="l" t="t" r="r" b="b"/>
              <a:pathLst>
                <a:path w="12958" h="13187" extrusionOk="0">
                  <a:moveTo>
                    <a:pt x="3869" y="0"/>
                  </a:moveTo>
                  <a:cubicBezTo>
                    <a:pt x="3128" y="0"/>
                    <a:pt x="2590" y="1458"/>
                    <a:pt x="2406" y="2122"/>
                  </a:cubicBezTo>
                  <a:cubicBezTo>
                    <a:pt x="2306" y="2648"/>
                    <a:pt x="2306" y="3275"/>
                    <a:pt x="2206" y="3902"/>
                  </a:cubicBezTo>
                  <a:cubicBezTo>
                    <a:pt x="1780" y="8187"/>
                    <a:pt x="0" y="10167"/>
                    <a:pt x="2507" y="12573"/>
                  </a:cubicBezTo>
                  <a:cubicBezTo>
                    <a:pt x="2952" y="12997"/>
                    <a:pt x="3519" y="13187"/>
                    <a:pt x="4152" y="13187"/>
                  </a:cubicBezTo>
                  <a:cubicBezTo>
                    <a:pt x="6476" y="13187"/>
                    <a:pt x="9701" y="10637"/>
                    <a:pt x="11178" y="7761"/>
                  </a:cubicBezTo>
                  <a:cubicBezTo>
                    <a:pt x="11604" y="7034"/>
                    <a:pt x="12432" y="5455"/>
                    <a:pt x="12958" y="3375"/>
                  </a:cubicBezTo>
                  <a:cubicBezTo>
                    <a:pt x="12657" y="3147"/>
                    <a:pt x="12369" y="3058"/>
                    <a:pt x="12103" y="3058"/>
                  </a:cubicBezTo>
                  <a:cubicBezTo>
                    <a:pt x="11261" y="3058"/>
                    <a:pt x="10652" y="3950"/>
                    <a:pt x="10652" y="4102"/>
                  </a:cubicBezTo>
                  <a:cubicBezTo>
                    <a:pt x="10652" y="3902"/>
                    <a:pt x="11604" y="1796"/>
                    <a:pt x="10452" y="1170"/>
                  </a:cubicBezTo>
                  <a:cubicBezTo>
                    <a:pt x="10317" y="1085"/>
                    <a:pt x="10174" y="1047"/>
                    <a:pt x="10028" y="1047"/>
                  </a:cubicBezTo>
                  <a:cubicBezTo>
                    <a:pt x="8927" y="1047"/>
                    <a:pt x="7608" y="3186"/>
                    <a:pt x="7519" y="3275"/>
                  </a:cubicBezTo>
                  <a:cubicBezTo>
                    <a:pt x="7619" y="3175"/>
                    <a:pt x="8472" y="869"/>
                    <a:pt x="7093" y="343"/>
                  </a:cubicBezTo>
                  <a:cubicBezTo>
                    <a:pt x="6998" y="308"/>
                    <a:pt x="6907" y="292"/>
                    <a:pt x="6818" y="292"/>
                  </a:cubicBezTo>
                  <a:cubicBezTo>
                    <a:pt x="5560" y="292"/>
                    <a:pt x="5013" y="3576"/>
                    <a:pt x="5013" y="3576"/>
                  </a:cubicBezTo>
                  <a:cubicBezTo>
                    <a:pt x="5013" y="3576"/>
                    <a:pt x="5113" y="343"/>
                    <a:pt x="4086" y="42"/>
                  </a:cubicBezTo>
                  <a:cubicBezTo>
                    <a:pt x="4012" y="14"/>
                    <a:pt x="3939" y="0"/>
                    <a:pt x="3869"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5930;p38">
              <a:extLst>
                <a:ext uri="{FF2B5EF4-FFF2-40B4-BE49-F238E27FC236}">
                  <a16:creationId xmlns:a16="http://schemas.microsoft.com/office/drawing/2014/main" id="{34EBE0C5-1820-7148-AD16-AEF57D55EA6F}"/>
                </a:ext>
              </a:extLst>
            </p:cNvPr>
            <p:cNvSpPr/>
            <p:nvPr/>
          </p:nvSpPr>
          <p:spPr>
            <a:xfrm flipH="1">
              <a:off x="6142330" y="3693606"/>
              <a:ext cx="270029" cy="190659"/>
            </a:xfrm>
            <a:custGeom>
              <a:avLst/>
              <a:gdLst/>
              <a:ahLst/>
              <a:cxnLst/>
              <a:rect l="l" t="t" r="r" b="b"/>
              <a:pathLst>
                <a:path w="16066" h="11342" extrusionOk="0">
                  <a:moveTo>
                    <a:pt x="3645" y="0"/>
                  </a:moveTo>
                  <a:cubicBezTo>
                    <a:pt x="2720" y="0"/>
                    <a:pt x="1454" y="130"/>
                    <a:pt x="1454" y="888"/>
                  </a:cubicBezTo>
                  <a:cubicBezTo>
                    <a:pt x="1454" y="2141"/>
                    <a:pt x="4587" y="3168"/>
                    <a:pt x="4787" y="3168"/>
                  </a:cubicBezTo>
                  <a:cubicBezTo>
                    <a:pt x="4698" y="3168"/>
                    <a:pt x="3893" y="3046"/>
                    <a:pt x="3023" y="3046"/>
                  </a:cubicBezTo>
                  <a:cubicBezTo>
                    <a:pt x="1927" y="3046"/>
                    <a:pt x="727" y="3240"/>
                    <a:pt x="727" y="4121"/>
                  </a:cubicBezTo>
                  <a:cubicBezTo>
                    <a:pt x="727" y="5775"/>
                    <a:pt x="3534" y="5775"/>
                    <a:pt x="3534" y="5775"/>
                  </a:cubicBezTo>
                  <a:cubicBezTo>
                    <a:pt x="3534" y="5775"/>
                    <a:pt x="0" y="6401"/>
                    <a:pt x="201" y="7880"/>
                  </a:cubicBezTo>
                  <a:cubicBezTo>
                    <a:pt x="456" y="9019"/>
                    <a:pt x="1974" y="9143"/>
                    <a:pt x="2727" y="9143"/>
                  </a:cubicBezTo>
                  <a:cubicBezTo>
                    <a:pt x="2935" y="9143"/>
                    <a:pt x="3084" y="9133"/>
                    <a:pt x="3133" y="9133"/>
                  </a:cubicBezTo>
                  <a:cubicBezTo>
                    <a:pt x="2907" y="9233"/>
                    <a:pt x="1028" y="9660"/>
                    <a:pt x="1654" y="11314"/>
                  </a:cubicBezTo>
                  <a:cubicBezTo>
                    <a:pt x="2114" y="11333"/>
                    <a:pt x="2550" y="11341"/>
                    <a:pt x="2963" y="11341"/>
                  </a:cubicBezTo>
                  <a:cubicBezTo>
                    <a:pt x="4710" y="11341"/>
                    <a:pt x="6022" y="11194"/>
                    <a:pt x="6792" y="11113"/>
                  </a:cubicBezTo>
                  <a:cubicBezTo>
                    <a:pt x="11278" y="10487"/>
                    <a:pt x="16065" y="6928"/>
                    <a:pt x="14812" y="4020"/>
                  </a:cubicBezTo>
                  <a:cubicBezTo>
                    <a:pt x="13258" y="562"/>
                    <a:pt x="10652" y="1614"/>
                    <a:pt x="6040" y="462"/>
                  </a:cubicBezTo>
                  <a:cubicBezTo>
                    <a:pt x="5539" y="361"/>
                    <a:pt x="5113" y="261"/>
                    <a:pt x="4587" y="35"/>
                  </a:cubicBezTo>
                  <a:cubicBezTo>
                    <a:pt x="4518" y="35"/>
                    <a:pt x="4128" y="0"/>
                    <a:pt x="3645" y="0"/>
                  </a:cubicBezTo>
                  <a:close/>
                </a:path>
              </a:pathLst>
            </a:custGeom>
            <a:solidFill>
              <a:srgbClr val="C484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931;p38">
              <a:extLst>
                <a:ext uri="{FF2B5EF4-FFF2-40B4-BE49-F238E27FC236}">
                  <a16:creationId xmlns:a16="http://schemas.microsoft.com/office/drawing/2014/main" id="{A8D8EC22-8871-B04F-BFEF-DC04DA47DCF3}"/>
                </a:ext>
              </a:extLst>
            </p:cNvPr>
            <p:cNvSpPr/>
            <p:nvPr/>
          </p:nvSpPr>
          <p:spPr>
            <a:xfrm flipH="1">
              <a:off x="6370223" y="2670482"/>
              <a:ext cx="226649" cy="177749"/>
            </a:xfrm>
            <a:custGeom>
              <a:avLst/>
              <a:gdLst/>
              <a:ahLst/>
              <a:cxnLst/>
              <a:rect l="l" t="t" r="r" b="b"/>
              <a:pathLst>
                <a:path w="13485" h="10574" extrusionOk="0">
                  <a:moveTo>
                    <a:pt x="6674" y="1"/>
                  </a:moveTo>
                  <a:cubicBezTo>
                    <a:pt x="4748" y="1"/>
                    <a:pt x="2778" y="922"/>
                    <a:pt x="1680" y="3355"/>
                  </a:cubicBezTo>
                  <a:cubicBezTo>
                    <a:pt x="1" y="7441"/>
                    <a:pt x="2732" y="10373"/>
                    <a:pt x="2732" y="10373"/>
                  </a:cubicBezTo>
                  <a:lnTo>
                    <a:pt x="2833" y="10573"/>
                  </a:lnTo>
                  <a:cubicBezTo>
                    <a:pt x="4330" y="10183"/>
                    <a:pt x="6021" y="9910"/>
                    <a:pt x="7791" y="9910"/>
                  </a:cubicBezTo>
                  <a:cubicBezTo>
                    <a:pt x="8866" y="9910"/>
                    <a:pt x="9971" y="10011"/>
                    <a:pt x="11078" y="10248"/>
                  </a:cubicBezTo>
                  <a:cubicBezTo>
                    <a:pt x="13484" y="7967"/>
                    <a:pt x="13384" y="3781"/>
                    <a:pt x="10753" y="1476"/>
                  </a:cubicBezTo>
                  <a:cubicBezTo>
                    <a:pt x="9737" y="594"/>
                    <a:pt x="8220" y="1"/>
                    <a:pt x="667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932;p38">
              <a:extLst>
                <a:ext uri="{FF2B5EF4-FFF2-40B4-BE49-F238E27FC236}">
                  <a16:creationId xmlns:a16="http://schemas.microsoft.com/office/drawing/2014/main" id="{8A934EEF-54A9-7E47-9C80-1D25FE0E44A6}"/>
                </a:ext>
              </a:extLst>
            </p:cNvPr>
            <p:cNvSpPr/>
            <p:nvPr/>
          </p:nvSpPr>
          <p:spPr>
            <a:xfrm flipH="1">
              <a:off x="5685704" y="2762651"/>
              <a:ext cx="1381274" cy="1813093"/>
            </a:xfrm>
            <a:custGeom>
              <a:avLst/>
              <a:gdLst/>
              <a:ahLst/>
              <a:cxnLst/>
              <a:rect l="l" t="t" r="r" b="b"/>
              <a:pathLst>
                <a:path w="82182" h="107858" extrusionOk="0">
                  <a:moveTo>
                    <a:pt x="59308" y="45575"/>
                  </a:moveTo>
                  <a:cubicBezTo>
                    <a:pt x="59378" y="45575"/>
                    <a:pt x="59451" y="45589"/>
                    <a:pt x="59525" y="45617"/>
                  </a:cubicBezTo>
                  <a:cubicBezTo>
                    <a:pt x="60552" y="45918"/>
                    <a:pt x="60452" y="49151"/>
                    <a:pt x="60452" y="49151"/>
                  </a:cubicBezTo>
                  <a:cubicBezTo>
                    <a:pt x="60452" y="49151"/>
                    <a:pt x="60999" y="45867"/>
                    <a:pt x="62257" y="45867"/>
                  </a:cubicBezTo>
                  <a:cubicBezTo>
                    <a:pt x="62346" y="45867"/>
                    <a:pt x="62437" y="45883"/>
                    <a:pt x="62532" y="45918"/>
                  </a:cubicBezTo>
                  <a:cubicBezTo>
                    <a:pt x="63911" y="46444"/>
                    <a:pt x="63058" y="48750"/>
                    <a:pt x="62958" y="48850"/>
                  </a:cubicBezTo>
                  <a:cubicBezTo>
                    <a:pt x="63047" y="48761"/>
                    <a:pt x="64366" y="46622"/>
                    <a:pt x="65467" y="46622"/>
                  </a:cubicBezTo>
                  <a:cubicBezTo>
                    <a:pt x="65613" y="46622"/>
                    <a:pt x="65756" y="46660"/>
                    <a:pt x="65891" y="46745"/>
                  </a:cubicBezTo>
                  <a:cubicBezTo>
                    <a:pt x="67043" y="47371"/>
                    <a:pt x="66091" y="49477"/>
                    <a:pt x="66091" y="49677"/>
                  </a:cubicBezTo>
                  <a:cubicBezTo>
                    <a:pt x="66091" y="49525"/>
                    <a:pt x="66700" y="48633"/>
                    <a:pt x="67542" y="48633"/>
                  </a:cubicBezTo>
                  <a:cubicBezTo>
                    <a:pt x="67808" y="48633"/>
                    <a:pt x="68096" y="48722"/>
                    <a:pt x="68397" y="48950"/>
                  </a:cubicBezTo>
                  <a:cubicBezTo>
                    <a:pt x="67871" y="51030"/>
                    <a:pt x="67043" y="52609"/>
                    <a:pt x="66617" y="53336"/>
                  </a:cubicBezTo>
                  <a:cubicBezTo>
                    <a:pt x="65140" y="56212"/>
                    <a:pt x="61915" y="58762"/>
                    <a:pt x="59591" y="58762"/>
                  </a:cubicBezTo>
                  <a:cubicBezTo>
                    <a:pt x="58958" y="58762"/>
                    <a:pt x="58391" y="58572"/>
                    <a:pt x="57946" y="58148"/>
                  </a:cubicBezTo>
                  <a:cubicBezTo>
                    <a:pt x="55439" y="55742"/>
                    <a:pt x="57219" y="53762"/>
                    <a:pt x="57645" y="49477"/>
                  </a:cubicBezTo>
                  <a:cubicBezTo>
                    <a:pt x="57745" y="48850"/>
                    <a:pt x="57745" y="48223"/>
                    <a:pt x="57845" y="47697"/>
                  </a:cubicBezTo>
                  <a:cubicBezTo>
                    <a:pt x="58029" y="47033"/>
                    <a:pt x="58567" y="45575"/>
                    <a:pt x="59308" y="45575"/>
                  </a:cubicBezTo>
                  <a:close/>
                  <a:moveTo>
                    <a:pt x="42593" y="55381"/>
                  </a:moveTo>
                  <a:cubicBezTo>
                    <a:pt x="43076" y="55381"/>
                    <a:pt x="43466" y="55416"/>
                    <a:pt x="43535" y="55416"/>
                  </a:cubicBezTo>
                  <a:cubicBezTo>
                    <a:pt x="44061" y="55642"/>
                    <a:pt x="44487" y="55742"/>
                    <a:pt x="44988" y="55843"/>
                  </a:cubicBezTo>
                  <a:cubicBezTo>
                    <a:pt x="49600" y="56995"/>
                    <a:pt x="52206" y="55943"/>
                    <a:pt x="53760" y="59401"/>
                  </a:cubicBezTo>
                  <a:cubicBezTo>
                    <a:pt x="55013" y="62309"/>
                    <a:pt x="50226" y="65868"/>
                    <a:pt x="45740" y="66494"/>
                  </a:cubicBezTo>
                  <a:cubicBezTo>
                    <a:pt x="44970" y="66575"/>
                    <a:pt x="43658" y="66722"/>
                    <a:pt x="41911" y="66722"/>
                  </a:cubicBezTo>
                  <a:cubicBezTo>
                    <a:pt x="41498" y="66722"/>
                    <a:pt x="41062" y="66714"/>
                    <a:pt x="40602" y="66695"/>
                  </a:cubicBezTo>
                  <a:cubicBezTo>
                    <a:pt x="39976" y="65041"/>
                    <a:pt x="41855" y="64614"/>
                    <a:pt x="42081" y="64514"/>
                  </a:cubicBezTo>
                  <a:cubicBezTo>
                    <a:pt x="42032" y="64514"/>
                    <a:pt x="41883" y="64524"/>
                    <a:pt x="41675" y="64524"/>
                  </a:cubicBezTo>
                  <a:cubicBezTo>
                    <a:pt x="40922" y="64524"/>
                    <a:pt x="39404" y="64400"/>
                    <a:pt x="39149" y="63261"/>
                  </a:cubicBezTo>
                  <a:cubicBezTo>
                    <a:pt x="38948" y="61782"/>
                    <a:pt x="42482" y="61156"/>
                    <a:pt x="42482" y="61156"/>
                  </a:cubicBezTo>
                  <a:cubicBezTo>
                    <a:pt x="42482" y="61156"/>
                    <a:pt x="39675" y="61156"/>
                    <a:pt x="39675" y="59502"/>
                  </a:cubicBezTo>
                  <a:cubicBezTo>
                    <a:pt x="39675" y="58621"/>
                    <a:pt x="40875" y="58427"/>
                    <a:pt x="41971" y="58427"/>
                  </a:cubicBezTo>
                  <a:cubicBezTo>
                    <a:pt x="42841" y="58427"/>
                    <a:pt x="43646" y="58549"/>
                    <a:pt x="43735" y="58549"/>
                  </a:cubicBezTo>
                  <a:cubicBezTo>
                    <a:pt x="43535" y="58549"/>
                    <a:pt x="40402" y="57522"/>
                    <a:pt x="40402" y="56269"/>
                  </a:cubicBezTo>
                  <a:cubicBezTo>
                    <a:pt x="40402" y="55511"/>
                    <a:pt x="41668" y="55381"/>
                    <a:pt x="42593" y="55381"/>
                  </a:cubicBezTo>
                  <a:close/>
                  <a:moveTo>
                    <a:pt x="17484" y="0"/>
                  </a:moveTo>
                  <a:cubicBezTo>
                    <a:pt x="13836" y="0"/>
                    <a:pt x="10347" y="3436"/>
                    <a:pt x="11279" y="7697"/>
                  </a:cubicBezTo>
                  <a:cubicBezTo>
                    <a:pt x="12006" y="11156"/>
                    <a:pt x="15339" y="12409"/>
                    <a:pt x="15339" y="12409"/>
                  </a:cubicBezTo>
                  <a:cubicBezTo>
                    <a:pt x="15339" y="12409"/>
                    <a:pt x="1" y="35266"/>
                    <a:pt x="3334" y="66294"/>
                  </a:cubicBezTo>
                  <a:cubicBezTo>
                    <a:pt x="5940" y="90204"/>
                    <a:pt x="23810" y="105768"/>
                    <a:pt x="45840" y="107522"/>
                  </a:cubicBezTo>
                  <a:cubicBezTo>
                    <a:pt x="48537" y="107750"/>
                    <a:pt x="51078" y="107857"/>
                    <a:pt x="53467" y="107857"/>
                  </a:cubicBezTo>
                  <a:cubicBezTo>
                    <a:pt x="61070" y="107857"/>
                    <a:pt x="67139" y="106770"/>
                    <a:pt x="71830" y="105016"/>
                  </a:cubicBezTo>
                  <a:cubicBezTo>
                    <a:pt x="69650" y="103036"/>
                    <a:pt x="71931" y="100630"/>
                    <a:pt x="71931" y="100630"/>
                  </a:cubicBezTo>
                  <a:cubicBezTo>
                    <a:pt x="71931" y="100630"/>
                    <a:pt x="70176" y="100429"/>
                    <a:pt x="69851" y="98875"/>
                  </a:cubicBezTo>
                  <a:cubicBezTo>
                    <a:pt x="69550" y="97296"/>
                    <a:pt x="71630" y="96043"/>
                    <a:pt x="71630" y="96043"/>
                  </a:cubicBezTo>
                  <a:cubicBezTo>
                    <a:pt x="71630" y="96043"/>
                    <a:pt x="70176" y="95617"/>
                    <a:pt x="70176" y="94164"/>
                  </a:cubicBezTo>
                  <a:cubicBezTo>
                    <a:pt x="70051" y="92810"/>
                    <a:pt x="71830" y="92184"/>
                    <a:pt x="71830" y="92184"/>
                  </a:cubicBezTo>
                  <a:cubicBezTo>
                    <a:pt x="71830" y="92184"/>
                    <a:pt x="69951" y="91557"/>
                    <a:pt x="69851" y="89978"/>
                  </a:cubicBezTo>
                  <a:cubicBezTo>
                    <a:pt x="69750" y="88524"/>
                    <a:pt x="72357" y="87697"/>
                    <a:pt x="72357" y="87697"/>
                  </a:cubicBezTo>
                  <a:cubicBezTo>
                    <a:pt x="72448" y="87701"/>
                    <a:pt x="72539" y="87703"/>
                    <a:pt x="72630" y="87703"/>
                  </a:cubicBezTo>
                  <a:cubicBezTo>
                    <a:pt x="74921" y="87703"/>
                    <a:pt x="76927" y="86517"/>
                    <a:pt x="79049" y="85818"/>
                  </a:cubicBezTo>
                  <a:cubicBezTo>
                    <a:pt x="79049" y="85818"/>
                    <a:pt x="79976" y="83712"/>
                    <a:pt x="80828" y="80579"/>
                  </a:cubicBezTo>
                  <a:cubicBezTo>
                    <a:pt x="81555" y="77672"/>
                    <a:pt x="82181" y="74013"/>
                    <a:pt x="81856" y="70053"/>
                  </a:cubicBezTo>
                  <a:cubicBezTo>
                    <a:pt x="81455" y="64188"/>
                    <a:pt x="79049" y="59176"/>
                    <a:pt x="76317" y="55316"/>
                  </a:cubicBezTo>
                  <a:cubicBezTo>
                    <a:pt x="72783" y="50203"/>
                    <a:pt x="68698" y="47171"/>
                    <a:pt x="68698" y="47171"/>
                  </a:cubicBezTo>
                  <a:cubicBezTo>
                    <a:pt x="69023" y="44990"/>
                    <a:pt x="68923" y="42258"/>
                    <a:pt x="67670" y="39451"/>
                  </a:cubicBezTo>
                  <a:cubicBezTo>
                    <a:pt x="66292" y="36093"/>
                    <a:pt x="63585" y="32860"/>
                    <a:pt x="57219" y="30153"/>
                  </a:cubicBezTo>
                  <a:lnTo>
                    <a:pt x="57119" y="30153"/>
                  </a:lnTo>
                  <a:cubicBezTo>
                    <a:pt x="57946" y="27647"/>
                    <a:pt x="58046" y="25141"/>
                    <a:pt x="57419" y="22735"/>
                  </a:cubicBezTo>
                  <a:cubicBezTo>
                    <a:pt x="55865" y="16369"/>
                    <a:pt x="50427" y="15542"/>
                    <a:pt x="49174" y="13862"/>
                  </a:cubicBezTo>
                  <a:cubicBezTo>
                    <a:pt x="48547" y="12910"/>
                    <a:pt x="47294" y="7396"/>
                    <a:pt x="41655" y="5090"/>
                  </a:cubicBezTo>
                  <a:cubicBezTo>
                    <a:pt x="40828" y="4765"/>
                    <a:pt x="39875" y="4564"/>
                    <a:pt x="39048" y="4364"/>
                  </a:cubicBezTo>
                  <a:cubicBezTo>
                    <a:pt x="37916" y="4122"/>
                    <a:pt x="36787" y="4018"/>
                    <a:pt x="35689" y="4018"/>
                  </a:cubicBezTo>
                  <a:cubicBezTo>
                    <a:pt x="33945" y="4018"/>
                    <a:pt x="32279" y="4280"/>
                    <a:pt x="30803" y="4664"/>
                  </a:cubicBezTo>
                  <a:cubicBezTo>
                    <a:pt x="26943" y="5617"/>
                    <a:pt x="24311" y="7171"/>
                    <a:pt x="24311" y="7171"/>
                  </a:cubicBezTo>
                  <a:cubicBezTo>
                    <a:pt x="24211" y="4765"/>
                    <a:pt x="22432" y="1130"/>
                    <a:pt x="18898" y="178"/>
                  </a:cubicBezTo>
                  <a:cubicBezTo>
                    <a:pt x="18430" y="58"/>
                    <a:pt x="17956" y="0"/>
                    <a:pt x="17484" y="0"/>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933;p38">
              <a:extLst>
                <a:ext uri="{FF2B5EF4-FFF2-40B4-BE49-F238E27FC236}">
                  <a16:creationId xmlns:a16="http://schemas.microsoft.com/office/drawing/2014/main" id="{E2B02368-63C3-EC4E-8FB2-DB7076D40FC5}"/>
                </a:ext>
              </a:extLst>
            </p:cNvPr>
            <p:cNvSpPr/>
            <p:nvPr/>
          </p:nvSpPr>
          <p:spPr>
            <a:xfrm flipH="1">
              <a:off x="6094731" y="3220219"/>
              <a:ext cx="417885" cy="275129"/>
            </a:xfrm>
            <a:custGeom>
              <a:avLst/>
              <a:gdLst/>
              <a:ahLst/>
              <a:cxnLst/>
              <a:rect l="l" t="t" r="r" b="b"/>
              <a:pathLst>
                <a:path w="24863" h="16367" extrusionOk="0">
                  <a:moveTo>
                    <a:pt x="24762" y="1"/>
                  </a:moveTo>
                  <a:lnTo>
                    <a:pt x="24662" y="101"/>
                  </a:lnTo>
                  <a:cubicBezTo>
                    <a:pt x="24436" y="1480"/>
                    <a:pt x="24035" y="2733"/>
                    <a:pt x="23509" y="3986"/>
                  </a:cubicBezTo>
                  <a:cubicBezTo>
                    <a:pt x="22983" y="5239"/>
                    <a:pt x="22256" y="6367"/>
                    <a:pt x="21404" y="7419"/>
                  </a:cubicBezTo>
                  <a:cubicBezTo>
                    <a:pt x="19850" y="9500"/>
                    <a:pt x="17870" y="11379"/>
                    <a:pt x="15564" y="12758"/>
                  </a:cubicBezTo>
                  <a:cubicBezTo>
                    <a:pt x="13258" y="14211"/>
                    <a:pt x="10752" y="15139"/>
                    <a:pt x="8045" y="15565"/>
                  </a:cubicBezTo>
                  <a:cubicBezTo>
                    <a:pt x="7139" y="15710"/>
                    <a:pt x="6180" y="15815"/>
                    <a:pt x="5207" y="15815"/>
                  </a:cubicBezTo>
                  <a:cubicBezTo>
                    <a:pt x="4835" y="15815"/>
                    <a:pt x="4460" y="15800"/>
                    <a:pt x="4085" y="15765"/>
                  </a:cubicBezTo>
                  <a:cubicBezTo>
                    <a:pt x="2732" y="15765"/>
                    <a:pt x="1354" y="15565"/>
                    <a:pt x="100" y="15264"/>
                  </a:cubicBezTo>
                  <a:lnTo>
                    <a:pt x="0" y="15264"/>
                  </a:lnTo>
                  <a:lnTo>
                    <a:pt x="0" y="15364"/>
                  </a:lnTo>
                  <a:cubicBezTo>
                    <a:pt x="1354" y="15891"/>
                    <a:pt x="2732" y="16191"/>
                    <a:pt x="4085" y="16292"/>
                  </a:cubicBezTo>
                  <a:cubicBezTo>
                    <a:pt x="4762" y="16342"/>
                    <a:pt x="5439" y="16367"/>
                    <a:pt x="6115" y="16367"/>
                  </a:cubicBezTo>
                  <a:cubicBezTo>
                    <a:pt x="6792" y="16367"/>
                    <a:pt x="7469" y="16342"/>
                    <a:pt x="8146" y="16292"/>
                  </a:cubicBezTo>
                  <a:cubicBezTo>
                    <a:pt x="10978" y="15891"/>
                    <a:pt x="13584" y="14938"/>
                    <a:pt x="15990" y="13485"/>
                  </a:cubicBezTo>
                  <a:cubicBezTo>
                    <a:pt x="18396" y="12006"/>
                    <a:pt x="20376" y="10126"/>
                    <a:pt x="22030" y="7845"/>
                  </a:cubicBezTo>
                  <a:cubicBezTo>
                    <a:pt x="23609" y="5540"/>
                    <a:pt x="24662" y="2933"/>
                    <a:pt x="24862" y="101"/>
                  </a:cubicBezTo>
                  <a:cubicBezTo>
                    <a:pt x="24862" y="101"/>
                    <a:pt x="24862" y="1"/>
                    <a:pt x="247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934;p38">
              <a:extLst>
                <a:ext uri="{FF2B5EF4-FFF2-40B4-BE49-F238E27FC236}">
                  <a16:creationId xmlns:a16="http://schemas.microsoft.com/office/drawing/2014/main" id="{A004C314-D111-674A-9D40-D0D64F5A1621}"/>
                </a:ext>
              </a:extLst>
            </p:cNvPr>
            <p:cNvSpPr/>
            <p:nvPr/>
          </p:nvSpPr>
          <p:spPr>
            <a:xfrm flipH="1">
              <a:off x="5636844" y="3978401"/>
              <a:ext cx="977289" cy="263093"/>
            </a:xfrm>
            <a:custGeom>
              <a:avLst/>
              <a:gdLst/>
              <a:ahLst/>
              <a:cxnLst/>
              <a:rect l="l" t="t" r="r" b="b"/>
              <a:pathLst>
                <a:path w="58146" h="15651" extrusionOk="0">
                  <a:moveTo>
                    <a:pt x="17196" y="0"/>
                  </a:moveTo>
                  <a:cubicBezTo>
                    <a:pt x="16083" y="0"/>
                    <a:pt x="14975" y="71"/>
                    <a:pt x="13885" y="236"/>
                  </a:cubicBezTo>
                  <a:cubicBezTo>
                    <a:pt x="11053" y="637"/>
                    <a:pt x="8246" y="1590"/>
                    <a:pt x="5840" y="3043"/>
                  </a:cubicBezTo>
                  <a:cubicBezTo>
                    <a:pt x="3434" y="4622"/>
                    <a:pt x="1353" y="6703"/>
                    <a:pt x="0" y="9209"/>
                  </a:cubicBezTo>
                  <a:lnTo>
                    <a:pt x="0" y="9309"/>
                  </a:lnTo>
                  <a:lnTo>
                    <a:pt x="100" y="9309"/>
                  </a:lnTo>
                  <a:cubicBezTo>
                    <a:pt x="1654" y="6903"/>
                    <a:pt x="3759" y="4923"/>
                    <a:pt x="6140" y="3570"/>
                  </a:cubicBezTo>
                  <a:cubicBezTo>
                    <a:pt x="8446" y="2116"/>
                    <a:pt x="11153" y="1264"/>
                    <a:pt x="13985" y="963"/>
                  </a:cubicBezTo>
                  <a:cubicBezTo>
                    <a:pt x="15071" y="832"/>
                    <a:pt x="16178" y="770"/>
                    <a:pt x="17295" y="770"/>
                  </a:cubicBezTo>
                  <a:cubicBezTo>
                    <a:pt x="18961" y="770"/>
                    <a:pt x="20650" y="909"/>
                    <a:pt x="22331" y="1164"/>
                  </a:cubicBezTo>
                  <a:cubicBezTo>
                    <a:pt x="25063" y="1590"/>
                    <a:pt x="27770" y="2317"/>
                    <a:pt x="30176" y="3570"/>
                  </a:cubicBezTo>
                  <a:cubicBezTo>
                    <a:pt x="30476" y="3770"/>
                    <a:pt x="30802" y="3871"/>
                    <a:pt x="31103" y="4096"/>
                  </a:cubicBezTo>
                  <a:lnTo>
                    <a:pt x="32055" y="4622"/>
                  </a:lnTo>
                  <a:cubicBezTo>
                    <a:pt x="32256" y="4823"/>
                    <a:pt x="32582" y="5023"/>
                    <a:pt x="32882" y="5249"/>
                  </a:cubicBezTo>
                  <a:cubicBezTo>
                    <a:pt x="33083" y="5449"/>
                    <a:pt x="33409" y="5650"/>
                    <a:pt x="33609" y="5876"/>
                  </a:cubicBezTo>
                  <a:cubicBezTo>
                    <a:pt x="34762" y="6803"/>
                    <a:pt x="35589" y="7855"/>
                    <a:pt x="36542" y="8883"/>
                  </a:cubicBezTo>
                  <a:cubicBezTo>
                    <a:pt x="37469" y="9936"/>
                    <a:pt x="38321" y="11089"/>
                    <a:pt x="39248" y="12141"/>
                  </a:cubicBezTo>
                  <a:cubicBezTo>
                    <a:pt x="39474" y="12442"/>
                    <a:pt x="39674" y="12642"/>
                    <a:pt x="39975" y="12968"/>
                  </a:cubicBezTo>
                  <a:cubicBezTo>
                    <a:pt x="40201" y="13169"/>
                    <a:pt x="40501" y="13394"/>
                    <a:pt x="40827" y="13695"/>
                  </a:cubicBezTo>
                  <a:cubicBezTo>
                    <a:pt x="40928" y="13795"/>
                    <a:pt x="41028" y="13896"/>
                    <a:pt x="41228" y="14021"/>
                  </a:cubicBezTo>
                  <a:lnTo>
                    <a:pt x="41654" y="14322"/>
                  </a:lnTo>
                  <a:cubicBezTo>
                    <a:pt x="41980" y="14522"/>
                    <a:pt x="42281" y="14748"/>
                    <a:pt x="42607" y="14848"/>
                  </a:cubicBezTo>
                  <a:cubicBezTo>
                    <a:pt x="43233" y="15149"/>
                    <a:pt x="43960" y="15475"/>
                    <a:pt x="44687" y="15575"/>
                  </a:cubicBezTo>
                  <a:cubicBezTo>
                    <a:pt x="45050" y="15625"/>
                    <a:pt x="45414" y="15650"/>
                    <a:pt x="45777" y="15650"/>
                  </a:cubicBezTo>
                  <a:cubicBezTo>
                    <a:pt x="46141" y="15650"/>
                    <a:pt x="46504" y="15625"/>
                    <a:pt x="46867" y="15575"/>
                  </a:cubicBezTo>
                  <a:cubicBezTo>
                    <a:pt x="48346" y="15374"/>
                    <a:pt x="49700" y="14748"/>
                    <a:pt x="50953" y="14221"/>
                  </a:cubicBezTo>
                  <a:cubicBezTo>
                    <a:pt x="52206" y="13595"/>
                    <a:pt x="53559" y="13169"/>
                    <a:pt x="54913" y="13169"/>
                  </a:cubicBezTo>
                  <a:cubicBezTo>
                    <a:pt x="55639" y="13169"/>
                    <a:pt x="56266" y="13394"/>
                    <a:pt x="56792" y="13795"/>
                  </a:cubicBezTo>
                  <a:cubicBezTo>
                    <a:pt x="57419" y="14121"/>
                    <a:pt x="57745" y="14748"/>
                    <a:pt x="57945" y="15475"/>
                  </a:cubicBezTo>
                  <a:lnTo>
                    <a:pt x="58045" y="15475"/>
                  </a:lnTo>
                  <a:cubicBezTo>
                    <a:pt x="58146" y="15475"/>
                    <a:pt x="58146" y="15475"/>
                    <a:pt x="58146" y="15374"/>
                  </a:cubicBezTo>
                  <a:cubicBezTo>
                    <a:pt x="57945" y="14748"/>
                    <a:pt x="57519" y="14021"/>
                    <a:pt x="57018" y="13595"/>
                  </a:cubicBezTo>
                  <a:cubicBezTo>
                    <a:pt x="56391" y="13069"/>
                    <a:pt x="55639" y="12868"/>
                    <a:pt x="54913" y="12868"/>
                  </a:cubicBezTo>
                  <a:cubicBezTo>
                    <a:pt x="54785" y="12859"/>
                    <a:pt x="54659" y="12855"/>
                    <a:pt x="54533" y="12855"/>
                  </a:cubicBezTo>
                  <a:cubicBezTo>
                    <a:pt x="53222" y="12855"/>
                    <a:pt x="51987" y="13306"/>
                    <a:pt x="50752" y="13695"/>
                  </a:cubicBezTo>
                  <a:cubicBezTo>
                    <a:pt x="49499" y="14221"/>
                    <a:pt x="48121" y="14848"/>
                    <a:pt x="46767" y="14948"/>
                  </a:cubicBezTo>
                  <a:cubicBezTo>
                    <a:pt x="46454" y="14998"/>
                    <a:pt x="46116" y="15023"/>
                    <a:pt x="45777" y="15023"/>
                  </a:cubicBezTo>
                  <a:cubicBezTo>
                    <a:pt x="45439" y="15023"/>
                    <a:pt x="45101" y="14998"/>
                    <a:pt x="44787" y="14948"/>
                  </a:cubicBezTo>
                  <a:cubicBezTo>
                    <a:pt x="44161" y="14848"/>
                    <a:pt x="43534" y="14648"/>
                    <a:pt x="42908" y="14322"/>
                  </a:cubicBezTo>
                  <a:cubicBezTo>
                    <a:pt x="41755" y="13595"/>
                    <a:pt x="40727" y="12768"/>
                    <a:pt x="39775" y="11715"/>
                  </a:cubicBezTo>
                  <a:cubicBezTo>
                    <a:pt x="38847" y="10663"/>
                    <a:pt x="37995" y="9510"/>
                    <a:pt x="37168" y="8382"/>
                  </a:cubicBezTo>
                  <a:cubicBezTo>
                    <a:pt x="36216" y="7329"/>
                    <a:pt x="35288" y="6176"/>
                    <a:pt x="34136" y="5249"/>
                  </a:cubicBezTo>
                  <a:cubicBezTo>
                    <a:pt x="33935" y="5023"/>
                    <a:pt x="33609" y="4823"/>
                    <a:pt x="33308" y="4622"/>
                  </a:cubicBezTo>
                  <a:cubicBezTo>
                    <a:pt x="33083" y="4397"/>
                    <a:pt x="32782" y="4196"/>
                    <a:pt x="32456" y="3996"/>
                  </a:cubicBezTo>
                  <a:lnTo>
                    <a:pt x="31529" y="3369"/>
                  </a:lnTo>
                  <a:cubicBezTo>
                    <a:pt x="31203" y="3144"/>
                    <a:pt x="30902" y="3043"/>
                    <a:pt x="30577" y="2843"/>
                  </a:cubicBezTo>
                  <a:cubicBezTo>
                    <a:pt x="28070" y="1590"/>
                    <a:pt x="25263" y="863"/>
                    <a:pt x="22431" y="437"/>
                  </a:cubicBezTo>
                  <a:cubicBezTo>
                    <a:pt x="20714" y="176"/>
                    <a:pt x="18950" y="0"/>
                    <a:pt x="171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935;p38">
              <a:extLst>
                <a:ext uri="{FF2B5EF4-FFF2-40B4-BE49-F238E27FC236}">
                  <a16:creationId xmlns:a16="http://schemas.microsoft.com/office/drawing/2014/main" id="{64C1D7B1-DCEF-F145-A06A-0122360BE0E9}"/>
                </a:ext>
              </a:extLst>
            </p:cNvPr>
            <p:cNvSpPr/>
            <p:nvPr/>
          </p:nvSpPr>
          <p:spPr>
            <a:xfrm flipH="1">
              <a:off x="6380761" y="3706936"/>
              <a:ext cx="372387" cy="180657"/>
            </a:xfrm>
            <a:custGeom>
              <a:avLst/>
              <a:gdLst/>
              <a:ahLst/>
              <a:cxnLst/>
              <a:rect l="l" t="t" r="r" b="b"/>
              <a:pathLst>
                <a:path w="22156" h="10747" extrusionOk="0">
                  <a:moveTo>
                    <a:pt x="276" y="1"/>
                  </a:moveTo>
                  <a:cubicBezTo>
                    <a:pt x="226" y="1"/>
                    <a:pt x="176" y="32"/>
                    <a:pt x="126" y="95"/>
                  </a:cubicBezTo>
                  <a:cubicBezTo>
                    <a:pt x="0" y="95"/>
                    <a:pt x="0" y="195"/>
                    <a:pt x="0" y="295"/>
                  </a:cubicBezTo>
                  <a:cubicBezTo>
                    <a:pt x="326" y="721"/>
                    <a:pt x="627" y="1222"/>
                    <a:pt x="953" y="1648"/>
                  </a:cubicBezTo>
                  <a:cubicBezTo>
                    <a:pt x="1053" y="1849"/>
                    <a:pt x="1153" y="2075"/>
                    <a:pt x="1379" y="2275"/>
                  </a:cubicBezTo>
                  <a:lnTo>
                    <a:pt x="1880" y="2902"/>
                  </a:lnTo>
                  <a:cubicBezTo>
                    <a:pt x="2206" y="3328"/>
                    <a:pt x="2632" y="3729"/>
                    <a:pt x="2933" y="4055"/>
                  </a:cubicBezTo>
                  <a:cubicBezTo>
                    <a:pt x="3133" y="4255"/>
                    <a:pt x="3258" y="4481"/>
                    <a:pt x="3459" y="4681"/>
                  </a:cubicBezTo>
                  <a:lnTo>
                    <a:pt x="4086" y="5207"/>
                  </a:lnTo>
                  <a:cubicBezTo>
                    <a:pt x="5765" y="6561"/>
                    <a:pt x="7644" y="7714"/>
                    <a:pt x="9524" y="8541"/>
                  </a:cubicBezTo>
                  <a:cubicBezTo>
                    <a:pt x="11504" y="9368"/>
                    <a:pt x="13584" y="9894"/>
                    <a:pt x="15665" y="10320"/>
                  </a:cubicBezTo>
                  <a:cubicBezTo>
                    <a:pt x="16191" y="10320"/>
                    <a:pt x="16717" y="10420"/>
                    <a:pt x="17243" y="10521"/>
                  </a:cubicBezTo>
                  <a:lnTo>
                    <a:pt x="17970" y="10621"/>
                  </a:lnTo>
                  <a:lnTo>
                    <a:pt x="18797" y="10621"/>
                  </a:lnTo>
                  <a:cubicBezTo>
                    <a:pt x="19850" y="10746"/>
                    <a:pt x="20903" y="10746"/>
                    <a:pt x="21930" y="10746"/>
                  </a:cubicBezTo>
                  <a:cubicBezTo>
                    <a:pt x="22056" y="10746"/>
                    <a:pt x="22156" y="10621"/>
                    <a:pt x="22156" y="10521"/>
                  </a:cubicBezTo>
                  <a:cubicBezTo>
                    <a:pt x="22156" y="10420"/>
                    <a:pt x="22056" y="10320"/>
                    <a:pt x="21930" y="10320"/>
                  </a:cubicBezTo>
                  <a:cubicBezTo>
                    <a:pt x="20903" y="10220"/>
                    <a:pt x="19850" y="10220"/>
                    <a:pt x="18797" y="9994"/>
                  </a:cubicBezTo>
                  <a:lnTo>
                    <a:pt x="18071" y="9994"/>
                  </a:lnTo>
                  <a:lnTo>
                    <a:pt x="17344" y="9794"/>
                  </a:lnTo>
                  <a:cubicBezTo>
                    <a:pt x="16817" y="9794"/>
                    <a:pt x="16291" y="9694"/>
                    <a:pt x="15790" y="9593"/>
                  </a:cubicBezTo>
                  <a:cubicBezTo>
                    <a:pt x="13685" y="9167"/>
                    <a:pt x="11705" y="8541"/>
                    <a:pt x="9825" y="7714"/>
                  </a:cubicBezTo>
                  <a:cubicBezTo>
                    <a:pt x="7945" y="6987"/>
                    <a:pt x="6166" y="5934"/>
                    <a:pt x="4612" y="4681"/>
                  </a:cubicBezTo>
                  <a:cubicBezTo>
                    <a:pt x="2933" y="3328"/>
                    <a:pt x="1579" y="1849"/>
                    <a:pt x="426" y="95"/>
                  </a:cubicBezTo>
                  <a:cubicBezTo>
                    <a:pt x="376" y="32"/>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936;p38">
              <a:extLst>
                <a:ext uri="{FF2B5EF4-FFF2-40B4-BE49-F238E27FC236}">
                  <a16:creationId xmlns:a16="http://schemas.microsoft.com/office/drawing/2014/main" id="{7AF4675A-3115-384F-BEF7-F19500FA1084}"/>
                </a:ext>
              </a:extLst>
            </p:cNvPr>
            <p:cNvSpPr/>
            <p:nvPr/>
          </p:nvSpPr>
          <p:spPr>
            <a:xfrm flipH="1">
              <a:off x="6331885" y="3552637"/>
              <a:ext cx="248986" cy="145356"/>
            </a:xfrm>
            <a:custGeom>
              <a:avLst/>
              <a:gdLst/>
              <a:ahLst/>
              <a:cxnLst/>
              <a:rect l="l" t="t" r="r" b="b"/>
              <a:pathLst>
                <a:path w="14814" h="8647" extrusionOk="0">
                  <a:moveTo>
                    <a:pt x="201" y="0"/>
                  </a:moveTo>
                  <a:cubicBezTo>
                    <a:pt x="151" y="0"/>
                    <a:pt x="101" y="25"/>
                    <a:pt x="101" y="76"/>
                  </a:cubicBezTo>
                  <a:cubicBezTo>
                    <a:pt x="1" y="176"/>
                    <a:pt x="1" y="276"/>
                    <a:pt x="101" y="376"/>
                  </a:cubicBezTo>
                  <a:cubicBezTo>
                    <a:pt x="1154" y="1329"/>
                    <a:pt x="2181" y="2156"/>
                    <a:pt x="3334" y="3008"/>
                  </a:cubicBezTo>
                  <a:cubicBezTo>
                    <a:pt x="4487" y="3835"/>
                    <a:pt x="5640" y="4662"/>
                    <a:pt x="6793" y="5389"/>
                  </a:cubicBezTo>
                  <a:cubicBezTo>
                    <a:pt x="8046" y="6015"/>
                    <a:pt x="9299" y="6767"/>
                    <a:pt x="10552" y="7269"/>
                  </a:cubicBezTo>
                  <a:cubicBezTo>
                    <a:pt x="11806" y="7795"/>
                    <a:pt x="13159" y="8321"/>
                    <a:pt x="14512" y="8647"/>
                  </a:cubicBezTo>
                  <a:cubicBezTo>
                    <a:pt x="14613" y="8647"/>
                    <a:pt x="14713" y="8647"/>
                    <a:pt x="14713" y="8522"/>
                  </a:cubicBezTo>
                  <a:cubicBezTo>
                    <a:pt x="14813" y="8421"/>
                    <a:pt x="14713" y="8321"/>
                    <a:pt x="14613" y="8221"/>
                  </a:cubicBezTo>
                  <a:cubicBezTo>
                    <a:pt x="13986" y="8020"/>
                    <a:pt x="13359" y="7795"/>
                    <a:pt x="12733" y="7494"/>
                  </a:cubicBezTo>
                  <a:cubicBezTo>
                    <a:pt x="12106" y="7168"/>
                    <a:pt x="11480" y="6968"/>
                    <a:pt x="10853" y="6642"/>
                  </a:cubicBezTo>
                  <a:cubicBezTo>
                    <a:pt x="9600" y="6015"/>
                    <a:pt x="8447" y="5389"/>
                    <a:pt x="7194" y="4662"/>
                  </a:cubicBezTo>
                  <a:cubicBezTo>
                    <a:pt x="6041" y="3935"/>
                    <a:pt x="4913" y="3208"/>
                    <a:pt x="3760" y="2482"/>
                  </a:cubicBezTo>
                  <a:cubicBezTo>
                    <a:pt x="3134" y="2056"/>
                    <a:pt x="2607" y="1629"/>
                    <a:pt x="2081" y="1228"/>
                  </a:cubicBezTo>
                  <a:cubicBezTo>
                    <a:pt x="1455" y="903"/>
                    <a:pt x="928" y="502"/>
                    <a:pt x="302" y="76"/>
                  </a:cubicBezTo>
                  <a:cubicBezTo>
                    <a:pt x="302" y="25"/>
                    <a:pt x="25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937;p38">
              <a:extLst>
                <a:ext uri="{FF2B5EF4-FFF2-40B4-BE49-F238E27FC236}">
                  <a16:creationId xmlns:a16="http://schemas.microsoft.com/office/drawing/2014/main" id="{577D1E4D-F6AB-D04B-B8CA-87D061D972B2}"/>
                </a:ext>
              </a:extLst>
            </p:cNvPr>
            <p:cNvSpPr/>
            <p:nvPr/>
          </p:nvSpPr>
          <p:spPr>
            <a:xfrm flipH="1">
              <a:off x="5903495" y="3266144"/>
              <a:ext cx="205152" cy="322735"/>
            </a:xfrm>
            <a:custGeom>
              <a:avLst/>
              <a:gdLst/>
              <a:ahLst/>
              <a:cxnLst/>
              <a:rect l="l" t="t" r="r" b="b"/>
              <a:pathLst>
                <a:path w="12206" h="19199" extrusionOk="0">
                  <a:moveTo>
                    <a:pt x="301" y="1"/>
                  </a:moveTo>
                  <a:cubicBezTo>
                    <a:pt x="201" y="1"/>
                    <a:pt x="101" y="1"/>
                    <a:pt x="0" y="101"/>
                  </a:cubicBezTo>
                  <a:cubicBezTo>
                    <a:pt x="0" y="201"/>
                    <a:pt x="0" y="301"/>
                    <a:pt x="101" y="301"/>
                  </a:cubicBezTo>
                  <a:lnTo>
                    <a:pt x="101" y="402"/>
                  </a:lnTo>
                  <a:cubicBezTo>
                    <a:pt x="1028" y="828"/>
                    <a:pt x="1880" y="1254"/>
                    <a:pt x="2807" y="1755"/>
                  </a:cubicBezTo>
                  <a:cubicBezTo>
                    <a:pt x="3634" y="2281"/>
                    <a:pt x="4487" y="2808"/>
                    <a:pt x="5213" y="3434"/>
                  </a:cubicBezTo>
                  <a:cubicBezTo>
                    <a:pt x="6767" y="4587"/>
                    <a:pt x="8246" y="5941"/>
                    <a:pt x="9274" y="7620"/>
                  </a:cubicBezTo>
                  <a:cubicBezTo>
                    <a:pt x="10326" y="9274"/>
                    <a:pt x="10953" y="11154"/>
                    <a:pt x="11279" y="13033"/>
                  </a:cubicBezTo>
                  <a:cubicBezTo>
                    <a:pt x="11479" y="14086"/>
                    <a:pt x="11579" y="15038"/>
                    <a:pt x="11479" y="16066"/>
                  </a:cubicBezTo>
                  <a:cubicBezTo>
                    <a:pt x="11479" y="17018"/>
                    <a:pt x="11279" y="17946"/>
                    <a:pt x="11153" y="18998"/>
                  </a:cubicBezTo>
                  <a:cubicBezTo>
                    <a:pt x="11153" y="19099"/>
                    <a:pt x="11153" y="19199"/>
                    <a:pt x="11279" y="19199"/>
                  </a:cubicBezTo>
                  <a:cubicBezTo>
                    <a:pt x="11379" y="19199"/>
                    <a:pt x="11479" y="19199"/>
                    <a:pt x="11479" y="19099"/>
                  </a:cubicBezTo>
                  <a:cubicBezTo>
                    <a:pt x="11780" y="18046"/>
                    <a:pt x="12005" y="17119"/>
                    <a:pt x="12106" y="16066"/>
                  </a:cubicBezTo>
                  <a:cubicBezTo>
                    <a:pt x="12206" y="15038"/>
                    <a:pt x="12206" y="13986"/>
                    <a:pt x="12005" y="12933"/>
                  </a:cubicBezTo>
                  <a:cubicBezTo>
                    <a:pt x="11905" y="12006"/>
                    <a:pt x="11680" y="10953"/>
                    <a:pt x="11279" y="10026"/>
                  </a:cubicBezTo>
                  <a:cubicBezTo>
                    <a:pt x="10953" y="8973"/>
                    <a:pt x="10527" y="8146"/>
                    <a:pt x="9900" y="7194"/>
                  </a:cubicBezTo>
                  <a:cubicBezTo>
                    <a:pt x="8873" y="5414"/>
                    <a:pt x="7394" y="3961"/>
                    <a:pt x="5639" y="2808"/>
                  </a:cubicBezTo>
                  <a:cubicBezTo>
                    <a:pt x="3960" y="1655"/>
                    <a:pt x="2181" y="727"/>
                    <a:pt x="3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938;p38">
              <a:extLst>
                <a:ext uri="{FF2B5EF4-FFF2-40B4-BE49-F238E27FC236}">
                  <a16:creationId xmlns:a16="http://schemas.microsoft.com/office/drawing/2014/main" id="{3E2AB9DB-7A26-A748-839E-7BB2E69A0070}"/>
                </a:ext>
              </a:extLst>
            </p:cNvPr>
            <p:cNvSpPr/>
            <p:nvPr/>
          </p:nvSpPr>
          <p:spPr>
            <a:xfrm flipH="1">
              <a:off x="6080831" y="3367677"/>
              <a:ext cx="17295" cy="199148"/>
            </a:xfrm>
            <a:custGeom>
              <a:avLst/>
              <a:gdLst/>
              <a:ahLst/>
              <a:cxnLst/>
              <a:rect l="l" t="t" r="r" b="b"/>
              <a:pathLst>
                <a:path w="1029" h="11847" extrusionOk="0">
                  <a:moveTo>
                    <a:pt x="627" y="1"/>
                  </a:moveTo>
                  <a:cubicBezTo>
                    <a:pt x="502" y="1"/>
                    <a:pt x="402" y="101"/>
                    <a:pt x="402" y="226"/>
                  </a:cubicBezTo>
                  <a:cubicBezTo>
                    <a:pt x="201" y="2106"/>
                    <a:pt x="201" y="4086"/>
                    <a:pt x="101" y="5966"/>
                  </a:cubicBezTo>
                  <a:cubicBezTo>
                    <a:pt x="101" y="6893"/>
                    <a:pt x="1" y="7845"/>
                    <a:pt x="1" y="8773"/>
                  </a:cubicBezTo>
                  <a:lnTo>
                    <a:pt x="1" y="10251"/>
                  </a:lnTo>
                  <a:lnTo>
                    <a:pt x="1" y="11705"/>
                  </a:lnTo>
                  <a:cubicBezTo>
                    <a:pt x="1" y="11805"/>
                    <a:pt x="101" y="11805"/>
                    <a:pt x="201" y="11805"/>
                  </a:cubicBezTo>
                  <a:cubicBezTo>
                    <a:pt x="231" y="11835"/>
                    <a:pt x="260" y="11847"/>
                    <a:pt x="287" y="11847"/>
                  </a:cubicBezTo>
                  <a:cubicBezTo>
                    <a:pt x="352" y="11847"/>
                    <a:pt x="402" y="11776"/>
                    <a:pt x="402" y="11705"/>
                  </a:cubicBezTo>
                  <a:cubicBezTo>
                    <a:pt x="502" y="10753"/>
                    <a:pt x="627" y="9825"/>
                    <a:pt x="728" y="8873"/>
                  </a:cubicBezTo>
                  <a:cubicBezTo>
                    <a:pt x="828" y="7845"/>
                    <a:pt x="928" y="6893"/>
                    <a:pt x="928" y="5966"/>
                  </a:cubicBezTo>
                  <a:cubicBezTo>
                    <a:pt x="1029" y="4086"/>
                    <a:pt x="928" y="2106"/>
                    <a:pt x="828" y="226"/>
                  </a:cubicBezTo>
                  <a:cubicBezTo>
                    <a:pt x="828" y="101"/>
                    <a:pt x="728"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939;p38">
              <a:extLst>
                <a:ext uri="{FF2B5EF4-FFF2-40B4-BE49-F238E27FC236}">
                  <a16:creationId xmlns:a16="http://schemas.microsoft.com/office/drawing/2014/main" id="{34BA75D1-75B6-B948-BFBE-59CBA4B32892}"/>
                </a:ext>
              </a:extLst>
            </p:cNvPr>
            <p:cNvSpPr/>
            <p:nvPr/>
          </p:nvSpPr>
          <p:spPr>
            <a:xfrm flipH="1">
              <a:off x="5654106" y="4308885"/>
              <a:ext cx="105333" cy="29502"/>
            </a:xfrm>
            <a:custGeom>
              <a:avLst/>
              <a:gdLst/>
              <a:ahLst/>
              <a:cxnLst/>
              <a:rect l="l" t="t" r="r" b="b"/>
              <a:pathLst>
                <a:path w="6267" h="1755" extrusionOk="0">
                  <a:moveTo>
                    <a:pt x="3133" y="0"/>
                  </a:moveTo>
                  <a:cubicBezTo>
                    <a:pt x="2507" y="100"/>
                    <a:pt x="1980" y="201"/>
                    <a:pt x="1454" y="401"/>
                  </a:cubicBezTo>
                  <a:cubicBezTo>
                    <a:pt x="928" y="727"/>
                    <a:pt x="527" y="1028"/>
                    <a:pt x="101" y="1353"/>
                  </a:cubicBezTo>
                  <a:cubicBezTo>
                    <a:pt x="0" y="1454"/>
                    <a:pt x="0" y="1554"/>
                    <a:pt x="101" y="1654"/>
                  </a:cubicBezTo>
                  <a:cubicBezTo>
                    <a:pt x="101" y="1754"/>
                    <a:pt x="201" y="1754"/>
                    <a:pt x="301" y="1754"/>
                  </a:cubicBezTo>
                  <a:lnTo>
                    <a:pt x="301" y="1654"/>
                  </a:lnTo>
                  <a:cubicBezTo>
                    <a:pt x="827" y="1454"/>
                    <a:pt x="1254" y="1253"/>
                    <a:pt x="1780" y="1128"/>
                  </a:cubicBezTo>
                  <a:cubicBezTo>
                    <a:pt x="2181" y="1028"/>
                    <a:pt x="2707" y="927"/>
                    <a:pt x="3133" y="827"/>
                  </a:cubicBezTo>
                  <a:cubicBezTo>
                    <a:pt x="3660" y="827"/>
                    <a:pt x="4161" y="827"/>
                    <a:pt x="4587" y="927"/>
                  </a:cubicBezTo>
                  <a:cubicBezTo>
                    <a:pt x="5113" y="1028"/>
                    <a:pt x="5539" y="1353"/>
                    <a:pt x="5940" y="1554"/>
                  </a:cubicBezTo>
                  <a:cubicBezTo>
                    <a:pt x="6041" y="1554"/>
                    <a:pt x="6166" y="1554"/>
                    <a:pt x="6266" y="1454"/>
                  </a:cubicBezTo>
                  <a:lnTo>
                    <a:pt x="6266" y="1253"/>
                  </a:lnTo>
                  <a:cubicBezTo>
                    <a:pt x="5840" y="827"/>
                    <a:pt x="5314" y="501"/>
                    <a:pt x="4787" y="301"/>
                  </a:cubicBezTo>
                  <a:cubicBezTo>
                    <a:pt x="4286" y="100"/>
                    <a:pt x="3660" y="0"/>
                    <a:pt x="3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940;p38">
              <a:extLst>
                <a:ext uri="{FF2B5EF4-FFF2-40B4-BE49-F238E27FC236}">
                  <a16:creationId xmlns:a16="http://schemas.microsoft.com/office/drawing/2014/main" id="{FFE5F085-448B-6443-8816-0462757E4D91}"/>
                </a:ext>
              </a:extLst>
            </p:cNvPr>
            <p:cNvSpPr/>
            <p:nvPr/>
          </p:nvSpPr>
          <p:spPr>
            <a:xfrm flipH="1">
              <a:off x="5638525" y="4240200"/>
              <a:ext cx="110392" cy="34057"/>
            </a:xfrm>
            <a:custGeom>
              <a:avLst/>
              <a:gdLst/>
              <a:ahLst/>
              <a:cxnLst/>
              <a:rect l="l" t="t" r="r" b="b"/>
              <a:pathLst>
                <a:path w="6568" h="2026" extrusionOk="0">
                  <a:moveTo>
                    <a:pt x="3234" y="1"/>
                  </a:moveTo>
                  <a:cubicBezTo>
                    <a:pt x="2608" y="1"/>
                    <a:pt x="1981" y="201"/>
                    <a:pt x="1455" y="527"/>
                  </a:cubicBezTo>
                  <a:cubicBezTo>
                    <a:pt x="928" y="828"/>
                    <a:pt x="402" y="1254"/>
                    <a:pt x="1" y="1680"/>
                  </a:cubicBezTo>
                  <a:lnTo>
                    <a:pt x="1" y="1981"/>
                  </a:lnTo>
                  <a:cubicBezTo>
                    <a:pt x="68" y="1981"/>
                    <a:pt x="135" y="2025"/>
                    <a:pt x="201" y="2025"/>
                  </a:cubicBezTo>
                  <a:cubicBezTo>
                    <a:pt x="235" y="2025"/>
                    <a:pt x="268" y="2014"/>
                    <a:pt x="302" y="1981"/>
                  </a:cubicBezTo>
                  <a:cubicBezTo>
                    <a:pt x="728" y="1680"/>
                    <a:pt x="1254" y="1454"/>
                    <a:pt x="1780" y="1254"/>
                  </a:cubicBezTo>
                  <a:cubicBezTo>
                    <a:pt x="2282" y="1053"/>
                    <a:pt x="2708" y="828"/>
                    <a:pt x="3234" y="828"/>
                  </a:cubicBezTo>
                  <a:cubicBezTo>
                    <a:pt x="3334" y="794"/>
                    <a:pt x="3426" y="783"/>
                    <a:pt x="3515" y="783"/>
                  </a:cubicBezTo>
                  <a:cubicBezTo>
                    <a:pt x="3694" y="783"/>
                    <a:pt x="3861" y="828"/>
                    <a:pt x="4061" y="828"/>
                  </a:cubicBezTo>
                  <a:cubicBezTo>
                    <a:pt x="4287" y="828"/>
                    <a:pt x="4487" y="953"/>
                    <a:pt x="4788" y="953"/>
                  </a:cubicBezTo>
                  <a:cubicBezTo>
                    <a:pt x="5314" y="1154"/>
                    <a:pt x="5740" y="1354"/>
                    <a:pt x="6267" y="1680"/>
                  </a:cubicBezTo>
                  <a:cubicBezTo>
                    <a:pt x="6317" y="1730"/>
                    <a:pt x="6367" y="1755"/>
                    <a:pt x="6405" y="1755"/>
                  </a:cubicBezTo>
                  <a:cubicBezTo>
                    <a:pt x="6442" y="1755"/>
                    <a:pt x="6467" y="1730"/>
                    <a:pt x="6467" y="1680"/>
                  </a:cubicBezTo>
                  <a:cubicBezTo>
                    <a:pt x="6567" y="1580"/>
                    <a:pt x="6567" y="1454"/>
                    <a:pt x="6467" y="1354"/>
                  </a:cubicBezTo>
                  <a:cubicBezTo>
                    <a:pt x="6267" y="1154"/>
                    <a:pt x="6041" y="953"/>
                    <a:pt x="5841" y="728"/>
                  </a:cubicBezTo>
                  <a:cubicBezTo>
                    <a:pt x="5640" y="627"/>
                    <a:pt x="5314" y="427"/>
                    <a:pt x="5014" y="327"/>
                  </a:cubicBezTo>
                  <a:cubicBezTo>
                    <a:pt x="4788" y="101"/>
                    <a:pt x="4487" y="101"/>
                    <a:pt x="41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941;p38">
              <a:extLst>
                <a:ext uri="{FF2B5EF4-FFF2-40B4-BE49-F238E27FC236}">
                  <a16:creationId xmlns:a16="http://schemas.microsoft.com/office/drawing/2014/main" id="{05CE87E3-F17C-E64D-88D2-CED67B0B6BEC}"/>
                </a:ext>
              </a:extLst>
            </p:cNvPr>
            <p:cNvSpPr/>
            <p:nvPr/>
          </p:nvSpPr>
          <p:spPr>
            <a:xfrm flipH="1">
              <a:off x="6192887" y="3801207"/>
              <a:ext cx="65297" cy="37083"/>
            </a:xfrm>
            <a:custGeom>
              <a:avLst/>
              <a:gdLst/>
              <a:ahLst/>
              <a:cxnLst/>
              <a:rect l="l" t="t" r="r" b="b"/>
              <a:pathLst>
                <a:path w="3885" h="2206" extrusionOk="0">
                  <a:moveTo>
                    <a:pt x="226" y="0"/>
                  </a:moveTo>
                  <a:cubicBezTo>
                    <a:pt x="226" y="126"/>
                    <a:pt x="125" y="126"/>
                    <a:pt x="125" y="226"/>
                  </a:cubicBezTo>
                  <a:cubicBezTo>
                    <a:pt x="0" y="326"/>
                    <a:pt x="125" y="426"/>
                    <a:pt x="226" y="426"/>
                  </a:cubicBezTo>
                  <a:cubicBezTo>
                    <a:pt x="852" y="752"/>
                    <a:pt x="1379" y="953"/>
                    <a:pt x="2005" y="1254"/>
                  </a:cubicBezTo>
                  <a:cubicBezTo>
                    <a:pt x="2306" y="1379"/>
                    <a:pt x="2506" y="1479"/>
                    <a:pt x="2832" y="1579"/>
                  </a:cubicBezTo>
                  <a:cubicBezTo>
                    <a:pt x="3033" y="1780"/>
                    <a:pt x="3358" y="1880"/>
                    <a:pt x="3559" y="2106"/>
                  </a:cubicBezTo>
                  <a:lnTo>
                    <a:pt x="3559" y="2206"/>
                  </a:lnTo>
                  <a:lnTo>
                    <a:pt x="3759" y="2206"/>
                  </a:lnTo>
                  <a:cubicBezTo>
                    <a:pt x="3885" y="2206"/>
                    <a:pt x="3885" y="2106"/>
                    <a:pt x="3885" y="2005"/>
                  </a:cubicBezTo>
                  <a:cubicBezTo>
                    <a:pt x="3759" y="1579"/>
                    <a:pt x="3559" y="1254"/>
                    <a:pt x="3258" y="1053"/>
                  </a:cubicBezTo>
                  <a:cubicBezTo>
                    <a:pt x="2932" y="752"/>
                    <a:pt x="2632" y="627"/>
                    <a:pt x="2306" y="426"/>
                  </a:cubicBezTo>
                  <a:cubicBezTo>
                    <a:pt x="2005" y="326"/>
                    <a:pt x="1679" y="226"/>
                    <a:pt x="1253" y="126"/>
                  </a:cubicBezTo>
                  <a:cubicBezTo>
                    <a:pt x="952" y="126"/>
                    <a:pt x="627" y="0"/>
                    <a:pt x="2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942;p38">
              <a:extLst>
                <a:ext uri="{FF2B5EF4-FFF2-40B4-BE49-F238E27FC236}">
                  <a16:creationId xmlns:a16="http://schemas.microsoft.com/office/drawing/2014/main" id="{A98FD7F2-9B16-6941-8238-2EC16C3E02FC}"/>
                </a:ext>
              </a:extLst>
            </p:cNvPr>
            <p:cNvSpPr/>
            <p:nvPr/>
          </p:nvSpPr>
          <p:spPr>
            <a:xfrm flipH="1">
              <a:off x="6165087" y="3762863"/>
              <a:ext cx="63196" cy="45521"/>
            </a:xfrm>
            <a:custGeom>
              <a:avLst/>
              <a:gdLst/>
              <a:ahLst/>
              <a:cxnLst/>
              <a:rect l="l" t="t" r="r" b="b"/>
              <a:pathLst>
                <a:path w="3760" h="2708" extrusionOk="0">
                  <a:moveTo>
                    <a:pt x="226" y="1"/>
                  </a:moveTo>
                  <a:cubicBezTo>
                    <a:pt x="226" y="1"/>
                    <a:pt x="101" y="101"/>
                    <a:pt x="1" y="101"/>
                  </a:cubicBezTo>
                  <a:cubicBezTo>
                    <a:pt x="1" y="201"/>
                    <a:pt x="1" y="402"/>
                    <a:pt x="101" y="402"/>
                  </a:cubicBezTo>
                  <a:lnTo>
                    <a:pt x="1980" y="1354"/>
                  </a:lnTo>
                  <a:cubicBezTo>
                    <a:pt x="2206" y="1555"/>
                    <a:pt x="2507" y="1655"/>
                    <a:pt x="2732" y="1880"/>
                  </a:cubicBezTo>
                  <a:cubicBezTo>
                    <a:pt x="2933" y="2081"/>
                    <a:pt x="3133" y="2281"/>
                    <a:pt x="3359" y="2607"/>
                  </a:cubicBezTo>
                  <a:cubicBezTo>
                    <a:pt x="3459" y="2707"/>
                    <a:pt x="3459" y="2707"/>
                    <a:pt x="3559" y="2707"/>
                  </a:cubicBezTo>
                  <a:cubicBezTo>
                    <a:pt x="3660" y="2707"/>
                    <a:pt x="3760" y="2607"/>
                    <a:pt x="3760" y="2507"/>
                  </a:cubicBezTo>
                  <a:cubicBezTo>
                    <a:pt x="3760" y="2081"/>
                    <a:pt x="3559" y="1655"/>
                    <a:pt x="3234" y="1354"/>
                  </a:cubicBezTo>
                  <a:cubicBezTo>
                    <a:pt x="3033" y="1028"/>
                    <a:pt x="2732" y="828"/>
                    <a:pt x="2407" y="627"/>
                  </a:cubicBezTo>
                  <a:cubicBezTo>
                    <a:pt x="1980" y="402"/>
                    <a:pt x="1680" y="301"/>
                    <a:pt x="1354" y="201"/>
                  </a:cubicBezTo>
                  <a:cubicBezTo>
                    <a:pt x="953" y="101"/>
                    <a:pt x="627"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943;p38">
              <a:extLst>
                <a:ext uri="{FF2B5EF4-FFF2-40B4-BE49-F238E27FC236}">
                  <a16:creationId xmlns:a16="http://schemas.microsoft.com/office/drawing/2014/main" id="{1260D5DE-45AA-8847-AE69-F12C18AC603A}"/>
                </a:ext>
              </a:extLst>
            </p:cNvPr>
            <p:cNvSpPr/>
            <p:nvPr/>
          </p:nvSpPr>
          <p:spPr>
            <a:xfrm flipH="1">
              <a:off x="6013853" y="3671450"/>
              <a:ext cx="21077" cy="66147"/>
            </a:xfrm>
            <a:custGeom>
              <a:avLst/>
              <a:gdLst/>
              <a:ahLst/>
              <a:cxnLst/>
              <a:rect l="l" t="t" r="r" b="b"/>
              <a:pathLst>
                <a:path w="1254" h="3935" extrusionOk="0">
                  <a:moveTo>
                    <a:pt x="627" y="0"/>
                  </a:moveTo>
                  <a:cubicBezTo>
                    <a:pt x="502" y="0"/>
                    <a:pt x="401" y="0"/>
                    <a:pt x="401" y="100"/>
                  </a:cubicBezTo>
                  <a:cubicBezTo>
                    <a:pt x="201" y="426"/>
                    <a:pt x="101" y="727"/>
                    <a:pt x="101" y="1053"/>
                  </a:cubicBezTo>
                  <a:cubicBezTo>
                    <a:pt x="0" y="1353"/>
                    <a:pt x="0" y="1780"/>
                    <a:pt x="0" y="2080"/>
                  </a:cubicBezTo>
                  <a:cubicBezTo>
                    <a:pt x="101" y="2406"/>
                    <a:pt x="101" y="2707"/>
                    <a:pt x="201" y="3033"/>
                  </a:cubicBezTo>
                  <a:cubicBezTo>
                    <a:pt x="401" y="3333"/>
                    <a:pt x="502" y="3659"/>
                    <a:pt x="827" y="3860"/>
                  </a:cubicBezTo>
                  <a:cubicBezTo>
                    <a:pt x="878" y="3910"/>
                    <a:pt x="928" y="3935"/>
                    <a:pt x="965" y="3935"/>
                  </a:cubicBezTo>
                  <a:cubicBezTo>
                    <a:pt x="1003" y="3935"/>
                    <a:pt x="1028" y="3910"/>
                    <a:pt x="1028" y="3860"/>
                  </a:cubicBezTo>
                  <a:cubicBezTo>
                    <a:pt x="1128" y="3860"/>
                    <a:pt x="1253" y="3759"/>
                    <a:pt x="1128" y="3659"/>
                  </a:cubicBezTo>
                  <a:cubicBezTo>
                    <a:pt x="1028" y="3333"/>
                    <a:pt x="1028" y="3133"/>
                    <a:pt x="928" y="2832"/>
                  </a:cubicBezTo>
                  <a:cubicBezTo>
                    <a:pt x="928" y="2607"/>
                    <a:pt x="928" y="2306"/>
                    <a:pt x="827" y="1980"/>
                  </a:cubicBezTo>
                  <a:cubicBezTo>
                    <a:pt x="827" y="1454"/>
                    <a:pt x="827" y="827"/>
                    <a:pt x="727" y="201"/>
                  </a:cubicBezTo>
                  <a:cubicBezTo>
                    <a:pt x="727" y="100"/>
                    <a:pt x="727" y="100"/>
                    <a:pt x="6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944;p38">
              <a:extLst>
                <a:ext uri="{FF2B5EF4-FFF2-40B4-BE49-F238E27FC236}">
                  <a16:creationId xmlns:a16="http://schemas.microsoft.com/office/drawing/2014/main" id="{EC214F57-D503-8947-A8AC-3FBAF5B59C23}"/>
                </a:ext>
              </a:extLst>
            </p:cNvPr>
            <p:cNvSpPr/>
            <p:nvPr/>
          </p:nvSpPr>
          <p:spPr>
            <a:xfrm flipH="1">
              <a:off x="6049233" y="3685352"/>
              <a:ext cx="26136" cy="66584"/>
            </a:xfrm>
            <a:custGeom>
              <a:avLst/>
              <a:gdLst/>
              <a:ahLst/>
              <a:cxnLst/>
              <a:rect l="l" t="t" r="r" b="b"/>
              <a:pathLst>
                <a:path w="1555" h="3961" extrusionOk="0">
                  <a:moveTo>
                    <a:pt x="527" y="0"/>
                  </a:moveTo>
                  <a:cubicBezTo>
                    <a:pt x="401" y="0"/>
                    <a:pt x="301" y="0"/>
                    <a:pt x="201" y="125"/>
                  </a:cubicBezTo>
                  <a:cubicBezTo>
                    <a:pt x="101" y="426"/>
                    <a:pt x="0" y="752"/>
                    <a:pt x="0" y="1153"/>
                  </a:cubicBezTo>
                  <a:cubicBezTo>
                    <a:pt x="0" y="1479"/>
                    <a:pt x="0" y="1780"/>
                    <a:pt x="101" y="2206"/>
                  </a:cubicBezTo>
                  <a:cubicBezTo>
                    <a:pt x="101" y="2506"/>
                    <a:pt x="201" y="2832"/>
                    <a:pt x="401" y="3133"/>
                  </a:cubicBezTo>
                  <a:cubicBezTo>
                    <a:pt x="627" y="3459"/>
                    <a:pt x="928" y="3760"/>
                    <a:pt x="1253" y="3885"/>
                  </a:cubicBezTo>
                  <a:cubicBezTo>
                    <a:pt x="1304" y="3935"/>
                    <a:pt x="1329" y="3960"/>
                    <a:pt x="1354" y="3960"/>
                  </a:cubicBezTo>
                  <a:cubicBezTo>
                    <a:pt x="1379" y="3960"/>
                    <a:pt x="1404" y="3935"/>
                    <a:pt x="1454" y="3885"/>
                  </a:cubicBezTo>
                  <a:cubicBezTo>
                    <a:pt x="1554" y="3885"/>
                    <a:pt x="1554" y="3659"/>
                    <a:pt x="1454" y="3659"/>
                  </a:cubicBezTo>
                  <a:lnTo>
                    <a:pt x="1454" y="3559"/>
                  </a:lnTo>
                  <a:cubicBezTo>
                    <a:pt x="1354" y="3359"/>
                    <a:pt x="1153" y="3133"/>
                    <a:pt x="1153" y="2832"/>
                  </a:cubicBezTo>
                  <a:cubicBezTo>
                    <a:pt x="1028" y="2632"/>
                    <a:pt x="928" y="2306"/>
                    <a:pt x="928" y="2005"/>
                  </a:cubicBezTo>
                  <a:cubicBezTo>
                    <a:pt x="827" y="1479"/>
                    <a:pt x="727" y="852"/>
                    <a:pt x="627" y="226"/>
                  </a:cubicBezTo>
                  <a:lnTo>
                    <a:pt x="627" y="125"/>
                  </a:lnTo>
                  <a:lnTo>
                    <a:pt x="5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945;p38">
              <a:extLst>
                <a:ext uri="{FF2B5EF4-FFF2-40B4-BE49-F238E27FC236}">
                  <a16:creationId xmlns:a16="http://schemas.microsoft.com/office/drawing/2014/main" id="{73CBCCA6-4285-3845-AC41-2BB34DF4DF8F}"/>
                </a:ext>
              </a:extLst>
            </p:cNvPr>
            <p:cNvSpPr/>
            <p:nvPr/>
          </p:nvSpPr>
          <p:spPr>
            <a:xfrm flipH="1">
              <a:off x="6500397" y="3176413"/>
              <a:ext cx="48876" cy="49304"/>
            </a:xfrm>
            <a:custGeom>
              <a:avLst/>
              <a:gdLst/>
              <a:ahLst/>
              <a:cxnLst/>
              <a:rect l="l" t="t" r="r" b="b"/>
              <a:pathLst>
                <a:path w="2908" h="2933" extrusionOk="0">
                  <a:moveTo>
                    <a:pt x="1454" y="0"/>
                  </a:moveTo>
                  <a:cubicBezTo>
                    <a:pt x="627" y="0"/>
                    <a:pt x="1" y="627"/>
                    <a:pt x="1" y="1454"/>
                  </a:cubicBezTo>
                  <a:cubicBezTo>
                    <a:pt x="1"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946;p38">
              <a:extLst>
                <a:ext uri="{FF2B5EF4-FFF2-40B4-BE49-F238E27FC236}">
                  <a16:creationId xmlns:a16="http://schemas.microsoft.com/office/drawing/2014/main" id="{49216827-BF3A-5546-978D-28FB8D572F8A}"/>
                </a:ext>
              </a:extLst>
            </p:cNvPr>
            <p:cNvSpPr/>
            <p:nvPr/>
          </p:nvSpPr>
          <p:spPr>
            <a:xfrm flipH="1">
              <a:off x="6247646" y="3048337"/>
              <a:ext cx="48876" cy="49304"/>
            </a:xfrm>
            <a:custGeom>
              <a:avLst/>
              <a:gdLst/>
              <a:ahLst/>
              <a:cxnLst/>
              <a:rect l="l" t="t" r="r" b="b"/>
              <a:pathLst>
                <a:path w="2908" h="2933" extrusionOk="0">
                  <a:moveTo>
                    <a:pt x="1454" y="0"/>
                  </a:moveTo>
                  <a:cubicBezTo>
                    <a:pt x="627" y="0"/>
                    <a:pt x="0" y="627"/>
                    <a:pt x="0" y="1454"/>
                  </a:cubicBezTo>
                  <a:cubicBezTo>
                    <a:pt x="0" y="2306"/>
                    <a:pt x="627" y="2933"/>
                    <a:pt x="1454" y="2933"/>
                  </a:cubicBezTo>
                  <a:cubicBezTo>
                    <a:pt x="2181" y="2933"/>
                    <a:pt x="2908" y="2306"/>
                    <a:pt x="2908" y="1454"/>
                  </a:cubicBezTo>
                  <a:cubicBezTo>
                    <a:pt x="2908" y="627"/>
                    <a:pt x="2181" y="0"/>
                    <a:pt x="14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947;p38">
              <a:extLst>
                <a:ext uri="{FF2B5EF4-FFF2-40B4-BE49-F238E27FC236}">
                  <a16:creationId xmlns:a16="http://schemas.microsoft.com/office/drawing/2014/main" id="{1F1E9860-FA5F-8D40-94E9-BBAB1624EE21}"/>
                </a:ext>
              </a:extLst>
            </p:cNvPr>
            <p:cNvSpPr/>
            <p:nvPr/>
          </p:nvSpPr>
          <p:spPr>
            <a:xfrm flipH="1">
              <a:off x="6191189" y="3112114"/>
              <a:ext cx="270466" cy="244636"/>
            </a:xfrm>
            <a:custGeom>
              <a:avLst/>
              <a:gdLst/>
              <a:ahLst/>
              <a:cxnLst/>
              <a:rect l="l" t="t" r="r" b="b"/>
              <a:pathLst>
                <a:path w="16092" h="14553" extrusionOk="0">
                  <a:moveTo>
                    <a:pt x="6980" y="1"/>
                  </a:moveTo>
                  <a:cubicBezTo>
                    <a:pt x="6034" y="1"/>
                    <a:pt x="5114" y="235"/>
                    <a:pt x="4286" y="692"/>
                  </a:cubicBezTo>
                  <a:cubicBezTo>
                    <a:pt x="1880" y="1946"/>
                    <a:pt x="1" y="6432"/>
                    <a:pt x="1780" y="11043"/>
                  </a:cubicBezTo>
                  <a:cubicBezTo>
                    <a:pt x="2765" y="13553"/>
                    <a:pt x="5018" y="14553"/>
                    <a:pt x="7251" y="14553"/>
                  </a:cubicBezTo>
                  <a:cubicBezTo>
                    <a:pt x="8541" y="14553"/>
                    <a:pt x="9825" y="14219"/>
                    <a:pt x="10853" y="13650"/>
                  </a:cubicBezTo>
                  <a:cubicBezTo>
                    <a:pt x="13058" y="12397"/>
                    <a:pt x="16091" y="9038"/>
                    <a:pt x="13259" y="4151"/>
                  </a:cubicBezTo>
                  <a:cubicBezTo>
                    <a:pt x="11650" y="1340"/>
                    <a:pt x="9244" y="1"/>
                    <a:pt x="6980" y="1"/>
                  </a:cubicBezTo>
                  <a:close/>
                </a:path>
              </a:pathLst>
            </a:custGeom>
            <a:solidFill>
              <a:srgbClr val="D694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948;p38">
              <a:extLst>
                <a:ext uri="{FF2B5EF4-FFF2-40B4-BE49-F238E27FC236}">
                  <a16:creationId xmlns:a16="http://schemas.microsoft.com/office/drawing/2014/main" id="{E91F1D29-6AA3-A442-BB6D-95F18945DD3A}"/>
                </a:ext>
              </a:extLst>
            </p:cNvPr>
            <p:cNvSpPr/>
            <p:nvPr/>
          </p:nvSpPr>
          <p:spPr>
            <a:xfrm flipH="1">
              <a:off x="6314203" y="3192416"/>
              <a:ext cx="29917" cy="61104"/>
            </a:xfrm>
            <a:custGeom>
              <a:avLst/>
              <a:gdLst/>
              <a:ahLst/>
              <a:cxnLst/>
              <a:rect l="l" t="t" r="r" b="b"/>
              <a:pathLst>
                <a:path w="1780" h="3635" extrusionOk="0">
                  <a:moveTo>
                    <a:pt x="101" y="1"/>
                  </a:moveTo>
                  <a:cubicBezTo>
                    <a:pt x="101" y="101"/>
                    <a:pt x="0" y="201"/>
                    <a:pt x="101" y="201"/>
                  </a:cubicBezTo>
                  <a:cubicBezTo>
                    <a:pt x="226" y="502"/>
                    <a:pt x="326" y="828"/>
                    <a:pt x="426" y="1028"/>
                  </a:cubicBezTo>
                  <a:lnTo>
                    <a:pt x="852" y="1880"/>
                  </a:lnTo>
                  <a:cubicBezTo>
                    <a:pt x="1053" y="2507"/>
                    <a:pt x="1253" y="3008"/>
                    <a:pt x="1479" y="3535"/>
                  </a:cubicBezTo>
                  <a:lnTo>
                    <a:pt x="1479" y="3635"/>
                  </a:lnTo>
                  <a:lnTo>
                    <a:pt x="1679" y="3635"/>
                  </a:lnTo>
                  <a:cubicBezTo>
                    <a:pt x="1679" y="3635"/>
                    <a:pt x="1780" y="3635"/>
                    <a:pt x="1780" y="3535"/>
                  </a:cubicBezTo>
                  <a:cubicBezTo>
                    <a:pt x="1780" y="3234"/>
                    <a:pt x="1679" y="2908"/>
                    <a:pt x="1679" y="2607"/>
                  </a:cubicBezTo>
                  <a:cubicBezTo>
                    <a:pt x="1579" y="2281"/>
                    <a:pt x="1479" y="1981"/>
                    <a:pt x="1354" y="1655"/>
                  </a:cubicBezTo>
                  <a:cubicBezTo>
                    <a:pt x="1053" y="1028"/>
                    <a:pt x="852" y="502"/>
                    <a:pt x="326" y="101"/>
                  </a:cubicBezTo>
                  <a:cubicBezTo>
                    <a:pt x="226" y="1"/>
                    <a:pt x="226" y="1"/>
                    <a:pt x="101" y="1"/>
                  </a:cubicBezTo>
                  <a:close/>
                </a:path>
              </a:pathLst>
            </a:custGeom>
            <a:solidFill>
              <a:srgbClr val="441E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949;p38">
              <a:extLst>
                <a:ext uri="{FF2B5EF4-FFF2-40B4-BE49-F238E27FC236}">
                  <a16:creationId xmlns:a16="http://schemas.microsoft.com/office/drawing/2014/main" id="{BBEF43F5-2D3C-0343-8659-04F9E4E3C778}"/>
                </a:ext>
              </a:extLst>
            </p:cNvPr>
            <p:cNvSpPr/>
            <p:nvPr/>
          </p:nvSpPr>
          <p:spPr>
            <a:xfrm flipH="1">
              <a:off x="6452781" y="3251822"/>
              <a:ext cx="145771" cy="144095"/>
            </a:xfrm>
            <a:custGeom>
              <a:avLst/>
              <a:gdLst/>
              <a:ahLst/>
              <a:cxnLst/>
              <a:rect l="l" t="t" r="r" b="b"/>
              <a:pathLst>
                <a:path w="8673" h="8572" extrusionOk="0">
                  <a:moveTo>
                    <a:pt x="4386" y="1"/>
                  </a:moveTo>
                  <a:cubicBezTo>
                    <a:pt x="1980" y="1"/>
                    <a:pt x="0" y="1980"/>
                    <a:pt x="0" y="4286"/>
                  </a:cubicBezTo>
                  <a:cubicBezTo>
                    <a:pt x="0" y="6692"/>
                    <a:pt x="1980" y="8572"/>
                    <a:pt x="4386" y="8572"/>
                  </a:cubicBezTo>
                  <a:cubicBezTo>
                    <a:pt x="6692" y="8572"/>
                    <a:pt x="8672" y="6692"/>
                    <a:pt x="8672" y="4286"/>
                  </a:cubicBezTo>
                  <a:cubicBezTo>
                    <a:pt x="8672" y="1980"/>
                    <a:pt x="6692" y="1"/>
                    <a:pt x="4386" y="1"/>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50;p38">
              <a:extLst>
                <a:ext uri="{FF2B5EF4-FFF2-40B4-BE49-F238E27FC236}">
                  <a16:creationId xmlns:a16="http://schemas.microsoft.com/office/drawing/2014/main" id="{A20836EF-20A3-354F-8BB7-2BBF1933FB45}"/>
                </a:ext>
              </a:extLst>
            </p:cNvPr>
            <p:cNvSpPr/>
            <p:nvPr/>
          </p:nvSpPr>
          <p:spPr>
            <a:xfrm flipH="1">
              <a:off x="6105269" y="3088782"/>
              <a:ext cx="136914" cy="136934"/>
            </a:xfrm>
            <a:custGeom>
              <a:avLst/>
              <a:gdLst/>
              <a:ahLst/>
              <a:cxnLst/>
              <a:rect l="l" t="t" r="r" b="b"/>
              <a:pathLst>
                <a:path w="8146" h="8146" extrusionOk="0">
                  <a:moveTo>
                    <a:pt x="4061" y="0"/>
                  </a:moveTo>
                  <a:cubicBezTo>
                    <a:pt x="1780" y="0"/>
                    <a:pt x="0" y="1780"/>
                    <a:pt x="0" y="4060"/>
                  </a:cubicBezTo>
                  <a:cubicBezTo>
                    <a:pt x="0" y="6366"/>
                    <a:pt x="1780" y="8146"/>
                    <a:pt x="4061" y="8146"/>
                  </a:cubicBezTo>
                  <a:cubicBezTo>
                    <a:pt x="6266" y="8146"/>
                    <a:pt x="8146" y="6366"/>
                    <a:pt x="8146" y="4060"/>
                  </a:cubicBezTo>
                  <a:cubicBezTo>
                    <a:pt x="8146" y="1780"/>
                    <a:pt x="6266" y="0"/>
                    <a:pt x="4061" y="0"/>
                  </a:cubicBezTo>
                  <a:close/>
                </a:path>
              </a:pathLst>
            </a:custGeom>
            <a:solidFill>
              <a:srgbClr val="DB83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951;p38">
              <a:extLst>
                <a:ext uri="{FF2B5EF4-FFF2-40B4-BE49-F238E27FC236}">
                  <a16:creationId xmlns:a16="http://schemas.microsoft.com/office/drawing/2014/main" id="{A55101D4-D30F-D045-B79E-A764BCF670D2}"/>
                </a:ext>
              </a:extLst>
            </p:cNvPr>
            <p:cNvSpPr/>
            <p:nvPr/>
          </p:nvSpPr>
          <p:spPr>
            <a:xfrm flipH="1">
              <a:off x="5513830" y="4075058"/>
              <a:ext cx="78794" cy="49304"/>
            </a:xfrm>
            <a:custGeom>
              <a:avLst/>
              <a:gdLst/>
              <a:ahLst/>
              <a:cxnLst/>
              <a:rect l="l" t="t" r="r" b="b"/>
              <a:pathLst>
                <a:path w="4688" h="2933" extrusionOk="0">
                  <a:moveTo>
                    <a:pt x="1454" y="0"/>
                  </a:moveTo>
                  <a:cubicBezTo>
                    <a:pt x="1028" y="126"/>
                    <a:pt x="502" y="226"/>
                    <a:pt x="101" y="426"/>
                  </a:cubicBezTo>
                  <a:cubicBezTo>
                    <a:pt x="0" y="527"/>
                    <a:pt x="0" y="527"/>
                    <a:pt x="0" y="627"/>
                  </a:cubicBezTo>
                  <a:cubicBezTo>
                    <a:pt x="0" y="752"/>
                    <a:pt x="101" y="852"/>
                    <a:pt x="201" y="852"/>
                  </a:cubicBezTo>
                  <a:cubicBezTo>
                    <a:pt x="627" y="752"/>
                    <a:pt x="1028" y="752"/>
                    <a:pt x="1454" y="752"/>
                  </a:cubicBezTo>
                  <a:cubicBezTo>
                    <a:pt x="1880" y="852"/>
                    <a:pt x="2281" y="953"/>
                    <a:pt x="2607" y="1153"/>
                  </a:cubicBezTo>
                  <a:cubicBezTo>
                    <a:pt x="2908" y="1253"/>
                    <a:pt x="3233" y="1579"/>
                    <a:pt x="3534" y="1780"/>
                  </a:cubicBezTo>
                  <a:cubicBezTo>
                    <a:pt x="3634" y="2005"/>
                    <a:pt x="3760" y="2206"/>
                    <a:pt x="3960" y="2306"/>
                  </a:cubicBezTo>
                  <a:cubicBezTo>
                    <a:pt x="4060" y="2506"/>
                    <a:pt x="4161" y="2632"/>
                    <a:pt x="4261" y="2832"/>
                  </a:cubicBezTo>
                  <a:cubicBezTo>
                    <a:pt x="4386" y="2933"/>
                    <a:pt x="4487" y="2933"/>
                    <a:pt x="4487" y="2933"/>
                  </a:cubicBezTo>
                  <a:cubicBezTo>
                    <a:pt x="4587" y="2933"/>
                    <a:pt x="4687" y="2832"/>
                    <a:pt x="4687" y="2732"/>
                  </a:cubicBezTo>
                  <a:cubicBezTo>
                    <a:pt x="4587" y="2506"/>
                    <a:pt x="4587" y="2206"/>
                    <a:pt x="4487" y="2005"/>
                  </a:cubicBezTo>
                  <a:cubicBezTo>
                    <a:pt x="4386" y="1780"/>
                    <a:pt x="4261" y="1579"/>
                    <a:pt x="4060" y="1379"/>
                  </a:cubicBezTo>
                  <a:cubicBezTo>
                    <a:pt x="3860" y="953"/>
                    <a:pt x="3434" y="627"/>
                    <a:pt x="3008" y="326"/>
                  </a:cubicBezTo>
                  <a:cubicBezTo>
                    <a:pt x="2507" y="126"/>
                    <a:pt x="1980" y="0"/>
                    <a:pt x="14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952;p38">
              <a:extLst>
                <a:ext uri="{FF2B5EF4-FFF2-40B4-BE49-F238E27FC236}">
                  <a16:creationId xmlns:a16="http://schemas.microsoft.com/office/drawing/2014/main" id="{772957FF-0088-774E-967E-C1288B47D6B0}"/>
                </a:ext>
              </a:extLst>
            </p:cNvPr>
            <p:cNvSpPr/>
            <p:nvPr/>
          </p:nvSpPr>
          <p:spPr>
            <a:xfrm flipH="1">
              <a:off x="5492770" y="4013971"/>
              <a:ext cx="73735" cy="42143"/>
            </a:xfrm>
            <a:custGeom>
              <a:avLst/>
              <a:gdLst/>
              <a:ahLst/>
              <a:cxnLst/>
              <a:rect l="l" t="t" r="r" b="b"/>
              <a:pathLst>
                <a:path w="4387" h="2507" extrusionOk="0">
                  <a:moveTo>
                    <a:pt x="1354" y="0"/>
                  </a:moveTo>
                  <a:cubicBezTo>
                    <a:pt x="827" y="100"/>
                    <a:pt x="426" y="201"/>
                    <a:pt x="100" y="401"/>
                  </a:cubicBezTo>
                  <a:cubicBezTo>
                    <a:pt x="0" y="501"/>
                    <a:pt x="0" y="501"/>
                    <a:pt x="0" y="627"/>
                  </a:cubicBezTo>
                  <a:cubicBezTo>
                    <a:pt x="0" y="727"/>
                    <a:pt x="100" y="827"/>
                    <a:pt x="201" y="827"/>
                  </a:cubicBezTo>
                  <a:cubicBezTo>
                    <a:pt x="627" y="727"/>
                    <a:pt x="953" y="727"/>
                    <a:pt x="1354" y="727"/>
                  </a:cubicBezTo>
                  <a:cubicBezTo>
                    <a:pt x="1679" y="727"/>
                    <a:pt x="2080" y="827"/>
                    <a:pt x="2406" y="927"/>
                  </a:cubicBezTo>
                  <a:cubicBezTo>
                    <a:pt x="2707" y="1128"/>
                    <a:pt x="3033" y="1253"/>
                    <a:pt x="3233" y="1554"/>
                  </a:cubicBezTo>
                  <a:cubicBezTo>
                    <a:pt x="3334" y="1654"/>
                    <a:pt x="3459" y="1755"/>
                    <a:pt x="3659" y="1980"/>
                  </a:cubicBezTo>
                  <a:cubicBezTo>
                    <a:pt x="3760" y="2080"/>
                    <a:pt x="3860" y="2281"/>
                    <a:pt x="3960" y="2381"/>
                  </a:cubicBezTo>
                  <a:cubicBezTo>
                    <a:pt x="4085" y="2506"/>
                    <a:pt x="4085" y="2506"/>
                    <a:pt x="4186" y="2506"/>
                  </a:cubicBezTo>
                  <a:cubicBezTo>
                    <a:pt x="4286" y="2506"/>
                    <a:pt x="4386" y="2381"/>
                    <a:pt x="4386" y="2281"/>
                  </a:cubicBezTo>
                  <a:cubicBezTo>
                    <a:pt x="4286" y="2080"/>
                    <a:pt x="4186" y="1880"/>
                    <a:pt x="4186" y="1654"/>
                  </a:cubicBezTo>
                  <a:cubicBezTo>
                    <a:pt x="4085" y="1454"/>
                    <a:pt x="3960" y="1253"/>
                    <a:pt x="3760" y="1028"/>
                  </a:cubicBezTo>
                  <a:cubicBezTo>
                    <a:pt x="3559" y="627"/>
                    <a:pt x="3133" y="401"/>
                    <a:pt x="2707" y="201"/>
                  </a:cubicBezTo>
                  <a:cubicBezTo>
                    <a:pt x="2306" y="0"/>
                    <a:pt x="1780" y="0"/>
                    <a:pt x="1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953;p38">
              <a:extLst>
                <a:ext uri="{FF2B5EF4-FFF2-40B4-BE49-F238E27FC236}">
                  <a16:creationId xmlns:a16="http://schemas.microsoft.com/office/drawing/2014/main" id="{D928B0C3-9931-3641-8C48-DAC4E0ADBD45}"/>
                </a:ext>
              </a:extLst>
            </p:cNvPr>
            <p:cNvSpPr/>
            <p:nvPr/>
          </p:nvSpPr>
          <p:spPr>
            <a:xfrm flipH="1">
              <a:off x="6301984" y="3138758"/>
              <a:ext cx="105333" cy="66601"/>
            </a:xfrm>
            <a:custGeom>
              <a:avLst/>
              <a:gdLst/>
              <a:ahLst/>
              <a:cxnLst/>
              <a:rect l="l" t="t" r="r" b="b"/>
              <a:pathLst>
                <a:path w="6267" h="3962" extrusionOk="0">
                  <a:moveTo>
                    <a:pt x="4176" y="0"/>
                  </a:moveTo>
                  <a:cubicBezTo>
                    <a:pt x="3659" y="0"/>
                    <a:pt x="3077" y="119"/>
                    <a:pt x="2507" y="361"/>
                  </a:cubicBezTo>
                  <a:cubicBezTo>
                    <a:pt x="953" y="1087"/>
                    <a:pt x="1" y="2240"/>
                    <a:pt x="427" y="3193"/>
                  </a:cubicBezTo>
                  <a:cubicBezTo>
                    <a:pt x="608" y="3691"/>
                    <a:pt x="1252" y="3961"/>
                    <a:pt x="2054" y="3961"/>
                  </a:cubicBezTo>
                  <a:cubicBezTo>
                    <a:pt x="2583" y="3961"/>
                    <a:pt x="3182" y="3843"/>
                    <a:pt x="3760" y="3594"/>
                  </a:cubicBezTo>
                  <a:cubicBezTo>
                    <a:pt x="5339" y="2967"/>
                    <a:pt x="6267" y="1714"/>
                    <a:pt x="5866" y="887"/>
                  </a:cubicBezTo>
                  <a:cubicBezTo>
                    <a:pt x="5665" y="302"/>
                    <a:pt x="5001" y="0"/>
                    <a:pt x="4176" y="0"/>
                  </a:cubicBezTo>
                  <a:close/>
                </a:path>
              </a:pathLst>
            </a:custGeom>
            <a:solidFill>
              <a:srgbClr val="5C2D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954;p38">
              <a:extLst>
                <a:ext uri="{FF2B5EF4-FFF2-40B4-BE49-F238E27FC236}">
                  <a16:creationId xmlns:a16="http://schemas.microsoft.com/office/drawing/2014/main" id="{89B936BA-99FB-A64B-B287-7CAF8DE731C8}"/>
                </a:ext>
              </a:extLst>
            </p:cNvPr>
            <p:cNvSpPr/>
            <p:nvPr/>
          </p:nvSpPr>
          <p:spPr>
            <a:xfrm flipH="1">
              <a:off x="6208888" y="4051608"/>
              <a:ext cx="22757" cy="11246"/>
            </a:xfrm>
            <a:custGeom>
              <a:avLst/>
              <a:gdLst/>
              <a:ahLst/>
              <a:cxnLst/>
              <a:rect l="l" t="t" r="r" b="b"/>
              <a:pathLst>
                <a:path w="1354" h="669" extrusionOk="0">
                  <a:moveTo>
                    <a:pt x="545" y="0"/>
                  </a:moveTo>
                  <a:cubicBezTo>
                    <a:pt x="396" y="0"/>
                    <a:pt x="242" y="71"/>
                    <a:pt x="100" y="142"/>
                  </a:cubicBezTo>
                  <a:lnTo>
                    <a:pt x="100" y="267"/>
                  </a:lnTo>
                  <a:cubicBezTo>
                    <a:pt x="0" y="368"/>
                    <a:pt x="100" y="468"/>
                    <a:pt x="100" y="468"/>
                  </a:cubicBezTo>
                  <a:cubicBezTo>
                    <a:pt x="301" y="568"/>
                    <a:pt x="526" y="568"/>
                    <a:pt x="627" y="668"/>
                  </a:cubicBezTo>
                  <a:lnTo>
                    <a:pt x="1253" y="668"/>
                  </a:lnTo>
                  <a:cubicBezTo>
                    <a:pt x="1353" y="568"/>
                    <a:pt x="1353" y="468"/>
                    <a:pt x="1353" y="368"/>
                  </a:cubicBezTo>
                  <a:cubicBezTo>
                    <a:pt x="1253" y="142"/>
                    <a:pt x="1053" y="42"/>
                    <a:pt x="727" y="42"/>
                  </a:cubicBezTo>
                  <a:cubicBezTo>
                    <a:pt x="668" y="12"/>
                    <a:pt x="607" y="0"/>
                    <a:pt x="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955;p38">
              <a:extLst>
                <a:ext uri="{FF2B5EF4-FFF2-40B4-BE49-F238E27FC236}">
                  <a16:creationId xmlns:a16="http://schemas.microsoft.com/office/drawing/2014/main" id="{CBF6A484-682C-184B-B624-B59F8AE42A83}"/>
                </a:ext>
              </a:extLst>
            </p:cNvPr>
            <p:cNvSpPr/>
            <p:nvPr/>
          </p:nvSpPr>
          <p:spPr>
            <a:xfrm flipH="1">
              <a:off x="6159608" y="4078841"/>
              <a:ext cx="22757" cy="12238"/>
            </a:xfrm>
            <a:custGeom>
              <a:avLst/>
              <a:gdLst/>
              <a:ahLst/>
              <a:cxnLst/>
              <a:rect l="l" t="t" r="r" b="b"/>
              <a:pathLst>
                <a:path w="1354" h="728" extrusionOk="0">
                  <a:moveTo>
                    <a:pt x="201" y="1"/>
                  </a:moveTo>
                  <a:lnTo>
                    <a:pt x="101" y="101"/>
                  </a:lnTo>
                  <a:cubicBezTo>
                    <a:pt x="0" y="101"/>
                    <a:pt x="0" y="302"/>
                    <a:pt x="101" y="302"/>
                  </a:cubicBezTo>
                  <a:cubicBezTo>
                    <a:pt x="201" y="527"/>
                    <a:pt x="401" y="627"/>
                    <a:pt x="502" y="627"/>
                  </a:cubicBezTo>
                  <a:cubicBezTo>
                    <a:pt x="727" y="728"/>
                    <a:pt x="928" y="728"/>
                    <a:pt x="1128" y="728"/>
                  </a:cubicBezTo>
                  <a:cubicBezTo>
                    <a:pt x="1254" y="728"/>
                    <a:pt x="1354" y="627"/>
                    <a:pt x="1254" y="527"/>
                  </a:cubicBezTo>
                  <a:cubicBezTo>
                    <a:pt x="1128" y="302"/>
                    <a:pt x="1028" y="101"/>
                    <a:pt x="827" y="101"/>
                  </a:cubicBezTo>
                  <a:cubicBezTo>
                    <a:pt x="627" y="1"/>
                    <a:pt x="4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956;p38">
              <a:extLst>
                <a:ext uri="{FF2B5EF4-FFF2-40B4-BE49-F238E27FC236}">
                  <a16:creationId xmlns:a16="http://schemas.microsoft.com/office/drawing/2014/main" id="{0D27FB30-B399-ED4E-A574-01FE5DBB3261}"/>
                </a:ext>
              </a:extLst>
            </p:cNvPr>
            <p:cNvSpPr/>
            <p:nvPr/>
          </p:nvSpPr>
          <p:spPr>
            <a:xfrm flipH="1">
              <a:off x="6154549" y="4051037"/>
              <a:ext cx="19396" cy="11817"/>
            </a:xfrm>
            <a:custGeom>
              <a:avLst/>
              <a:gdLst/>
              <a:ahLst/>
              <a:cxnLst/>
              <a:rect l="l" t="t" r="r" b="b"/>
              <a:pathLst>
                <a:path w="1154" h="703" extrusionOk="0">
                  <a:moveTo>
                    <a:pt x="430" y="1"/>
                  </a:moveTo>
                  <a:cubicBezTo>
                    <a:pt x="326" y="1"/>
                    <a:pt x="226" y="26"/>
                    <a:pt x="126" y="76"/>
                  </a:cubicBezTo>
                  <a:cubicBezTo>
                    <a:pt x="1" y="176"/>
                    <a:pt x="1" y="301"/>
                    <a:pt x="126" y="301"/>
                  </a:cubicBezTo>
                  <a:cubicBezTo>
                    <a:pt x="226" y="502"/>
                    <a:pt x="326" y="602"/>
                    <a:pt x="527" y="602"/>
                  </a:cubicBezTo>
                  <a:cubicBezTo>
                    <a:pt x="627" y="702"/>
                    <a:pt x="753" y="702"/>
                    <a:pt x="953" y="702"/>
                  </a:cubicBezTo>
                  <a:lnTo>
                    <a:pt x="1053" y="702"/>
                  </a:lnTo>
                  <a:cubicBezTo>
                    <a:pt x="1154" y="702"/>
                    <a:pt x="1154" y="602"/>
                    <a:pt x="1154" y="502"/>
                  </a:cubicBezTo>
                  <a:cubicBezTo>
                    <a:pt x="1053" y="301"/>
                    <a:pt x="953" y="176"/>
                    <a:pt x="753" y="76"/>
                  </a:cubicBezTo>
                  <a:cubicBezTo>
                    <a:pt x="640" y="26"/>
                    <a:pt x="533" y="1"/>
                    <a:pt x="4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957;p38">
              <a:extLst>
                <a:ext uri="{FF2B5EF4-FFF2-40B4-BE49-F238E27FC236}">
                  <a16:creationId xmlns:a16="http://schemas.microsoft.com/office/drawing/2014/main" id="{6EC2819C-02CB-374C-871B-F06A6FAD6DA8}"/>
                </a:ext>
              </a:extLst>
            </p:cNvPr>
            <p:cNvSpPr/>
            <p:nvPr/>
          </p:nvSpPr>
          <p:spPr>
            <a:xfrm flipH="1">
              <a:off x="6221107" y="4083900"/>
              <a:ext cx="13917" cy="10557"/>
            </a:xfrm>
            <a:custGeom>
              <a:avLst/>
              <a:gdLst/>
              <a:ahLst/>
              <a:cxnLst/>
              <a:rect l="l" t="t" r="r" b="b"/>
              <a:pathLst>
                <a:path w="828" h="628" extrusionOk="0">
                  <a:moveTo>
                    <a:pt x="101" y="1"/>
                  </a:moveTo>
                  <a:cubicBezTo>
                    <a:pt x="1" y="1"/>
                    <a:pt x="1" y="101"/>
                    <a:pt x="1" y="226"/>
                  </a:cubicBezTo>
                  <a:cubicBezTo>
                    <a:pt x="1" y="427"/>
                    <a:pt x="101" y="527"/>
                    <a:pt x="201" y="627"/>
                  </a:cubicBezTo>
                  <a:cubicBezTo>
                    <a:pt x="402" y="627"/>
                    <a:pt x="502" y="627"/>
                    <a:pt x="727" y="527"/>
                  </a:cubicBezTo>
                  <a:cubicBezTo>
                    <a:pt x="828" y="527"/>
                    <a:pt x="828" y="326"/>
                    <a:pt x="727" y="326"/>
                  </a:cubicBezTo>
                  <a:lnTo>
                    <a:pt x="727" y="226"/>
                  </a:lnTo>
                  <a:cubicBezTo>
                    <a:pt x="627" y="101"/>
                    <a:pt x="627" y="101"/>
                    <a:pt x="5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958;p38">
              <a:extLst>
                <a:ext uri="{FF2B5EF4-FFF2-40B4-BE49-F238E27FC236}">
                  <a16:creationId xmlns:a16="http://schemas.microsoft.com/office/drawing/2014/main" id="{E2F0CACE-6B5C-D245-933B-80ADCFE63021}"/>
                </a:ext>
              </a:extLst>
            </p:cNvPr>
            <p:cNvSpPr/>
            <p:nvPr/>
          </p:nvSpPr>
          <p:spPr>
            <a:xfrm flipH="1">
              <a:off x="6144011" y="4144719"/>
              <a:ext cx="15614" cy="12927"/>
            </a:xfrm>
            <a:custGeom>
              <a:avLst/>
              <a:gdLst/>
              <a:ahLst/>
              <a:cxnLst/>
              <a:rect l="l" t="t" r="r" b="b"/>
              <a:pathLst>
                <a:path w="929" h="769" extrusionOk="0">
                  <a:moveTo>
                    <a:pt x="359" y="0"/>
                  </a:moveTo>
                  <a:cubicBezTo>
                    <a:pt x="312" y="0"/>
                    <a:pt x="260" y="12"/>
                    <a:pt x="201" y="42"/>
                  </a:cubicBezTo>
                  <a:cubicBezTo>
                    <a:pt x="101" y="42"/>
                    <a:pt x="1" y="142"/>
                    <a:pt x="101" y="242"/>
                  </a:cubicBezTo>
                  <a:lnTo>
                    <a:pt x="101" y="368"/>
                  </a:lnTo>
                  <a:cubicBezTo>
                    <a:pt x="101" y="468"/>
                    <a:pt x="201" y="568"/>
                    <a:pt x="302" y="668"/>
                  </a:cubicBezTo>
                  <a:cubicBezTo>
                    <a:pt x="302" y="668"/>
                    <a:pt x="402" y="668"/>
                    <a:pt x="627" y="769"/>
                  </a:cubicBezTo>
                  <a:cubicBezTo>
                    <a:pt x="728" y="769"/>
                    <a:pt x="828" y="668"/>
                    <a:pt x="828" y="568"/>
                  </a:cubicBezTo>
                  <a:cubicBezTo>
                    <a:pt x="928" y="368"/>
                    <a:pt x="828" y="242"/>
                    <a:pt x="627" y="142"/>
                  </a:cubicBezTo>
                  <a:cubicBezTo>
                    <a:pt x="556" y="71"/>
                    <a:pt x="473" y="0"/>
                    <a:pt x="3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959;p38">
              <a:extLst>
                <a:ext uri="{FF2B5EF4-FFF2-40B4-BE49-F238E27FC236}">
                  <a16:creationId xmlns:a16="http://schemas.microsoft.com/office/drawing/2014/main" id="{25058771-3933-3E40-B9E8-F1249E67C97A}"/>
                </a:ext>
              </a:extLst>
            </p:cNvPr>
            <p:cNvSpPr/>
            <p:nvPr/>
          </p:nvSpPr>
          <p:spPr>
            <a:xfrm flipH="1">
              <a:off x="6115791" y="4122664"/>
              <a:ext cx="13917" cy="13919"/>
            </a:xfrm>
            <a:custGeom>
              <a:avLst/>
              <a:gdLst/>
              <a:ahLst/>
              <a:cxnLst/>
              <a:rect l="l" t="t" r="r" b="b"/>
              <a:pathLst>
                <a:path w="828" h="828" extrusionOk="0">
                  <a:moveTo>
                    <a:pt x="201" y="0"/>
                  </a:moveTo>
                  <a:cubicBezTo>
                    <a:pt x="100" y="0"/>
                    <a:pt x="0" y="101"/>
                    <a:pt x="0" y="201"/>
                  </a:cubicBezTo>
                  <a:cubicBezTo>
                    <a:pt x="0" y="426"/>
                    <a:pt x="100" y="527"/>
                    <a:pt x="201" y="627"/>
                  </a:cubicBezTo>
                  <a:cubicBezTo>
                    <a:pt x="301" y="727"/>
                    <a:pt x="401" y="827"/>
                    <a:pt x="627" y="827"/>
                  </a:cubicBezTo>
                  <a:cubicBezTo>
                    <a:pt x="727" y="827"/>
                    <a:pt x="827" y="727"/>
                    <a:pt x="827" y="627"/>
                  </a:cubicBezTo>
                  <a:cubicBezTo>
                    <a:pt x="827" y="426"/>
                    <a:pt x="727" y="301"/>
                    <a:pt x="627" y="201"/>
                  </a:cubicBezTo>
                  <a:cubicBezTo>
                    <a:pt x="501" y="101"/>
                    <a:pt x="401"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960;p38">
              <a:extLst>
                <a:ext uri="{FF2B5EF4-FFF2-40B4-BE49-F238E27FC236}">
                  <a16:creationId xmlns:a16="http://schemas.microsoft.com/office/drawing/2014/main" id="{F33978DC-5A87-5E4E-A77C-1622C27C80F7}"/>
                </a:ext>
              </a:extLst>
            </p:cNvPr>
            <p:cNvSpPr/>
            <p:nvPr/>
          </p:nvSpPr>
          <p:spPr>
            <a:xfrm flipH="1">
              <a:off x="6098109" y="4096121"/>
              <a:ext cx="17698" cy="16020"/>
            </a:xfrm>
            <a:custGeom>
              <a:avLst/>
              <a:gdLst/>
              <a:ahLst/>
              <a:cxnLst/>
              <a:rect l="l" t="t" r="r" b="b"/>
              <a:pathLst>
                <a:path w="1053" h="953" extrusionOk="0">
                  <a:moveTo>
                    <a:pt x="201" y="0"/>
                  </a:moveTo>
                  <a:cubicBezTo>
                    <a:pt x="101" y="126"/>
                    <a:pt x="0" y="126"/>
                    <a:pt x="101" y="226"/>
                  </a:cubicBezTo>
                  <a:cubicBezTo>
                    <a:pt x="101" y="426"/>
                    <a:pt x="201" y="627"/>
                    <a:pt x="301" y="752"/>
                  </a:cubicBezTo>
                  <a:cubicBezTo>
                    <a:pt x="527" y="852"/>
                    <a:pt x="627" y="953"/>
                    <a:pt x="827" y="953"/>
                  </a:cubicBezTo>
                  <a:lnTo>
                    <a:pt x="928" y="953"/>
                  </a:lnTo>
                  <a:cubicBezTo>
                    <a:pt x="1053" y="953"/>
                    <a:pt x="1053" y="852"/>
                    <a:pt x="1053" y="752"/>
                  </a:cubicBezTo>
                  <a:cubicBezTo>
                    <a:pt x="1053" y="527"/>
                    <a:pt x="827" y="326"/>
                    <a:pt x="727" y="226"/>
                  </a:cubicBezTo>
                  <a:cubicBezTo>
                    <a:pt x="627" y="126"/>
                    <a:pt x="527" y="0"/>
                    <a:pt x="3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961;p38">
              <a:extLst>
                <a:ext uri="{FF2B5EF4-FFF2-40B4-BE49-F238E27FC236}">
                  <a16:creationId xmlns:a16="http://schemas.microsoft.com/office/drawing/2014/main" id="{16E38792-3822-4D41-912A-DE513981978B}"/>
                </a:ext>
              </a:extLst>
            </p:cNvPr>
            <p:cNvSpPr/>
            <p:nvPr/>
          </p:nvSpPr>
          <p:spPr>
            <a:xfrm flipH="1">
              <a:off x="6908987" y="4000640"/>
              <a:ext cx="10555" cy="26257"/>
            </a:xfrm>
            <a:custGeom>
              <a:avLst/>
              <a:gdLst/>
              <a:ahLst/>
              <a:cxnLst/>
              <a:rect l="l" t="t" r="r" b="b"/>
              <a:pathLst>
                <a:path w="628" h="1562" extrusionOk="0">
                  <a:moveTo>
                    <a:pt x="279" y="0"/>
                  </a:moveTo>
                  <a:cubicBezTo>
                    <a:pt x="244" y="0"/>
                    <a:pt x="172" y="77"/>
                    <a:pt x="101" y="167"/>
                  </a:cubicBezTo>
                  <a:cubicBezTo>
                    <a:pt x="0" y="367"/>
                    <a:pt x="0" y="568"/>
                    <a:pt x="0" y="793"/>
                  </a:cubicBezTo>
                  <a:cubicBezTo>
                    <a:pt x="101" y="994"/>
                    <a:pt x="101" y="1294"/>
                    <a:pt x="201" y="1520"/>
                  </a:cubicBezTo>
                  <a:lnTo>
                    <a:pt x="301" y="1520"/>
                  </a:lnTo>
                  <a:cubicBezTo>
                    <a:pt x="331" y="1549"/>
                    <a:pt x="360" y="1561"/>
                    <a:pt x="387" y="1561"/>
                  </a:cubicBezTo>
                  <a:cubicBezTo>
                    <a:pt x="452" y="1561"/>
                    <a:pt x="502" y="1491"/>
                    <a:pt x="502" y="1420"/>
                  </a:cubicBezTo>
                  <a:cubicBezTo>
                    <a:pt x="627" y="1194"/>
                    <a:pt x="627" y="994"/>
                    <a:pt x="627" y="793"/>
                  </a:cubicBezTo>
                  <a:cubicBezTo>
                    <a:pt x="627" y="568"/>
                    <a:pt x="627" y="267"/>
                    <a:pt x="401" y="41"/>
                  </a:cubicBezTo>
                  <a:lnTo>
                    <a:pt x="301" y="41"/>
                  </a:lnTo>
                  <a:cubicBezTo>
                    <a:pt x="301" y="13"/>
                    <a:pt x="293" y="0"/>
                    <a:pt x="2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962;p38">
              <a:extLst>
                <a:ext uri="{FF2B5EF4-FFF2-40B4-BE49-F238E27FC236}">
                  <a16:creationId xmlns:a16="http://schemas.microsoft.com/office/drawing/2014/main" id="{B3418EB0-C843-C24B-8E7A-1819147AB67F}"/>
                </a:ext>
              </a:extLst>
            </p:cNvPr>
            <p:cNvSpPr/>
            <p:nvPr/>
          </p:nvSpPr>
          <p:spPr>
            <a:xfrm flipH="1">
              <a:off x="6887927" y="4062837"/>
              <a:ext cx="14337" cy="21080"/>
            </a:xfrm>
            <a:custGeom>
              <a:avLst/>
              <a:gdLst/>
              <a:ahLst/>
              <a:cxnLst/>
              <a:rect l="l" t="t" r="r" b="b"/>
              <a:pathLst>
                <a:path w="853" h="1254" extrusionOk="0">
                  <a:moveTo>
                    <a:pt x="326" y="0"/>
                  </a:moveTo>
                  <a:cubicBezTo>
                    <a:pt x="226" y="0"/>
                    <a:pt x="100" y="0"/>
                    <a:pt x="100" y="101"/>
                  </a:cubicBezTo>
                  <a:cubicBezTo>
                    <a:pt x="0" y="326"/>
                    <a:pt x="100" y="527"/>
                    <a:pt x="100" y="727"/>
                  </a:cubicBezTo>
                  <a:cubicBezTo>
                    <a:pt x="226" y="953"/>
                    <a:pt x="326" y="1053"/>
                    <a:pt x="426" y="1254"/>
                  </a:cubicBezTo>
                  <a:lnTo>
                    <a:pt x="526" y="1254"/>
                  </a:lnTo>
                  <a:cubicBezTo>
                    <a:pt x="627" y="1254"/>
                    <a:pt x="727" y="1254"/>
                    <a:pt x="727" y="1153"/>
                  </a:cubicBezTo>
                  <a:cubicBezTo>
                    <a:pt x="852" y="953"/>
                    <a:pt x="727" y="727"/>
                    <a:pt x="727" y="527"/>
                  </a:cubicBezTo>
                  <a:cubicBezTo>
                    <a:pt x="627" y="326"/>
                    <a:pt x="526" y="226"/>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963;p38">
              <a:extLst>
                <a:ext uri="{FF2B5EF4-FFF2-40B4-BE49-F238E27FC236}">
                  <a16:creationId xmlns:a16="http://schemas.microsoft.com/office/drawing/2014/main" id="{2DEA5A0A-6455-074A-A956-AD3F1B30AC59}"/>
                </a:ext>
              </a:extLst>
            </p:cNvPr>
            <p:cNvSpPr/>
            <p:nvPr/>
          </p:nvSpPr>
          <p:spPr>
            <a:xfrm flipH="1">
              <a:off x="6874028" y="4035034"/>
              <a:ext cx="10555" cy="18978"/>
            </a:xfrm>
            <a:custGeom>
              <a:avLst/>
              <a:gdLst/>
              <a:ahLst/>
              <a:cxnLst/>
              <a:rect l="l" t="t" r="r" b="b"/>
              <a:pathLst>
                <a:path w="628" h="1129" extrusionOk="0">
                  <a:moveTo>
                    <a:pt x="301" y="0"/>
                  </a:moveTo>
                  <a:cubicBezTo>
                    <a:pt x="201" y="0"/>
                    <a:pt x="101" y="0"/>
                    <a:pt x="1" y="100"/>
                  </a:cubicBezTo>
                  <a:lnTo>
                    <a:pt x="1" y="627"/>
                  </a:lnTo>
                  <a:cubicBezTo>
                    <a:pt x="101" y="827"/>
                    <a:pt x="101" y="928"/>
                    <a:pt x="301" y="1128"/>
                  </a:cubicBezTo>
                  <a:cubicBezTo>
                    <a:pt x="427" y="1128"/>
                    <a:pt x="527" y="1128"/>
                    <a:pt x="627" y="1028"/>
                  </a:cubicBezTo>
                  <a:lnTo>
                    <a:pt x="627" y="502"/>
                  </a:lnTo>
                  <a:cubicBezTo>
                    <a:pt x="527" y="301"/>
                    <a:pt x="527" y="201"/>
                    <a:pt x="3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964;p38">
              <a:extLst>
                <a:ext uri="{FF2B5EF4-FFF2-40B4-BE49-F238E27FC236}">
                  <a16:creationId xmlns:a16="http://schemas.microsoft.com/office/drawing/2014/main" id="{81E780E7-F2AC-174D-B357-3267EA5A5C09}"/>
                </a:ext>
              </a:extLst>
            </p:cNvPr>
            <p:cNvSpPr/>
            <p:nvPr/>
          </p:nvSpPr>
          <p:spPr>
            <a:xfrm flipH="1">
              <a:off x="6833589" y="4038396"/>
              <a:ext cx="14337" cy="15616"/>
            </a:xfrm>
            <a:custGeom>
              <a:avLst/>
              <a:gdLst/>
              <a:ahLst/>
              <a:cxnLst/>
              <a:rect l="l" t="t" r="r" b="b"/>
              <a:pathLst>
                <a:path w="853" h="929" extrusionOk="0">
                  <a:moveTo>
                    <a:pt x="326" y="1"/>
                  </a:moveTo>
                  <a:cubicBezTo>
                    <a:pt x="226" y="1"/>
                    <a:pt x="125" y="1"/>
                    <a:pt x="125" y="101"/>
                  </a:cubicBezTo>
                  <a:cubicBezTo>
                    <a:pt x="0" y="302"/>
                    <a:pt x="125" y="527"/>
                    <a:pt x="125" y="627"/>
                  </a:cubicBezTo>
                  <a:cubicBezTo>
                    <a:pt x="226" y="728"/>
                    <a:pt x="326" y="828"/>
                    <a:pt x="526" y="928"/>
                  </a:cubicBezTo>
                  <a:cubicBezTo>
                    <a:pt x="627" y="928"/>
                    <a:pt x="752" y="928"/>
                    <a:pt x="752" y="828"/>
                  </a:cubicBezTo>
                  <a:cubicBezTo>
                    <a:pt x="852" y="627"/>
                    <a:pt x="752" y="427"/>
                    <a:pt x="752" y="302"/>
                  </a:cubicBezTo>
                  <a:cubicBezTo>
                    <a:pt x="627" y="201"/>
                    <a:pt x="526"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965;p38">
              <a:extLst>
                <a:ext uri="{FF2B5EF4-FFF2-40B4-BE49-F238E27FC236}">
                  <a16:creationId xmlns:a16="http://schemas.microsoft.com/office/drawing/2014/main" id="{A117D764-8A1A-5B47-952D-F17555E93F0A}"/>
                </a:ext>
              </a:extLst>
            </p:cNvPr>
            <p:cNvSpPr/>
            <p:nvPr/>
          </p:nvSpPr>
          <p:spPr>
            <a:xfrm flipH="1">
              <a:off x="6860128" y="3973526"/>
              <a:ext cx="10555" cy="13498"/>
            </a:xfrm>
            <a:custGeom>
              <a:avLst/>
              <a:gdLst/>
              <a:ahLst/>
              <a:cxnLst/>
              <a:rect l="l" t="t" r="r" b="b"/>
              <a:pathLst>
                <a:path w="628" h="803" extrusionOk="0">
                  <a:moveTo>
                    <a:pt x="427" y="0"/>
                  </a:moveTo>
                  <a:cubicBezTo>
                    <a:pt x="327" y="0"/>
                    <a:pt x="226" y="0"/>
                    <a:pt x="101" y="100"/>
                  </a:cubicBezTo>
                  <a:cubicBezTo>
                    <a:pt x="1" y="201"/>
                    <a:pt x="1" y="301"/>
                    <a:pt x="1" y="401"/>
                  </a:cubicBezTo>
                  <a:cubicBezTo>
                    <a:pt x="101" y="526"/>
                    <a:pt x="101" y="627"/>
                    <a:pt x="226" y="727"/>
                  </a:cubicBezTo>
                  <a:cubicBezTo>
                    <a:pt x="276" y="777"/>
                    <a:pt x="352" y="802"/>
                    <a:pt x="414" y="802"/>
                  </a:cubicBezTo>
                  <a:cubicBezTo>
                    <a:pt x="477" y="802"/>
                    <a:pt x="527" y="777"/>
                    <a:pt x="527" y="727"/>
                  </a:cubicBezTo>
                  <a:cubicBezTo>
                    <a:pt x="627" y="627"/>
                    <a:pt x="627" y="401"/>
                    <a:pt x="627" y="301"/>
                  </a:cubicBezTo>
                  <a:cubicBezTo>
                    <a:pt x="627" y="201"/>
                    <a:pt x="627" y="100"/>
                    <a:pt x="4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5966;p38">
              <a:extLst>
                <a:ext uri="{FF2B5EF4-FFF2-40B4-BE49-F238E27FC236}">
                  <a16:creationId xmlns:a16="http://schemas.microsoft.com/office/drawing/2014/main" id="{273342F8-C18F-1646-BCCB-4B73D1C2570E}"/>
                </a:ext>
              </a:extLst>
            </p:cNvPr>
            <p:cNvSpPr/>
            <p:nvPr/>
          </p:nvSpPr>
          <p:spPr>
            <a:xfrm flipH="1">
              <a:off x="6780931" y="4208614"/>
              <a:ext cx="14337" cy="13919"/>
            </a:xfrm>
            <a:custGeom>
              <a:avLst/>
              <a:gdLst/>
              <a:ahLst/>
              <a:cxnLst/>
              <a:rect l="l" t="t" r="r" b="b"/>
              <a:pathLst>
                <a:path w="853" h="828" extrusionOk="0">
                  <a:moveTo>
                    <a:pt x="326" y="0"/>
                  </a:moveTo>
                  <a:cubicBezTo>
                    <a:pt x="226" y="0"/>
                    <a:pt x="125" y="100"/>
                    <a:pt x="125" y="201"/>
                  </a:cubicBezTo>
                  <a:cubicBezTo>
                    <a:pt x="0" y="326"/>
                    <a:pt x="125" y="526"/>
                    <a:pt x="226" y="627"/>
                  </a:cubicBezTo>
                  <a:cubicBezTo>
                    <a:pt x="226" y="727"/>
                    <a:pt x="326" y="827"/>
                    <a:pt x="526" y="827"/>
                  </a:cubicBezTo>
                  <a:cubicBezTo>
                    <a:pt x="627" y="827"/>
                    <a:pt x="752" y="827"/>
                    <a:pt x="852" y="727"/>
                  </a:cubicBezTo>
                  <a:cubicBezTo>
                    <a:pt x="852" y="526"/>
                    <a:pt x="752" y="326"/>
                    <a:pt x="627" y="201"/>
                  </a:cubicBezTo>
                  <a:cubicBezTo>
                    <a:pt x="627" y="100"/>
                    <a:pt x="526" y="0"/>
                    <a:pt x="3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5967;p38">
              <a:extLst>
                <a:ext uri="{FF2B5EF4-FFF2-40B4-BE49-F238E27FC236}">
                  <a16:creationId xmlns:a16="http://schemas.microsoft.com/office/drawing/2014/main" id="{88BF8039-0F3D-1749-8173-91435D0AE5D8}"/>
                </a:ext>
              </a:extLst>
            </p:cNvPr>
            <p:cNvSpPr/>
            <p:nvPr/>
          </p:nvSpPr>
          <p:spPr>
            <a:xfrm flipH="1">
              <a:off x="6754812" y="4180373"/>
              <a:ext cx="13933" cy="17718"/>
            </a:xfrm>
            <a:custGeom>
              <a:avLst/>
              <a:gdLst/>
              <a:ahLst/>
              <a:cxnLst/>
              <a:rect l="l" t="t" r="r" b="b"/>
              <a:pathLst>
                <a:path w="829" h="1054" extrusionOk="0">
                  <a:moveTo>
                    <a:pt x="201" y="1"/>
                  </a:moveTo>
                  <a:cubicBezTo>
                    <a:pt x="101" y="1"/>
                    <a:pt x="101" y="126"/>
                    <a:pt x="1" y="226"/>
                  </a:cubicBezTo>
                  <a:cubicBezTo>
                    <a:pt x="1" y="427"/>
                    <a:pt x="101" y="527"/>
                    <a:pt x="201" y="753"/>
                  </a:cubicBezTo>
                  <a:cubicBezTo>
                    <a:pt x="302" y="853"/>
                    <a:pt x="427" y="953"/>
                    <a:pt x="628" y="1054"/>
                  </a:cubicBezTo>
                  <a:lnTo>
                    <a:pt x="728" y="1054"/>
                  </a:lnTo>
                  <a:cubicBezTo>
                    <a:pt x="828" y="1054"/>
                    <a:pt x="828" y="1054"/>
                    <a:pt x="828" y="953"/>
                  </a:cubicBezTo>
                  <a:cubicBezTo>
                    <a:pt x="828" y="753"/>
                    <a:pt x="828" y="527"/>
                    <a:pt x="728" y="427"/>
                  </a:cubicBezTo>
                  <a:cubicBezTo>
                    <a:pt x="628" y="226"/>
                    <a:pt x="527" y="126"/>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5968;p38">
              <a:extLst>
                <a:ext uri="{FF2B5EF4-FFF2-40B4-BE49-F238E27FC236}">
                  <a16:creationId xmlns:a16="http://schemas.microsoft.com/office/drawing/2014/main" id="{FE0E6A14-84EE-284A-A5D4-A2711C2DDE3A}"/>
                </a:ext>
              </a:extLst>
            </p:cNvPr>
            <p:cNvSpPr/>
            <p:nvPr/>
          </p:nvSpPr>
          <p:spPr>
            <a:xfrm flipH="1">
              <a:off x="6784729" y="4138247"/>
              <a:ext cx="13917" cy="19399"/>
            </a:xfrm>
            <a:custGeom>
              <a:avLst/>
              <a:gdLst/>
              <a:ahLst/>
              <a:cxnLst/>
              <a:rect l="l" t="t" r="r" b="b"/>
              <a:pathLst>
                <a:path w="828" h="1154" extrusionOk="0">
                  <a:moveTo>
                    <a:pt x="326" y="1"/>
                  </a:moveTo>
                  <a:cubicBezTo>
                    <a:pt x="201" y="1"/>
                    <a:pt x="101" y="1"/>
                    <a:pt x="101" y="126"/>
                  </a:cubicBezTo>
                  <a:cubicBezTo>
                    <a:pt x="1" y="326"/>
                    <a:pt x="101" y="527"/>
                    <a:pt x="101" y="753"/>
                  </a:cubicBezTo>
                  <a:cubicBezTo>
                    <a:pt x="201" y="853"/>
                    <a:pt x="326" y="953"/>
                    <a:pt x="527" y="1053"/>
                  </a:cubicBezTo>
                  <a:lnTo>
                    <a:pt x="527" y="1154"/>
                  </a:lnTo>
                  <a:cubicBezTo>
                    <a:pt x="627" y="1154"/>
                    <a:pt x="727" y="1053"/>
                    <a:pt x="727" y="953"/>
                  </a:cubicBezTo>
                  <a:cubicBezTo>
                    <a:pt x="828" y="753"/>
                    <a:pt x="727" y="627"/>
                    <a:pt x="727" y="427"/>
                  </a:cubicBezTo>
                  <a:cubicBezTo>
                    <a:pt x="627" y="326"/>
                    <a:pt x="527" y="126"/>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5969;p38">
              <a:extLst>
                <a:ext uri="{FF2B5EF4-FFF2-40B4-BE49-F238E27FC236}">
                  <a16:creationId xmlns:a16="http://schemas.microsoft.com/office/drawing/2014/main" id="{1A2A9B48-8586-C94D-9591-451867D704B3}"/>
                </a:ext>
              </a:extLst>
            </p:cNvPr>
            <p:cNvSpPr/>
            <p:nvPr/>
          </p:nvSpPr>
          <p:spPr>
            <a:xfrm flipH="1">
              <a:off x="6833589" y="4138247"/>
              <a:ext cx="12236" cy="21080"/>
            </a:xfrm>
            <a:custGeom>
              <a:avLst/>
              <a:gdLst/>
              <a:ahLst/>
              <a:cxnLst/>
              <a:rect l="l" t="t" r="r" b="b"/>
              <a:pathLst>
                <a:path w="728" h="1254" extrusionOk="0">
                  <a:moveTo>
                    <a:pt x="401" y="1"/>
                  </a:moveTo>
                  <a:cubicBezTo>
                    <a:pt x="301" y="1"/>
                    <a:pt x="201" y="1"/>
                    <a:pt x="101" y="126"/>
                  </a:cubicBezTo>
                  <a:cubicBezTo>
                    <a:pt x="0" y="326"/>
                    <a:pt x="0" y="527"/>
                    <a:pt x="101" y="753"/>
                  </a:cubicBezTo>
                  <a:cubicBezTo>
                    <a:pt x="101" y="953"/>
                    <a:pt x="201" y="1154"/>
                    <a:pt x="401" y="1254"/>
                  </a:cubicBezTo>
                  <a:lnTo>
                    <a:pt x="502" y="1254"/>
                  </a:lnTo>
                  <a:cubicBezTo>
                    <a:pt x="627" y="1254"/>
                    <a:pt x="727" y="1154"/>
                    <a:pt x="727" y="1053"/>
                  </a:cubicBezTo>
                  <a:lnTo>
                    <a:pt x="727" y="527"/>
                  </a:lnTo>
                  <a:cubicBezTo>
                    <a:pt x="627" y="427"/>
                    <a:pt x="627" y="226"/>
                    <a:pt x="401" y="126"/>
                  </a:cubicBezTo>
                  <a:lnTo>
                    <a:pt x="4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5970;p38">
              <a:extLst>
                <a:ext uri="{FF2B5EF4-FFF2-40B4-BE49-F238E27FC236}">
                  <a16:creationId xmlns:a16="http://schemas.microsoft.com/office/drawing/2014/main" id="{94916C1D-982E-3644-93AD-4A73E5B4BF07}"/>
                </a:ext>
              </a:extLst>
            </p:cNvPr>
            <p:cNvSpPr/>
            <p:nvPr/>
          </p:nvSpPr>
          <p:spPr>
            <a:xfrm flipH="1">
              <a:off x="6703852" y="4266743"/>
              <a:ext cx="13917" cy="17297"/>
            </a:xfrm>
            <a:custGeom>
              <a:avLst/>
              <a:gdLst/>
              <a:ahLst/>
              <a:cxnLst/>
              <a:rect l="l" t="t" r="r" b="b"/>
              <a:pathLst>
                <a:path w="828" h="1029" extrusionOk="0">
                  <a:moveTo>
                    <a:pt x="101" y="1"/>
                  </a:moveTo>
                  <a:cubicBezTo>
                    <a:pt x="1" y="1"/>
                    <a:pt x="1" y="101"/>
                    <a:pt x="1" y="201"/>
                  </a:cubicBezTo>
                  <a:cubicBezTo>
                    <a:pt x="1" y="402"/>
                    <a:pt x="101" y="627"/>
                    <a:pt x="201" y="728"/>
                  </a:cubicBezTo>
                  <a:cubicBezTo>
                    <a:pt x="301" y="828"/>
                    <a:pt x="402" y="928"/>
                    <a:pt x="627" y="1028"/>
                  </a:cubicBezTo>
                  <a:lnTo>
                    <a:pt x="727" y="1028"/>
                  </a:lnTo>
                  <a:cubicBezTo>
                    <a:pt x="828" y="1028"/>
                    <a:pt x="828" y="928"/>
                    <a:pt x="828" y="828"/>
                  </a:cubicBezTo>
                  <a:cubicBezTo>
                    <a:pt x="828" y="627"/>
                    <a:pt x="727" y="402"/>
                    <a:pt x="627" y="302"/>
                  </a:cubicBezTo>
                  <a:cubicBezTo>
                    <a:pt x="527" y="201"/>
                    <a:pt x="402" y="10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971;p38">
              <a:extLst>
                <a:ext uri="{FF2B5EF4-FFF2-40B4-BE49-F238E27FC236}">
                  <a16:creationId xmlns:a16="http://schemas.microsoft.com/office/drawing/2014/main" id="{50E8B84D-320B-454E-85D4-11FA35378F00}"/>
                </a:ext>
              </a:extLst>
            </p:cNvPr>
            <p:cNvSpPr/>
            <p:nvPr/>
          </p:nvSpPr>
          <p:spPr>
            <a:xfrm flipH="1">
              <a:off x="6670573" y="4254102"/>
              <a:ext cx="13917" cy="12658"/>
            </a:xfrm>
            <a:custGeom>
              <a:avLst/>
              <a:gdLst/>
              <a:ahLst/>
              <a:cxnLst/>
              <a:rect l="l" t="t" r="r" b="b"/>
              <a:pathLst>
                <a:path w="828" h="753" extrusionOk="0">
                  <a:moveTo>
                    <a:pt x="201" y="1"/>
                  </a:moveTo>
                  <a:cubicBezTo>
                    <a:pt x="101" y="1"/>
                    <a:pt x="1" y="126"/>
                    <a:pt x="1" y="226"/>
                  </a:cubicBezTo>
                  <a:cubicBezTo>
                    <a:pt x="1" y="427"/>
                    <a:pt x="101" y="527"/>
                    <a:pt x="201" y="627"/>
                  </a:cubicBezTo>
                  <a:cubicBezTo>
                    <a:pt x="301" y="627"/>
                    <a:pt x="427" y="753"/>
                    <a:pt x="627" y="753"/>
                  </a:cubicBezTo>
                  <a:cubicBezTo>
                    <a:pt x="727" y="753"/>
                    <a:pt x="828" y="627"/>
                    <a:pt x="828" y="427"/>
                  </a:cubicBezTo>
                  <a:cubicBezTo>
                    <a:pt x="828" y="327"/>
                    <a:pt x="727" y="226"/>
                    <a:pt x="627" y="126"/>
                  </a:cubicBezTo>
                  <a:cubicBezTo>
                    <a:pt x="527" y="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972;p38">
              <a:extLst>
                <a:ext uri="{FF2B5EF4-FFF2-40B4-BE49-F238E27FC236}">
                  <a16:creationId xmlns:a16="http://schemas.microsoft.com/office/drawing/2014/main" id="{9D736FEA-EE19-0A4B-A9C1-87279F1BF33A}"/>
                </a:ext>
              </a:extLst>
            </p:cNvPr>
            <p:cNvSpPr/>
            <p:nvPr/>
          </p:nvSpPr>
          <p:spPr>
            <a:xfrm flipH="1">
              <a:off x="6652875" y="4307944"/>
              <a:ext cx="12236" cy="11481"/>
            </a:xfrm>
            <a:custGeom>
              <a:avLst/>
              <a:gdLst/>
              <a:ahLst/>
              <a:cxnLst/>
              <a:rect l="l" t="t" r="r" b="b"/>
              <a:pathLst>
                <a:path w="728" h="683" extrusionOk="0">
                  <a:moveTo>
                    <a:pt x="378" y="0"/>
                  </a:moveTo>
                  <a:cubicBezTo>
                    <a:pt x="326" y="0"/>
                    <a:pt x="268" y="14"/>
                    <a:pt x="201" y="56"/>
                  </a:cubicBezTo>
                  <a:cubicBezTo>
                    <a:pt x="101" y="56"/>
                    <a:pt x="0" y="156"/>
                    <a:pt x="0" y="257"/>
                  </a:cubicBezTo>
                  <a:cubicBezTo>
                    <a:pt x="0" y="357"/>
                    <a:pt x="101" y="457"/>
                    <a:pt x="201" y="557"/>
                  </a:cubicBezTo>
                  <a:cubicBezTo>
                    <a:pt x="301" y="557"/>
                    <a:pt x="401" y="683"/>
                    <a:pt x="527" y="683"/>
                  </a:cubicBezTo>
                  <a:cubicBezTo>
                    <a:pt x="627" y="557"/>
                    <a:pt x="727" y="457"/>
                    <a:pt x="727" y="357"/>
                  </a:cubicBezTo>
                  <a:cubicBezTo>
                    <a:pt x="727" y="257"/>
                    <a:pt x="627" y="156"/>
                    <a:pt x="627" y="56"/>
                  </a:cubicBezTo>
                  <a:cubicBezTo>
                    <a:pt x="560" y="56"/>
                    <a:pt x="482" y="0"/>
                    <a:pt x="3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973;p38">
              <a:extLst>
                <a:ext uri="{FF2B5EF4-FFF2-40B4-BE49-F238E27FC236}">
                  <a16:creationId xmlns:a16="http://schemas.microsoft.com/office/drawing/2014/main" id="{4399B4DF-B3DB-934B-837A-2F6A6645F687}"/>
                </a:ext>
              </a:extLst>
            </p:cNvPr>
            <p:cNvSpPr/>
            <p:nvPr/>
          </p:nvSpPr>
          <p:spPr>
            <a:xfrm flipH="1">
              <a:off x="6714373" y="4324468"/>
              <a:ext cx="21093" cy="21080"/>
            </a:xfrm>
            <a:custGeom>
              <a:avLst/>
              <a:gdLst/>
              <a:ahLst/>
              <a:cxnLst/>
              <a:rect l="l" t="t" r="r" b="b"/>
              <a:pathLst>
                <a:path w="1255" h="1254" extrusionOk="0">
                  <a:moveTo>
                    <a:pt x="101" y="0"/>
                  </a:moveTo>
                  <a:cubicBezTo>
                    <a:pt x="101" y="0"/>
                    <a:pt x="1" y="101"/>
                    <a:pt x="1" y="201"/>
                  </a:cubicBezTo>
                  <a:cubicBezTo>
                    <a:pt x="101" y="426"/>
                    <a:pt x="201" y="627"/>
                    <a:pt x="427" y="827"/>
                  </a:cubicBezTo>
                  <a:cubicBezTo>
                    <a:pt x="527" y="1053"/>
                    <a:pt x="728" y="1153"/>
                    <a:pt x="953" y="1254"/>
                  </a:cubicBezTo>
                  <a:lnTo>
                    <a:pt x="1054" y="1254"/>
                  </a:lnTo>
                  <a:cubicBezTo>
                    <a:pt x="1154" y="1254"/>
                    <a:pt x="1254" y="1153"/>
                    <a:pt x="1254" y="1053"/>
                  </a:cubicBezTo>
                  <a:cubicBezTo>
                    <a:pt x="1154" y="827"/>
                    <a:pt x="1054" y="627"/>
                    <a:pt x="828" y="426"/>
                  </a:cubicBezTo>
                  <a:cubicBezTo>
                    <a:pt x="728" y="201"/>
                    <a:pt x="527" y="101"/>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974;p38">
              <a:extLst>
                <a:ext uri="{FF2B5EF4-FFF2-40B4-BE49-F238E27FC236}">
                  <a16:creationId xmlns:a16="http://schemas.microsoft.com/office/drawing/2014/main" id="{BC53AE1E-06A4-0A4D-AA49-13D8E9682A72}"/>
                </a:ext>
              </a:extLst>
            </p:cNvPr>
            <p:cNvSpPr/>
            <p:nvPr/>
          </p:nvSpPr>
          <p:spPr>
            <a:xfrm flipH="1">
              <a:off x="6270386" y="4053995"/>
              <a:ext cx="24455" cy="10540"/>
            </a:xfrm>
            <a:custGeom>
              <a:avLst/>
              <a:gdLst/>
              <a:ahLst/>
              <a:cxnLst/>
              <a:rect l="l" t="t" r="r" b="b"/>
              <a:pathLst>
                <a:path w="1455" h="627" extrusionOk="0">
                  <a:moveTo>
                    <a:pt x="727" y="0"/>
                  </a:moveTo>
                  <a:cubicBezTo>
                    <a:pt x="527" y="0"/>
                    <a:pt x="301" y="0"/>
                    <a:pt x="101" y="226"/>
                  </a:cubicBezTo>
                  <a:lnTo>
                    <a:pt x="1" y="226"/>
                  </a:lnTo>
                  <a:cubicBezTo>
                    <a:pt x="1" y="326"/>
                    <a:pt x="1" y="426"/>
                    <a:pt x="101" y="526"/>
                  </a:cubicBezTo>
                  <a:cubicBezTo>
                    <a:pt x="301" y="627"/>
                    <a:pt x="527" y="627"/>
                    <a:pt x="727" y="627"/>
                  </a:cubicBezTo>
                  <a:cubicBezTo>
                    <a:pt x="928" y="627"/>
                    <a:pt x="1153" y="627"/>
                    <a:pt x="1354" y="526"/>
                  </a:cubicBezTo>
                  <a:lnTo>
                    <a:pt x="1454" y="526"/>
                  </a:lnTo>
                  <a:cubicBezTo>
                    <a:pt x="1454" y="426"/>
                    <a:pt x="1454" y="326"/>
                    <a:pt x="1354" y="226"/>
                  </a:cubicBezTo>
                  <a:cubicBezTo>
                    <a:pt x="1254" y="125"/>
                    <a:pt x="928" y="0"/>
                    <a:pt x="7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975;p38">
              <a:extLst>
                <a:ext uri="{FF2B5EF4-FFF2-40B4-BE49-F238E27FC236}">
                  <a16:creationId xmlns:a16="http://schemas.microsoft.com/office/drawing/2014/main" id="{5CD26223-7139-C147-AFA8-737B9A9F1E63}"/>
                </a:ext>
              </a:extLst>
            </p:cNvPr>
            <p:cNvSpPr/>
            <p:nvPr/>
          </p:nvSpPr>
          <p:spPr>
            <a:xfrm flipH="1">
              <a:off x="6242166" y="4026175"/>
              <a:ext cx="19396" cy="10557"/>
            </a:xfrm>
            <a:custGeom>
              <a:avLst/>
              <a:gdLst/>
              <a:ahLst/>
              <a:cxnLst/>
              <a:rect l="l" t="t" r="r" b="b"/>
              <a:pathLst>
                <a:path w="1154" h="628" extrusionOk="0">
                  <a:moveTo>
                    <a:pt x="627" y="1"/>
                  </a:moveTo>
                  <a:cubicBezTo>
                    <a:pt x="427" y="1"/>
                    <a:pt x="326" y="1"/>
                    <a:pt x="101" y="101"/>
                  </a:cubicBezTo>
                  <a:cubicBezTo>
                    <a:pt x="1" y="201"/>
                    <a:pt x="1" y="302"/>
                    <a:pt x="101" y="402"/>
                  </a:cubicBezTo>
                  <a:cubicBezTo>
                    <a:pt x="201" y="527"/>
                    <a:pt x="427" y="627"/>
                    <a:pt x="527" y="627"/>
                  </a:cubicBezTo>
                  <a:cubicBezTo>
                    <a:pt x="727" y="627"/>
                    <a:pt x="828" y="627"/>
                    <a:pt x="1053" y="527"/>
                  </a:cubicBezTo>
                  <a:cubicBezTo>
                    <a:pt x="1153" y="402"/>
                    <a:pt x="1153" y="302"/>
                    <a:pt x="1053" y="201"/>
                  </a:cubicBezTo>
                  <a:cubicBezTo>
                    <a:pt x="953" y="101"/>
                    <a:pt x="727" y="1"/>
                    <a:pt x="6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976;p38">
              <a:extLst>
                <a:ext uri="{FF2B5EF4-FFF2-40B4-BE49-F238E27FC236}">
                  <a16:creationId xmlns:a16="http://schemas.microsoft.com/office/drawing/2014/main" id="{4641E5C0-6363-8A44-9DD6-A17F4D98301E}"/>
                </a:ext>
              </a:extLst>
            </p:cNvPr>
            <p:cNvSpPr/>
            <p:nvPr/>
          </p:nvSpPr>
          <p:spPr>
            <a:xfrm flipH="1">
              <a:off x="6326422" y="4032916"/>
              <a:ext cx="19379" cy="11498"/>
            </a:xfrm>
            <a:custGeom>
              <a:avLst/>
              <a:gdLst/>
              <a:ahLst/>
              <a:cxnLst/>
              <a:rect l="l" t="t" r="r" b="b"/>
              <a:pathLst>
                <a:path w="1153" h="684" extrusionOk="0">
                  <a:moveTo>
                    <a:pt x="526" y="1"/>
                  </a:moveTo>
                  <a:cubicBezTo>
                    <a:pt x="326" y="126"/>
                    <a:pt x="201" y="126"/>
                    <a:pt x="0" y="327"/>
                  </a:cubicBezTo>
                  <a:cubicBezTo>
                    <a:pt x="0" y="427"/>
                    <a:pt x="0" y="527"/>
                    <a:pt x="100" y="628"/>
                  </a:cubicBezTo>
                  <a:cubicBezTo>
                    <a:pt x="175" y="669"/>
                    <a:pt x="237" y="683"/>
                    <a:pt x="292" y="683"/>
                  </a:cubicBezTo>
                  <a:cubicBezTo>
                    <a:pt x="404" y="683"/>
                    <a:pt x="493" y="628"/>
                    <a:pt x="627" y="628"/>
                  </a:cubicBezTo>
                  <a:cubicBezTo>
                    <a:pt x="727" y="628"/>
                    <a:pt x="952" y="628"/>
                    <a:pt x="1053" y="427"/>
                  </a:cubicBezTo>
                  <a:lnTo>
                    <a:pt x="1153" y="427"/>
                  </a:lnTo>
                  <a:cubicBezTo>
                    <a:pt x="1153" y="327"/>
                    <a:pt x="1153" y="226"/>
                    <a:pt x="1053" y="126"/>
                  </a:cubicBezTo>
                  <a:cubicBezTo>
                    <a:pt x="952" y="1"/>
                    <a:pt x="727" y="1"/>
                    <a:pt x="5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977;p38">
              <a:extLst>
                <a:ext uri="{FF2B5EF4-FFF2-40B4-BE49-F238E27FC236}">
                  <a16:creationId xmlns:a16="http://schemas.microsoft.com/office/drawing/2014/main" id="{360803D6-1EDD-8546-B896-F40C4309D6E1}"/>
                </a:ext>
              </a:extLst>
            </p:cNvPr>
            <p:cNvSpPr/>
            <p:nvPr/>
          </p:nvSpPr>
          <p:spPr>
            <a:xfrm flipH="1">
              <a:off x="6345802" y="4061156"/>
              <a:ext cx="13917" cy="10540"/>
            </a:xfrm>
            <a:custGeom>
              <a:avLst/>
              <a:gdLst/>
              <a:ahLst/>
              <a:cxnLst/>
              <a:rect l="l" t="t" r="r" b="b"/>
              <a:pathLst>
                <a:path w="828" h="627" extrusionOk="0">
                  <a:moveTo>
                    <a:pt x="302" y="0"/>
                  </a:moveTo>
                  <a:cubicBezTo>
                    <a:pt x="201" y="100"/>
                    <a:pt x="101" y="100"/>
                    <a:pt x="1" y="326"/>
                  </a:cubicBezTo>
                  <a:cubicBezTo>
                    <a:pt x="1" y="426"/>
                    <a:pt x="101" y="526"/>
                    <a:pt x="201" y="526"/>
                  </a:cubicBezTo>
                  <a:cubicBezTo>
                    <a:pt x="302" y="627"/>
                    <a:pt x="402" y="627"/>
                    <a:pt x="527" y="627"/>
                  </a:cubicBezTo>
                  <a:cubicBezTo>
                    <a:pt x="628" y="627"/>
                    <a:pt x="628" y="526"/>
                    <a:pt x="728" y="426"/>
                  </a:cubicBezTo>
                  <a:cubicBezTo>
                    <a:pt x="828" y="326"/>
                    <a:pt x="728" y="201"/>
                    <a:pt x="728" y="100"/>
                  </a:cubicBezTo>
                  <a:cubicBezTo>
                    <a:pt x="527" y="0"/>
                    <a:pt x="402" y="0"/>
                    <a:pt x="3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978;p38">
              <a:extLst>
                <a:ext uri="{FF2B5EF4-FFF2-40B4-BE49-F238E27FC236}">
                  <a16:creationId xmlns:a16="http://schemas.microsoft.com/office/drawing/2014/main" id="{65A2C893-7D19-2044-A5B9-AE2384BF4C15}"/>
                </a:ext>
              </a:extLst>
            </p:cNvPr>
            <p:cNvSpPr/>
            <p:nvPr/>
          </p:nvSpPr>
          <p:spPr>
            <a:xfrm flipH="1">
              <a:off x="6408981" y="4059459"/>
              <a:ext cx="10538" cy="10557"/>
            </a:xfrm>
            <a:custGeom>
              <a:avLst/>
              <a:gdLst/>
              <a:ahLst/>
              <a:cxnLst/>
              <a:rect l="l" t="t" r="r" b="b"/>
              <a:pathLst>
                <a:path w="627" h="628" extrusionOk="0">
                  <a:moveTo>
                    <a:pt x="201" y="1"/>
                  </a:moveTo>
                  <a:cubicBezTo>
                    <a:pt x="100" y="1"/>
                    <a:pt x="0" y="101"/>
                    <a:pt x="0" y="201"/>
                  </a:cubicBezTo>
                  <a:cubicBezTo>
                    <a:pt x="0" y="302"/>
                    <a:pt x="0" y="427"/>
                    <a:pt x="100" y="527"/>
                  </a:cubicBezTo>
                  <a:cubicBezTo>
                    <a:pt x="201" y="627"/>
                    <a:pt x="326" y="627"/>
                    <a:pt x="426" y="627"/>
                  </a:cubicBezTo>
                  <a:lnTo>
                    <a:pt x="627" y="427"/>
                  </a:lnTo>
                  <a:cubicBezTo>
                    <a:pt x="627" y="302"/>
                    <a:pt x="627" y="201"/>
                    <a:pt x="526" y="101"/>
                  </a:cubicBezTo>
                  <a:cubicBezTo>
                    <a:pt x="426" y="1"/>
                    <a:pt x="326"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979;p38">
              <a:extLst>
                <a:ext uri="{FF2B5EF4-FFF2-40B4-BE49-F238E27FC236}">
                  <a16:creationId xmlns:a16="http://schemas.microsoft.com/office/drawing/2014/main" id="{E8B742E4-15F6-3A40-A428-AE6EACC24C4B}"/>
                </a:ext>
              </a:extLst>
            </p:cNvPr>
            <p:cNvSpPr/>
            <p:nvPr/>
          </p:nvSpPr>
          <p:spPr>
            <a:xfrm flipH="1">
              <a:off x="6166768" y="4115503"/>
              <a:ext cx="13917" cy="12238"/>
            </a:xfrm>
            <a:custGeom>
              <a:avLst/>
              <a:gdLst/>
              <a:ahLst/>
              <a:cxnLst/>
              <a:rect l="l" t="t" r="r" b="b"/>
              <a:pathLst>
                <a:path w="828" h="728" extrusionOk="0">
                  <a:moveTo>
                    <a:pt x="201" y="0"/>
                  </a:moveTo>
                  <a:cubicBezTo>
                    <a:pt x="101" y="0"/>
                    <a:pt x="1" y="100"/>
                    <a:pt x="1" y="226"/>
                  </a:cubicBezTo>
                  <a:cubicBezTo>
                    <a:pt x="1" y="426"/>
                    <a:pt x="101" y="527"/>
                    <a:pt x="201" y="627"/>
                  </a:cubicBezTo>
                  <a:cubicBezTo>
                    <a:pt x="301" y="727"/>
                    <a:pt x="402" y="727"/>
                    <a:pt x="627" y="727"/>
                  </a:cubicBezTo>
                  <a:cubicBezTo>
                    <a:pt x="727" y="627"/>
                    <a:pt x="828" y="527"/>
                    <a:pt x="828" y="426"/>
                  </a:cubicBezTo>
                  <a:lnTo>
                    <a:pt x="727" y="426"/>
                  </a:lnTo>
                  <a:cubicBezTo>
                    <a:pt x="727" y="326"/>
                    <a:pt x="627" y="226"/>
                    <a:pt x="627" y="100"/>
                  </a:cubicBezTo>
                  <a:cubicBezTo>
                    <a:pt x="527" y="0"/>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80;p38">
              <a:extLst>
                <a:ext uri="{FF2B5EF4-FFF2-40B4-BE49-F238E27FC236}">
                  <a16:creationId xmlns:a16="http://schemas.microsoft.com/office/drawing/2014/main" id="{1C3A5B08-CF5A-8F46-84F5-AA39258E621F}"/>
                </a:ext>
              </a:extLst>
            </p:cNvPr>
            <p:cNvSpPr/>
            <p:nvPr/>
          </p:nvSpPr>
          <p:spPr>
            <a:xfrm flipH="1">
              <a:off x="6066511" y="4100895"/>
              <a:ext cx="12656" cy="11246"/>
            </a:xfrm>
            <a:custGeom>
              <a:avLst/>
              <a:gdLst/>
              <a:ahLst/>
              <a:cxnLst/>
              <a:rect l="l" t="t" r="r" b="b"/>
              <a:pathLst>
                <a:path w="753" h="669" extrusionOk="0">
                  <a:moveTo>
                    <a:pt x="415" y="1"/>
                  </a:moveTo>
                  <a:cubicBezTo>
                    <a:pt x="385" y="1"/>
                    <a:pt x="356" y="13"/>
                    <a:pt x="327" y="42"/>
                  </a:cubicBezTo>
                  <a:cubicBezTo>
                    <a:pt x="226" y="42"/>
                    <a:pt x="126" y="142"/>
                    <a:pt x="126" y="243"/>
                  </a:cubicBezTo>
                  <a:cubicBezTo>
                    <a:pt x="1" y="343"/>
                    <a:pt x="126" y="468"/>
                    <a:pt x="226" y="568"/>
                  </a:cubicBezTo>
                  <a:cubicBezTo>
                    <a:pt x="226" y="669"/>
                    <a:pt x="327" y="669"/>
                    <a:pt x="527" y="669"/>
                  </a:cubicBezTo>
                  <a:cubicBezTo>
                    <a:pt x="627" y="669"/>
                    <a:pt x="753" y="568"/>
                    <a:pt x="753" y="468"/>
                  </a:cubicBezTo>
                  <a:cubicBezTo>
                    <a:pt x="753" y="243"/>
                    <a:pt x="627" y="142"/>
                    <a:pt x="627" y="142"/>
                  </a:cubicBezTo>
                  <a:cubicBezTo>
                    <a:pt x="556" y="72"/>
                    <a:pt x="486" y="1"/>
                    <a:pt x="4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5981;p38">
              <a:extLst>
                <a:ext uri="{FF2B5EF4-FFF2-40B4-BE49-F238E27FC236}">
                  <a16:creationId xmlns:a16="http://schemas.microsoft.com/office/drawing/2014/main" id="{98CB9D72-E573-1041-8D69-655ED115BD30}"/>
                </a:ext>
              </a:extLst>
            </p:cNvPr>
            <p:cNvSpPr/>
            <p:nvPr/>
          </p:nvSpPr>
          <p:spPr>
            <a:xfrm flipH="1">
              <a:off x="6058091" y="4140348"/>
              <a:ext cx="13917" cy="12944"/>
            </a:xfrm>
            <a:custGeom>
              <a:avLst/>
              <a:gdLst/>
              <a:ahLst/>
              <a:cxnLst/>
              <a:rect l="l" t="t" r="r" b="b"/>
              <a:pathLst>
                <a:path w="828" h="770" extrusionOk="0">
                  <a:moveTo>
                    <a:pt x="201" y="1"/>
                  </a:moveTo>
                  <a:cubicBezTo>
                    <a:pt x="101" y="101"/>
                    <a:pt x="1" y="101"/>
                    <a:pt x="1" y="201"/>
                  </a:cubicBezTo>
                  <a:lnTo>
                    <a:pt x="101" y="302"/>
                  </a:lnTo>
                  <a:lnTo>
                    <a:pt x="101" y="628"/>
                  </a:lnTo>
                  <a:cubicBezTo>
                    <a:pt x="201" y="628"/>
                    <a:pt x="327" y="728"/>
                    <a:pt x="427" y="728"/>
                  </a:cubicBezTo>
                  <a:cubicBezTo>
                    <a:pt x="456" y="757"/>
                    <a:pt x="486" y="769"/>
                    <a:pt x="515" y="769"/>
                  </a:cubicBezTo>
                  <a:cubicBezTo>
                    <a:pt x="586" y="769"/>
                    <a:pt x="657" y="698"/>
                    <a:pt x="728" y="628"/>
                  </a:cubicBezTo>
                  <a:cubicBezTo>
                    <a:pt x="828" y="502"/>
                    <a:pt x="728" y="302"/>
                    <a:pt x="627" y="201"/>
                  </a:cubicBezTo>
                  <a:cubicBezTo>
                    <a:pt x="527" y="101"/>
                    <a:pt x="427"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5982;p38">
              <a:extLst>
                <a:ext uri="{FF2B5EF4-FFF2-40B4-BE49-F238E27FC236}">
                  <a16:creationId xmlns:a16="http://schemas.microsoft.com/office/drawing/2014/main" id="{50F64F4E-7412-4340-83D2-1C58959B3679}"/>
                </a:ext>
              </a:extLst>
            </p:cNvPr>
            <p:cNvSpPr/>
            <p:nvPr/>
          </p:nvSpPr>
          <p:spPr>
            <a:xfrm flipH="1">
              <a:off x="6084210" y="4157629"/>
              <a:ext cx="13917" cy="14339"/>
            </a:xfrm>
            <a:custGeom>
              <a:avLst/>
              <a:gdLst/>
              <a:ahLst/>
              <a:cxnLst/>
              <a:rect l="l" t="t" r="r" b="b"/>
              <a:pathLst>
                <a:path w="828" h="853" extrusionOk="0">
                  <a:moveTo>
                    <a:pt x="201" y="1"/>
                  </a:moveTo>
                  <a:cubicBezTo>
                    <a:pt x="101" y="1"/>
                    <a:pt x="1" y="101"/>
                    <a:pt x="1" y="226"/>
                  </a:cubicBezTo>
                  <a:cubicBezTo>
                    <a:pt x="1" y="427"/>
                    <a:pt x="1" y="527"/>
                    <a:pt x="101" y="627"/>
                  </a:cubicBezTo>
                  <a:cubicBezTo>
                    <a:pt x="201" y="727"/>
                    <a:pt x="402" y="853"/>
                    <a:pt x="502" y="853"/>
                  </a:cubicBezTo>
                  <a:lnTo>
                    <a:pt x="627" y="853"/>
                  </a:lnTo>
                  <a:cubicBezTo>
                    <a:pt x="728" y="853"/>
                    <a:pt x="828" y="727"/>
                    <a:pt x="828" y="627"/>
                  </a:cubicBezTo>
                  <a:cubicBezTo>
                    <a:pt x="828" y="527"/>
                    <a:pt x="728" y="326"/>
                    <a:pt x="627" y="226"/>
                  </a:cubicBezTo>
                  <a:cubicBezTo>
                    <a:pt x="502" y="101"/>
                    <a:pt x="402"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5983;p38">
              <a:extLst>
                <a:ext uri="{FF2B5EF4-FFF2-40B4-BE49-F238E27FC236}">
                  <a16:creationId xmlns:a16="http://schemas.microsoft.com/office/drawing/2014/main" id="{5663301F-EC48-6A41-8B50-D584A69C3531}"/>
                </a:ext>
              </a:extLst>
            </p:cNvPr>
            <p:cNvSpPr/>
            <p:nvPr/>
          </p:nvSpPr>
          <p:spPr>
            <a:xfrm flipH="1">
              <a:off x="6049233" y="4177011"/>
              <a:ext cx="10555" cy="9615"/>
            </a:xfrm>
            <a:custGeom>
              <a:avLst/>
              <a:gdLst/>
              <a:ahLst/>
              <a:cxnLst/>
              <a:rect l="l" t="t" r="r" b="b"/>
              <a:pathLst>
                <a:path w="628" h="572" extrusionOk="0">
                  <a:moveTo>
                    <a:pt x="527" y="0"/>
                  </a:moveTo>
                  <a:cubicBezTo>
                    <a:pt x="427" y="0"/>
                    <a:pt x="427" y="0"/>
                    <a:pt x="326" y="101"/>
                  </a:cubicBezTo>
                  <a:cubicBezTo>
                    <a:pt x="226" y="101"/>
                    <a:pt x="101" y="201"/>
                    <a:pt x="101" y="326"/>
                  </a:cubicBezTo>
                  <a:cubicBezTo>
                    <a:pt x="1" y="426"/>
                    <a:pt x="101" y="527"/>
                    <a:pt x="101" y="527"/>
                  </a:cubicBezTo>
                  <a:cubicBezTo>
                    <a:pt x="184" y="527"/>
                    <a:pt x="212" y="571"/>
                    <a:pt x="281" y="571"/>
                  </a:cubicBezTo>
                  <a:cubicBezTo>
                    <a:pt x="315" y="571"/>
                    <a:pt x="360" y="560"/>
                    <a:pt x="427" y="527"/>
                  </a:cubicBezTo>
                  <a:cubicBezTo>
                    <a:pt x="427" y="527"/>
                    <a:pt x="527" y="426"/>
                    <a:pt x="527" y="326"/>
                  </a:cubicBezTo>
                  <a:cubicBezTo>
                    <a:pt x="627" y="101"/>
                    <a:pt x="527" y="101"/>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5984;p38">
              <a:extLst>
                <a:ext uri="{FF2B5EF4-FFF2-40B4-BE49-F238E27FC236}">
                  <a16:creationId xmlns:a16="http://schemas.microsoft.com/office/drawing/2014/main" id="{E5155D50-A4C1-E543-8E25-DBDAC53E47C5}"/>
                </a:ext>
              </a:extLst>
            </p:cNvPr>
            <p:cNvSpPr/>
            <p:nvPr/>
          </p:nvSpPr>
          <p:spPr>
            <a:xfrm flipH="1">
              <a:off x="6374021" y="4031235"/>
              <a:ext cx="8437" cy="10557"/>
            </a:xfrm>
            <a:custGeom>
              <a:avLst/>
              <a:gdLst/>
              <a:ahLst/>
              <a:cxnLst/>
              <a:rect l="l" t="t" r="r" b="b"/>
              <a:pathLst>
                <a:path w="502" h="628" extrusionOk="0">
                  <a:moveTo>
                    <a:pt x="201" y="1"/>
                  </a:moveTo>
                  <a:cubicBezTo>
                    <a:pt x="201" y="101"/>
                    <a:pt x="101" y="101"/>
                    <a:pt x="1" y="226"/>
                  </a:cubicBezTo>
                  <a:cubicBezTo>
                    <a:pt x="1" y="326"/>
                    <a:pt x="1" y="427"/>
                    <a:pt x="101" y="527"/>
                  </a:cubicBezTo>
                  <a:cubicBezTo>
                    <a:pt x="201" y="627"/>
                    <a:pt x="201" y="627"/>
                    <a:pt x="301" y="627"/>
                  </a:cubicBezTo>
                  <a:cubicBezTo>
                    <a:pt x="301" y="627"/>
                    <a:pt x="402" y="627"/>
                    <a:pt x="502" y="527"/>
                  </a:cubicBezTo>
                  <a:lnTo>
                    <a:pt x="502" y="226"/>
                  </a:lnTo>
                  <a:cubicBezTo>
                    <a:pt x="402" y="101"/>
                    <a:pt x="301" y="1"/>
                    <a:pt x="2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5985;p38">
              <a:extLst>
                <a:ext uri="{FF2B5EF4-FFF2-40B4-BE49-F238E27FC236}">
                  <a16:creationId xmlns:a16="http://schemas.microsoft.com/office/drawing/2014/main" id="{C4CA7A62-17D5-AC40-B729-AB3F3D1FEA8D}"/>
                </a:ext>
              </a:extLst>
            </p:cNvPr>
            <p:cNvSpPr/>
            <p:nvPr/>
          </p:nvSpPr>
          <p:spPr>
            <a:xfrm flipH="1">
              <a:off x="6624655" y="3762863"/>
              <a:ext cx="14337" cy="13919"/>
            </a:xfrm>
            <a:custGeom>
              <a:avLst/>
              <a:gdLst/>
              <a:ahLst/>
              <a:cxnLst/>
              <a:rect l="l" t="t" r="r" b="b"/>
              <a:pathLst>
                <a:path w="853" h="828" extrusionOk="0">
                  <a:moveTo>
                    <a:pt x="101" y="1"/>
                  </a:moveTo>
                  <a:cubicBezTo>
                    <a:pt x="0" y="1"/>
                    <a:pt x="0" y="101"/>
                    <a:pt x="0" y="201"/>
                  </a:cubicBezTo>
                  <a:cubicBezTo>
                    <a:pt x="101" y="402"/>
                    <a:pt x="101" y="527"/>
                    <a:pt x="226" y="627"/>
                  </a:cubicBezTo>
                  <a:cubicBezTo>
                    <a:pt x="326" y="728"/>
                    <a:pt x="426" y="828"/>
                    <a:pt x="627" y="828"/>
                  </a:cubicBezTo>
                  <a:cubicBezTo>
                    <a:pt x="727" y="828"/>
                    <a:pt x="852" y="828"/>
                    <a:pt x="852" y="728"/>
                  </a:cubicBezTo>
                  <a:cubicBezTo>
                    <a:pt x="852" y="527"/>
                    <a:pt x="8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5986;p38">
              <a:extLst>
                <a:ext uri="{FF2B5EF4-FFF2-40B4-BE49-F238E27FC236}">
                  <a16:creationId xmlns:a16="http://schemas.microsoft.com/office/drawing/2014/main" id="{1BF4B880-47B7-0C4C-8294-F80FA5B38B22}"/>
                </a:ext>
              </a:extLst>
            </p:cNvPr>
            <p:cNvSpPr/>
            <p:nvPr/>
          </p:nvSpPr>
          <p:spPr>
            <a:xfrm flipH="1">
              <a:off x="6603595" y="3764544"/>
              <a:ext cx="16018" cy="15616"/>
            </a:xfrm>
            <a:custGeom>
              <a:avLst/>
              <a:gdLst/>
              <a:ahLst/>
              <a:cxnLst/>
              <a:rect l="l" t="t" r="r" b="b"/>
              <a:pathLst>
                <a:path w="953" h="929" extrusionOk="0">
                  <a:moveTo>
                    <a:pt x="326" y="1"/>
                  </a:moveTo>
                  <a:cubicBezTo>
                    <a:pt x="201" y="1"/>
                    <a:pt x="100" y="1"/>
                    <a:pt x="100" y="101"/>
                  </a:cubicBezTo>
                  <a:cubicBezTo>
                    <a:pt x="0" y="427"/>
                    <a:pt x="100" y="527"/>
                    <a:pt x="201" y="728"/>
                  </a:cubicBezTo>
                  <a:cubicBezTo>
                    <a:pt x="326" y="828"/>
                    <a:pt x="527" y="928"/>
                    <a:pt x="727" y="928"/>
                  </a:cubicBezTo>
                  <a:lnTo>
                    <a:pt x="827" y="928"/>
                  </a:lnTo>
                  <a:cubicBezTo>
                    <a:pt x="953" y="928"/>
                    <a:pt x="953" y="828"/>
                    <a:pt x="953" y="728"/>
                  </a:cubicBezTo>
                  <a:cubicBezTo>
                    <a:pt x="953" y="527"/>
                    <a:pt x="827" y="427"/>
                    <a:pt x="727" y="302"/>
                  </a:cubicBezTo>
                  <a:cubicBezTo>
                    <a:pt x="627" y="201"/>
                    <a:pt x="527" y="101"/>
                    <a:pt x="3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5987;p38">
              <a:extLst>
                <a:ext uri="{FF2B5EF4-FFF2-40B4-BE49-F238E27FC236}">
                  <a16:creationId xmlns:a16="http://schemas.microsoft.com/office/drawing/2014/main" id="{F5F43CAB-B674-7343-BA4A-5F7A16102D74}"/>
                </a:ext>
              </a:extLst>
            </p:cNvPr>
            <p:cNvSpPr/>
            <p:nvPr/>
          </p:nvSpPr>
          <p:spPr>
            <a:xfrm flipH="1">
              <a:off x="6591376" y="3796147"/>
              <a:ext cx="14337" cy="13919"/>
            </a:xfrm>
            <a:custGeom>
              <a:avLst/>
              <a:gdLst/>
              <a:ahLst/>
              <a:cxnLst/>
              <a:rect l="l" t="t" r="r" b="b"/>
              <a:pathLst>
                <a:path w="853" h="828" extrusionOk="0">
                  <a:moveTo>
                    <a:pt x="226" y="1"/>
                  </a:moveTo>
                  <a:cubicBezTo>
                    <a:pt x="126" y="1"/>
                    <a:pt x="0" y="101"/>
                    <a:pt x="0" y="201"/>
                  </a:cubicBezTo>
                  <a:cubicBezTo>
                    <a:pt x="0" y="427"/>
                    <a:pt x="126" y="527"/>
                    <a:pt x="226" y="627"/>
                  </a:cubicBezTo>
                  <a:cubicBezTo>
                    <a:pt x="326" y="727"/>
                    <a:pt x="426" y="828"/>
                    <a:pt x="627" y="828"/>
                  </a:cubicBezTo>
                  <a:cubicBezTo>
                    <a:pt x="752" y="828"/>
                    <a:pt x="852" y="727"/>
                    <a:pt x="852" y="627"/>
                  </a:cubicBezTo>
                  <a:cubicBezTo>
                    <a:pt x="852" y="427"/>
                    <a:pt x="752" y="301"/>
                    <a:pt x="627" y="201"/>
                  </a:cubicBezTo>
                  <a:cubicBezTo>
                    <a:pt x="527" y="101"/>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5988;p38">
              <a:extLst>
                <a:ext uri="{FF2B5EF4-FFF2-40B4-BE49-F238E27FC236}">
                  <a16:creationId xmlns:a16="http://schemas.microsoft.com/office/drawing/2014/main" id="{F08949D1-CAB0-3449-9AEF-732E23D00307}"/>
                </a:ext>
              </a:extLst>
            </p:cNvPr>
            <p:cNvSpPr/>
            <p:nvPr/>
          </p:nvSpPr>
          <p:spPr>
            <a:xfrm flipH="1">
              <a:off x="6553038" y="3801207"/>
              <a:ext cx="17295" cy="14339"/>
            </a:xfrm>
            <a:custGeom>
              <a:avLst/>
              <a:gdLst/>
              <a:ahLst/>
              <a:cxnLst/>
              <a:rect l="l" t="t" r="r" b="b"/>
              <a:pathLst>
                <a:path w="1029" h="853" extrusionOk="0">
                  <a:moveTo>
                    <a:pt x="201" y="0"/>
                  </a:moveTo>
                  <a:cubicBezTo>
                    <a:pt x="101" y="0"/>
                    <a:pt x="1" y="126"/>
                    <a:pt x="1" y="226"/>
                  </a:cubicBezTo>
                  <a:cubicBezTo>
                    <a:pt x="101" y="426"/>
                    <a:pt x="201" y="527"/>
                    <a:pt x="301" y="627"/>
                  </a:cubicBezTo>
                  <a:cubicBezTo>
                    <a:pt x="402" y="853"/>
                    <a:pt x="627" y="853"/>
                    <a:pt x="828" y="853"/>
                  </a:cubicBezTo>
                  <a:lnTo>
                    <a:pt x="928" y="853"/>
                  </a:lnTo>
                  <a:cubicBezTo>
                    <a:pt x="928" y="853"/>
                    <a:pt x="1028" y="752"/>
                    <a:pt x="1028" y="627"/>
                  </a:cubicBezTo>
                  <a:cubicBezTo>
                    <a:pt x="928" y="426"/>
                    <a:pt x="828" y="326"/>
                    <a:pt x="727" y="226"/>
                  </a:cubicBezTo>
                  <a:cubicBezTo>
                    <a:pt x="6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5989;p38">
              <a:extLst>
                <a:ext uri="{FF2B5EF4-FFF2-40B4-BE49-F238E27FC236}">
                  <a16:creationId xmlns:a16="http://schemas.microsoft.com/office/drawing/2014/main" id="{CFDE4C91-D5C5-CC44-9032-E812F95ACDCA}"/>
                </a:ext>
              </a:extLst>
            </p:cNvPr>
            <p:cNvSpPr/>
            <p:nvPr/>
          </p:nvSpPr>
          <p:spPr>
            <a:xfrm flipH="1">
              <a:off x="6566938" y="3780144"/>
              <a:ext cx="13933" cy="12658"/>
            </a:xfrm>
            <a:custGeom>
              <a:avLst/>
              <a:gdLst/>
              <a:ahLst/>
              <a:cxnLst/>
              <a:rect l="l" t="t" r="r" b="b"/>
              <a:pathLst>
                <a:path w="829" h="753" extrusionOk="0">
                  <a:moveTo>
                    <a:pt x="201" y="0"/>
                  </a:moveTo>
                  <a:cubicBezTo>
                    <a:pt x="101" y="0"/>
                    <a:pt x="1" y="0"/>
                    <a:pt x="1" y="126"/>
                  </a:cubicBezTo>
                  <a:cubicBezTo>
                    <a:pt x="1" y="326"/>
                    <a:pt x="101" y="527"/>
                    <a:pt x="201" y="627"/>
                  </a:cubicBezTo>
                  <a:cubicBezTo>
                    <a:pt x="302" y="752"/>
                    <a:pt x="527" y="752"/>
                    <a:pt x="728" y="752"/>
                  </a:cubicBezTo>
                  <a:cubicBezTo>
                    <a:pt x="828" y="752"/>
                    <a:pt x="828" y="627"/>
                    <a:pt x="828" y="527"/>
                  </a:cubicBezTo>
                  <a:lnTo>
                    <a:pt x="828" y="426"/>
                  </a:lnTo>
                  <a:cubicBezTo>
                    <a:pt x="728" y="326"/>
                    <a:pt x="728" y="226"/>
                    <a:pt x="628" y="126"/>
                  </a:cubicBezTo>
                  <a:cubicBezTo>
                    <a:pt x="527" y="126"/>
                    <a:pt x="402" y="0"/>
                    <a:pt x="2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5990;p38">
              <a:extLst>
                <a:ext uri="{FF2B5EF4-FFF2-40B4-BE49-F238E27FC236}">
                  <a16:creationId xmlns:a16="http://schemas.microsoft.com/office/drawing/2014/main" id="{3E636AF3-E036-0745-9B0F-7DC5B5DB1009}"/>
                </a:ext>
              </a:extLst>
            </p:cNvPr>
            <p:cNvSpPr/>
            <p:nvPr/>
          </p:nvSpPr>
          <p:spPr>
            <a:xfrm flipH="1">
              <a:off x="6508817" y="3811730"/>
              <a:ext cx="23178" cy="15045"/>
            </a:xfrm>
            <a:custGeom>
              <a:avLst/>
              <a:gdLst/>
              <a:ahLst/>
              <a:cxnLst/>
              <a:rect l="l" t="t" r="r" b="b"/>
              <a:pathLst>
                <a:path w="1379" h="895" extrusionOk="0">
                  <a:moveTo>
                    <a:pt x="126" y="1"/>
                  </a:moveTo>
                  <a:cubicBezTo>
                    <a:pt x="126" y="126"/>
                    <a:pt x="0" y="227"/>
                    <a:pt x="0" y="227"/>
                  </a:cubicBezTo>
                  <a:cubicBezTo>
                    <a:pt x="126" y="527"/>
                    <a:pt x="326" y="628"/>
                    <a:pt x="527" y="753"/>
                  </a:cubicBezTo>
                  <a:cubicBezTo>
                    <a:pt x="686" y="824"/>
                    <a:pt x="833" y="895"/>
                    <a:pt x="976" y="895"/>
                  </a:cubicBezTo>
                  <a:cubicBezTo>
                    <a:pt x="1036" y="895"/>
                    <a:pt x="1094" y="882"/>
                    <a:pt x="1153" y="853"/>
                  </a:cubicBezTo>
                  <a:lnTo>
                    <a:pt x="1253" y="853"/>
                  </a:lnTo>
                  <a:cubicBezTo>
                    <a:pt x="1379" y="853"/>
                    <a:pt x="1379" y="753"/>
                    <a:pt x="1253" y="628"/>
                  </a:cubicBezTo>
                  <a:cubicBezTo>
                    <a:pt x="1153" y="427"/>
                    <a:pt x="953" y="327"/>
                    <a:pt x="852" y="227"/>
                  </a:cubicBezTo>
                  <a:cubicBezTo>
                    <a:pt x="627" y="126"/>
                    <a:pt x="42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5991;p38">
              <a:extLst>
                <a:ext uri="{FF2B5EF4-FFF2-40B4-BE49-F238E27FC236}">
                  <a16:creationId xmlns:a16="http://schemas.microsoft.com/office/drawing/2014/main" id="{E94FC32C-0BAC-014B-816C-2728F008F42B}"/>
                </a:ext>
              </a:extLst>
            </p:cNvPr>
            <p:cNvSpPr/>
            <p:nvPr/>
          </p:nvSpPr>
          <p:spPr>
            <a:xfrm flipH="1">
              <a:off x="6521457" y="3791894"/>
              <a:ext cx="15597" cy="13112"/>
            </a:xfrm>
            <a:custGeom>
              <a:avLst/>
              <a:gdLst/>
              <a:ahLst/>
              <a:cxnLst/>
              <a:rect l="l" t="t" r="r" b="b"/>
              <a:pathLst>
                <a:path w="928" h="780" extrusionOk="0">
                  <a:moveTo>
                    <a:pt x="373" y="1"/>
                  </a:moveTo>
                  <a:cubicBezTo>
                    <a:pt x="325" y="1"/>
                    <a:pt x="269" y="16"/>
                    <a:pt x="201" y="53"/>
                  </a:cubicBezTo>
                  <a:lnTo>
                    <a:pt x="101" y="53"/>
                  </a:lnTo>
                  <a:cubicBezTo>
                    <a:pt x="0" y="53"/>
                    <a:pt x="0" y="153"/>
                    <a:pt x="0" y="254"/>
                  </a:cubicBezTo>
                  <a:cubicBezTo>
                    <a:pt x="101" y="454"/>
                    <a:pt x="201" y="554"/>
                    <a:pt x="301" y="680"/>
                  </a:cubicBezTo>
                  <a:cubicBezTo>
                    <a:pt x="427" y="680"/>
                    <a:pt x="527" y="780"/>
                    <a:pt x="727" y="780"/>
                  </a:cubicBezTo>
                  <a:lnTo>
                    <a:pt x="828" y="780"/>
                  </a:lnTo>
                  <a:cubicBezTo>
                    <a:pt x="928" y="780"/>
                    <a:pt x="928" y="680"/>
                    <a:pt x="928" y="554"/>
                  </a:cubicBezTo>
                  <a:cubicBezTo>
                    <a:pt x="928" y="354"/>
                    <a:pt x="828" y="254"/>
                    <a:pt x="627" y="153"/>
                  </a:cubicBezTo>
                  <a:cubicBezTo>
                    <a:pt x="557" y="83"/>
                    <a:pt x="487" y="1"/>
                    <a:pt x="3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5992;p38">
              <a:extLst>
                <a:ext uri="{FF2B5EF4-FFF2-40B4-BE49-F238E27FC236}">
                  <a16:creationId xmlns:a16="http://schemas.microsoft.com/office/drawing/2014/main" id="{59CDCF30-7C61-D342-95B8-FCE96121A8D3}"/>
                </a:ext>
              </a:extLst>
            </p:cNvPr>
            <p:cNvSpPr/>
            <p:nvPr/>
          </p:nvSpPr>
          <p:spPr>
            <a:xfrm flipH="1">
              <a:off x="6521457" y="3836592"/>
              <a:ext cx="12219" cy="10557"/>
            </a:xfrm>
            <a:custGeom>
              <a:avLst/>
              <a:gdLst/>
              <a:ahLst/>
              <a:cxnLst/>
              <a:rect l="l" t="t" r="r" b="b"/>
              <a:pathLst>
                <a:path w="727" h="628" extrusionOk="0">
                  <a:moveTo>
                    <a:pt x="426" y="1"/>
                  </a:moveTo>
                  <a:cubicBezTo>
                    <a:pt x="326" y="1"/>
                    <a:pt x="226" y="1"/>
                    <a:pt x="100" y="101"/>
                  </a:cubicBezTo>
                  <a:cubicBezTo>
                    <a:pt x="0" y="101"/>
                    <a:pt x="0" y="201"/>
                    <a:pt x="0" y="301"/>
                  </a:cubicBezTo>
                  <a:cubicBezTo>
                    <a:pt x="0" y="527"/>
                    <a:pt x="100" y="627"/>
                    <a:pt x="226" y="627"/>
                  </a:cubicBezTo>
                  <a:cubicBezTo>
                    <a:pt x="426" y="627"/>
                    <a:pt x="526" y="627"/>
                    <a:pt x="627" y="527"/>
                  </a:cubicBezTo>
                  <a:cubicBezTo>
                    <a:pt x="727" y="402"/>
                    <a:pt x="727" y="301"/>
                    <a:pt x="627" y="201"/>
                  </a:cubicBezTo>
                  <a:cubicBezTo>
                    <a:pt x="526" y="101"/>
                    <a:pt x="526" y="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5993;p38">
              <a:extLst>
                <a:ext uri="{FF2B5EF4-FFF2-40B4-BE49-F238E27FC236}">
                  <a16:creationId xmlns:a16="http://schemas.microsoft.com/office/drawing/2014/main" id="{F628ED4F-45B5-8544-8BF5-E12A43BAA6A0}"/>
                </a:ext>
              </a:extLst>
            </p:cNvPr>
            <p:cNvSpPr/>
            <p:nvPr/>
          </p:nvSpPr>
          <p:spPr>
            <a:xfrm flipH="1">
              <a:off x="6049233" y="3427503"/>
              <a:ext cx="12236" cy="15179"/>
            </a:xfrm>
            <a:custGeom>
              <a:avLst/>
              <a:gdLst/>
              <a:ahLst/>
              <a:cxnLst/>
              <a:rect l="l" t="t" r="r" b="b"/>
              <a:pathLst>
                <a:path w="728" h="903" extrusionOk="0">
                  <a:moveTo>
                    <a:pt x="426" y="1"/>
                  </a:moveTo>
                  <a:cubicBezTo>
                    <a:pt x="326" y="1"/>
                    <a:pt x="201" y="1"/>
                    <a:pt x="101" y="101"/>
                  </a:cubicBezTo>
                  <a:cubicBezTo>
                    <a:pt x="0" y="301"/>
                    <a:pt x="0" y="427"/>
                    <a:pt x="101" y="527"/>
                  </a:cubicBezTo>
                  <a:cubicBezTo>
                    <a:pt x="101" y="627"/>
                    <a:pt x="101" y="728"/>
                    <a:pt x="201" y="828"/>
                  </a:cubicBezTo>
                  <a:cubicBezTo>
                    <a:pt x="264" y="878"/>
                    <a:pt x="320" y="903"/>
                    <a:pt x="373" y="903"/>
                  </a:cubicBezTo>
                  <a:cubicBezTo>
                    <a:pt x="426" y="903"/>
                    <a:pt x="477" y="878"/>
                    <a:pt x="527" y="828"/>
                  </a:cubicBezTo>
                  <a:cubicBezTo>
                    <a:pt x="627" y="728"/>
                    <a:pt x="727" y="627"/>
                    <a:pt x="627" y="427"/>
                  </a:cubicBezTo>
                  <a:cubicBezTo>
                    <a:pt x="627" y="301"/>
                    <a:pt x="627" y="1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5994;p38">
              <a:extLst>
                <a:ext uri="{FF2B5EF4-FFF2-40B4-BE49-F238E27FC236}">
                  <a16:creationId xmlns:a16="http://schemas.microsoft.com/office/drawing/2014/main" id="{97E20B03-D3B4-F94A-910C-E9EA3738EB06}"/>
                </a:ext>
              </a:extLst>
            </p:cNvPr>
            <p:cNvSpPr/>
            <p:nvPr/>
          </p:nvSpPr>
          <p:spPr>
            <a:xfrm flipH="1">
              <a:off x="6050931" y="3461729"/>
              <a:ext cx="10538" cy="15095"/>
            </a:xfrm>
            <a:custGeom>
              <a:avLst/>
              <a:gdLst/>
              <a:ahLst/>
              <a:cxnLst/>
              <a:rect l="l" t="t" r="r" b="b"/>
              <a:pathLst>
                <a:path w="627" h="898" extrusionOk="0">
                  <a:moveTo>
                    <a:pt x="368" y="0"/>
                  </a:moveTo>
                  <a:cubicBezTo>
                    <a:pt x="301" y="0"/>
                    <a:pt x="201" y="45"/>
                    <a:pt x="201" y="45"/>
                  </a:cubicBezTo>
                  <a:lnTo>
                    <a:pt x="201" y="145"/>
                  </a:lnTo>
                  <a:cubicBezTo>
                    <a:pt x="101" y="270"/>
                    <a:pt x="0" y="371"/>
                    <a:pt x="0" y="471"/>
                  </a:cubicBezTo>
                  <a:cubicBezTo>
                    <a:pt x="0" y="571"/>
                    <a:pt x="0" y="571"/>
                    <a:pt x="101" y="772"/>
                  </a:cubicBezTo>
                  <a:cubicBezTo>
                    <a:pt x="201" y="897"/>
                    <a:pt x="326" y="897"/>
                    <a:pt x="426" y="897"/>
                  </a:cubicBezTo>
                  <a:cubicBezTo>
                    <a:pt x="527" y="772"/>
                    <a:pt x="627" y="671"/>
                    <a:pt x="627" y="471"/>
                  </a:cubicBezTo>
                  <a:cubicBezTo>
                    <a:pt x="627" y="371"/>
                    <a:pt x="627" y="145"/>
                    <a:pt x="426" y="45"/>
                  </a:cubicBezTo>
                  <a:cubicBezTo>
                    <a:pt x="426" y="11"/>
                    <a:pt x="401" y="0"/>
                    <a:pt x="3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5995;p38">
              <a:extLst>
                <a:ext uri="{FF2B5EF4-FFF2-40B4-BE49-F238E27FC236}">
                  <a16:creationId xmlns:a16="http://schemas.microsoft.com/office/drawing/2014/main" id="{398E98D3-BBF2-1C47-9B32-27AAC639D505}"/>
                </a:ext>
              </a:extLst>
            </p:cNvPr>
            <p:cNvSpPr/>
            <p:nvPr/>
          </p:nvSpPr>
          <p:spPr>
            <a:xfrm flipH="1">
              <a:off x="6034913" y="3448987"/>
              <a:ext cx="10555" cy="16776"/>
            </a:xfrm>
            <a:custGeom>
              <a:avLst/>
              <a:gdLst/>
              <a:ahLst/>
              <a:cxnLst/>
              <a:rect l="l" t="t" r="r" b="b"/>
              <a:pathLst>
                <a:path w="628" h="998" extrusionOk="0">
                  <a:moveTo>
                    <a:pt x="302" y="1"/>
                  </a:moveTo>
                  <a:cubicBezTo>
                    <a:pt x="251" y="1"/>
                    <a:pt x="201" y="26"/>
                    <a:pt x="201" y="76"/>
                  </a:cubicBezTo>
                  <a:cubicBezTo>
                    <a:pt x="1" y="176"/>
                    <a:pt x="1" y="402"/>
                    <a:pt x="1" y="502"/>
                  </a:cubicBezTo>
                  <a:cubicBezTo>
                    <a:pt x="1" y="602"/>
                    <a:pt x="1" y="703"/>
                    <a:pt x="201" y="903"/>
                  </a:cubicBezTo>
                  <a:cubicBezTo>
                    <a:pt x="201" y="966"/>
                    <a:pt x="251" y="997"/>
                    <a:pt x="302" y="997"/>
                  </a:cubicBezTo>
                  <a:cubicBezTo>
                    <a:pt x="352" y="997"/>
                    <a:pt x="402" y="966"/>
                    <a:pt x="402" y="903"/>
                  </a:cubicBezTo>
                  <a:cubicBezTo>
                    <a:pt x="627" y="703"/>
                    <a:pt x="627" y="602"/>
                    <a:pt x="627" y="502"/>
                  </a:cubicBezTo>
                  <a:cubicBezTo>
                    <a:pt x="627" y="402"/>
                    <a:pt x="627" y="176"/>
                    <a:pt x="402" y="76"/>
                  </a:cubicBezTo>
                  <a:cubicBezTo>
                    <a:pt x="402" y="26"/>
                    <a:pt x="352" y="1"/>
                    <a:pt x="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5996;p38">
              <a:extLst>
                <a:ext uri="{FF2B5EF4-FFF2-40B4-BE49-F238E27FC236}">
                  <a16:creationId xmlns:a16="http://schemas.microsoft.com/office/drawing/2014/main" id="{18C07EF4-CFF4-D245-9259-06FCF3FA03DE}"/>
                </a:ext>
              </a:extLst>
            </p:cNvPr>
            <p:cNvSpPr/>
            <p:nvPr/>
          </p:nvSpPr>
          <p:spPr>
            <a:xfrm flipH="1">
              <a:off x="6026493" y="3420763"/>
              <a:ext cx="10538" cy="15179"/>
            </a:xfrm>
            <a:custGeom>
              <a:avLst/>
              <a:gdLst/>
              <a:ahLst/>
              <a:cxnLst/>
              <a:rect l="l" t="t" r="r" b="b"/>
              <a:pathLst>
                <a:path w="627" h="903" extrusionOk="0">
                  <a:moveTo>
                    <a:pt x="276" y="1"/>
                  </a:moveTo>
                  <a:cubicBezTo>
                    <a:pt x="226" y="1"/>
                    <a:pt x="175" y="26"/>
                    <a:pt x="125" y="76"/>
                  </a:cubicBezTo>
                  <a:cubicBezTo>
                    <a:pt x="0" y="301"/>
                    <a:pt x="0" y="402"/>
                    <a:pt x="0" y="502"/>
                  </a:cubicBezTo>
                  <a:cubicBezTo>
                    <a:pt x="0" y="602"/>
                    <a:pt x="125" y="702"/>
                    <a:pt x="226" y="828"/>
                  </a:cubicBezTo>
                  <a:cubicBezTo>
                    <a:pt x="276" y="878"/>
                    <a:pt x="326" y="903"/>
                    <a:pt x="376" y="903"/>
                  </a:cubicBezTo>
                  <a:cubicBezTo>
                    <a:pt x="426" y="903"/>
                    <a:pt x="476" y="878"/>
                    <a:pt x="526" y="828"/>
                  </a:cubicBezTo>
                  <a:cubicBezTo>
                    <a:pt x="627" y="602"/>
                    <a:pt x="627" y="502"/>
                    <a:pt x="627" y="402"/>
                  </a:cubicBezTo>
                  <a:cubicBezTo>
                    <a:pt x="627" y="301"/>
                    <a:pt x="526" y="201"/>
                    <a:pt x="426" y="76"/>
                  </a:cubicBezTo>
                  <a:cubicBezTo>
                    <a:pt x="376" y="26"/>
                    <a:pt x="326" y="1"/>
                    <a:pt x="2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5997;p38">
              <a:extLst>
                <a:ext uri="{FF2B5EF4-FFF2-40B4-BE49-F238E27FC236}">
                  <a16:creationId xmlns:a16="http://schemas.microsoft.com/office/drawing/2014/main" id="{028359B1-035E-9D4B-8424-737F9B1DAA2D}"/>
                </a:ext>
              </a:extLst>
            </p:cNvPr>
            <p:cNvSpPr/>
            <p:nvPr/>
          </p:nvSpPr>
          <p:spPr>
            <a:xfrm flipH="1">
              <a:off x="6015954" y="3473428"/>
              <a:ext cx="10555" cy="10136"/>
            </a:xfrm>
            <a:custGeom>
              <a:avLst/>
              <a:gdLst/>
              <a:ahLst/>
              <a:cxnLst/>
              <a:rect l="l" t="t" r="r" b="b"/>
              <a:pathLst>
                <a:path w="628" h="603" extrusionOk="0">
                  <a:moveTo>
                    <a:pt x="377" y="1"/>
                  </a:moveTo>
                  <a:cubicBezTo>
                    <a:pt x="326" y="1"/>
                    <a:pt x="276" y="26"/>
                    <a:pt x="226" y="76"/>
                  </a:cubicBezTo>
                  <a:cubicBezTo>
                    <a:pt x="126" y="76"/>
                    <a:pt x="1" y="201"/>
                    <a:pt x="1" y="301"/>
                  </a:cubicBezTo>
                  <a:cubicBezTo>
                    <a:pt x="1" y="402"/>
                    <a:pt x="126" y="402"/>
                    <a:pt x="226" y="502"/>
                  </a:cubicBezTo>
                  <a:cubicBezTo>
                    <a:pt x="226" y="602"/>
                    <a:pt x="427" y="602"/>
                    <a:pt x="527" y="602"/>
                  </a:cubicBezTo>
                  <a:cubicBezTo>
                    <a:pt x="627" y="502"/>
                    <a:pt x="627" y="402"/>
                    <a:pt x="627" y="301"/>
                  </a:cubicBezTo>
                  <a:cubicBezTo>
                    <a:pt x="627" y="301"/>
                    <a:pt x="627" y="201"/>
                    <a:pt x="527" y="76"/>
                  </a:cubicBezTo>
                  <a:cubicBezTo>
                    <a:pt x="477" y="26"/>
                    <a:pt x="427" y="1"/>
                    <a:pt x="3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5998;p38">
              <a:extLst>
                <a:ext uri="{FF2B5EF4-FFF2-40B4-BE49-F238E27FC236}">
                  <a16:creationId xmlns:a16="http://schemas.microsoft.com/office/drawing/2014/main" id="{7E2DA884-BCB2-7E42-9080-9EEC7C31494F}"/>
                </a:ext>
              </a:extLst>
            </p:cNvPr>
            <p:cNvSpPr/>
            <p:nvPr/>
          </p:nvSpPr>
          <p:spPr>
            <a:xfrm flipH="1">
              <a:off x="6858447" y="3160813"/>
              <a:ext cx="12236" cy="22357"/>
            </a:xfrm>
            <a:custGeom>
              <a:avLst/>
              <a:gdLst/>
              <a:ahLst/>
              <a:cxnLst/>
              <a:rect l="l" t="t" r="r" b="b"/>
              <a:pathLst>
                <a:path w="728" h="1330" extrusionOk="0">
                  <a:moveTo>
                    <a:pt x="427" y="1"/>
                  </a:moveTo>
                  <a:cubicBezTo>
                    <a:pt x="226" y="201"/>
                    <a:pt x="101" y="402"/>
                    <a:pt x="101" y="502"/>
                  </a:cubicBezTo>
                  <a:cubicBezTo>
                    <a:pt x="1" y="728"/>
                    <a:pt x="1" y="1029"/>
                    <a:pt x="101" y="1254"/>
                  </a:cubicBezTo>
                  <a:lnTo>
                    <a:pt x="226" y="1254"/>
                  </a:lnTo>
                  <a:cubicBezTo>
                    <a:pt x="226" y="1304"/>
                    <a:pt x="251" y="1329"/>
                    <a:pt x="289" y="1329"/>
                  </a:cubicBezTo>
                  <a:cubicBezTo>
                    <a:pt x="327" y="1329"/>
                    <a:pt x="377" y="1304"/>
                    <a:pt x="427" y="1254"/>
                  </a:cubicBezTo>
                  <a:cubicBezTo>
                    <a:pt x="527" y="1029"/>
                    <a:pt x="627" y="828"/>
                    <a:pt x="627" y="728"/>
                  </a:cubicBezTo>
                  <a:cubicBezTo>
                    <a:pt x="728" y="502"/>
                    <a:pt x="728" y="302"/>
                    <a:pt x="627" y="101"/>
                  </a:cubicBezTo>
                  <a:lnTo>
                    <a:pt x="62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5999;p38">
              <a:extLst>
                <a:ext uri="{FF2B5EF4-FFF2-40B4-BE49-F238E27FC236}">
                  <a16:creationId xmlns:a16="http://schemas.microsoft.com/office/drawing/2014/main" id="{9F2AAD5D-3260-6940-8561-3C0D166EB9BF}"/>
                </a:ext>
              </a:extLst>
            </p:cNvPr>
            <p:cNvSpPr/>
            <p:nvPr/>
          </p:nvSpPr>
          <p:spPr>
            <a:xfrm flipH="1">
              <a:off x="6879507" y="3222438"/>
              <a:ext cx="12236" cy="22139"/>
            </a:xfrm>
            <a:custGeom>
              <a:avLst/>
              <a:gdLst/>
              <a:ahLst/>
              <a:cxnLst/>
              <a:rect l="l" t="t" r="r" b="b"/>
              <a:pathLst>
                <a:path w="728" h="1317" extrusionOk="0">
                  <a:moveTo>
                    <a:pt x="565" y="0"/>
                  </a:moveTo>
                  <a:cubicBezTo>
                    <a:pt x="527" y="0"/>
                    <a:pt x="477" y="32"/>
                    <a:pt x="427" y="94"/>
                  </a:cubicBezTo>
                  <a:cubicBezTo>
                    <a:pt x="226" y="195"/>
                    <a:pt x="101" y="395"/>
                    <a:pt x="101" y="596"/>
                  </a:cubicBezTo>
                  <a:cubicBezTo>
                    <a:pt x="1" y="721"/>
                    <a:pt x="1" y="921"/>
                    <a:pt x="101" y="1122"/>
                  </a:cubicBezTo>
                  <a:lnTo>
                    <a:pt x="101" y="1222"/>
                  </a:lnTo>
                  <a:cubicBezTo>
                    <a:pt x="101" y="1285"/>
                    <a:pt x="132" y="1316"/>
                    <a:pt x="176" y="1316"/>
                  </a:cubicBezTo>
                  <a:cubicBezTo>
                    <a:pt x="220" y="1316"/>
                    <a:pt x="276" y="1285"/>
                    <a:pt x="326" y="1222"/>
                  </a:cubicBezTo>
                  <a:cubicBezTo>
                    <a:pt x="527" y="1122"/>
                    <a:pt x="627" y="921"/>
                    <a:pt x="727" y="721"/>
                  </a:cubicBezTo>
                  <a:lnTo>
                    <a:pt x="727" y="195"/>
                  </a:lnTo>
                  <a:lnTo>
                    <a:pt x="627" y="94"/>
                  </a:lnTo>
                  <a:cubicBezTo>
                    <a:pt x="627" y="32"/>
                    <a:pt x="602" y="0"/>
                    <a:pt x="5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000;p38">
              <a:extLst>
                <a:ext uri="{FF2B5EF4-FFF2-40B4-BE49-F238E27FC236}">
                  <a16:creationId xmlns:a16="http://schemas.microsoft.com/office/drawing/2014/main" id="{F98EACB6-8C3E-1F45-BAA7-86556B3A93FD}"/>
                </a:ext>
              </a:extLst>
            </p:cNvPr>
            <p:cNvSpPr/>
            <p:nvPr/>
          </p:nvSpPr>
          <p:spPr>
            <a:xfrm flipH="1">
              <a:off x="6845808" y="3204636"/>
              <a:ext cx="12656" cy="24038"/>
            </a:xfrm>
            <a:custGeom>
              <a:avLst/>
              <a:gdLst/>
              <a:ahLst/>
              <a:cxnLst/>
              <a:rect l="l" t="t" r="r" b="b"/>
              <a:pathLst>
                <a:path w="753" h="1430" extrusionOk="0">
                  <a:moveTo>
                    <a:pt x="427" y="0"/>
                  </a:moveTo>
                  <a:cubicBezTo>
                    <a:pt x="226" y="201"/>
                    <a:pt x="126" y="401"/>
                    <a:pt x="126" y="627"/>
                  </a:cubicBezTo>
                  <a:cubicBezTo>
                    <a:pt x="1" y="828"/>
                    <a:pt x="1" y="1028"/>
                    <a:pt x="1" y="1254"/>
                  </a:cubicBezTo>
                  <a:lnTo>
                    <a:pt x="126" y="1354"/>
                  </a:lnTo>
                  <a:cubicBezTo>
                    <a:pt x="126" y="1404"/>
                    <a:pt x="151" y="1429"/>
                    <a:pt x="189" y="1429"/>
                  </a:cubicBezTo>
                  <a:cubicBezTo>
                    <a:pt x="226" y="1429"/>
                    <a:pt x="276" y="1404"/>
                    <a:pt x="326" y="1354"/>
                  </a:cubicBezTo>
                  <a:cubicBezTo>
                    <a:pt x="527" y="1254"/>
                    <a:pt x="627" y="1028"/>
                    <a:pt x="752" y="828"/>
                  </a:cubicBezTo>
                  <a:cubicBezTo>
                    <a:pt x="752" y="627"/>
                    <a:pt x="752"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001;p38">
              <a:extLst>
                <a:ext uri="{FF2B5EF4-FFF2-40B4-BE49-F238E27FC236}">
                  <a16:creationId xmlns:a16="http://schemas.microsoft.com/office/drawing/2014/main" id="{55E92861-D86B-3D4E-B8EA-DCEB9A8A1E59}"/>
                </a:ext>
              </a:extLst>
            </p:cNvPr>
            <p:cNvSpPr/>
            <p:nvPr/>
          </p:nvSpPr>
          <p:spPr>
            <a:xfrm flipH="1">
              <a:off x="6833589" y="3179085"/>
              <a:ext cx="10555" cy="9565"/>
            </a:xfrm>
            <a:custGeom>
              <a:avLst/>
              <a:gdLst/>
              <a:ahLst/>
              <a:cxnLst/>
              <a:rect l="l" t="t" r="r" b="b"/>
              <a:pathLst>
                <a:path w="628" h="569" extrusionOk="0">
                  <a:moveTo>
                    <a:pt x="390" y="1"/>
                  </a:moveTo>
                  <a:cubicBezTo>
                    <a:pt x="361" y="1"/>
                    <a:pt x="330" y="13"/>
                    <a:pt x="301" y="42"/>
                  </a:cubicBezTo>
                  <a:cubicBezTo>
                    <a:pt x="101" y="42"/>
                    <a:pt x="101" y="167"/>
                    <a:pt x="101" y="167"/>
                  </a:cubicBezTo>
                  <a:cubicBezTo>
                    <a:pt x="1" y="267"/>
                    <a:pt x="1" y="368"/>
                    <a:pt x="101" y="468"/>
                  </a:cubicBezTo>
                  <a:cubicBezTo>
                    <a:pt x="201" y="568"/>
                    <a:pt x="301" y="568"/>
                    <a:pt x="402" y="568"/>
                  </a:cubicBezTo>
                  <a:cubicBezTo>
                    <a:pt x="527" y="468"/>
                    <a:pt x="627" y="468"/>
                    <a:pt x="627" y="368"/>
                  </a:cubicBezTo>
                  <a:cubicBezTo>
                    <a:pt x="627" y="267"/>
                    <a:pt x="627" y="267"/>
                    <a:pt x="527" y="167"/>
                  </a:cubicBezTo>
                  <a:cubicBezTo>
                    <a:pt x="527" y="78"/>
                    <a:pt x="463" y="1"/>
                    <a:pt x="3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002;p38">
              <a:extLst>
                <a:ext uri="{FF2B5EF4-FFF2-40B4-BE49-F238E27FC236}">
                  <a16:creationId xmlns:a16="http://schemas.microsoft.com/office/drawing/2014/main" id="{62B017E3-DD54-FB42-BC4E-8EA8253AB598}"/>
                </a:ext>
              </a:extLst>
            </p:cNvPr>
            <p:cNvSpPr/>
            <p:nvPr/>
          </p:nvSpPr>
          <p:spPr>
            <a:xfrm flipH="1">
              <a:off x="6879507" y="3315952"/>
              <a:ext cx="12236" cy="23937"/>
            </a:xfrm>
            <a:custGeom>
              <a:avLst/>
              <a:gdLst/>
              <a:ahLst/>
              <a:cxnLst/>
              <a:rect l="l" t="t" r="r" b="b"/>
              <a:pathLst>
                <a:path w="728" h="1424" extrusionOk="0">
                  <a:moveTo>
                    <a:pt x="427" y="1"/>
                  </a:moveTo>
                  <a:cubicBezTo>
                    <a:pt x="360" y="1"/>
                    <a:pt x="293" y="45"/>
                    <a:pt x="226" y="45"/>
                  </a:cubicBezTo>
                  <a:cubicBezTo>
                    <a:pt x="101" y="271"/>
                    <a:pt x="101" y="471"/>
                    <a:pt x="101" y="672"/>
                  </a:cubicBezTo>
                  <a:cubicBezTo>
                    <a:pt x="1" y="897"/>
                    <a:pt x="1" y="998"/>
                    <a:pt x="1" y="1298"/>
                  </a:cubicBezTo>
                  <a:lnTo>
                    <a:pt x="101" y="1298"/>
                  </a:lnTo>
                  <a:cubicBezTo>
                    <a:pt x="101" y="1424"/>
                    <a:pt x="226" y="1424"/>
                    <a:pt x="326" y="1424"/>
                  </a:cubicBezTo>
                  <a:cubicBezTo>
                    <a:pt x="527" y="1198"/>
                    <a:pt x="627" y="998"/>
                    <a:pt x="627" y="797"/>
                  </a:cubicBezTo>
                  <a:cubicBezTo>
                    <a:pt x="727" y="572"/>
                    <a:pt x="727" y="271"/>
                    <a:pt x="527" y="45"/>
                  </a:cubicBezTo>
                  <a:cubicBezTo>
                    <a:pt x="494" y="12"/>
                    <a:pt x="460" y="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003;p38">
              <a:extLst>
                <a:ext uri="{FF2B5EF4-FFF2-40B4-BE49-F238E27FC236}">
                  <a16:creationId xmlns:a16="http://schemas.microsoft.com/office/drawing/2014/main" id="{AC5CEFFC-7633-EC47-B381-917B3C6416EE}"/>
                </a:ext>
              </a:extLst>
            </p:cNvPr>
            <p:cNvSpPr/>
            <p:nvPr/>
          </p:nvSpPr>
          <p:spPr>
            <a:xfrm flipH="1">
              <a:off x="6898466" y="3269523"/>
              <a:ext cx="14337" cy="22340"/>
            </a:xfrm>
            <a:custGeom>
              <a:avLst/>
              <a:gdLst/>
              <a:ahLst/>
              <a:cxnLst/>
              <a:rect l="l" t="t" r="r" b="b"/>
              <a:pathLst>
                <a:path w="853" h="1329" extrusionOk="0">
                  <a:moveTo>
                    <a:pt x="527" y="0"/>
                  </a:moveTo>
                  <a:cubicBezTo>
                    <a:pt x="326" y="100"/>
                    <a:pt x="226" y="301"/>
                    <a:pt x="101" y="526"/>
                  </a:cubicBezTo>
                  <a:cubicBezTo>
                    <a:pt x="101" y="727"/>
                    <a:pt x="0" y="927"/>
                    <a:pt x="101" y="1253"/>
                  </a:cubicBezTo>
                  <a:cubicBezTo>
                    <a:pt x="163" y="1303"/>
                    <a:pt x="220" y="1328"/>
                    <a:pt x="273" y="1328"/>
                  </a:cubicBezTo>
                  <a:cubicBezTo>
                    <a:pt x="326" y="1328"/>
                    <a:pt x="376" y="1303"/>
                    <a:pt x="427" y="1253"/>
                  </a:cubicBezTo>
                  <a:cubicBezTo>
                    <a:pt x="527" y="1153"/>
                    <a:pt x="627" y="927"/>
                    <a:pt x="727" y="727"/>
                  </a:cubicBezTo>
                  <a:cubicBezTo>
                    <a:pt x="727" y="627"/>
                    <a:pt x="853" y="426"/>
                    <a:pt x="853" y="201"/>
                  </a:cubicBezTo>
                  <a:lnTo>
                    <a:pt x="853" y="100"/>
                  </a:lnTo>
                  <a:cubicBezTo>
                    <a:pt x="727" y="0"/>
                    <a:pt x="627" y="0"/>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6004;p38">
              <a:extLst>
                <a:ext uri="{FF2B5EF4-FFF2-40B4-BE49-F238E27FC236}">
                  <a16:creationId xmlns:a16="http://schemas.microsoft.com/office/drawing/2014/main" id="{41A74567-3BA3-9646-974D-48BAC538895B}"/>
                </a:ext>
              </a:extLst>
            </p:cNvPr>
            <p:cNvSpPr/>
            <p:nvPr/>
          </p:nvSpPr>
          <p:spPr>
            <a:xfrm flipH="1">
              <a:off x="6861809" y="3267136"/>
              <a:ext cx="12236" cy="17566"/>
            </a:xfrm>
            <a:custGeom>
              <a:avLst/>
              <a:gdLst/>
              <a:ahLst/>
              <a:cxnLst/>
              <a:rect l="l" t="t" r="r" b="b"/>
              <a:pathLst>
                <a:path w="728" h="1045" extrusionOk="0">
                  <a:moveTo>
                    <a:pt x="468" y="0"/>
                  </a:moveTo>
                  <a:cubicBezTo>
                    <a:pt x="444" y="0"/>
                    <a:pt x="426" y="13"/>
                    <a:pt x="426" y="42"/>
                  </a:cubicBezTo>
                  <a:cubicBezTo>
                    <a:pt x="201" y="142"/>
                    <a:pt x="101" y="242"/>
                    <a:pt x="0" y="443"/>
                  </a:cubicBezTo>
                  <a:lnTo>
                    <a:pt x="0" y="869"/>
                  </a:lnTo>
                  <a:lnTo>
                    <a:pt x="0" y="969"/>
                  </a:lnTo>
                  <a:cubicBezTo>
                    <a:pt x="50" y="1019"/>
                    <a:pt x="101" y="1044"/>
                    <a:pt x="151" y="1044"/>
                  </a:cubicBezTo>
                  <a:cubicBezTo>
                    <a:pt x="201" y="1044"/>
                    <a:pt x="251" y="1019"/>
                    <a:pt x="301" y="969"/>
                  </a:cubicBezTo>
                  <a:cubicBezTo>
                    <a:pt x="527" y="869"/>
                    <a:pt x="527" y="769"/>
                    <a:pt x="627" y="668"/>
                  </a:cubicBezTo>
                  <a:cubicBezTo>
                    <a:pt x="727" y="443"/>
                    <a:pt x="727" y="343"/>
                    <a:pt x="627" y="142"/>
                  </a:cubicBezTo>
                  <a:cubicBezTo>
                    <a:pt x="627" y="71"/>
                    <a:pt x="527" y="0"/>
                    <a:pt x="4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6005;p38">
              <a:extLst>
                <a:ext uri="{FF2B5EF4-FFF2-40B4-BE49-F238E27FC236}">
                  <a16:creationId xmlns:a16="http://schemas.microsoft.com/office/drawing/2014/main" id="{3B80051C-04AA-024B-95A7-29D7B11086E3}"/>
                </a:ext>
              </a:extLst>
            </p:cNvPr>
            <p:cNvSpPr/>
            <p:nvPr/>
          </p:nvSpPr>
          <p:spPr>
            <a:xfrm flipH="1">
              <a:off x="6916164" y="3364315"/>
              <a:ext cx="10538" cy="19399"/>
            </a:xfrm>
            <a:custGeom>
              <a:avLst/>
              <a:gdLst/>
              <a:ahLst/>
              <a:cxnLst/>
              <a:rect l="l" t="t" r="r" b="b"/>
              <a:pathLst>
                <a:path w="627" h="1154" extrusionOk="0">
                  <a:moveTo>
                    <a:pt x="426" y="0"/>
                  </a:moveTo>
                  <a:cubicBezTo>
                    <a:pt x="301" y="0"/>
                    <a:pt x="201" y="0"/>
                    <a:pt x="101" y="101"/>
                  </a:cubicBezTo>
                  <a:cubicBezTo>
                    <a:pt x="0" y="201"/>
                    <a:pt x="0" y="426"/>
                    <a:pt x="0" y="527"/>
                  </a:cubicBezTo>
                  <a:lnTo>
                    <a:pt x="0" y="1053"/>
                  </a:lnTo>
                  <a:cubicBezTo>
                    <a:pt x="101" y="1153"/>
                    <a:pt x="201" y="1153"/>
                    <a:pt x="301" y="1153"/>
                  </a:cubicBezTo>
                  <a:cubicBezTo>
                    <a:pt x="527" y="1053"/>
                    <a:pt x="527" y="827"/>
                    <a:pt x="627" y="627"/>
                  </a:cubicBezTo>
                  <a:cubicBezTo>
                    <a:pt x="627" y="426"/>
                    <a:pt x="627" y="201"/>
                    <a:pt x="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6006;p38">
              <a:extLst>
                <a:ext uri="{FF2B5EF4-FFF2-40B4-BE49-F238E27FC236}">
                  <a16:creationId xmlns:a16="http://schemas.microsoft.com/office/drawing/2014/main" id="{6CDE1D81-93E3-024B-8DDD-5C74CA27FD5A}"/>
                </a:ext>
              </a:extLst>
            </p:cNvPr>
            <p:cNvSpPr/>
            <p:nvPr/>
          </p:nvSpPr>
          <p:spPr>
            <a:xfrm flipH="1">
              <a:off x="6847909" y="3311649"/>
              <a:ext cx="13917" cy="24021"/>
            </a:xfrm>
            <a:custGeom>
              <a:avLst/>
              <a:gdLst/>
              <a:ahLst/>
              <a:cxnLst/>
              <a:rect l="l" t="t" r="r" b="b"/>
              <a:pathLst>
                <a:path w="828" h="1429" extrusionOk="0">
                  <a:moveTo>
                    <a:pt x="426" y="0"/>
                  </a:moveTo>
                  <a:lnTo>
                    <a:pt x="326" y="101"/>
                  </a:lnTo>
                  <a:cubicBezTo>
                    <a:pt x="201" y="201"/>
                    <a:pt x="201" y="427"/>
                    <a:pt x="100" y="627"/>
                  </a:cubicBezTo>
                  <a:cubicBezTo>
                    <a:pt x="100" y="828"/>
                    <a:pt x="0" y="1053"/>
                    <a:pt x="0" y="1254"/>
                  </a:cubicBezTo>
                  <a:lnTo>
                    <a:pt x="100" y="1354"/>
                  </a:lnTo>
                  <a:cubicBezTo>
                    <a:pt x="100" y="1404"/>
                    <a:pt x="125" y="1429"/>
                    <a:pt x="166" y="1429"/>
                  </a:cubicBezTo>
                  <a:cubicBezTo>
                    <a:pt x="207" y="1429"/>
                    <a:pt x="263" y="1404"/>
                    <a:pt x="326" y="1354"/>
                  </a:cubicBezTo>
                  <a:cubicBezTo>
                    <a:pt x="526" y="1254"/>
                    <a:pt x="627" y="1053"/>
                    <a:pt x="727" y="828"/>
                  </a:cubicBezTo>
                  <a:cubicBezTo>
                    <a:pt x="727" y="527"/>
                    <a:pt x="827" y="301"/>
                    <a:pt x="627" y="101"/>
                  </a:cubicBezTo>
                  <a:lnTo>
                    <a:pt x="6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6007;p38">
              <a:extLst>
                <a:ext uri="{FF2B5EF4-FFF2-40B4-BE49-F238E27FC236}">
                  <a16:creationId xmlns:a16="http://schemas.microsoft.com/office/drawing/2014/main" id="{9F9C1F6E-DD46-D74B-BCBF-DB37A5BE77AD}"/>
                </a:ext>
              </a:extLst>
            </p:cNvPr>
            <p:cNvSpPr/>
            <p:nvPr/>
          </p:nvSpPr>
          <p:spPr>
            <a:xfrm flipH="1">
              <a:off x="6874028" y="3381999"/>
              <a:ext cx="10555" cy="13498"/>
            </a:xfrm>
            <a:custGeom>
              <a:avLst/>
              <a:gdLst/>
              <a:ahLst/>
              <a:cxnLst/>
              <a:rect l="l" t="t" r="r" b="b"/>
              <a:pathLst>
                <a:path w="628" h="803" extrusionOk="0">
                  <a:moveTo>
                    <a:pt x="101" y="1"/>
                  </a:moveTo>
                  <a:cubicBezTo>
                    <a:pt x="1" y="201"/>
                    <a:pt x="1" y="302"/>
                    <a:pt x="1" y="402"/>
                  </a:cubicBezTo>
                  <a:cubicBezTo>
                    <a:pt x="1" y="502"/>
                    <a:pt x="1" y="627"/>
                    <a:pt x="101" y="728"/>
                  </a:cubicBezTo>
                  <a:cubicBezTo>
                    <a:pt x="151" y="778"/>
                    <a:pt x="201" y="803"/>
                    <a:pt x="254" y="803"/>
                  </a:cubicBezTo>
                  <a:cubicBezTo>
                    <a:pt x="308" y="803"/>
                    <a:pt x="364" y="778"/>
                    <a:pt x="427" y="728"/>
                  </a:cubicBezTo>
                  <a:cubicBezTo>
                    <a:pt x="527" y="627"/>
                    <a:pt x="627" y="502"/>
                    <a:pt x="627" y="402"/>
                  </a:cubicBezTo>
                  <a:cubicBezTo>
                    <a:pt x="627" y="302"/>
                    <a:pt x="527" y="201"/>
                    <a:pt x="4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6008;p38">
              <a:extLst>
                <a:ext uri="{FF2B5EF4-FFF2-40B4-BE49-F238E27FC236}">
                  <a16:creationId xmlns:a16="http://schemas.microsoft.com/office/drawing/2014/main" id="{E2CF718B-CE8D-8B41-8D05-D065E442173B}"/>
                </a:ext>
              </a:extLst>
            </p:cNvPr>
            <p:cNvSpPr/>
            <p:nvPr/>
          </p:nvSpPr>
          <p:spPr>
            <a:xfrm flipH="1">
              <a:off x="6818008" y="3250561"/>
              <a:ext cx="12236" cy="20239"/>
            </a:xfrm>
            <a:custGeom>
              <a:avLst/>
              <a:gdLst/>
              <a:ahLst/>
              <a:cxnLst/>
              <a:rect l="l" t="t" r="r" b="b"/>
              <a:pathLst>
                <a:path w="728" h="1204" extrusionOk="0">
                  <a:moveTo>
                    <a:pt x="477" y="0"/>
                  </a:moveTo>
                  <a:cubicBezTo>
                    <a:pt x="427" y="0"/>
                    <a:pt x="377" y="25"/>
                    <a:pt x="327" y="76"/>
                  </a:cubicBezTo>
                  <a:cubicBezTo>
                    <a:pt x="201" y="176"/>
                    <a:pt x="101" y="401"/>
                    <a:pt x="101" y="602"/>
                  </a:cubicBezTo>
                  <a:cubicBezTo>
                    <a:pt x="1" y="702"/>
                    <a:pt x="1" y="928"/>
                    <a:pt x="101" y="1128"/>
                  </a:cubicBezTo>
                  <a:cubicBezTo>
                    <a:pt x="151" y="1178"/>
                    <a:pt x="208" y="1203"/>
                    <a:pt x="264" y="1203"/>
                  </a:cubicBezTo>
                  <a:cubicBezTo>
                    <a:pt x="320" y="1203"/>
                    <a:pt x="377" y="1178"/>
                    <a:pt x="427" y="1128"/>
                  </a:cubicBezTo>
                  <a:cubicBezTo>
                    <a:pt x="527" y="1028"/>
                    <a:pt x="627" y="928"/>
                    <a:pt x="627" y="702"/>
                  </a:cubicBezTo>
                  <a:cubicBezTo>
                    <a:pt x="728" y="502"/>
                    <a:pt x="728" y="401"/>
                    <a:pt x="627" y="176"/>
                  </a:cubicBezTo>
                  <a:lnTo>
                    <a:pt x="627" y="76"/>
                  </a:lnTo>
                  <a:cubicBezTo>
                    <a:pt x="577" y="25"/>
                    <a:pt x="527"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6009;p38">
              <a:extLst>
                <a:ext uri="{FF2B5EF4-FFF2-40B4-BE49-F238E27FC236}">
                  <a16:creationId xmlns:a16="http://schemas.microsoft.com/office/drawing/2014/main" id="{64E69F7E-418C-E148-8B4A-89D9185B4CDF}"/>
                </a:ext>
              </a:extLst>
            </p:cNvPr>
            <p:cNvSpPr/>
            <p:nvPr/>
          </p:nvSpPr>
          <p:spPr>
            <a:xfrm flipH="1">
              <a:off x="6923324" y="3427503"/>
              <a:ext cx="10538" cy="25198"/>
            </a:xfrm>
            <a:custGeom>
              <a:avLst/>
              <a:gdLst/>
              <a:ahLst/>
              <a:cxnLst/>
              <a:rect l="l" t="t" r="r" b="b"/>
              <a:pathLst>
                <a:path w="627" h="1499" extrusionOk="0">
                  <a:moveTo>
                    <a:pt x="426" y="1"/>
                  </a:moveTo>
                  <a:cubicBezTo>
                    <a:pt x="326" y="1"/>
                    <a:pt x="226" y="1"/>
                    <a:pt x="226" y="101"/>
                  </a:cubicBezTo>
                  <a:cubicBezTo>
                    <a:pt x="0" y="301"/>
                    <a:pt x="0" y="527"/>
                    <a:pt x="0" y="728"/>
                  </a:cubicBezTo>
                  <a:cubicBezTo>
                    <a:pt x="0" y="928"/>
                    <a:pt x="0" y="1154"/>
                    <a:pt x="101" y="1354"/>
                  </a:cubicBezTo>
                  <a:lnTo>
                    <a:pt x="101" y="1454"/>
                  </a:lnTo>
                  <a:cubicBezTo>
                    <a:pt x="142" y="1488"/>
                    <a:pt x="181" y="1499"/>
                    <a:pt x="218" y="1499"/>
                  </a:cubicBezTo>
                  <a:cubicBezTo>
                    <a:pt x="293" y="1499"/>
                    <a:pt x="360" y="1454"/>
                    <a:pt x="426" y="1454"/>
                  </a:cubicBezTo>
                  <a:cubicBezTo>
                    <a:pt x="527" y="1254"/>
                    <a:pt x="527" y="1053"/>
                    <a:pt x="627" y="728"/>
                  </a:cubicBezTo>
                  <a:cubicBezTo>
                    <a:pt x="627" y="527"/>
                    <a:pt x="627" y="301"/>
                    <a:pt x="426" y="101"/>
                  </a:cubicBezTo>
                  <a:lnTo>
                    <a:pt x="4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6010;p38">
              <a:extLst>
                <a:ext uri="{FF2B5EF4-FFF2-40B4-BE49-F238E27FC236}">
                  <a16:creationId xmlns:a16="http://schemas.microsoft.com/office/drawing/2014/main" id="{BECDBCE9-5A21-E54C-B98B-16164CEB8DEF}"/>
                </a:ext>
              </a:extLst>
            </p:cNvPr>
            <p:cNvSpPr/>
            <p:nvPr/>
          </p:nvSpPr>
          <p:spPr>
            <a:xfrm flipH="1">
              <a:off x="6959964" y="3439724"/>
              <a:ext cx="10555" cy="24038"/>
            </a:xfrm>
            <a:custGeom>
              <a:avLst/>
              <a:gdLst/>
              <a:ahLst/>
              <a:cxnLst/>
              <a:rect l="l" t="t" r="r" b="b"/>
              <a:pathLst>
                <a:path w="628" h="1430" extrusionOk="0">
                  <a:moveTo>
                    <a:pt x="402" y="1"/>
                  </a:moveTo>
                  <a:cubicBezTo>
                    <a:pt x="402" y="1"/>
                    <a:pt x="201" y="1"/>
                    <a:pt x="201" y="101"/>
                  </a:cubicBezTo>
                  <a:cubicBezTo>
                    <a:pt x="101" y="326"/>
                    <a:pt x="1" y="527"/>
                    <a:pt x="1" y="727"/>
                  </a:cubicBezTo>
                  <a:cubicBezTo>
                    <a:pt x="1" y="953"/>
                    <a:pt x="101" y="1153"/>
                    <a:pt x="201" y="1354"/>
                  </a:cubicBezTo>
                  <a:lnTo>
                    <a:pt x="302" y="1354"/>
                  </a:lnTo>
                  <a:cubicBezTo>
                    <a:pt x="302" y="1404"/>
                    <a:pt x="327" y="1429"/>
                    <a:pt x="367" y="1429"/>
                  </a:cubicBezTo>
                  <a:cubicBezTo>
                    <a:pt x="408" y="1429"/>
                    <a:pt x="465" y="1404"/>
                    <a:pt x="527" y="1354"/>
                  </a:cubicBezTo>
                  <a:cubicBezTo>
                    <a:pt x="627" y="1153"/>
                    <a:pt x="627" y="953"/>
                    <a:pt x="627" y="727"/>
                  </a:cubicBezTo>
                  <a:cubicBezTo>
                    <a:pt x="627" y="527"/>
                    <a:pt x="627" y="326"/>
                    <a:pt x="527"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6011;p38">
              <a:extLst>
                <a:ext uri="{FF2B5EF4-FFF2-40B4-BE49-F238E27FC236}">
                  <a16:creationId xmlns:a16="http://schemas.microsoft.com/office/drawing/2014/main" id="{1895E1C9-7095-8548-B68F-E51D3A7D5BAE}"/>
                </a:ext>
              </a:extLst>
            </p:cNvPr>
            <p:cNvSpPr/>
            <p:nvPr/>
          </p:nvSpPr>
          <p:spPr>
            <a:xfrm flipH="1">
              <a:off x="6886247" y="3458350"/>
              <a:ext cx="10555" cy="30678"/>
            </a:xfrm>
            <a:custGeom>
              <a:avLst/>
              <a:gdLst/>
              <a:ahLst/>
              <a:cxnLst/>
              <a:rect l="l" t="t" r="r" b="b"/>
              <a:pathLst>
                <a:path w="628" h="1825" extrusionOk="0">
                  <a:moveTo>
                    <a:pt x="272" y="1"/>
                  </a:moveTo>
                  <a:cubicBezTo>
                    <a:pt x="235" y="1"/>
                    <a:pt x="168" y="45"/>
                    <a:pt x="101" y="45"/>
                  </a:cubicBezTo>
                  <a:cubicBezTo>
                    <a:pt x="1" y="346"/>
                    <a:pt x="1" y="672"/>
                    <a:pt x="1" y="872"/>
                  </a:cubicBezTo>
                  <a:cubicBezTo>
                    <a:pt x="1" y="1198"/>
                    <a:pt x="1" y="1499"/>
                    <a:pt x="201" y="1725"/>
                  </a:cubicBezTo>
                  <a:cubicBezTo>
                    <a:pt x="201" y="1725"/>
                    <a:pt x="201" y="1825"/>
                    <a:pt x="302" y="1825"/>
                  </a:cubicBezTo>
                  <a:cubicBezTo>
                    <a:pt x="402" y="1825"/>
                    <a:pt x="527" y="1725"/>
                    <a:pt x="527" y="1725"/>
                  </a:cubicBezTo>
                  <a:cubicBezTo>
                    <a:pt x="627" y="1399"/>
                    <a:pt x="627" y="1098"/>
                    <a:pt x="627" y="872"/>
                  </a:cubicBezTo>
                  <a:cubicBezTo>
                    <a:pt x="527" y="672"/>
                    <a:pt x="527" y="346"/>
                    <a:pt x="402" y="146"/>
                  </a:cubicBezTo>
                  <a:lnTo>
                    <a:pt x="302" y="45"/>
                  </a:lnTo>
                  <a:cubicBezTo>
                    <a:pt x="302" y="12"/>
                    <a:pt x="290" y="1"/>
                    <a:pt x="2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6012;p38">
              <a:extLst>
                <a:ext uri="{FF2B5EF4-FFF2-40B4-BE49-F238E27FC236}">
                  <a16:creationId xmlns:a16="http://schemas.microsoft.com/office/drawing/2014/main" id="{2AE60FDC-B3AA-6A4F-B851-2F41F11544DE}"/>
                </a:ext>
              </a:extLst>
            </p:cNvPr>
            <p:cNvSpPr/>
            <p:nvPr/>
          </p:nvSpPr>
          <p:spPr>
            <a:xfrm flipH="1">
              <a:off x="6830227" y="3413602"/>
              <a:ext cx="10538" cy="21836"/>
            </a:xfrm>
            <a:custGeom>
              <a:avLst/>
              <a:gdLst/>
              <a:ahLst/>
              <a:cxnLst/>
              <a:rect l="l" t="t" r="r" b="b"/>
              <a:pathLst>
                <a:path w="627" h="1299" extrusionOk="0">
                  <a:moveTo>
                    <a:pt x="326" y="1"/>
                  </a:moveTo>
                  <a:cubicBezTo>
                    <a:pt x="201" y="1"/>
                    <a:pt x="100" y="1"/>
                    <a:pt x="100" y="101"/>
                  </a:cubicBezTo>
                  <a:cubicBezTo>
                    <a:pt x="0" y="301"/>
                    <a:pt x="0" y="502"/>
                    <a:pt x="0" y="727"/>
                  </a:cubicBezTo>
                  <a:cubicBezTo>
                    <a:pt x="0" y="828"/>
                    <a:pt x="100" y="1028"/>
                    <a:pt x="201" y="1254"/>
                  </a:cubicBezTo>
                  <a:lnTo>
                    <a:pt x="326" y="1254"/>
                  </a:lnTo>
                  <a:cubicBezTo>
                    <a:pt x="359" y="1287"/>
                    <a:pt x="393" y="1298"/>
                    <a:pt x="423" y="1298"/>
                  </a:cubicBezTo>
                  <a:cubicBezTo>
                    <a:pt x="482" y="1298"/>
                    <a:pt x="527" y="1254"/>
                    <a:pt x="527" y="1254"/>
                  </a:cubicBezTo>
                  <a:cubicBezTo>
                    <a:pt x="627" y="1028"/>
                    <a:pt x="627" y="828"/>
                    <a:pt x="627" y="627"/>
                  </a:cubicBezTo>
                  <a:cubicBezTo>
                    <a:pt x="627" y="402"/>
                    <a:pt x="527" y="201"/>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6013;p38">
              <a:extLst>
                <a:ext uri="{FF2B5EF4-FFF2-40B4-BE49-F238E27FC236}">
                  <a16:creationId xmlns:a16="http://schemas.microsoft.com/office/drawing/2014/main" id="{64A5B901-DEDC-A94F-8E01-5392489BFFB0}"/>
                </a:ext>
              </a:extLst>
            </p:cNvPr>
            <p:cNvSpPr/>
            <p:nvPr/>
          </p:nvSpPr>
          <p:spPr>
            <a:xfrm flipH="1">
              <a:off x="6926686" y="3515134"/>
              <a:ext cx="12236" cy="24879"/>
            </a:xfrm>
            <a:custGeom>
              <a:avLst/>
              <a:gdLst/>
              <a:ahLst/>
              <a:cxnLst/>
              <a:rect l="l" t="t" r="r" b="b"/>
              <a:pathLst>
                <a:path w="728" h="1480" extrusionOk="0">
                  <a:moveTo>
                    <a:pt x="402" y="1"/>
                  </a:moveTo>
                  <a:cubicBezTo>
                    <a:pt x="301" y="1"/>
                    <a:pt x="201" y="1"/>
                    <a:pt x="101" y="101"/>
                  </a:cubicBezTo>
                  <a:cubicBezTo>
                    <a:pt x="1" y="327"/>
                    <a:pt x="1" y="527"/>
                    <a:pt x="101" y="853"/>
                  </a:cubicBezTo>
                  <a:cubicBezTo>
                    <a:pt x="101" y="1053"/>
                    <a:pt x="201" y="1254"/>
                    <a:pt x="402" y="1479"/>
                  </a:cubicBezTo>
                  <a:cubicBezTo>
                    <a:pt x="527" y="1479"/>
                    <a:pt x="627" y="1479"/>
                    <a:pt x="627" y="1354"/>
                  </a:cubicBezTo>
                  <a:cubicBezTo>
                    <a:pt x="727" y="1053"/>
                    <a:pt x="727" y="853"/>
                    <a:pt x="627" y="627"/>
                  </a:cubicBezTo>
                  <a:cubicBezTo>
                    <a:pt x="627" y="427"/>
                    <a:pt x="627" y="327"/>
                    <a:pt x="402" y="101"/>
                  </a:cubicBezTo>
                  <a:lnTo>
                    <a:pt x="40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6014;p38">
              <a:extLst>
                <a:ext uri="{FF2B5EF4-FFF2-40B4-BE49-F238E27FC236}">
                  <a16:creationId xmlns:a16="http://schemas.microsoft.com/office/drawing/2014/main" id="{E34B5B55-6518-FD4E-A023-81E6DEF42C56}"/>
                </a:ext>
              </a:extLst>
            </p:cNvPr>
            <p:cNvSpPr/>
            <p:nvPr/>
          </p:nvSpPr>
          <p:spPr>
            <a:xfrm flipH="1">
              <a:off x="6872347" y="3515554"/>
              <a:ext cx="12236" cy="18978"/>
            </a:xfrm>
            <a:custGeom>
              <a:avLst/>
              <a:gdLst/>
              <a:ahLst/>
              <a:cxnLst/>
              <a:rect l="l" t="t" r="r" b="b"/>
              <a:pathLst>
                <a:path w="728" h="1129" extrusionOk="0">
                  <a:moveTo>
                    <a:pt x="352" y="1"/>
                  </a:moveTo>
                  <a:cubicBezTo>
                    <a:pt x="308" y="1"/>
                    <a:pt x="251" y="26"/>
                    <a:pt x="201" y="76"/>
                  </a:cubicBezTo>
                  <a:cubicBezTo>
                    <a:pt x="1" y="302"/>
                    <a:pt x="1" y="502"/>
                    <a:pt x="101" y="703"/>
                  </a:cubicBezTo>
                  <a:cubicBezTo>
                    <a:pt x="101" y="928"/>
                    <a:pt x="201" y="1028"/>
                    <a:pt x="427" y="1129"/>
                  </a:cubicBezTo>
                  <a:lnTo>
                    <a:pt x="527" y="1129"/>
                  </a:lnTo>
                  <a:cubicBezTo>
                    <a:pt x="627" y="1129"/>
                    <a:pt x="627" y="1129"/>
                    <a:pt x="728" y="1028"/>
                  </a:cubicBezTo>
                  <a:lnTo>
                    <a:pt x="728" y="502"/>
                  </a:lnTo>
                  <a:cubicBezTo>
                    <a:pt x="627" y="402"/>
                    <a:pt x="627" y="302"/>
                    <a:pt x="527" y="76"/>
                  </a:cubicBezTo>
                  <a:lnTo>
                    <a:pt x="427" y="76"/>
                  </a:lnTo>
                  <a:cubicBezTo>
                    <a:pt x="427" y="26"/>
                    <a:pt x="395"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6015;p38">
              <a:extLst>
                <a:ext uri="{FF2B5EF4-FFF2-40B4-BE49-F238E27FC236}">
                  <a16:creationId xmlns:a16="http://schemas.microsoft.com/office/drawing/2014/main" id="{8AD1A421-6912-0B48-AC1A-1E3FF1104A71}"/>
                </a:ext>
              </a:extLst>
            </p:cNvPr>
            <p:cNvSpPr/>
            <p:nvPr/>
          </p:nvSpPr>
          <p:spPr>
            <a:xfrm flipH="1">
              <a:off x="6849606" y="3474689"/>
              <a:ext cx="12219" cy="16037"/>
            </a:xfrm>
            <a:custGeom>
              <a:avLst/>
              <a:gdLst/>
              <a:ahLst/>
              <a:cxnLst/>
              <a:rect l="l" t="t" r="r" b="b"/>
              <a:pathLst>
                <a:path w="727" h="954" extrusionOk="0">
                  <a:moveTo>
                    <a:pt x="426" y="1"/>
                  </a:moveTo>
                  <a:cubicBezTo>
                    <a:pt x="326" y="1"/>
                    <a:pt x="201" y="1"/>
                    <a:pt x="201" y="126"/>
                  </a:cubicBezTo>
                  <a:cubicBezTo>
                    <a:pt x="100" y="226"/>
                    <a:pt x="0" y="427"/>
                    <a:pt x="100" y="527"/>
                  </a:cubicBezTo>
                  <a:cubicBezTo>
                    <a:pt x="100" y="627"/>
                    <a:pt x="100" y="753"/>
                    <a:pt x="326" y="853"/>
                  </a:cubicBezTo>
                  <a:lnTo>
                    <a:pt x="326" y="953"/>
                  </a:lnTo>
                  <a:cubicBezTo>
                    <a:pt x="426" y="953"/>
                    <a:pt x="526" y="953"/>
                    <a:pt x="627" y="853"/>
                  </a:cubicBezTo>
                  <a:cubicBezTo>
                    <a:pt x="727" y="753"/>
                    <a:pt x="727" y="527"/>
                    <a:pt x="727" y="427"/>
                  </a:cubicBezTo>
                  <a:cubicBezTo>
                    <a:pt x="627" y="327"/>
                    <a:pt x="627" y="126"/>
                    <a:pt x="4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6016;p38">
              <a:extLst>
                <a:ext uri="{FF2B5EF4-FFF2-40B4-BE49-F238E27FC236}">
                  <a16:creationId xmlns:a16="http://schemas.microsoft.com/office/drawing/2014/main" id="{F908A2CE-71A6-B842-9408-DE48803794CE}"/>
                </a:ext>
              </a:extLst>
            </p:cNvPr>
            <p:cNvSpPr/>
            <p:nvPr/>
          </p:nvSpPr>
          <p:spPr>
            <a:xfrm flipH="1">
              <a:off x="6968805" y="3537895"/>
              <a:ext cx="10555" cy="25568"/>
            </a:xfrm>
            <a:custGeom>
              <a:avLst/>
              <a:gdLst/>
              <a:ahLst/>
              <a:cxnLst/>
              <a:rect l="l" t="t" r="r" b="b"/>
              <a:pathLst>
                <a:path w="628" h="1521" extrusionOk="0">
                  <a:moveTo>
                    <a:pt x="427" y="0"/>
                  </a:moveTo>
                  <a:cubicBezTo>
                    <a:pt x="301" y="0"/>
                    <a:pt x="201" y="0"/>
                    <a:pt x="101" y="125"/>
                  </a:cubicBezTo>
                  <a:cubicBezTo>
                    <a:pt x="1" y="326"/>
                    <a:pt x="1" y="526"/>
                    <a:pt x="1" y="752"/>
                  </a:cubicBezTo>
                  <a:cubicBezTo>
                    <a:pt x="1" y="1053"/>
                    <a:pt x="101" y="1253"/>
                    <a:pt x="201" y="1479"/>
                  </a:cubicBezTo>
                  <a:lnTo>
                    <a:pt x="301" y="1479"/>
                  </a:lnTo>
                  <a:cubicBezTo>
                    <a:pt x="338" y="1508"/>
                    <a:pt x="373" y="1520"/>
                    <a:pt x="403" y="1520"/>
                  </a:cubicBezTo>
                  <a:cubicBezTo>
                    <a:pt x="477" y="1520"/>
                    <a:pt x="527" y="1449"/>
                    <a:pt x="527" y="1379"/>
                  </a:cubicBezTo>
                  <a:cubicBezTo>
                    <a:pt x="627" y="1153"/>
                    <a:pt x="627" y="953"/>
                    <a:pt x="627" y="752"/>
                  </a:cubicBezTo>
                  <a:cubicBezTo>
                    <a:pt x="627" y="526"/>
                    <a:pt x="627" y="326"/>
                    <a:pt x="427" y="125"/>
                  </a:cubicBezTo>
                  <a:lnTo>
                    <a:pt x="4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6017;p38">
              <a:extLst>
                <a:ext uri="{FF2B5EF4-FFF2-40B4-BE49-F238E27FC236}">
                  <a16:creationId xmlns:a16="http://schemas.microsoft.com/office/drawing/2014/main" id="{8ED1AFF9-86F1-AC42-86CB-C34CADE777F1}"/>
                </a:ext>
              </a:extLst>
            </p:cNvPr>
            <p:cNvSpPr/>
            <p:nvPr/>
          </p:nvSpPr>
          <p:spPr>
            <a:xfrm flipH="1">
              <a:off x="6940585" y="3581248"/>
              <a:ext cx="10555" cy="19853"/>
            </a:xfrm>
            <a:custGeom>
              <a:avLst/>
              <a:gdLst/>
              <a:ahLst/>
              <a:cxnLst/>
              <a:rect l="l" t="t" r="r" b="b"/>
              <a:pathLst>
                <a:path w="628" h="1181" extrusionOk="0">
                  <a:moveTo>
                    <a:pt x="214" y="0"/>
                  </a:moveTo>
                  <a:cubicBezTo>
                    <a:pt x="150" y="0"/>
                    <a:pt x="101" y="83"/>
                    <a:pt x="101" y="153"/>
                  </a:cubicBezTo>
                  <a:cubicBezTo>
                    <a:pt x="1" y="253"/>
                    <a:pt x="1" y="454"/>
                    <a:pt x="1" y="679"/>
                  </a:cubicBezTo>
                  <a:cubicBezTo>
                    <a:pt x="1" y="780"/>
                    <a:pt x="101" y="980"/>
                    <a:pt x="201" y="1080"/>
                  </a:cubicBezTo>
                  <a:lnTo>
                    <a:pt x="201" y="1181"/>
                  </a:lnTo>
                  <a:cubicBezTo>
                    <a:pt x="302" y="1181"/>
                    <a:pt x="402" y="1181"/>
                    <a:pt x="502" y="1080"/>
                  </a:cubicBezTo>
                  <a:cubicBezTo>
                    <a:pt x="627" y="880"/>
                    <a:pt x="627" y="780"/>
                    <a:pt x="627" y="554"/>
                  </a:cubicBezTo>
                  <a:cubicBezTo>
                    <a:pt x="502" y="354"/>
                    <a:pt x="502" y="253"/>
                    <a:pt x="302" y="53"/>
                  </a:cubicBezTo>
                  <a:cubicBezTo>
                    <a:pt x="272" y="15"/>
                    <a:pt x="242" y="0"/>
                    <a:pt x="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6018;p38">
              <a:extLst>
                <a:ext uri="{FF2B5EF4-FFF2-40B4-BE49-F238E27FC236}">
                  <a16:creationId xmlns:a16="http://schemas.microsoft.com/office/drawing/2014/main" id="{EACF4EE6-CFD8-514A-8289-F98B0ED78DF4}"/>
                </a:ext>
              </a:extLst>
            </p:cNvPr>
            <p:cNvSpPr/>
            <p:nvPr/>
          </p:nvSpPr>
          <p:spPr>
            <a:xfrm flipH="1">
              <a:off x="6891726" y="3575381"/>
              <a:ext cx="10538" cy="14255"/>
            </a:xfrm>
            <a:custGeom>
              <a:avLst/>
              <a:gdLst/>
              <a:ahLst/>
              <a:cxnLst/>
              <a:rect l="l" t="t" r="r" b="b"/>
              <a:pathLst>
                <a:path w="627" h="848" extrusionOk="0">
                  <a:moveTo>
                    <a:pt x="226" y="1"/>
                  </a:moveTo>
                  <a:cubicBezTo>
                    <a:pt x="157" y="1"/>
                    <a:pt x="100" y="26"/>
                    <a:pt x="100" y="76"/>
                  </a:cubicBezTo>
                  <a:cubicBezTo>
                    <a:pt x="0" y="276"/>
                    <a:pt x="0" y="402"/>
                    <a:pt x="0" y="502"/>
                  </a:cubicBezTo>
                  <a:cubicBezTo>
                    <a:pt x="0" y="602"/>
                    <a:pt x="100" y="703"/>
                    <a:pt x="226" y="803"/>
                  </a:cubicBezTo>
                  <a:cubicBezTo>
                    <a:pt x="259" y="836"/>
                    <a:pt x="292" y="847"/>
                    <a:pt x="326" y="847"/>
                  </a:cubicBezTo>
                  <a:cubicBezTo>
                    <a:pt x="393" y="847"/>
                    <a:pt x="460" y="803"/>
                    <a:pt x="526" y="803"/>
                  </a:cubicBezTo>
                  <a:cubicBezTo>
                    <a:pt x="627" y="602"/>
                    <a:pt x="627" y="502"/>
                    <a:pt x="627" y="402"/>
                  </a:cubicBezTo>
                  <a:cubicBezTo>
                    <a:pt x="627" y="276"/>
                    <a:pt x="526" y="76"/>
                    <a:pt x="426" y="76"/>
                  </a:cubicBezTo>
                  <a:cubicBezTo>
                    <a:pt x="376" y="26"/>
                    <a:pt x="295"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6019;p38">
              <a:extLst>
                <a:ext uri="{FF2B5EF4-FFF2-40B4-BE49-F238E27FC236}">
                  <a16:creationId xmlns:a16="http://schemas.microsoft.com/office/drawing/2014/main" id="{ABCF6A02-E683-394C-A74A-870388BF737B}"/>
                </a:ext>
              </a:extLst>
            </p:cNvPr>
            <p:cNvSpPr/>
            <p:nvPr/>
          </p:nvSpPr>
          <p:spPr>
            <a:xfrm flipH="1">
              <a:off x="6968805" y="3624265"/>
              <a:ext cx="12236" cy="31603"/>
            </a:xfrm>
            <a:custGeom>
              <a:avLst/>
              <a:gdLst/>
              <a:ahLst/>
              <a:cxnLst/>
              <a:rect l="l" t="t" r="r" b="b"/>
              <a:pathLst>
                <a:path w="728" h="1880" extrusionOk="0">
                  <a:moveTo>
                    <a:pt x="301" y="0"/>
                  </a:moveTo>
                  <a:cubicBezTo>
                    <a:pt x="201" y="0"/>
                    <a:pt x="101" y="0"/>
                    <a:pt x="101" y="100"/>
                  </a:cubicBezTo>
                  <a:cubicBezTo>
                    <a:pt x="0" y="401"/>
                    <a:pt x="0" y="727"/>
                    <a:pt x="0" y="1028"/>
                  </a:cubicBezTo>
                  <a:cubicBezTo>
                    <a:pt x="101" y="1253"/>
                    <a:pt x="201" y="1554"/>
                    <a:pt x="401" y="1754"/>
                  </a:cubicBezTo>
                  <a:cubicBezTo>
                    <a:pt x="401" y="1880"/>
                    <a:pt x="527" y="1880"/>
                    <a:pt x="527" y="1880"/>
                  </a:cubicBezTo>
                  <a:cubicBezTo>
                    <a:pt x="627" y="1880"/>
                    <a:pt x="727" y="1754"/>
                    <a:pt x="727" y="1654"/>
                  </a:cubicBezTo>
                  <a:cubicBezTo>
                    <a:pt x="727" y="1353"/>
                    <a:pt x="727" y="1128"/>
                    <a:pt x="627" y="827"/>
                  </a:cubicBezTo>
                  <a:cubicBezTo>
                    <a:pt x="627" y="627"/>
                    <a:pt x="527" y="301"/>
                    <a:pt x="401" y="100"/>
                  </a:cubicBezTo>
                  <a:lnTo>
                    <a:pt x="30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6020;p38">
              <a:extLst>
                <a:ext uri="{FF2B5EF4-FFF2-40B4-BE49-F238E27FC236}">
                  <a16:creationId xmlns:a16="http://schemas.microsoft.com/office/drawing/2014/main" id="{9501F47A-FEB0-E24D-A2FB-F7894150148F}"/>
                </a:ext>
              </a:extLst>
            </p:cNvPr>
            <p:cNvSpPr/>
            <p:nvPr/>
          </p:nvSpPr>
          <p:spPr>
            <a:xfrm rot="825059" flipH="1">
              <a:off x="7217475" y="3302410"/>
              <a:ext cx="188370" cy="791862"/>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6021;p38">
              <a:extLst>
                <a:ext uri="{FF2B5EF4-FFF2-40B4-BE49-F238E27FC236}">
                  <a16:creationId xmlns:a16="http://schemas.microsoft.com/office/drawing/2014/main" id="{3A1E38DE-8FC1-5E42-BC7D-4181402790CA}"/>
                </a:ext>
              </a:extLst>
            </p:cNvPr>
            <p:cNvSpPr/>
            <p:nvPr/>
          </p:nvSpPr>
          <p:spPr>
            <a:xfrm rot="825059" flipH="1">
              <a:off x="7179669" y="3407764"/>
              <a:ext cx="112487" cy="753974"/>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6022;p38">
              <a:extLst>
                <a:ext uri="{FF2B5EF4-FFF2-40B4-BE49-F238E27FC236}">
                  <a16:creationId xmlns:a16="http://schemas.microsoft.com/office/drawing/2014/main" id="{70B96869-13D3-7148-892A-1A70496F6749}"/>
                </a:ext>
              </a:extLst>
            </p:cNvPr>
            <p:cNvSpPr/>
            <p:nvPr/>
          </p:nvSpPr>
          <p:spPr>
            <a:xfrm flipH="1">
              <a:off x="7114847" y="4515732"/>
              <a:ext cx="136914" cy="180758"/>
            </a:xfrm>
            <a:custGeom>
              <a:avLst/>
              <a:gdLst/>
              <a:ahLst/>
              <a:cxnLst/>
              <a:rect l="l" t="t" r="r" b="b"/>
              <a:pathLst>
                <a:path w="8146" h="10753" extrusionOk="0">
                  <a:moveTo>
                    <a:pt x="2406" y="1"/>
                  </a:moveTo>
                  <a:cubicBezTo>
                    <a:pt x="1654" y="527"/>
                    <a:pt x="827" y="953"/>
                    <a:pt x="0" y="1254"/>
                  </a:cubicBezTo>
                  <a:cubicBezTo>
                    <a:pt x="401" y="5339"/>
                    <a:pt x="1654" y="10352"/>
                    <a:pt x="2406" y="10653"/>
                  </a:cubicBezTo>
                  <a:cubicBezTo>
                    <a:pt x="2530" y="10717"/>
                    <a:pt x="2798" y="10752"/>
                    <a:pt x="3151" y="10752"/>
                  </a:cubicBezTo>
                  <a:cubicBezTo>
                    <a:pt x="4580" y="10752"/>
                    <a:pt x="7418" y="10180"/>
                    <a:pt x="7920" y="8673"/>
                  </a:cubicBezTo>
                  <a:cubicBezTo>
                    <a:pt x="8145" y="8146"/>
                    <a:pt x="4587" y="7520"/>
                    <a:pt x="24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6023;p38">
              <a:extLst>
                <a:ext uri="{FF2B5EF4-FFF2-40B4-BE49-F238E27FC236}">
                  <a16:creationId xmlns:a16="http://schemas.microsoft.com/office/drawing/2014/main" id="{F281F3A8-25C1-DA4C-BCFD-B26053798F3B}"/>
                </a:ext>
              </a:extLst>
            </p:cNvPr>
            <p:cNvSpPr/>
            <p:nvPr/>
          </p:nvSpPr>
          <p:spPr>
            <a:xfrm flipH="1">
              <a:off x="7134226" y="4280796"/>
              <a:ext cx="241154" cy="261816"/>
            </a:xfrm>
            <a:custGeom>
              <a:avLst/>
              <a:gdLst/>
              <a:ahLst/>
              <a:cxnLst/>
              <a:rect l="l" t="t" r="r" b="b"/>
              <a:pathLst>
                <a:path w="14348" h="15575" extrusionOk="0">
                  <a:moveTo>
                    <a:pt x="5592" y="1"/>
                  </a:moveTo>
                  <a:cubicBezTo>
                    <a:pt x="5127" y="1"/>
                    <a:pt x="4601" y="91"/>
                    <a:pt x="3997" y="293"/>
                  </a:cubicBezTo>
                  <a:cubicBezTo>
                    <a:pt x="1616" y="1044"/>
                    <a:pt x="1089" y="3325"/>
                    <a:pt x="864" y="5430"/>
                  </a:cubicBezTo>
                  <a:cubicBezTo>
                    <a:pt x="663" y="7511"/>
                    <a:pt x="1716" y="12197"/>
                    <a:pt x="237" y="13977"/>
                  </a:cubicBezTo>
                  <a:cubicBezTo>
                    <a:pt x="1" y="14233"/>
                    <a:pt x="2276" y="15575"/>
                    <a:pt x="5039" y="15575"/>
                  </a:cubicBezTo>
                  <a:cubicBezTo>
                    <a:pt x="5789" y="15575"/>
                    <a:pt x="6574" y="15476"/>
                    <a:pt x="7355" y="15230"/>
                  </a:cubicBezTo>
                  <a:cubicBezTo>
                    <a:pt x="8182" y="14929"/>
                    <a:pt x="9009" y="14503"/>
                    <a:pt x="9761" y="13977"/>
                  </a:cubicBezTo>
                  <a:cubicBezTo>
                    <a:pt x="13921" y="10543"/>
                    <a:pt x="14348" y="7711"/>
                    <a:pt x="14147" y="7310"/>
                  </a:cubicBezTo>
                  <a:cubicBezTo>
                    <a:pt x="13821" y="6984"/>
                    <a:pt x="11641" y="6984"/>
                    <a:pt x="10062" y="4578"/>
                  </a:cubicBezTo>
                  <a:cubicBezTo>
                    <a:pt x="8758" y="2475"/>
                    <a:pt x="8018" y="1"/>
                    <a:pt x="5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6024;p38">
              <a:extLst>
                <a:ext uri="{FF2B5EF4-FFF2-40B4-BE49-F238E27FC236}">
                  <a16:creationId xmlns:a16="http://schemas.microsoft.com/office/drawing/2014/main" id="{372B0130-781B-6E45-9B0E-E9422370E350}"/>
                </a:ext>
              </a:extLst>
            </p:cNvPr>
            <p:cNvSpPr/>
            <p:nvPr/>
          </p:nvSpPr>
          <p:spPr>
            <a:xfrm flipH="1">
              <a:off x="7314940" y="4287806"/>
              <a:ext cx="24875" cy="247326"/>
            </a:xfrm>
            <a:custGeom>
              <a:avLst/>
              <a:gdLst/>
              <a:ahLst/>
              <a:cxnLst/>
              <a:rect l="l" t="t" r="r" b="b"/>
              <a:pathLst>
                <a:path w="1480" h="14713" extrusionOk="0">
                  <a:moveTo>
                    <a:pt x="1379" y="1"/>
                  </a:moveTo>
                  <a:cubicBezTo>
                    <a:pt x="853" y="402"/>
                    <a:pt x="527" y="1028"/>
                    <a:pt x="427" y="1655"/>
                  </a:cubicBezTo>
                  <a:cubicBezTo>
                    <a:pt x="226" y="2282"/>
                    <a:pt x="126" y="2908"/>
                    <a:pt x="126" y="3535"/>
                  </a:cubicBezTo>
                  <a:cubicBezTo>
                    <a:pt x="126" y="4888"/>
                    <a:pt x="327" y="6141"/>
                    <a:pt x="627" y="7394"/>
                  </a:cubicBezTo>
                  <a:cubicBezTo>
                    <a:pt x="953" y="8648"/>
                    <a:pt x="1254" y="9901"/>
                    <a:pt x="1254" y="11154"/>
                  </a:cubicBezTo>
                  <a:cubicBezTo>
                    <a:pt x="1254" y="11780"/>
                    <a:pt x="1154" y="12407"/>
                    <a:pt x="953" y="12933"/>
                  </a:cubicBezTo>
                  <a:cubicBezTo>
                    <a:pt x="753" y="13560"/>
                    <a:pt x="527" y="14186"/>
                    <a:pt x="1" y="14613"/>
                  </a:cubicBezTo>
                  <a:lnTo>
                    <a:pt x="1" y="14713"/>
                  </a:lnTo>
                  <a:lnTo>
                    <a:pt x="126" y="14713"/>
                  </a:lnTo>
                  <a:cubicBezTo>
                    <a:pt x="753" y="14287"/>
                    <a:pt x="953" y="13660"/>
                    <a:pt x="1154" y="13034"/>
                  </a:cubicBezTo>
                  <a:cubicBezTo>
                    <a:pt x="1379" y="12407"/>
                    <a:pt x="1480" y="11780"/>
                    <a:pt x="1480" y="11154"/>
                  </a:cubicBezTo>
                  <a:cubicBezTo>
                    <a:pt x="1480" y="9800"/>
                    <a:pt x="1254" y="8547"/>
                    <a:pt x="953" y="7294"/>
                  </a:cubicBezTo>
                  <a:cubicBezTo>
                    <a:pt x="627" y="6041"/>
                    <a:pt x="327" y="4888"/>
                    <a:pt x="427" y="3635"/>
                  </a:cubicBezTo>
                  <a:cubicBezTo>
                    <a:pt x="427" y="2908"/>
                    <a:pt x="527" y="2382"/>
                    <a:pt x="627" y="1755"/>
                  </a:cubicBezTo>
                  <a:cubicBezTo>
                    <a:pt x="753" y="1129"/>
                    <a:pt x="1054" y="502"/>
                    <a:pt x="1480" y="101"/>
                  </a:cubicBezTo>
                  <a:lnTo>
                    <a:pt x="14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6025;p38">
              <a:extLst>
                <a:ext uri="{FF2B5EF4-FFF2-40B4-BE49-F238E27FC236}">
                  <a16:creationId xmlns:a16="http://schemas.microsoft.com/office/drawing/2014/main" id="{8F52432C-F9B8-6442-9865-2075002C2B50}"/>
                </a:ext>
              </a:extLst>
            </p:cNvPr>
            <p:cNvSpPr/>
            <p:nvPr/>
          </p:nvSpPr>
          <p:spPr>
            <a:xfrm flipH="1">
              <a:off x="7292183" y="4284023"/>
              <a:ext cx="29934" cy="259967"/>
            </a:xfrm>
            <a:custGeom>
              <a:avLst/>
              <a:gdLst/>
              <a:ahLst/>
              <a:cxnLst/>
              <a:rect l="l" t="t" r="r" b="b"/>
              <a:pathLst>
                <a:path w="1781" h="15465" extrusionOk="0">
                  <a:moveTo>
                    <a:pt x="953" y="0"/>
                  </a:moveTo>
                  <a:cubicBezTo>
                    <a:pt x="527" y="527"/>
                    <a:pt x="326" y="1253"/>
                    <a:pt x="201" y="1880"/>
                  </a:cubicBezTo>
                  <a:cubicBezTo>
                    <a:pt x="1" y="2507"/>
                    <a:pt x="1" y="3233"/>
                    <a:pt x="101" y="3860"/>
                  </a:cubicBezTo>
                  <a:cubicBezTo>
                    <a:pt x="201" y="5238"/>
                    <a:pt x="627" y="6492"/>
                    <a:pt x="953" y="7745"/>
                  </a:cubicBezTo>
                  <a:cubicBezTo>
                    <a:pt x="1254" y="8998"/>
                    <a:pt x="1580" y="10251"/>
                    <a:pt x="1580" y="11604"/>
                  </a:cubicBezTo>
                  <a:cubicBezTo>
                    <a:pt x="1580" y="12231"/>
                    <a:pt x="1454" y="12858"/>
                    <a:pt x="1454" y="13584"/>
                  </a:cubicBezTo>
                  <a:cubicBezTo>
                    <a:pt x="1354" y="14211"/>
                    <a:pt x="1254" y="14838"/>
                    <a:pt x="828" y="15364"/>
                  </a:cubicBezTo>
                  <a:lnTo>
                    <a:pt x="828" y="15464"/>
                  </a:lnTo>
                  <a:lnTo>
                    <a:pt x="953" y="15464"/>
                  </a:lnTo>
                  <a:cubicBezTo>
                    <a:pt x="1454" y="14938"/>
                    <a:pt x="1580" y="14211"/>
                    <a:pt x="1680" y="13584"/>
                  </a:cubicBezTo>
                  <a:cubicBezTo>
                    <a:pt x="1780" y="12958"/>
                    <a:pt x="1780" y="12231"/>
                    <a:pt x="1780" y="11604"/>
                  </a:cubicBezTo>
                  <a:cubicBezTo>
                    <a:pt x="1780" y="10251"/>
                    <a:pt x="1580" y="8998"/>
                    <a:pt x="1254" y="7619"/>
                  </a:cubicBezTo>
                  <a:cubicBezTo>
                    <a:pt x="953" y="6366"/>
                    <a:pt x="427" y="5113"/>
                    <a:pt x="326" y="3860"/>
                  </a:cubicBezTo>
                  <a:cubicBezTo>
                    <a:pt x="201" y="2607"/>
                    <a:pt x="427" y="1253"/>
                    <a:pt x="1053" y="101"/>
                  </a:cubicBezTo>
                  <a:lnTo>
                    <a:pt x="105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6026;p38">
              <a:extLst>
                <a:ext uri="{FF2B5EF4-FFF2-40B4-BE49-F238E27FC236}">
                  <a16:creationId xmlns:a16="http://schemas.microsoft.com/office/drawing/2014/main" id="{9B2B7395-0031-B54C-96F9-9D471AC974FC}"/>
                </a:ext>
              </a:extLst>
            </p:cNvPr>
            <p:cNvSpPr/>
            <p:nvPr/>
          </p:nvSpPr>
          <p:spPr>
            <a:xfrm flipH="1">
              <a:off x="7248382" y="4278964"/>
              <a:ext cx="47195" cy="263329"/>
            </a:xfrm>
            <a:custGeom>
              <a:avLst/>
              <a:gdLst/>
              <a:ahLst/>
              <a:cxnLst/>
              <a:rect l="l" t="t" r="r" b="b"/>
              <a:pathLst>
                <a:path w="2808" h="15665" extrusionOk="0">
                  <a:moveTo>
                    <a:pt x="828" y="1"/>
                  </a:moveTo>
                  <a:cubicBezTo>
                    <a:pt x="727" y="1"/>
                    <a:pt x="727" y="1"/>
                    <a:pt x="727" y="101"/>
                  </a:cubicBezTo>
                  <a:cubicBezTo>
                    <a:pt x="201" y="1354"/>
                    <a:pt x="1" y="2707"/>
                    <a:pt x="101" y="4061"/>
                  </a:cubicBezTo>
                  <a:cubicBezTo>
                    <a:pt x="201" y="5414"/>
                    <a:pt x="627" y="6667"/>
                    <a:pt x="1028" y="7920"/>
                  </a:cubicBezTo>
                  <a:cubicBezTo>
                    <a:pt x="1454" y="9174"/>
                    <a:pt x="1980" y="10427"/>
                    <a:pt x="2281" y="11680"/>
                  </a:cubicBezTo>
                  <a:cubicBezTo>
                    <a:pt x="2381" y="12306"/>
                    <a:pt x="2507" y="12933"/>
                    <a:pt x="2507" y="13685"/>
                  </a:cubicBezTo>
                  <a:cubicBezTo>
                    <a:pt x="2607" y="13986"/>
                    <a:pt x="2607" y="14311"/>
                    <a:pt x="2507" y="14612"/>
                  </a:cubicBezTo>
                  <a:lnTo>
                    <a:pt x="2507" y="15139"/>
                  </a:lnTo>
                  <a:cubicBezTo>
                    <a:pt x="2507" y="15239"/>
                    <a:pt x="2507" y="15439"/>
                    <a:pt x="2381" y="15439"/>
                  </a:cubicBezTo>
                  <a:lnTo>
                    <a:pt x="2381" y="15565"/>
                  </a:lnTo>
                  <a:cubicBezTo>
                    <a:pt x="2381" y="15665"/>
                    <a:pt x="2381" y="15665"/>
                    <a:pt x="2507" y="15665"/>
                  </a:cubicBezTo>
                  <a:cubicBezTo>
                    <a:pt x="2607" y="15565"/>
                    <a:pt x="2607" y="15439"/>
                    <a:pt x="2707" y="15339"/>
                  </a:cubicBezTo>
                  <a:lnTo>
                    <a:pt x="2707" y="15139"/>
                  </a:lnTo>
                  <a:cubicBezTo>
                    <a:pt x="2707" y="14938"/>
                    <a:pt x="2707" y="14813"/>
                    <a:pt x="2808" y="14612"/>
                  </a:cubicBezTo>
                  <a:lnTo>
                    <a:pt x="2808" y="13560"/>
                  </a:lnTo>
                  <a:cubicBezTo>
                    <a:pt x="2808" y="12933"/>
                    <a:pt x="2607" y="12306"/>
                    <a:pt x="2507" y="11580"/>
                  </a:cubicBezTo>
                  <a:cubicBezTo>
                    <a:pt x="2181" y="10326"/>
                    <a:pt x="1755" y="9073"/>
                    <a:pt x="1354" y="7820"/>
                  </a:cubicBezTo>
                  <a:cubicBezTo>
                    <a:pt x="928" y="6567"/>
                    <a:pt x="402" y="5314"/>
                    <a:pt x="301" y="3961"/>
                  </a:cubicBezTo>
                  <a:cubicBezTo>
                    <a:pt x="301" y="2707"/>
                    <a:pt x="502" y="1354"/>
                    <a:pt x="828" y="101"/>
                  </a:cubicBezTo>
                  <a:lnTo>
                    <a:pt x="8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6027;p38">
              <a:extLst>
                <a:ext uri="{FF2B5EF4-FFF2-40B4-BE49-F238E27FC236}">
                  <a16:creationId xmlns:a16="http://schemas.microsoft.com/office/drawing/2014/main" id="{DD3E7124-3EF6-EB46-A9FA-5B374DDEB8AF}"/>
                </a:ext>
              </a:extLst>
            </p:cNvPr>
            <p:cNvSpPr/>
            <p:nvPr/>
          </p:nvSpPr>
          <p:spPr>
            <a:xfrm flipH="1">
              <a:off x="7148126" y="4289503"/>
              <a:ext cx="115854" cy="157997"/>
            </a:xfrm>
            <a:custGeom>
              <a:avLst/>
              <a:gdLst/>
              <a:ahLst/>
              <a:cxnLst/>
              <a:rect l="l" t="t" r="r" b="b"/>
              <a:pathLst>
                <a:path w="6893" h="9399" extrusionOk="0">
                  <a:moveTo>
                    <a:pt x="100" y="0"/>
                  </a:moveTo>
                  <a:cubicBezTo>
                    <a:pt x="100" y="0"/>
                    <a:pt x="0" y="0"/>
                    <a:pt x="0" y="100"/>
                  </a:cubicBezTo>
                  <a:cubicBezTo>
                    <a:pt x="201" y="1028"/>
                    <a:pt x="401" y="1980"/>
                    <a:pt x="827" y="2907"/>
                  </a:cubicBezTo>
                  <a:cubicBezTo>
                    <a:pt x="1253" y="3860"/>
                    <a:pt x="1654" y="4687"/>
                    <a:pt x="2281" y="5539"/>
                  </a:cubicBezTo>
                  <a:cubicBezTo>
                    <a:pt x="2506" y="5940"/>
                    <a:pt x="2907" y="6366"/>
                    <a:pt x="3233" y="6667"/>
                  </a:cubicBezTo>
                  <a:cubicBezTo>
                    <a:pt x="3534" y="7093"/>
                    <a:pt x="3860" y="7419"/>
                    <a:pt x="4261" y="7720"/>
                  </a:cubicBezTo>
                  <a:cubicBezTo>
                    <a:pt x="4486" y="7920"/>
                    <a:pt x="4587" y="8045"/>
                    <a:pt x="4787" y="8246"/>
                  </a:cubicBezTo>
                  <a:lnTo>
                    <a:pt x="5414" y="8672"/>
                  </a:lnTo>
                  <a:cubicBezTo>
                    <a:pt x="5639" y="8772"/>
                    <a:pt x="5840" y="8973"/>
                    <a:pt x="6040" y="9073"/>
                  </a:cubicBezTo>
                  <a:cubicBezTo>
                    <a:pt x="6266" y="9173"/>
                    <a:pt x="6466" y="9298"/>
                    <a:pt x="6667" y="9399"/>
                  </a:cubicBezTo>
                  <a:lnTo>
                    <a:pt x="6892" y="9399"/>
                  </a:lnTo>
                  <a:cubicBezTo>
                    <a:pt x="6892" y="9298"/>
                    <a:pt x="6892" y="9298"/>
                    <a:pt x="6767" y="9298"/>
                  </a:cubicBezTo>
                  <a:cubicBezTo>
                    <a:pt x="5940" y="8772"/>
                    <a:pt x="5113" y="8246"/>
                    <a:pt x="4386" y="7619"/>
                  </a:cubicBezTo>
                  <a:cubicBezTo>
                    <a:pt x="4060" y="7293"/>
                    <a:pt x="3760" y="6892"/>
                    <a:pt x="3434" y="6567"/>
                  </a:cubicBezTo>
                  <a:cubicBezTo>
                    <a:pt x="3133" y="6166"/>
                    <a:pt x="2807" y="5740"/>
                    <a:pt x="2506" y="5414"/>
                  </a:cubicBezTo>
                  <a:cubicBezTo>
                    <a:pt x="1980" y="4587"/>
                    <a:pt x="1454" y="3760"/>
                    <a:pt x="1028" y="2807"/>
                  </a:cubicBezTo>
                  <a:lnTo>
                    <a:pt x="827" y="2181"/>
                  </a:lnTo>
                  <a:lnTo>
                    <a:pt x="627" y="1454"/>
                  </a:lnTo>
                  <a:cubicBezTo>
                    <a:pt x="401" y="1028"/>
                    <a:pt x="301" y="526"/>
                    <a:pt x="201" y="100"/>
                  </a:cubicBezTo>
                  <a:cubicBezTo>
                    <a:pt x="201" y="0"/>
                    <a:pt x="201" y="0"/>
                    <a:pt x="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6028;p38">
              <a:extLst>
                <a:ext uri="{FF2B5EF4-FFF2-40B4-BE49-F238E27FC236}">
                  <a16:creationId xmlns:a16="http://schemas.microsoft.com/office/drawing/2014/main" id="{8A1A6C19-72A2-944F-8801-BA7AE2E0DEC6}"/>
                </a:ext>
              </a:extLst>
            </p:cNvPr>
            <p:cNvSpPr/>
            <p:nvPr/>
          </p:nvSpPr>
          <p:spPr>
            <a:xfrm flipH="1">
              <a:off x="7183505" y="4280645"/>
              <a:ext cx="93114" cy="214042"/>
            </a:xfrm>
            <a:custGeom>
              <a:avLst/>
              <a:gdLst/>
              <a:ahLst/>
              <a:cxnLst/>
              <a:rect l="l" t="t" r="r" b="b"/>
              <a:pathLst>
                <a:path w="5540" h="12733" extrusionOk="0">
                  <a:moveTo>
                    <a:pt x="426" y="1"/>
                  </a:moveTo>
                  <a:cubicBezTo>
                    <a:pt x="0" y="1254"/>
                    <a:pt x="0" y="2407"/>
                    <a:pt x="226" y="3560"/>
                  </a:cubicBezTo>
                  <a:cubicBezTo>
                    <a:pt x="426" y="4813"/>
                    <a:pt x="752" y="5941"/>
                    <a:pt x="1253" y="6993"/>
                  </a:cubicBezTo>
                  <a:cubicBezTo>
                    <a:pt x="1780" y="8046"/>
                    <a:pt x="2406" y="9074"/>
                    <a:pt x="3133" y="10026"/>
                  </a:cubicBezTo>
                  <a:cubicBezTo>
                    <a:pt x="3459" y="10552"/>
                    <a:pt x="3885" y="10953"/>
                    <a:pt x="4186" y="11379"/>
                  </a:cubicBezTo>
                  <a:cubicBezTo>
                    <a:pt x="4612" y="11906"/>
                    <a:pt x="5013" y="12332"/>
                    <a:pt x="5439" y="12733"/>
                  </a:cubicBezTo>
                  <a:lnTo>
                    <a:pt x="5539" y="12733"/>
                  </a:lnTo>
                  <a:lnTo>
                    <a:pt x="5539" y="12633"/>
                  </a:lnTo>
                  <a:lnTo>
                    <a:pt x="5539" y="12532"/>
                  </a:lnTo>
                  <a:cubicBezTo>
                    <a:pt x="5138" y="12106"/>
                    <a:pt x="4812" y="11705"/>
                    <a:pt x="4386" y="11279"/>
                  </a:cubicBezTo>
                  <a:cubicBezTo>
                    <a:pt x="3985" y="10753"/>
                    <a:pt x="3659" y="10327"/>
                    <a:pt x="3258" y="9926"/>
                  </a:cubicBezTo>
                  <a:cubicBezTo>
                    <a:pt x="2933" y="9399"/>
                    <a:pt x="2632" y="8973"/>
                    <a:pt x="2306" y="8447"/>
                  </a:cubicBezTo>
                  <a:cubicBezTo>
                    <a:pt x="2206" y="8146"/>
                    <a:pt x="2106" y="7946"/>
                    <a:pt x="1880" y="7620"/>
                  </a:cubicBezTo>
                  <a:cubicBezTo>
                    <a:pt x="1780" y="7419"/>
                    <a:pt x="1680" y="7094"/>
                    <a:pt x="1579" y="6893"/>
                  </a:cubicBezTo>
                  <a:cubicBezTo>
                    <a:pt x="1053" y="5840"/>
                    <a:pt x="627" y="4688"/>
                    <a:pt x="527" y="3560"/>
                  </a:cubicBezTo>
                  <a:cubicBezTo>
                    <a:pt x="426" y="2933"/>
                    <a:pt x="326" y="2407"/>
                    <a:pt x="326" y="1780"/>
                  </a:cubicBezTo>
                  <a:cubicBezTo>
                    <a:pt x="326" y="1254"/>
                    <a:pt x="426" y="627"/>
                    <a:pt x="527" y="101"/>
                  </a:cubicBezTo>
                  <a:cubicBezTo>
                    <a:pt x="527" y="1"/>
                    <a:pt x="527" y="1"/>
                    <a:pt x="4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6029;p38">
              <a:extLst>
                <a:ext uri="{FF2B5EF4-FFF2-40B4-BE49-F238E27FC236}">
                  <a16:creationId xmlns:a16="http://schemas.microsoft.com/office/drawing/2014/main" id="{367BFCDB-F24B-1A46-92DA-382C5E1E05C7}"/>
                </a:ext>
              </a:extLst>
            </p:cNvPr>
            <p:cNvSpPr/>
            <p:nvPr/>
          </p:nvSpPr>
          <p:spPr>
            <a:xfrm flipH="1">
              <a:off x="6946065" y="4185853"/>
              <a:ext cx="47195" cy="49321"/>
            </a:xfrm>
            <a:custGeom>
              <a:avLst/>
              <a:gdLst/>
              <a:ahLst/>
              <a:cxnLst/>
              <a:rect l="l" t="t" r="r" b="b"/>
              <a:pathLst>
                <a:path w="2808" h="2934" extrusionOk="0">
                  <a:moveTo>
                    <a:pt x="1254" y="1"/>
                  </a:moveTo>
                  <a:cubicBezTo>
                    <a:pt x="928" y="1"/>
                    <a:pt x="727" y="101"/>
                    <a:pt x="627" y="201"/>
                  </a:cubicBezTo>
                  <a:cubicBezTo>
                    <a:pt x="502" y="301"/>
                    <a:pt x="401" y="427"/>
                    <a:pt x="401" y="527"/>
                  </a:cubicBezTo>
                  <a:cubicBezTo>
                    <a:pt x="401" y="527"/>
                    <a:pt x="301" y="527"/>
                    <a:pt x="301" y="627"/>
                  </a:cubicBezTo>
                  <a:cubicBezTo>
                    <a:pt x="301" y="728"/>
                    <a:pt x="201" y="728"/>
                    <a:pt x="201" y="828"/>
                  </a:cubicBezTo>
                  <a:lnTo>
                    <a:pt x="201" y="1254"/>
                  </a:lnTo>
                  <a:lnTo>
                    <a:pt x="201" y="1454"/>
                  </a:lnTo>
                  <a:cubicBezTo>
                    <a:pt x="101" y="1555"/>
                    <a:pt x="0" y="1680"/>
                    <a:pt x="0" y="1780"/>
                  </a:cubicBezTo>
                  <a:cubicBezTo>
                    <a:pt x="0" y="1981"/>
                    <a:pt x="0" y="2181"/>
                    <a:pt x="101" y="2307"/>
                  </a:cubicBezTo>
                  <a:cubicBezTo>
                    <a:pt x="101" y="2407"/>
                    <a:pt x="201" y="2507"/>
                    <a:pt x="301" y="2607"/>
                  </a:cubicBezTo>
                  <a:cubicBezTo>
                    <a:pt x="401" y="2708"/>
                    <a:pt x="502" y="2808"/>
                    <a:pt x="727" y="2808"/>
                  </a:cubicBezTo>
                  <a:cubicBezTo>
                    <a:pt x="828" y="2933"/>
                    <a:pt x="828" y="2933"/>
                    <a:pt x="928" y="2933"/>
                  </a:cubicBezTo>
                  <a:lnTo>
                    <a:pt x="1254" y="2933"/>
                  </a:lnTo>
                  <a:cubicBezTo>
                    <a:pt x="1554" y="2933"/>
                    <a:pt x="1755" y="2808"/>
                    <a:pt x="1980" y="2708"/>
                  </a:cubicBezTo>
                  <a:cubicBezTo>
                    <a:pt x="2181" y="2607"/>
                    <a:pt x="2381" y="2407"/>
                    <a:pt x="2507" y="2181"/>
                  </a:cubicBezTo>
                  <a:cubicBezTo>
                    <a:pt x="2808" y="1780"/>
                    <a:pt x="2707" y="1254"/>
                    <a:pt x="2507" y="728"/>
                  </a:cubicBezTo>
                  <a:cubicBezTo>
                    <a:pt x="2381" y="527"/>
                    <a:pt x="2181" y="301"/>
                    <a:pt x="1980" y="201"/>
                  </a:cubicBezTo>
                  <a:cubicBezTo>
                    <a:pt x="1880" y="101"/>
                    <a:pt x="1755" y="101"/>
                    <a:pt x="15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6030;p38">
              <a:extLst>
                <a:ext uri="{FF2B5EF4-FFF2-40B4-BE49-F238E27FC236}">
                  <a16:creationId xmlns:a16="http://schemas.microsoft.com/office/drawing/2014/main" id="{AAA13762-2BAB-5B4E-A7F4-2FEFE25B9C68}"/>
                </a:ext>
              </a:extLst>
            </p:cNvPr>
            <p:cNvSpPr/>
            <p:nvPr/>
          </p:nvSpPr>
          <p:spPr>
            <a:xfrm flipH="1">
              <a:off x="6900567" y="4261263"/>
              <a:ext cx="50574" cy="50581"/>
            </a:xfrm>
            <a:custGeom>
              <a:avLst/>
              <a:gdLst/>
              <a:ahLst/>
              <a:cxnLst/>
              <a:rect l="l" t="t" r="r" b="b"/>
              <a:pathLst>
                <a:path w="3009" h="3009" extrusionOk="0">
                  <a:moveTo>
                    <a:pt x="1354" y="1"/>
                  </a:moveTo>
                  <a:cubicBezTo>
                    <a:pt x="1254" y="1"/>
                    <a:pt x="1028" y="1"/>
                    <a:pt x="928" y="101"/>
                  </a:cubicBezTo>
                  <a:cubicBezTo>
                    <a:pt x="828" y="101"/>
                    <a:pt x="728" y="101"/>
                    <a:pt x="627" y="201"/>
                  </a:cubicBezTo>
                  <a:cubicBezTo>
                    <a:pt x="402" y="327"/>
                    <a:pt x="302" y="527"/>
                    <a:pt x="201" y="728"/>
                  </a:cubicBezTo>
                  <a:cubicBezTo>
                    <a:pt x="1" y="953"/>
                    <a:pt x="1" y="1154"/>
                    <a:pt x="1" y="1354"/>
                  </a:cubicBezTo>
                  <a:cubicBezTo>
                    <a:pt x="1" y="1680"/>
                    <a:pt x="1" y="1881"/>
                    <a:pt x="201" y="2081"/>
                  </a:cubicBezTo>
                  <a:cubicBezTo>
                    <a:pt x="201" y="2206"/>
                    <a:pt x="302" y="2307"/>
                    <a:pt x="402" y="2407"/>
                  </a:cubicBezTo>
                  <a:cubicBezTo>
                    <a:pt x="502" y="2507"/>
                    <a:pt x="627" y="2507"/>
                    <a:pt x="728" y="2607"/>
                  </a:cubicBezTo>
                  <a:cubicBezTo>
                    <a:pt x="828" y="2607"/>
                    <a:pt x="928" y="2708"/>
                    <a:pt x="1028" y="2708"/>
                  </a:cubicBezTo>
                  <a:cubicBezTo>
                    <a:pt x="1129" y="2833"/>
                    <a:pt x="1254" y="2933"/>
                    <a:pt x="1454" y="2933"/>
                  </a:cubicBezTo>
                  <a:cubicBezTo>
                    <a:pt x="1555" y="2983"/>
                    <a:pt x="1661" y="3009"/>
                    <a:pt x="1768" y="3009"/>
                  </a:cubicBezTo>
                  <a:cubicBezTo>
                    <a:pt x="1874" y="3009"/>
                    <a:pt x="1981" y="2983"/>
                    <a:pt x="2081" y="2933"/>
                  </a:cubicBezTo>
                  <a:cubicBezTo>
                    <a:pt x="2507" y="2833"/>
                    <a:pt x="2808" y="2407"/>
                    <a:pt x="2908" y="1981"/>
                  </a:cubicBezTo>
                  <a:cubicBezTo>
                    <a:pt x="3008" y="1580"/>
                    <a:pt x="3008" y="1254"/>
                    <a:pt x="2808" y="828"/>
                  </a:cubicBezTo>
                  <a:cubicBezTo>
                    <a:pt x="2808" y="728"/>
                    <a:pt x="2708" y="728"/>
                    <a:pt x="2708" y="628"/>
                  </a:cubicBezTo>
                  <a:cubicBezTo>
                    <a:pt x="2607" y="527"/>
                    <a:pt x="2607" y="527"/>
                    <a:pt x="2507" y="427"/>
                  </a:cubicBezTo>
                  <a:cubicBezTo>
                    <a:pt x="2281" y="201"/>
                    <a:pt x="2081" y="101"/>
                    <a:pt x="1880" y="101"/>
                  </a:cubicBezTo>
                  <a:cubicBezTo>
                    <a:pt x="1655" y="1"/>
                    <a:pt x="1555" y="1"/>
                    <a:pt x="13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6031;p38">
              <a:extLst>
                <a:ext uri="{FF2B5EF4-FFF2-40B4-BE49-F238E27FC236}">
                  <a16:creationId xmlns:a16="http://schemas.microsoft.com/office/drawing/2014/main" id="{E38A6527-D07B-304D-8F12-63577A76EC61}"/>
                </a:ext>
              </a:extLst>
            </p:cNvPr>
            <p:cNvSpPr/>
            <p:nvPr/>
          </p:nvSpPr>
          <p:spPr>
            <a:xfrm flipH="1">
              <a:off x="6391283" y="4498485"/>
              <a:ext cx="401884" cy="191836"/>
            </a:xfrm>
            <a:custGeom>
              <a:avLst/>
              <a:gdLst/>
              <a:ahLst/>
              <a:cxnLst/>
              <a:rect l="l" t="t" r="r" b="b"/>
              <a:pathLst>
                <a:path w="23911" h="11412" extrusionOk="0">
                  <a:moveTo>
                    <a:pt x="3210" y="1"/>
                  </a:moveTo>
                  <a:cubicBezTo>
                    <a:pt x="2976" y="1"/>
                    <a:pt x="2741" y="32"/>
                    <a:pt x="2507" y="100"/>
                  </a:cubicBezTo>
                  <a:cubicBezTo>
                    <a:pt x="1354" y="400"/>
                    <a:pt x="627" y="1453"/>
                    <a:pt x="301" y="2506"/>
                  </a:cubicBezTo>
                  <a:cubicBezTo>
                    <a:pt x="0" y="3633"/>
                    <a:pt x="101" y="4786"/>
                    <a:pt x="401" y="5839"/>
                  </a:cubicBezTo>
                  <a:cubicBezTo>
                    <a:pt x="502" y="6265"/>
                    <a:pt x="627" y="6566"/>
                    <a:pt x="727" y="6992"/>
                  </a:cubicBezTo>
                  <a:cubicBezTo>
                    <a:pt x="1454" y="9072"/>
                    <a:pt x="3434" y="9899"/>
                    <a:pt x="5514" y="10325"/>
                  </a:cubicBezTo>
                  <a:cubicBezTo>
                    <a:pt x="8020" y="10952"/>
                    <a:pt x="10527" y="11278"/>
                    <a:pt x="13033" y="11378"/>
                  </a:cubicBezTo>
                  <a:cubicBezTo>
                    <a:pt x="13546" y="11399"/>
                    <a:pt x="14063" y="11411"/>
                    <a:pt x="14583" y="11411"/>
                  </a:cubicBezTo>
                  <a:cubicBezTo>
                    <a:pt x="16503" y="11411"/>
                    <a:pt x="18458" y="11244"/>
                    <a:pt x="20351" y="10751"/>
                  </a:cubicBezTo>
                  <a:cubicBezTo>
                    <a:pt x="21404" y="10526"/>
                    <a:pt x="22657" y="10024"/>
                    <a:pt x="23384" y="9273"/>
                  </a:cubicBezTo>
                  <a:cubicBezTo>
                    <a:pt x="23810" y="8872"/>
                    <a:pt x="23910" y="8245"/>
                    <a:pt x="23685" y="7719"/>
                  </a:cubicBezTo>
                  <a:cubicBezTo>
                    <a:pt x="23384" y="7192"/>
                    <a:pt x="22858" y="6892"/>
                    <a:pt x="22331" y="6766"/>
                  </a:cubicBezTo>
                  <a:cubicBezTo>
                    <a:pt x="21178" y="6265"/>
                    <a:pt x="20051" y="6265"/>
                    <a:pt x="18898" y="6265"/>
                  </a:cubicBezTo>
                  <a:cubicBezTo>
                    <a:pt x="17845" y="6140"/>
                    <a:pt x="16792" y="6140"/>
                    <a:pt x="15765" y="6039"/>
                  </a:cubicBezTo>
                  <a:cubicBezTo>
                    <a:pt x="13785" y="5839"/>
                    <a:pt x="11780" y="5513"/>
                    <a:pt x="10025" y="4686"/>
                  </a:cubicBezTo>
                  <a:cubicBezTo>
                    <a:pt x="9173" y="4260"/>
                    <a:pt x="8346" y="3859"/>
                    <a:pt x="7720" y="3232"/>
                  </a:cubicBezTo>
                  <a:cubicBezTo>
                    <a:pt x="6993" y="2506"/>
                    <a:pt x="6366" y="1653"/>
                    <a:pt x="5639" y="1027"/>
                  </a:cubicBezTo>
                  <a:cubicBezTo>
                    <a:pt x="4964" y="451"/>
                    <a:pt x="4100" y="1"/>
                    <a:pt x="3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6032;p38">
              <a:extLst>
                <a:ext uri="{FF2B5EF4-FFF2-40B4-BE49-F238E27FC236}">
                  <a16:creationId xmlns:a16="http://schemas.microsoft.com/office/drawing/2014/main" id="{33C55A78-6849-E34D-8154-FFFB23030A0B}"/>
                </a:ext>
              </a:extLst>
            </p:cNvPr>
            <p:cNvSpPr/>
            <p:nvPr/>
          </p:nvSpPr>
          <p:spPr>
            <a:xfrm flipH="1">
              <a:off x="6224468" y="4609952"/>
              <a:ext cx="72054" cy="57709"/>
            </a:xfrm>
            <a:custGeom>
              <a:avLst/>
              <a:gdLst/>
              <a:ahLst/>
              <a:cxnLst/>
              <a:rect l="l" t="t" r="r" b="b"/>
              <a:pathLst>
                <a:path w="4287" h="3433" extrusionOk="0">
                  <a:moveTo>
                    <a:pt x="2150" y="0"/>
                  </a:moveTo>
                  <a:cubicBezTo>
                    <a:pt x="1987" y="0"/>
                    <a:pt x="1822" y="13"/>
                    <a:pt x="1654" y="35"/>
                  </a:cubicBezTo>
                  <a:cubicBezTo>
                    <a:pt x="1554" y="135"/>
                    <a:pt x="1454" y="135"/>
                    <a:pt x="1354" y="135"/>
                  </a:cubicBezTo>
                  <a:cubicBezTo>
                    <a:pt x="1028" y="261"/>
                    <a:pt x="627" y="461"/>
                    <a:pt x="401" y="762"/>
                  </a:cubicBezTo>
                  <a:cubicBezTo>
                    <a:pt x="201" y="1088"/>
                    <a:pt x="101" y="1288"/>
                    <a:pt x="0" y="1614"/>
                  </a:cubicBezTo>
                  <a:cubicBezTo>
                    <a:pt x="0" y="1714"/>
                    <a:pt x="0" y="1814"/>
                    <a:pt x="101" y="1915"/>
                  </a:cubicBezTo>
                  <a:cubicBezTo>
                    <a:pt x="101" y="2441"/>
                    <a:pt x="527" y="2967"/>
                    <a:pt x="1028" y="3168"/>
                  </a:cubicBezTo>
                  <a:cubicBezTo>
                    <a:pt x="1416" y="3334"/>
                    <a:pt x="1804" y="3432"/>
                    <a:pt x="2232" y="3432"/>
                  </a:cubicBezTo>
                  <a:cubicBezTo>
                    <a:pt x="2385" y="3432"/>
                    <a:pt x="2542" y="3420"/>
                    <a:pt x="2707" y="3393"/>
                  </a:cubicBezTo>
                  <a:cubicBezTo>
                    <a:pt x="3133" y="3393"/>
                    <a:pt x="3434" y="3268"/>
                    <a:pt x="3760" y="2967"/>
                  </a:cubicBezTo>
                  <a:cubicBezTo>
                    <a:pt x="3960" y="2767"/>
                    <a:pt x="4161" y="2441"/>
                    <a:pt x="4161" y="2241"/>
                  </a:cubicBezTo>
                  <a:cubicBezTo>
                    <a:pt x="4286" y="1614"/>
                    <a:pt x="4161" y="987"/>
                    <a:pt x="3660" y="561"/>
                  </a:cubicBezTo>
                  <a:cubicBezTo>
                    <a:pt x="3250" y="152"/>
                    <a:pt x="2720" y="0"/>
                    <a:pt x="21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6033;p38">
              <a:extLst>
                <a:ext uri="{FF2B5EF4-FFF2-40B4-BE49-F238E27FC236}">
                  <a16:creationId xmlns:a16="http://schemas.microsoft.com/office/drawing/2014/main" id="{0D2ECABF-7DA8-6E48-9458-0FDFFFA04541}"/>
                </a:ext>
              </a:extLst>
            </p:cNvPr>
            <p:cNvSpPr/>
            <p:nvPr/>
          </p:nvSpPr>
          <p:spPr>
            <a:xfrm flipH="1">
              <a:off x="6136851" y="4610541"/>
              <a:ext cx="42153" cy="40462"/>
            </a:xfrm>
            <a:custGeom>
              <a:avLst/>
              <a:gdLst/>
              <a:ahLst/>
              <a:cxnLst/>
              <a:rect l="l" t="t" r="r" b="b"/>
              <a:pathLst>
                <a:path w="2508" h="2407" extrusionOk="0">
                  <a:moveTo>
                    <a:pt x="1354" y="0"/>
                  </a:moveTo>
                  <a:cubicBezTo>
                    <a:pt x="1154" y="0"/>
                    <a:pt x="928" y="100"/>
                    <a:pt x="728" y="226"/>
                  </a:cubicBezTo>
                  <a:cubicBezTo>
                    <a:pt x="627" y="226"/>
                    <a:pt x="527" y="326"/>
                    <a:pt x="427" y="426"/>
                  </a:cubicBezTo>
                  <a:cubicBezTo>
                    <a:pt x="201" y="627"/>
                    <a:pt x="101" y="852"/>
                    <a:pt x="101" y="1053"/>
                  </a:cubicBezTo>
                  <a:cubicBezTo>
                    <a:pt x="1" y="1053"/>
                    <a:pt x="1" y="1253"/>
                    <a:pt x="1" y="1353"/>
                  </a:cubicBezTo>
                  <a:lnTo>
                    <a:pt x="1" y="1679"/>
                  </a:lnTo>
                  <a:cubicBezTo>
                    <a:pt x="101" y="1880"/>
                    <a:pt x="302" y="1980"/>
                    <a:pt x="527" y="2105"/>
                  </a:cubicBezTo>
                  <a:cubicBezTo>
                    <a:pt x="627" y="2206"/>
                    <a:pt x="828" y="2306"/>
                    <a:pt x="928" y="2306"/>
                  </a:cubicBezTo>
                  <a:cubicBezTo>
                    <a:pt x="1054" y="2406"/>
                    <a:pt x="1254" y="2406"/>
                    <a:pt x="1354" y="2406"/>
                  </a:cubicBezTo>
                  <a:cubicBezTo>
                    <a:pt x="1680" y="2406"/>
                    <a:pt x="1981" y="2306"/>
                    <a:pt x="2181" y="2105"/>
                  </a:cubicBezTo>
                  <a:cubicBezTo>
                    <a:pt x="2307" y="1980"/>
                    <a:pt x="2407" y="1779"/>
                    <a:pt x="2407" y="1679"/>
                  </a:cubicBezTo>
                  <a:cubicBezTo>
                    <a:pt x="2507" y="1579"/>
                    <a:pt x="2507" y="1353"/>
                    <a:pt x="2507" y="1253"/>
                  </a:cubicBezTo>
                  <a:cubicBezTo>
                    <a:pt x="2507" y="1153"/>
                    <a:pt x="2507" y="1053"/>
                    <a:pt x="2407" y="852"/>
                  </a:cubicBezTo>
                  <a:cubicBezTo>
                    <a:pt x="2407" y="727"/>
                    <a:pt x="2307" y="526"/>
                    <a:pt x="2181" y="426"/>
                  </a:cubicBezTo>
                  <a:cubicBezTo>
                    <a:pt x="1981" y="226"/>
                    <a:pt x="1680" y="0"/>
                    <a:pt x="13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6034;p38">
              <a:extLst>
                <a:ext uri="{FF2B5EF4-FFF2-40B4-BE49-F238E27FC236}">
                  <a16:creationId xmlns:a16="http://schemas.microsoft.com/office/drawing/2014/main" id="{5B7DFAD5-46E3-2946-AE65-5FBBFC96F7BF}"/>
                </a:ext>
              </a:extLst>
            </p:cNvPr>
            <p:cNvSpPr/>
            <p:nvPr/>
          </p:nvSpPr>
          <p:spPr>
            <a:xfrm flipH="1">
              <a:off x="5503022" y="4524104"/>
              <a:ext cx="226229" cy="154181"/>
            </a:xfrm>
            <a:custGeom>
              <a:avLst/>
              <a:gdLst/>
              <a:ahLst/>
              <a:cxnLst/>
              <a:rect l="l" t="t" r="r" b="b"/>
              <a:pathLst>
                <a:path w="13460" h="9172" extrusionOk="0">
                  <a:moveTo>
                    <a:pt x="11465" y="1"/>
                  </a:moveTo>
                  <a:cubicBezTo>
                    <a:pt x="10925" y="1"/>
                    <a:pt x="10365" y="193"/>
                    <a:pt x="9926" y="556"/>
                  </a:cubicBezTo>
                  <a:cubicBezTo>
                    <a:pt x="9399" y="1082"/>
                    <a:pt x="9074" y="1608"/>
                    <a:pt x="8673" y="2109"/>
                  </a:cubicBezTo>
                  <a:cubicBezTo>
                    <a:pt x="8046" y="2535"/>
                    <a:pt x="7520" y="2861"/>
                    <a:pt x="6893" y="3162"/>
                  </a:cubicBezTo>
                  <a:cubicBezTo>
                    <a:pt x="5540" y="3789"/>
                    <a:pt x="4061" y="4315"/>
                    <a:pt x="2808" y="5142"/>
                  </a:cubicBezTo>
                  <a:cubicBezTo>
                    <a:pt x="1780" y="5769"/>
                    <a:pt x="1" y="7348"/>
                    <a:pt x="1354" y="8601"/>
                  </a:cubicBezTo>
                  <a:cubicBezTo>
                    <a:pt x="1881" y="9002"/>
                    <a:pt x="2708" y="9002"/>
                    <a:pt x="3334" y="9127"/>
                  </a:cubicBezTo>
                  <a:cubicBezTo>
                    <a:pt x="3543" y="9160"/>
                    <a:pt x="3752" y="9172"/>
                    <a:pt x="3961" y="9172"/>
                  </a:cubicBezTo>
                  <a:cubicBezTo>
                    <a:pt x="4378" y="9172"/>
                    <a:pt x="4796" y="9127"/>
                    <a:pt x="5214" y="9127"/>
                  </a:cubicBezTo>
                  <a:cubicBezTo>
                    <a:pt x="7820" y="8701"/>
                    <a:pt x="10327" y="7348"/>
                    <a:pt x="11906" y="5242"/>
                  </a:cubicBezTo>
                  <a:cubicBezTo>
                    <a:pt x="12733" y="4215"/>
                    <a:pt x="13460" y="2861"/>
                    <a:pt x="13359" y="1608"/>
                  </a:cubicBezTo>
                  <a:cubicBezTo>
                    <a:pt x="13173" y="507"/>
                    <a:pt x="12344" y="1"/>
                    <a:pt x="114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6035;p38">
              <a:extLst>
                <a:ext uri="{FF2B5EF4-FFF2-40B4-BE49-F238E27FC236}">
                  <a16:creationId xmlns:a16="http://schemas.microsoft.com/office/drawing/2014/main" id="{4159B2BC-A8C4-714B-A23B-FA85BAF8D477}"/>
                </a:ext>
              </a:extLst>
            </p:cNvPr>
            <p:cNvSpPr/>
            <p:nvPr/>
          </p:nvSpPr>
          <p:spPr>
            <a:xfrm rot="1459866" flipH="1">
              <a:off x="7229443" y="2943411"/>
              <a:ext cx="130833" cy="232182"/>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6036;p38">
              <a:extLst>
                <a:ext uri="{FF2B5EF4-FFF2-40B4-BE49-F238E27FC236}">
                  <a16:creationId xmlns:a16="http://schemas.microsoft.com/office/drawing/2014/main" id="{13C51614-6AC1-EC41-A45C-072B21EE4377}"/>
                </a:ext>
              </a:extLst>
            </p:cNvPr>
            <p:cNvSpPr/>
            <p:nvPr/>
          </p:nvSpPr>
          <p:spPr>
            <a:xfrm rot="1459866" flipH="1">
              <a:off x="7249975" y="2849081"/>
              <a:ext cx="89737" cy="270089"/>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6037;p38">
              <a:extLst>
                <a:ext uri="{FF2B5EF4-FFF2-40B4-BE49-F238E27FC236}">
                  <a16:creationId xmlns:a16="http://schemas.microsoft.com/office/drawing/2014/main" id="{5A730499-5260-FF40-A088-5AFFDAD36044}"/>
                </a:ext>
              </a:extLst>
            </p:cNvPr>
            <p:cNvSpPr/>
            <p:nvPr/>
          </p:nvSpPr>
          <p:spPr>
            <a:xfrm rot="1459866" flipH="1">
              <a:off x="7410562" y="2818548"/>
              <a:ext cx="97637" cy="148770"/>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6038;p38">
              <a:extLst>
                <a:ext uri="{FF2B5EF4-FFF2-40B4-BE49-F238E27FC236}">
                  <a16:creationId xmlns:a16="http://schemas.microsoft.com/office/drawing/2014/main" id="{3862976C-02E0-7E48-9DCE-C356D2C2BD61}"/>
                </a:ext>
              </a:extLst>
            </p:cNvPr>
            <p:cNvSpPr/>
            <p:nvPr/>
          </p:nvSpPr>
          <p:spPr>
            <a:xfrm rot="1459866" flipH="1">
              <a:off x="7409805" y="2850119"/>
              <a:ext cx="42154" cy="164168"/>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6039;p38">
              <a:extLst>
                <a:ext uri="{FF2B5EF4-FFF2-40B4-BE49-F238E27FC236}">
                  <a16:creationId xmlns:a16="http://schemas.microsoft.com/office/drawing/2014/main" id="{6B71F815-9E5C-A549-B24C-571A96A78C33}"/>
                </a:ext>
              </a:extLst>
            </p:cNvPr>
            <p:cNvSpPr/>
            <p:nvPr/>
          </p:nvSpPr>
          <p:spPr>
            <a:xfrm rot="1459866" flipH="1">
              <a:off x="7415740" y="2721657"/>
              <a:ext cx="52676" cy="55625"/>
            </a:xfrm>
            <a:custGeom>
              <a:avLst/>
              <a:gdLst/>
              <a:ahLst/>
              <a:cxnLst/>
              <a:rect l="l" t="t" r="r" b="b"/>
              <a:pathLst>
                <a:path w="3134" h="3309" extrusionOk="0">
                  <a:moveTo>
                    <a:pt x="1454" y="0"/>
                  </a:moveTo>
                  <a:cubicBezTo>
                    <a:pt x="1254" y="0"/>
                    <a:pt x="1128" y="100"/>
                    <a:pt x="1028" y="100"/>
                  </a:cubicBezTo>
                  <a:cubicBezTo>
                    <a:pt x="828" y="201"/>
                    <a:pt x="627" y="326"/>
                    <a:pt x="502" y="426"/>
                  </a:cubicBezTo>
                  <a:cubicBezTo>
                    <a:pt x="301" y="627"/>
                    <a:pt x="101" y="827"/>
                    <a:pt x="101" y="1153"/>
                  </a:cubicBezTo>
                  <a:cubicBezTo>
                    <a:pt x="1" y="1353"/>
                    <a:pt x="1" y="1679"/>
                    <a:pt x="101" y="1880"/>
                  </a:cubicBezTo>
                  <a:cubicBezTo>
                    <a:pt x="101" y="2080"/>
                    <a:pt x="101" y="2206"/>
                    <a:pt x="201" y="2406"/>
                  </a:cubicBezTo>
                  <a:cubicBezTo>
                    <a:pt x="301" y="2607"/>
                    <a:pt x="402" y="2832"/>
                    <a:pt x="627" y="2932"/>
                  </a:cubicBezTo>
                  <a:cubicBezTo>
                    <a:pt x="828" y="3133"/>
                    <a:pt x="1028" y="3233"/>
                    <a:pt x="1254" y="3233"/>
                  </a:cubicBezTo>
                  <a:cubicBezTo>
                    <a:pt x="1404" y="3283"/>
                    <a:pt x="1529" y="3308"/>
                    <a:pt x="1645" y="3308"/>
                  </a:cubicBezTo>
                  <a:cubicBezTo>
                    <a:pt x="1761" y="3308"/>
                    <a:pt x="1868" y="3283"/>
                    <a:pt x="1981" y="3233"/>
                  </a:cubicBezTo>
                  <a:cubicBezTo>
                    <a:pt x="2507" y="3133"/>
                    <a:pt x="2908" y="2707"/>
                    <a:pt x="3134" y="2206"/>
                  </a:cubicBezTo>
                  <a:lnTo>
                    <a:pt x="3134" y="1353"/>
                  </a:lnTo>
                  <a:cubicBezTo>
                    <a:pt x="3134" y="1253"/>
                    <a:pt x="3008" y="1153"/>
                    <a:pt x="3008" y="1053"/>
                  </a:cubicBezTo>
                  <a:cubicBezTo>
                    <a:pt x="3008" y="952"/>
                    <a:pt x="2908" y="827"/>
                    <a:pt x="2808" y="727"/>
                  </a:cubicBezTo>
                  <a:cubicBezTo>
                    <a:pt x="2707" y="526"/>
                    <a:pt x="2507" y="326"/>
                    <a:pt x="2281" y="201"/>
                  </a:cubicBezTo>
                  <a:cubicBezTo>
                    <a:pt x="1981" y="100"/>
                    <a:pt x="1655" y="0"/>
                    <a:pt x="1454" y="0"/>
                  </a:cubicBezTo>
                  <a:close/>
                </a:path>
              </a:pathLst>
            </a:custGeom>
            <a:solidFill>
              <a:srgbClr val="1F8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6040;p38">
              <a:extLst>
                <a:ext uri="{FF2B5EF4-FFF2-40B4-BE49-F238E27FC236}">
                  <a16:creationId xmlns:a16="http://schemas.microsoft.com/office/drawing/2014/main" id="{B1730E60-01C9-4B4F-8F7C-DC52F3FD19A9}"/>
                </a:ext>
              </a:extLst>
            </p:cNvPr>
            <p:cNvSpPr/>
            <p:nvPr/>
          </p:nvSpPr>
          <p:spPr>
            <a:xfrm rot="1459866" flipH="1">
              <a:off x="7362936" y="2807550"/>
              <a:ext cx="38759" cy="38781"/>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6041;p38">
              <a:extLst>
                <a:ext uri="{FF2B5EF4-FFF2-40B4-BE49-F238E27FC236}">
                  <a16:creationId xmlns:a16="http://schemas.microsoft.com/office/drawing/2014/main" id="{BF6F129F-9C9F-7345-BB1E-31B895062DEF}"/>
                </a:ext>
              </a:extLst>
            </p:cNvPr>
            <p:cNvSpPr/>
            <p:nvPr/>
          </p:nvSpPr>
          <p:spPr>
            <a:xfrm rot="-675788">
              <a:off x="5077397" y="3454659"/>
              <a:ext cx="188364" cy="791838"/>
            </a:xfrm>
            <a:custGeom>
              <a:avLst/>
              <a:gdLst/>
              <a:ahLst/>
              <a:cxnLst/>
              <a:rect l="l" t="t" r="r" b="b"/>
              <a:pathLst>
                <a:path w="11208" h="47109" extrusionOk="0">
                  <a:moveTo>
                    <a:pt x="8829" y="1"/>
                  </a:moveTo>
                  <a:cubicBezTo>
                    <a:pt x="8458" y="1"/>
                    <a:pt x="7993" y="203"/>
                    <a:pt x="7419" y="625"/>
                  </a:cubicBezTo>
                  <a:cubicBezTo>
                    <a:pt x="2181" y="4485"/>
                    <a:pt x="0" y="29974"/>
                    <a:pt x="9800" y="46991"/>
                  </a:cubicBezTo>
                  <a:cubicBezTo>
                    <a:pt x="9846" y="47070"/>
                    <a:pt x="9877" y="47109"/>
                    <a:pt x="9894" y="47109"/>
                  </a:cubicBezTo>
                  <a:cubicBezTo>
                    <a:pt x="10194" y="47109"/>
                    <a:pt x="6373" y="35377"/>
                    <a:pt x="8246" y="20350"/>
                  </a:cubicBezTo>
                  <a:cubicBezTo>
                    <a:pt x="9699" y="8336"/>
                    <a:pt x="11208" y="1"/>
                    <a:pt x="8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6042;p38">
              <a:extLst>
                <a:ext uri="{FF2B5EF4-FFF2-40B4-BE49-F238E27FC236}">
                  <a16:creationId xmlns:a16="http://schemas.microsoft.com/office/drawing/2014/main" id="{55F1F539-82E4-0F4F-B2AF-FE5FB51BA76C}"/>
                </a:ext>
              </a:extLst>
            </p:cNvPr>
            <p:cNvSpPr/>
            <p:nvPr/>
          </p:nvSpPr>
          <p:spPr>
            <a:xfrm rot="-675788">
              <a:off x="5187257" y="3563226"/>
              <a:ext cx="112484" cy="753951"/>
            </a:xfrm>
            <a:custGeom>
              <a:avLst/>
              <a:gdLst/>
              <a:ahLst/>
              <a:cxnLst/>
              <a:rect l="l" t="t" r="r" b="b"/>
              <a:pathLst>
                <a:path w="6693" h="44855" extrusionOk="0">
                  <a:moveTo>
                    <a:pt x="1479" y="1"/>
                  </a:moveTo>
                  <a:cubicBezTo>
                    <a:pt x="1379" y="1"/>
                    <a:pt x="1254" y="101"/>
                    <a:pt x="1254" y="226"/>
                  </a:cubicBezTo>
                  <a:cubicBezTo>
                    <a:pt x="627" y="3986"/>
                    <a:pt x="326" y="7745"/>
                    <a:pt x="226" y="11504"/>
                  </a:cubicBezTo>
                  <a:cubicBezTo>
                    <a:pt x="1" y="15364"/>
                    <a:pt x="126" y="19124"/>
                    <a:pt x="326" y="22883"/>
                  </a:cubicBezTo>
                  <a:cubicBezTo>
                    <a:pt x="427" y="24863"/>
                    <a:pt x="627" y="26743"/>
                    <a:pt x="953" y="28622"/>
                  </a:cubicBezTo>
                  <a:cubicBezTo>
                    <a:pt x="1254" y="30502"/>
                    <a:pt x="1580" y="32382"/>
                    <a:pt x="2106" y="34161"/>
                  </a:cubicBezTo>
                  <a:cubicBezTo>
                    <a:pt x="2933" y="37921"/>
                    <a:pt x="4286" y="41454"/>
                    <a:pt x="6392" y="44713"/>
                  </a:cubicBezTo>
                  <a:cubicBezTo>
                    <a:pt x="6392" y="44784"/>
                    <a:pt x="6442" y="44854"/>
                    <a:pt x="6507" y="44854"/>
                  </a:cubicBezTo>
                  <a:cubicBezTo>
                    <a:pt x="6533" y="44854"/>
                    <a:pt x="6563" y="44842"/>
                    <a:pt x="6592" y="44813"/>
                  </a:cubicBezTo>
                  <a:cubicBezTo>
                    <a:pt x="6692" y="44713"/>
                    <a:pt x="6692" y="44587"/>
                    <a:pt x="6692" y="44487"/>
                  </a:cubicBezTo>
                  <a:cubicBezTo>
                    <a:pt x="5765" y="42933"/>
                    <a:pt x="5013" y="41154"/>
                    <a:pt x="4387" y="39374"/>
                  </a:cubicBezTo>
                  <a:cubicBezTo>
                    <a:pt x="3660" y="37695"/>
                    <a:pt x="3133" y="35815"/>
                    <a:pt x="2732" y="34061"/>
                  </a:cubicBezTo>
                  <a:cubicBezTo>
                    <a:pt x="2306" y="32181"/>
                    <a:pt x="2006" y="30302"/>
                    <a:pt x="1780" y="28522"/>
                  </a:cubicBezTo>
                  <a:cubicBezTo>
                    <a:pt x="1479" y="26642"/>
                    <a:pt x="1254" y="24763"/>
                    <a:pt x="1154" y="22883"/>
                  </a:cubicBezTo>
                  <a:cubicBezTo>
                    <a:pt x="853" y="19124"/>
                    <a:pt x="853" y="15364"/>
                    <a:pt x="953" y="11605"/>
                  </a:cubicBezTo>
                  <a:cubicBezTo>
                    <a:pt x="953" y="9725"/>
                    <a:pt x="1053" y="7845"/>
                    <a:pt x="1154" y="5966"/>
                  </a:cubicBezTo>
                  <a:cubicBezTo>
                    <a:pt x="1254" y="4086"/>
                    <a:pt x="1479" y="2206"/>
                    <a:pt x="1680" y="326"/>
                  </a:cubicBezTo>
                  <a:cubicBezTo>
                    <a:pt x="1680" y="226"/>
                    <a:pt x="1580" y="101"/>
                    <a:pt x="1479"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6043;p38">
              <a:extLst>
                <a:ext uri="{FF2B5EF4-FFF2-40B4-BE49-F238E27FC236}">
                  <a16:creationId xmlns:a16="http://schemas.microsoft.com/office/drawing/2014/main" id="{C27458FE-5360-C34C-B913-384965118FA8}"/>
                </a:ext>
              </a:extLst>
            </p:cNvPr>
            <p:cNvSpPr/>
            <p:nvPr/>
          </p:nvSpPr>
          <p:spPr>
            <a:xfrm rot="-1310268">
              <a:off x="5150697" y="3097005"/>
              <a:ext cx="130839" cy="232194"/>
            </a:xfrm>
            <a:custGeom>
              <a:avLst/>
              <a:gdLst/>
              <a:ahLst/>
              <a:cxnLst/>
              <a:rect l="l" t="t" r="r" b="b"/>
              <a:pathLst>
                <a:path w="7784" h="13812" extrusionOk="0">
                  <a:moveTo>
                    <a:pt x="4978" y="0"/>
                  </a:moveTo>
                  <a:cubicBezTo>
                    <a:pt x="4012" y="0"/>
                    <a:pt x="1" y="5315"/>
                    <a:pt x="565" y="10101"/>
                  </a:cubicBezTo>
                  <a:cubicBezTo>
                    <a:pt x="873" y="12678"/>
                    <a:pt x="2195" y="13812"/>
                    <a:pt x="3556" y="13812"/>
                  </a:cubicBezTo>
                  <a:cubicBezTo>
                    <a:pt x="4962" y="13812"/>
                    <a:pt x="6411" y="12603"/>
                    <a:pt x="6831" y="10527"/>
                  </a:cubicBezTo>
                  <a:cubicBezTo>
                    <a:pt x="7783" y="6467"/>
                    <a:pt x="5377" y="2182"/>
                    <a:pt x="5177" y="202"/>
                  </a:cubicBezTo>
                  <a:cubicBezTo>
                    <a:pt x="5154" y="65"/>
                    <a:pt x="5085" y="0"/>
                    <a:pt x="4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6044;p38">
              <a:extLst>
                <a:ext uri="{FF2B5EF4-FFF2-40B4-BE49-F238E27FC236}">
                  <a16:creationId xmlns:a16="http://schemas.microsoft.com/office/drawing/2014/main" id="{0E9423CA-4019-2A41-954A-ED00024E0312}"/>
                </a:ext>
              </a:extLst>
            </p:cNvPr>
            <p:cNvSpPr/>
            <p:nvPr/>
          </p:nvSpPr>
          <p:spPr>
            <a:xfrm rot="-1310268">
              <a:off x="5174537" y="3002747"/>
              <a:ext cx="89742" cy="270102"/>
            </a:xfrm>
            <a:custGeom>
              <a:avLst/>
              <a:gdLst/>
              <a:ahLst/>
              <a:cxnLst/>
              <a:rect l="l" t="t" r="r" b="b"/>
              <a:pathLst>
                <a:path w="5339" h="16067" extrusionOk="0">
                  <a:moveTo>
                    <a:pt x="5076" y="1"/>
                  </a:moveTo>
                  <a:cubicBezTo>
                    <a:pt x="5019" y="1"/>
                    <a:pt x="4963" y="26"/>
                    <a:pt x="4913" y="76"/>
                  </a:cubicBezTo>
                  <a:cubicBezTo>
                    <a:pt x="3885" y="1029"/>
                    <a:pt x="2833" y="2056"/>
                    <a:pt x="2206" y="3309"/>
                  </a:cubicBezTo>
                  <a:cubicBezTo>
                    <a:pt x="1479" y="4562"/>
                    <a:pt x="853" y="5916"/>
                    <a:pt x="527" y="7395"/>
                  </a:cubicBezTo>
                  <a:cubicBezTo>
                    <a:pt x="226" y="8748"/>
                    <a:pt x="0" y="10202"/>
                    <a:pt x="0" y="11680"/>
                  </a:cubicBezTo>
                  <a:cubicBezTo>
                    <a:pt x="0" y="13134"/>
                    <a:pt x="126" y="14487"/>
                    <a:pt x="527" y="15941"/>
                  </a:cubicBezTo>
                  <a:cubicBezTo>
                    <a:pt x="527" y="16066"/>
                    <a:pt x="627" y="16066"/>
                    <a:pt x="752" y="16066"/>
                  </a:cubicBezTo>
                  <a:cubicBezTo>
                    <a:pt x="853" y="16066"/>
                    <a:pt x="953" y="15941"/>
                    <a:pt x="953" y="15841"/>
                  </a:cubicBezTo>
                  <a:cubicBezTo>
                    <a:pt x="853" y="15114"/>
                    <a:pt x="752" y="14487"/>
                    <a:pt x="752" y="13760"/>
                  </a:cubicBezTo>
                  <a:lnTo>
                    <a:pt x="752" y="11680"/>
                  </a:lnTo>
                  <a:cubicBezTo>
                    <a:pt x="853" y="10302"/>
                    <a:pt x="953" y="8848"/>
                    <a:pt x="1379" y="7595"/>
                  </a:cubicBezTo>
                  <a:cubicBezTo>
                    <a:pt x="1680" y="6242"/>
                    <a:pt x="2206" y="4888"/>
                    <a:pt x="2833" y="3735"/>
                  </a:cubicBezTo>
                  <a:lnTo>
                    <a:pt x="3359" y="2783"/>
                  </a:lnTo>
                  <a:lnTo>
                    <a:pt x="3885" y="1956"/>
                  </a:lnTo>
                  <a:cubicBezTo>
                    <a:pt x="3985" y="1856"/>
                    <a:pt x="4086" y="1655"/>
                    <a:pt x="4186" y="1530"/>
                  </a:cubicBezTo>
                  <a:lnTo>
                    <a:pt x="4612" y="1129"/>
                  </a:lnTo>
                  <a:cubicBezTo>
                    <a:pt x="4813" y="903"/>
                    <a:pt x="5013" y="603"/>
                    <a:pt x="5239" y="277"/>
                  </a:cubicBezTo>
                  <a:cubicBezTo>
                    <a:pt x="5339" y="277"/>
                    <a:pt x="5339" y="76"/>
                    <a:pt x="5239" y="76"/>
                  </a:cubicBezTo>
                  <a:cubicBezTo>
                    <a:pt x="5188" y="26"/>
                    <a:pt x="5132" y="1"/>
                    <a:pt x="5076" y="1"/>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6045;p38">
              <a:extLst>
                <a:ext uri="{FF2B5EF4-FFF2-40B4-BE49-F238E27FC236}">
                  <a16:creationId xmlns:a16="http://schemas.microsoft.com/office/drawing/2014/main" id="{1F7A862E-C23B-B64A-AF04-01A4CC23742A}"/>
                </a:ext>
              </a:extLst>
            </p:cNvPr>
            <p:cNvSpPr/>
            <p:nvPr/>
          </p:nvSpPr>
          <p:spPr>
            <a:xfrm rot="-1310268">
              <a:off x="5010170" y="2965148"/>
              <a:ext cx="97642" cy="148777"/>
            </a:xfrm>
            <a:custGeom>
              <a:avLst/>
              <a:gdLst/>
              <a:ahLst/>
              <a:cxnLst/>
              <a:rect l="l" t="t" r="r" b="b"/>
              <a:pathLst>
                <a:path w="5809" h="8850" extrusionOk="0">
                  <a:moveTo>
                    <a:pt x="1901" y="1"/>
                  </a:moveTo>
                  <a:cubicBezTo>
                    <a:pt x="1616" y="1"/>
                    <a:pt x="1365" y="166"/>
                    <a:pt x="1181" y="531"/>
                  </a:cubicBezTo>
                  <a:cubicBezTo>
                    <a:pt x="0" y="2609"/>
                    <a:pt x="3649" y="8849"/>
                    <a:pt x="4241" y="8849"/>
                  </a:cubicBezTo>
                  <a:cubicBezTo>
                    <a:pt x="4278" y="8849"/>
                    <a:pt x="4302" y="8826"/>
                    <a:pt x="4314" y="8777"/>
                  </a:cubicBezTo>
                  <a:cubicBezTo>
                    <a:pt x="5809" y="4566"/>
                    <a:pt x="3395" y="1"/>
                    <a:pt x="19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6046;p38">
              <a:extLst>
                <a:ext uri="{FF2B5EF4-FFF2-40B4-BE49-F238E27FC236}">
                  <a16:creationId xmlns:a16="http://schemas.microsoft.com/office/drawing/2014/main" id="{E70BAC3E-73A0-BC4E-85B8-116E7C47F36E}"/>
                </a:ext>
              </a:extLst>
            </p:cNvPr>
            <p:cNvSpPr/>
            <p:nvPr/>
          </p:nvSpPr>
          <p:spPr>
            <a:xfrm rot="-1310268">
              <a:off x="5064676" y="2997920"/>
              <a:ext cx="42156" cy="164176"/>
            </a:xfrm>
            <a:custGeom>
              <a:avLst/>
              <a:gdLst/>
              <a:ahLst/>
              <a:cxnLst/>
              <a:rect l="l" t="t" r="r" b="b"/>
              <a:pathLst>
                <a:path w="2508" h="9766" extrusionOk="0">
                  <a:moveTo>
                    <a:pt x="292" y="0"/>
                  </a:moveTo>
                  <a:cubicBezTo>
                    <a:pt x="262" y="0"/>
                    <a:pt x="231" y="12"/>
                    <a:pt x="201" y="42"/>
                  </a:cubicBezTo>
                  <a:cubicBezTo>
                    <a:pt x="101" y="42"/>
                    <a:pt x="1" y="142"/>
                    <a:pt x="1" y="267"/>
                  </a:cubicBezTo>
                  <a:lnTo>
                    <a:pt x="728" y="2548"/>
                  </a:lnTo>
                  <a:cubicBezTo>
                    <a:pt x="928" y="3400"/>
                    <a:pt x="1154" y="4127"/>
                    <a:pt x="1254" y="4954"/>
                  </a:cubicBezTo>
                  <a:cubicBezTo>
                    <a:pt x="1454" y="5681"/>
                    <a:pt x="1680" y="6408"/>
                    <a:pt x="1780" y="7260"/>
                  </a:cubicBezTo>
                  <a:cubicBezTo>
                    <a:pt x="1880" y="7986"/>
                    <a:pt x="1981" y="8814"/>
                    <a:pt x="1981" y="9540"/>
                  </a:cubicBezTo>
                  <a:cubicBezTo>
                    <a:pt x="1981" y="9666"/>
                    <a:pt x="1981" y="9766"/>
                    <a:pt x="2081" y="9766"/>
                  </a:cubicBezTo>
                  <a:cubicBezTo>
                    <a:pt x="2181" y="9766"/>
                    <a:pt x="2307" y="9766"/>
                    <a:pt x="2307" y="9666"/>
                  </a:cubicBezTo>
                  <a:cubicBezTo>
                    <a:pt x="2507" y="8814"/>
                    <a:pt x="2507" y="7986"/>
                    <a:pt x="2507" y="7159"/>
                  </a:cubicBezTo>
                  <a:cubicBezTo>
                    <a:pt x="2407" y="6307"/>
                    <a:pt x="2307" y="5480"/>
                    <a:pt x="2081" y="4753"/>
                  </a:cubicBezTo>
                  <a:cubicBezTo>
                    <a:pt x="1880" y="3901"/>
                    <a:pt x="1680" y="3174"/>
                    <a:pt x="1354" y="2347"/>
                  </a:cubicBezTo>
                  <a:cubicBezTo>
                    <a:pt x="1154" y="1621"/>
                    <a:pt x="828" y="894"/>
                    <a:pt x="427" y="142"/>
                  </a:cubicBezTo>
                  <a:cubicBezTo>
                    <a:pt x="427" y="71"/>
                    <a:pt x="364" y="0"/>
                    <a:pt x="292" y="0"/>
                  </a:cubicBezTo>
                  <a:close/>
                </a:path>
              </a:pathLst>
            </a:custGeom>
            <a:solidFill>
              <a:srgbClr val="4927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6047;p38">
              <a:extLst>
                <a:ext uri="{FF2B5EF4-FFF2-40B4-BE49-F238E27FC236}">
                  <a16:creationId xmlns:a16="http://schemas.microsoft.com/office/drawing/2014/main" id="{E0A2262D-A720-DB4A-BFF0-FC5F175596CF}"/>
                </a:ext>
              </a:extLst>
            </p:cNvPr>
            <p:cNvSpPr/>
            <p:nvPr/>
          </p:nvSpPr>
          <p:spPr>
            <a:xfrm rot="-1310268">
              <a:off x="5119470" y="2957561"/>
              <a:ext cx="38761" cy="38783"/>
            </a:xfrm>
            <a:custGeom>
              <a:avLst/>
              <a:gdLst/>
              <a:ahLst/>
              <a:cxnLst/>
              <a:rect l="l" t="t" r="r" b="b"/>
              <a:pathLst>
                <a:path w="2306" h="2307" extrusionOk="0">
                  <a:moveTo>
                    <a:pt x="852" y="1"/>
                  </a:moveTo>
                  <a:cubicBezTo>
                    <a:pt x="752" y="101"/>
                    <a:pt x="752" y="101"/>
                    <a:pt x="627" y="101"/>
                  </a:cubicBezTo>
                  <a:cubicBezTo>
                    <a:pt x="526" y="201"/>
                    <a:pt x="426" y="201"/>
                    <a:pt x="426" y="301"/>
                  </a:cubicBezTo>
                  <a:lnTo>
                    <a:pt x="326" y="427"/>
                  </a:lnTo>
                  <a:cubicBezTo>
                    <a:pt x="226" y="527"/>
                    <a:pt x="226" y="527"/>
                    <a:pt x="125" y="727"/>
                  </a:cubicBezTo>
                  <a:cubicBezTo>
                    <a:pt x="125" y="828"/>
                    <a:pt x="0" y="928"/>
                    <a:pt x="0" y="928"/>
                  </a:cubicBezTo>
                  <a:lnTo>
                    <a:pt x="0" y="1153"/>
                  </a:lnTo>
                  <a:lnTo>
                    <a:pt x="0" y="1254"/>
                  </a:lnTo>
                  <a:lnTo>
                    <a:pt x="0" y="1454"/>
                  </a:lnTo>
                  <a:cubicBezTo>
                    <a:pt x="125" y="1554"/>
                    <a:pt x="125" y="1680"/>
                    <a:pt x="125" y="1680"/>
                  </a:cubicBezTo>
                  <a:lnTo>
                    <a:pt x="125" y="1780"/>
                  </a:lnTo>
                  <a:lnTo>
                    <a:pt x="226" y="1880"/>
                  </a:lnTo>
                  <a:lnTo>
                    <a:pt x="326" y="1880"/>
                  </a:lnTo>
                  <a:cubicBezTo>
                    <a:pt x="326" y="1980"/>
                    <a:pt x="426" y="2081"/>
                    <a:pt x="526" y="2081"/>
                  </a:cubicBezTo>
                  <a:cubicBezTo>
                    <a:pt x="627" y="2181"/>
                    <a:pt x="752" y="2181"/>
                    <a:pt x="852" y="2181"/>
                  </a:cubicBezTo>
                  <a:cubicBezTo>
                    <a:pt x="952" y="2306"/>
                    <a:pt x="1053" y="2306"/>
                    <a:pt x="1053" y="2306"/>
                  </a:cubicBezTo>
                  <a:lnTo>
                    <a:pt x="1153" y="2306"/>
                  </a:lnTo>
                  <a:cubicBezTo>
                    <a:pt x="1379" y="2306"/>
                    <a:pt x="1479" y="2181"/>
                    <a:pt x="1679" y="2181"/>
                  </a:cubicBezTo>
                  <a:lnTo>
                    <a:pt x="1780" y="2081"/>
                  </a:lnTo>
                  <a:lnTo>
                    <a:pt x="2005" y="1880"/>
                  </a:lnTo>
                  <a:cubicBezTo>
                    <a:pt x="2005" y="1880"/>
                    <a:pt x="2105" y="1780"/>
                    <a:pt x="2105" y="1680"/>
                  </a:cubicBezTo>
                  <a:cubicBezTo>
                    <a:pt x="2206" y="1680"/>
                    <a:pt x="2206" y="1554"/>
                    <a:pt x="2206" y="1454"/>
                  </a:cubicBezTo>
                  <a:cubicBezTo>
                    <a:pt x="2306" y="1354"/>
                    <a:pt x="2306" y="1254"/>
                    <a:pt x="2306" y="1153"/>
                  </a:cubicBezTo>
                  <a:lnTo>
                    <a:pt x="2306" y="828"/>
                  </a:lnTo>
                  <a:lnTo>
                    <a:pt x="2206" y="727"/>
                  </a:lnTo>
                  <a:cubicBezTo>
                    <a:pt x="2206" y="627"/>
                    <a:pt x="2105" y="427"/>
                    <a:pt x="2005" y="301"/>
                  </a:cubicBezTo>
                  <a:cubicBezTo>
                    <a:pt x="1880" y="201"/>
                    <a:pt x="1679" y="10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ectangle 126">
            <a:extLst>
              <a:ext uri="{FF2B5EF4-FFF2-40B4-BE49-F238E27FC236}">
                <a16:creationId xmlns:a16="http://schemas.microsoft.com/office/drawing/2014/main" id="{7A63777A-5289-4646-BD9F-AB9A1F4C7F0B}"/>
              </a:ext>
            </a:extLst>
          </p:cNvPr>
          <p:cNvSpPr/>
          <p:nvPr/>
        </p:nvSpPr>
        <p:spPr>
          <a:xfrm>
            <a:off x="734181" y="345241"/>
            <a:ext cx="7155482" cy="5913157"/>
          </a:xfrm>
          <a:prstGeom prst="rect">
            <a:avLst/>
          </a:prstGeom>
        </p:spPr>
        <p:txBody>
          <a:bodyPr wrap="square">
            <a:spAutoFit/>
          </a:bodyPr>
          <a:lstStyle/>
          <a:p>
            <a:pPr>
              <a:lnSpc>
                <a:spcPct val="150000"/>
              </a:lnSpc>
            </a:pPr>
            <a:r>
              <a:rPr lang="vi-VN" sz="32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Tác phẩm:</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Thể thơ: 5 chữ</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Xuất xứ: in trong tập thơ cùng tên, NXB Prof-Press, 2010.</a:t>
            </a:r>
            <a:endParaRPr lang="en-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vi-VN"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Bài thơ được dịch ra nhiều thứ tiếng trên thế giới, được phổ nhạc, phóng tác thành phim hoạt hình. </a:t>
            </a:r>
          </a:p>
          <a:p>
            <a:pPr>
              <a:lnSpc>
                <a:spcPct val="150000"/>
              </a:lnSpc>
            </a:pPr>
            <a:r>
              <a:rPr lang="en-VN" sz="3200" dirty="0">
                <a:latin typeface="Times New Roman" panose="02020603050405020304" pitchFamily="18" charset="0"/>
                <a:cs typeface="Times New Roman" panose="02020603050405020304" pitchFamily="18" charset="0"/>
              </a:rPr>
              <a:t>- Nhân vật: gấu con, mẹ gấu con, sáo, thỏ.</a:t>
            </a:r>
          </a:p>
        </p:txBody>
      </p:sp>
    </p:spTree>
    <p:extLst>
      <p:ext uri="{BB962C8B-B14F-4D97-AF65-F5344CB8AC3E}">
        <p14:creationId xmlns:p14="http://schemas.microsoft.com/office/powerpoint/2010/main" val="1164050004"/>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FC4D33-9C6E-454A-B999-7BFCEA34F0EB}"/>
              </a:ext>
            </a:extLst>
          </p:cNvPr>
          <p:cNvSpPr/>
          <p:nvPr/>
        </p:nvSpPr>
        <p:spPr>
          <a:xfrm>
            <a:off x="746234" y="366623"/>
            <a:ext cx="10967545" cy="6124754"/>
          </a:xfrm>
          <a:prstGeom prst="rect">
            <a:avLst/>
          </a:prstGeom>
        </p:spPr>
        <p:txBody>
          <a:bodyPr wrap="square">
            <a:spAutoFit/>
          </a:bodyPr>
          <a:lstStyle/>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Đàn thỏ núp trong bụi cây cũng hùa nhau trêu gấu con có cặp chân vòng kiềng trông đến xấu.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thấy vô cùng xấu hổ nên vội chạy về mách mẹ, cậu thậm chí thấy tủi thân và nghĩ đến cái chết.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Hiểu được tâm trạng của gấu con, mẹ gấu khen chân gấu con đẹp và bảo đó là niềm tự hào của gia đình, mẹ gấu còn cho biết chân cha và ông nội của gấu con cũng có chân vòng kiềng, thậm chí ông nội còn là người giỏi nhất vùng.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Đúng lúc đó có một con sáo trên cành cây trông thấy đã cười nhạo cậu. </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Gấu con nghe mẹ nói đã bình tâm, vui vẻ trở lại và kiêu hãnh vào rừng dạo chơi.</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Trong khu rừng nhỏ, một hôm gấu con đang dạo chơi, trong lúc luống cuống, cậu đã giẫm phải đuôi của mình và ngã bộp xuống đất.</a:t>
            </a:r>
          </a:p>
          <a:p>
            <a:pPr marL="342900" indent="-342900" algn="just">
              <a:buFont typeface="+mj-lt"/>
              <a:buAutoNum type="alphaUcPeriod"/>
            </a:pPr>
            <a:r>
              <a:rPr lang="vi-VN" sz="2800" dirty="0">
                <a:solidFill>
                  <a:srgbClr val="000000"/>
                </a:solidFill>
                <a:latin typeface="Times New Roman" panose="02020603050405020304" pitchFamily="18" charset="0"/>
                <a:ea typeface="Calibri" panose="020F0502020204030204" pitchFamily="34" charset="0"/>
              </a:rPr>
              <a:t> Từ đó ai cũng biết và chê bai gấu con. </a:t>
            </a:r>
            <a:endParaRPr lang="en-VN" sz="2800" dirty="0"/>
          </a:p>
        </p:txBody>
      </p:sp>
    </p:spTree>
    <p:extLst>
      <p:ext uri="{BB962C8B-B14F-4D97-AF65-F5344CB8AC3E}">
        <p14:creationId xmlns:p14="http://schemas.microsoft.com/office/powerpoint/2010/main" val="2971538256"/>
      </p:ext>
    </p:extLst>
  </p:cSld>
  <p:clrMapOvr>
    <a:masterClrMapping/>
  </p:clrMapOvr>
  <p:transition spd="slow">
    <p:cover/>
  </p:transition>
</p:sld>
</file>

<file path=ppt/theme/theme1.xml><?xml version="1.0" encoding="utf-8"?>
<a:theme xmlns:a="http://schemas.openxmlformats.org/drawingml/2006/main" name="FunkyShapesVTI">
  <a:themeElements>
    <a:clrScheme name="AnalogousFromRegularSeedRightStep">
      <a:dk1>
        <a:srgbClr val="000000"/>
      </a:dk1>
      <a:lt1>
        <a:srgbClr val="FFFFFF"/>
      </a:lt1>
      <a:dk2>
        <a:srgbClr val="1A1E2F"/>
      </a:dk2>
      <a:lt2>
        <a:srgbClr val="F3F0F1"/>
      </a:lt2>
      <a:accent1>
        <a:srgbClr val="45B0A4"/>
      </a:accent1>
      <a:accent2>
        <a:srgbClr val="3B8DB1"/>
      </a:accent2>
      <a:accent3>
        <a:srgbClr val="4D6EC3"/>
      </a:accent3>
      <a:accent4>
        <a:srgbClr val="4E3EB2"/>
      </a:accent4>
      <a:accent5>
        <a:srgbClr val="8F4DC3"/>
      </a:accent5>
      <a:accent6>
        <a:srgbClr val="AE3BB1"/>
      </a:accent6>
      <a:hlink>
        <a:srgbClr val="BF3F4D"/>
      </a:hlink>
      <a:folHlink>
        <a:srgbClr val="7F7F7F"/>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1382</Words>
  <Application>Microsoft Office PowerPoint</Application>
  <PresentationFormat>Widescreen</PresentationFormat>
  <Paragraphs>79</Paragraphs>
  <Slides>21</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#9Slide05 SVNBulgary</vt:lpstr>
      <vt:lpstr>Arial</vt:lpstr>
      <vt:lpstr>ArialMT</vt:lpstr>
      <vt:lpstr>Calibri</vt:lpstr>
      <vt:lpstr>Source Sans Pro</vt:lpstr>
      <vt:lpstr>Source Sans Pro SemiBold</vt:lpstr>
      <vt:lpstr>Symbol</vt:lpstr>
      <vt:lpstr>Times New Roman</vt:lpstr>
      <vt:lpstr>Wingdings</vt:lpstr>
      <vt:lpstr>FunkyShapesVTI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office014</dc:creator>
  <cp:lastModifiedBy>HP</cp:lastModifiedBy>
  <cp:revision>16</cp:revision>
  <dcterms:created xsi:type="dcterms:W3CDTF">2021-11-22T15:41:21Z</dcterms:created>
  <dcterms:modified xsi:type="dcterms:W3CDTF">2023-08-10T14:46:13Z</dcterms:modified>
</cp:coreProperties>
</file>