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18827" r:id="rId2"/>
    <p:sldId id="18812" r:id="rId3"/>
    <p:sldId id="18813" r:id="rId4"/>
    <p:sldId id="18801" r:id="rId5"/>
    <p:sldId id="18794" r:id="rId6"/>
    <p:sldId id="18816" r:id="rId7"/>
    <p:sldId id="18818" r:id="rId8"/>
    <p:sldId id="18817" r:id="rId9"/>
    <p:sldId id="18814" r:id="rId10"/>
    <p:sldId id="18815" r:id="rId11"/>
    <p:sldId id="18819" r:id="rId12"/>
    <p:sldId id="18821" r:id="rId13"/>
    <p:sldId id="18820" r:id="rId14"/>
    <p:sldId id="18822" r:id="rId15"/>
    <p:sldId id="18824" r:id="rId16"/>
    <p:sldId id="18826" r:id="rId17"/>
    <p:sldId id="18823" r:id="rId18"/>
    <p:sldId id="279" r:id="rId19"/>
    <p:sldId id="320" r:id="rId20"/>
    <p:sldId id="321" r:id="rId21"/>
    <p:sldId id="322" r:id="rId22"/>
    <p:sldId id="323" r:id="rId23"/>
    <p:sldId id="324" r:id="rId24"/>
    <p:sldId id="325" r:id="rId25"/>
    <p:sldId id="275" r:id="rId26"/>
    <p:sldId id="292" r:id="rId27"/>
  </p:sldIdLst>
  <p:sldSz cx="12192000" cy="6858000"/>
  <p:notesSz cx="6858000" cy="9144000"/>
  <p:custDataLst>
    <p:tags r:id="rId29"/>
  </p:custDataLst>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4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50"/>
    <p:restoredTop sz="95808"/>
  </p:normalViewPr>
  <p:slideViewPr>
    <p:cSldViewPr snapToGrid="0" snapToObjects="1">
      <p:cViewPr varScale="1">
        <p:scale>
          <a:sx n="105" d="100"/>
          <a:sy n="105" d="100"/>
        </p:scale>
        <p:origin x="118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52C126-5BF3-FE4B-A2E6-4F7958C54811}" type="datetimeFigureOut">
              <a:rPr lang="en-VN" smtClean="0"/>
              <a:t>08/10/2023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3E212-88AD-FA4F-879F-3E9BE92D7B90}" type="slidenum">
              <a:rPr lang="en-VN" smtClean="0"/>
              <a:t>‹#›</a:t>
            </a:fld>
            <a:endParaRPr lang="en-VN"/>
          </a:p>
        </p:txBody>
      </p:sp>
    </p:spTree>
    <p:extLst>
      <p:ext uri="{BB962C8B-B14F-4D97-AF65-F5344CB8AC3E}">
        <p14:creationId xmlns:p14="http://schemas.microsoft.com/office/powerpoint/2010/main" val="300546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388F93-828D-4E18-BA1B-18F92AA5ADED}" type="slidenum">
              <a:rPr lang="zh-CN" altLang="en-US" smtClean="0"/>
              <a:t>5</a:t>
            </a:fld>
            <a:endParaRPr lang="zh-CN" altLang="en-US"/>
          </a:p>
        </p:txBody>
      </p:sp>
    </p:spTree>
    <p:extLst>
      <p:ext uri="{BB962C8B-B14F-4D97-AF65-F5344CB8AC3E}">
        <p14:creationId xmlns:p14="http://schemas.microsoft.com/office/powerpoint/2010/main" val="2493213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15926C-2D2B-426A-B19F-1994A04D639F}" type="slidenum">
              <a:rPr lang="zh-CN" altLang="en-US" smtClean="0"/>
              <a:pPr/>
              <a:t>18</a:t>
            </a:fld>
            <a:endParaRPr lang="zh-CN" altLang="en-US"/>
          </a:p>
        </p:txBody>
      </p:sp>
    </p:spTree>
    <p:extLst>
      <p:ext uri="{BB962C8B-B14F-4D97-AF65-F5344CB8AC3E}">
        <p14:creationId xmlns:p14="http://schemas.microsoft.com/office/powerpoint/2010/main" val="223360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20</a:t>
            </a:fld>
            <a:endParaRPr lang="en-US"/>
          </a:p>
        </p:txBody>
      </p:sp>
    </p:spTree>
    <p:extLst>
      <p:ext uri="{BB962C8B-B14F-4D97-AF65-F5344CB8AC3E}">
        <p14:creationId xmlns:p14="http://schemas.microsoft.com/office/powerpoint/2010/main" val="2248267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21</a:t>
            </a:fld>
            <a:endParaRPr lang="en-US"/>
          </a:p>
        </p:txBody>
      </p:sp>
    </p:spTree>
    <p:extLst>
      <p:ext uri="{BB962C8B-B14F-4D97-AF65-F5344CB8AC3E}">
        <p14:creationId xmlns:p14="http://schemas.microsoft.com/office/powerpoint/2010/main" val="224826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22</a:t>
            </a:fld>
            <a:endParaRPr lang="en-US"/>
          </a:p>
        </p:txBody>
      </p:sp>
    </p:spTree>
    <p:extLst>
      <p:ext uri="{BB962C8B-B14F-4D97-AF65-F5344CB8AC3E}">
        <p14:creationId xmlns:p14="http://schemas.microsoft.com/office/powerpoint/2010/main" val="88606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23</a:t>
            </a:fld>
            <a:endParaRPr lang="en-US"/>
          </a:p>
        </p:txBody>
      </p:sp>
    </p:spTree>
    <p:extLst>
      <p:ext uri="{BB962C8B-B14F-4D97-AF65-F5344CB8AC3E}">
        <p14:creationId xmlns:p14="http://schemas.microsoft.com/office/powerpoint/2010/main" val="3576989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DB30-3D09-401B-A99A-2A2460C4AA7A}" type="slidenum">
              <a:rPr lang="en-US" smtClean="0"/>
              <a:pPr/>
              <a:t>24</a:t>
            </a:fld>
            <a:endParaRPr lang="en-US"/>
          </a:p>
        </p:txBody>
      </p:sp>
    </p:spTree>
    <p:extLst>
      <p:ext uri="{BB962C8B-B14F-4D97-AF65-F5344CB8AC3E}">
        <p14:creationId xmlns:p14="http://schemas.microsoft.com/office/powerpoint/2010/main" val="3576989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August 10, 2023</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21018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August 10, 2023</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207820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August 10, 2023</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95836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August 10, 2023</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52848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rush Stroke 05">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803191" y="0"/>
            <a:ext cx="7175104" cy="7019132"/>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287352301"/>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103989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818423"/>
      </p:ext>
    </p:extLst>
  </p:cSld>
  <p:clrMapOvr>
    <a:masterClrMapping/>
  </p:clrMapOvr>
  <p:transition spd="slow" advClick="0" advTm="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472429"/>
      </p:ext>
    </p:extLst>
  </p:cSld>
  <p:clrMapOvr>
    <a:masterClrMapping/>
  </p:clrMapOvr>
  <p:transition spd="slow" advClick="0" advTm="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517212" y="427698"/>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953610" y="2837035"/>
            <a:ext cx="3600000" cy="3600000"/>
          </a:xfrm>
          <a:prstGeom prst="diamond">
            <a:avLst/>
          </a:prstGeom>
          <a:solidFill>
            <a:schemeClr val="bg1">
              <a:lumMod val="95000"/>
            </a:schemeClr>
          </a:solidFill>
          <a:ln w="76200">
            <a:solidFill>
              <a:schemeClr val="bg1"/>
            </a:solidFill>
          </a:ln>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4407524" y="2251417"/>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636104" y="2676913"/>
            <a:ext cx="1980000" cy="1980000"/>
          </a:xfrm>
          <a:prstGeom prst="diamond">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732464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August 10, 2023</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860935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August 10, 2023</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4598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August 10, 2023</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7294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August 10, 2023</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383017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August 10, 2023</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927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August 10, 2023</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4505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August 10, 2023</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29099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August 10, 2023</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67730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August 10, 2023</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21"/>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270612121"/>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78" r:id="rId3"/>
    <p:sldLayoutId id="2147483669" r:id="rId4"/>
    <p:sldLayoutId id="2147483668" r:id="rId5"/>
    <p:sldLayoutId id="2147483667" r:id="rId6"/>
    <p:sldLayoutId id="2147483666" r:id="rId7"/>
    <p:sldLayoutId id="2147483665" r:id="rId8"/>
    <p:sldLayoutId id="2147483664" r:id="rId9"/>
    <p:sldLayoutId id="2147483663" r:id="rId10"/>
    <p:sldLayoutId id="2147483662" r:id="rId11"/>
    <p:sldLayoutId id="2147483661" r:id="rId12"/>
    <p:sldLayoutId id="2147483672" r:id="rId13"/>
    <p:sldLayoutId id="2147483674" r:id="rId14"/>
    <p:sldLayoutId id="2147483675" r:id="rId15"/>
    <p:sldLayoutId id="2147483677" r:id="rId16"/>
    <p:sldLayoutId id="2147483676" r:id="rId17"/>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7.xml"/><Relationship Id="rId5" Type="http://schemas.openxmlformats.org/officeDocument/2006/relationships/image" Target="../media/image14.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notesSlide" Target="../notesSlides/notesSlide3.xml"/><Relationship Id="rId21" Type="http://schemas.openxmlformats.org/officeDocument/2006/relationships/image" Target="../media/image26.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image" Target="../media/image20.png"/><Relationship Id="rId23" Type="http://schemas.openxmlformats.org/officeDocument/2006/relationships/image" Target="../media/image28.jpeg"/><Relationship Id="rId10" Type="http://schemas.openxmlformats.org/officeDocument/2006/relationships/audio" Target="../media/audio7.wav"/><Relationship Id="rId19"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9.png"/><Relationship Id="rId22"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notesSlide" Target="../notesSlides/notesSlide4.xml"/><Relationship Id="rId21" Type="http://schemas.openxmlformats.org/officeDocument/2006/relationships/image" Target="../media/image26.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image" Target="../media/image20.png"/><Relationship Id="rId23" Type="http://schemas.openxmlformats.org/officeDocument/2006/relationships/image" Target="../media/image28.jpeg"/><Relationship Id="rId10" Type="http://schemas.openxmlformats.org/officeDocument/2006/relationships/audio" Target="../media/audio7.wav"/><Relationship Id="rId19"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9.png"/><Relationship Id="rId22"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0.png"/><Relationship Id="rId18" Type="http://schemas.openxmlformats.org/officeDocument/2006/relationships/image" Target="../media/image23.png"/><Relationship Id="rId3" Type="http://schemas.openxmlformats.org/officeDocument/2006/relationships/notesSlide" Target="../notesSlides/notesSlide5.xml"/><Relationship Id="rId21" Type="http://schemas.openxmlformats.org/officeDocument/2006/relationships/image" Target="../media/image26.png"/><Relationship Id="rId7" Type="http://schemas.openxmlformats.org/officeDocument/2006/relationships/audio" Target="../media/audio8.wav"/><Relationship Id="rId12" Type="http://schemas.openxmlformats.org/officeDocument/2006/relationships/audio" Target="../media/audio9.wav"/><Relationship Id="rId17"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21.png"/><Relationship Id="rId20" Type="http://schemas.openxmlformats.org/officeDocument/2006/relationships/image" Target="../media/image32.png"/><Relationship Id="rId1" Type="http://schemas.openxmlformats.org/officeDocument/2006/relationships/video" Target="NULL" TargetMode="External"/><Relationship Id="rId6" Type="http://schemas.openxmlformats.org/officeDocument/2006/relationships/audio" Target="../media/audio7.wav"/><Relationship Id="rId11" Type="http://schemas.openxmlformats.org/officeDocument/2006/relationships/audio" Target="../media/audio3.wav"/><Relationship Id="rId24" Type="http://schemas.openxmlformats.org/officeDocument/2006/relationships/image" Target="../media/image34.jpeg"/><Relationship Id="rId5" Type="http://schemas.openxmlformats.org/officeDocument/2006/relationships/audio" Target="../media/audio10.wav"/><Relationship Id="rId15" Type="http://schemas.openxmlformats.org/officeDocument/2006/relationships/image" Target="../media/image20.png"/><Relationship Id="rId23" Type="http://schemas.openxmlformats.org/officeDocument/2006/relationships/image" Target="../media/image29.png"/><Relationship Id="rId10" Type="http://schemas.openxmlformats.org/officeDocument/2006/relationships/audio" Target="../media/audio12.wav"/><Relationship Id="rId19" Type="http://schemas.openxmlformats.org/officeDocument/2006/relationships/image" Target="../media/image31.png"/><Relationship Id="rId4" Type="http://schemas.openxmlformats.org/officeDocument/2006/relationships/audio" Target="../media/audio1.wav"/><Relationship Id="rId9" Type="http://schemas.openxmlformats.org/officeDocument/2006/relationships/audio" Target="../media/audio11.wav"/><Relationship Id="rId14" Type="http://schemas.openxmlformats.org/officeDocument/2006/relationships/image" Target="../media/image19.png"/><Relationship Id="rId22"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8.png"/><Relationship Id="rId18" Type="http://schemas.openxmlformats.org/officeDocument/2006/relationships/image" Target="../media/image24.png"/><Relationship Id="rId3" Type="http://schemas.openxmlformats.org/officeDocument/2006/relationships/notesSlide" Target="../notesSlides/notesSlide6.xml"/><Relationship Id="rId21" Type="http://schemas.openxmlformats.org/officeDocument/2006/relationships/image" Target="../media/image27.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image" Target="../media/image21.png"/><Relationship Id="rId23" Type="http://schemas.openxmlformats.org/officeDocument/2006/relationships/image" Target="../media/image20.png"/><Relationship Id="rId10" Type="http://schemas.openxmlformats.org/officeDocument/2006/relationships/audio" Target="../media/audio7.wav"/><Relationship Id="rId19"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9.png"/><Relationship Id="rId22"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notesSlide" Target="../notesSlides/notesSlide7.xml"/><Relationship Id="rId21" Type="http://schemas.openxmlformats.org/officeDocument/2006/relationships/image" Target="../media/image25.png"/><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21.png"/><Relationship Id="rId2" Type="http://schemas.openxmlformats.org/officeDocument/2006/relationships/slideLayout" Target="../slideLayouts/slideLayout2.xml"/><Relationship Id="rId16" Type="http://schemas.openxmlformats.org/officeDocument/2006/relationships/image" Target="../media/image29.png"/><Relationship Id="rId20" Type="http://schemas.openxmlformats.org/officeDocument/2006/relationships/image" Target="../media/image24.png"/><Relationship Id="rId1" Type="http://schemas.openxmlformats.org/officeDocument/2006/relationships/video" Target="NULL" TargetMode="Externa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28.jpeg"/><Relationship Id="rId5" Type="http://schemas.openxmlformats.org/officeDocument/2006/relationships/audio" Target="../media/audio2.wav"/><Relationship Id="rId15" Type="http://schemas.openxmlformats.org/officeDocument/2006/relationships/image" Target="../media/image20.png"/><Relationship Id="rId23" Type="http://schemas.openxmlformats.org/officeDocument/2006/relationships/image" Target="../media/image27.png"/><Relationship Id="rId10" Type="http://schemas.openxmlformats.org/officeDocument/2006/relationships/audio" Target="../media/audio7.wav"/><Relationship Id="rId19" Type="http://schemas.openxmlformats.org/officeDocument/2006/relationships/image" Target="../media/image23.png"/><Relationship Id="rId4" Type="http://schemas.openxmlformats.org/officeDocument/2006/relationships/audio" Target="../media/audio1.wav"/><Relationship Id="rId9" Type="http://schemas.openxmlformats.org/officeDocument/2006/relationships/audio" Target="../media/audio6.wav"/><Relationship Id="rId14" Type="http://schemas.openxmlformats.org/officeDocument/2006/relationships/image" Target="../media/image19.png"/><Relationship Id="rId22"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emf"/><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33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027450" y="1062871"/>
            <a:ext cx="8137099" cy="3200876"/>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7</a:t>
            </a: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TIẾT 86: ĐỌC HIỂU VĂN BẢN</a:t>
            </a: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ĐÊM NAY BÁC KHÔNG NGỦ- MINH HUỆ</a:t>
            </a:r>
          </a:p>
          <a:p>
            <a:pPr algn="ctr"/>
            <a:r>
              <a:rPr lang="en-US" sz="3200" b="1" dirty="0" err="1">
                <a:ln w="38100">
                  <a:noFill/>
                </a:ln>
                <a:solidFill>
                  <a:srgbClr val="FFFF00"/>
                </a:solidFill>
                <a:latin typeface="Times New Roman" panose="02020603050405020304" pitchFamily="18" charset="0"/>
                <a:cs typeface="Times New Roman" panose="02020603050405020304" pitchFamily="18" charset="0"/>
              </a:rPr>
              <a:t>Tiếp</a:t>
            </a:r>
            <a:r>
              <a:rPr lang="en-US" sz="3200" b="1" dirty="0">
                <a:ln w="38100">
                  <a:noFill/>
                </a:ln>
                <a:solidFill>
                  <a:srgbClr val="FFFF00"/>
                </a:solidFill>
                <a:latin typeface="Times New Roman" panose="02020603050405020304" pitchFamily="18" charset="0"/>
                <a:cs typeface="Times New Roman" panose="02020603050405020304" pitchFamily="18" charset="0"/>
              </a:rPr>
              <a:t> </a:t>
            </a:r>
            <a:r>
              <a:rPr lang="en-US" sz="3200" b="1" dirty="0" err="1">
                <a:ln w="38100">
                  <a:noFill/>
                </a:ln>
                <a:solidFill>
                  <a:srgbClr val="FFFF00"/>
                </a:solidFill>
                <a:latin typeface="Times New Roman" panose="02020603050405020304" pitchFamily="18" charset="0"/>
                <a:cs typeface="Times New Roman" panose="02020603050405020304" pitchFamily="18" charset="0"/>
              </a:rPr>
              <a:t>theo</a:t>
            </a:r>
            <a:endParaRPr lang="en-US" sz="32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7" y="239534"/>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3508494" y="3786694"/>
            <a:ext cx="4633641" cy="954107"/>
          </a:xfrm>
          <a:prstGeom prst="rect">
            <a:avLst/>
          </a:prstGeom>
          <a:noFill/>
        </p:spPr>
        <p:txBody>
          <a:bodyPr wrap="square" rtlCol="0">
            <a:spAutoFit/>
          </a:bodyPr>
          <a:lstStyle/>
          <a:p>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Giáo</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viên</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Trần</a:t>
            </a:r>
            <a:r>
              <a:rPr lang="en-US" sz="2800" b="1" dirty="0"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smtClean="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Giang</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508494" y="616470"/>
            <a:ext cx="5302542" cy="553998"/>
          </a:xfrm>
          <a:prstGeom prst="rect">
            <a:avLst/>
          </a:prstGeom>
          <a:noFill/>
        </p:spPr>
        <p:txBody>
          <a:bodyPr wrap="none" rtlCol="0">
            <a:spAutoFit/>
          </a:bodyPr>
          <a:lstStyle/>
          <a:p>
            <a:r>
              <a:rPr lang="en-US" sz="3000" b="1">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7969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Đóng vai người chiến sĩ kể lại câu chuyện trong bài thơ đêm nay Bác không  ngủ">
            <a:extLst>
              <a:ext uri="{FF2B5EF4-FFF2-40B4-BE49-F238E27FC236}">
                <a16:creationId xmlns:a16="http://schemas.microsoft.com/office/drawing/2014/main" id="{56D2DF84-BBE4-6F4C-9BCE-2B1E263E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9592"/>
          <a:stretch/>
        </p:blipFill>
        <p:spPr bwMode="auto">
          <a:xfrm>
            <a:off x="20" y="1"/>
            <a:ext cx="12191979" cy="68579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E733ED-5726-8041-83C3-1B01377555AA}"/>
              </a:ext>
            </a:extLst>
          </p:cNvPr>
          <p:cNvSpPr>
            <a:spLocks noGrp="1"/>
          </p:cNvSpPr>
          <p:nvPr>
            <p:ph idx="1"/>
          </p:nvPr>
        </p:nvSpPr>
        <p:spPr>
          <a:xfrm>
            <a:off x="1180726" y="846373"/>
            <a:ext cx="4539590" cy="4895208"/>
          </a:xfrm>
        </p:spPr>
        <p:txBody>
          <a:bodyPr anchor="ctr">
            <a:noAutofit/>
          </a:bodyPr>
          <a:lstStyle/>
          <a:p>
            <a:pPr marL="0" indent="0">
              <a:lnSpc>
                <a:spcPct val="90000"/>
              </a:lnSpc>
              <a:spcBef>
                <a:spcPts val="0"/>
              </a:spcBef>
              <a:buNone/>
            </a:pPr>
            <a:r>
              <a:rPr lang="vi-VN" sz="3000" b="1" i="1" dirty="0">
                <a:latin typeface="Times New Roman" panose="02020603050405020304" pitchFamily="18" charset="0"/>
                <a:cs typeface="Times New Roman" panose="02020603050405020304" pitchFamily="18" charset="0"/>
              </a:rPr>
              <a:t>* Một số yếu tố miêu tả trong văn bản:</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dirty="0">
                <a:latin typeface="Times New Roman" panose="02020603050405020304" pitchFamily="18" charset="0"/>
                <a:cs typeface="Times New Roman" panose="02020603050405020304" pitchFamily="18" charset="0"/>
              </a:rPr>
              <a:t>- </a:t>
            </a:r>
            <a:r>
              <a:rPr lang="vi-VN" sz="3000" i="1" dirty="0">
                <a:latin typeface="Times New Roman" panose="02020603050405020304" pitchFamily="18" charset="0"/>
                <a:cs typeface="Times New Roman" panose="02020603050405020304" pitchFamily="18" charset="0"/>
              </a:rPr>
              <a:t>Vẻ mặt Bác trầm ngâm / Ngoài trời mưa lâm thâm / Mái lều tranh xơ xác.</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i="1" dirty="0">
                <a:latin typeface="Times New Roman" panose="02020603050405020304" pitchFamily="18" charset="0"/>
                <a:cs typeface="Times New Roman" panose="02020603050405020304" pitchFamily="18" charset="0"/>
              </a:rPr>
              <a:t>- Bác nhón chân nhẹ nhàng.</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i="1" dirty="0">
                <a:latin typeface="Times New Roman" panose="02020603050405020304" pitchFamily="18" charset="0"/>
                <a:cs typeface="Times New Roman" panose="02020603050405020304" pitchFamily="18" charset="0"/>
              </a:rPr>
              <a:t>- Bóng Bác cao lồng lộng / Ấm hơn ngọn lửa hồng.</a:t>
            </a:r>
            <a:endParaRPr lang="en-VN" sz="3000" dirty="0">
              <a:latin typeface="Times New Roman" panose="02020603050405020304" pitchFamily="18" charset="0"/>
              <a:cs typeface="Times New Roman" panose="02020603050405020304" pitchFamily="18" charset="0"/>
            </a:endParaRPr>
          </a:p>
          <a:p>
            <a:pPr marL="0" indent="0">
              <a:lnSpc>
                <a:spcPct val="90000"/>
              </a:lnSpc>
              <a:spcBef>
                <a:spcPts val="0"/>
              </a:spcBef>
              <a:buNone/>
            </a:pPr>
            <a:r>
              <a:rPr lang="vi-VN" sz="3000" i="1" dirty="0">
                <a:latin typeface="Times New Roman" panose="02020603050405020304" pitchFamily="18" charset="0"/>
                <a:cs typeface="Times New Roman" panose="02020603050405020304" pitchFamily="18" charset="0"/>
              </a:rPr>
              <a:t>- Bác vẫn ngồi đinh ninh / Chòm râu im phăng phắc.</a:t>
            </a:r>
            <a:endParaRPr lang="en-VN"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013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666DE11-17E1-4DC7-B2B7-6DA2E6A9C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2E493E-0B27-4F3C-AA01-17F0A2564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Phân tích bài thơ Đêm nay Bác không ngủ - Văn 6 (7 mẫu)">
            <a:extLst>
              <a:ext uri="{FF2B5EF4-FFF2-40B4-BE49-F238E27FC236}">
                <a16:creationId xmlns:a16="http://schemas.microsoft.com/office/drawing/2014/main" id="{35B10787-E412-5E40-8801-3CD55953AB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15" r="28313"/>
          <a:stretch/>
        </p:blipFill>
        <p:spPr bwMode="auto">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FB9A76-83C6-CB45-845F-B7B407DBE4C1}"/>
              </a:ext>
            </a:extLst>
          </p:cNvPr>
          <p:cNvSpPr/>
          <p:nvPr/>
        </p:nvSpPr>
        <p:spPr>
          <a:xfrm>
            <a:off x="7230140" y="870607"/>
            <a:ext cx="4644021" cy="5116785"/>
          </a:xfrm>
          <a:prstGeom prst="rect">
            <a:avLst/>
          </a:prstGeom>
        </p:spPr>
        <p:txBody>
          <a:bodyPr wrap="square">
            <a:spAutoFit/>
          </a:bodyPr>
          <a:lstStyle/>
          <a:p>
            <a:pPr algn="just">
              <a:lnSpc>
                <a:spcPct val="115000"/>
              </a:lnSpc>
              <a:spcBef>
                <a:spcPts val="600"/>
              </a:spcBef>
              <a:spcAft>
                <a:spcPts val="600"/>
              </a:spcAft>
            </a:pPr>
            <a:r>
              <a:rPr lang="vi-VN" sz="3500" dirty="0">
                <a:solidFill>
                  <a:srgbClr val="000000"/>
                </a:solidFill>
                <a:latin typeface="Times New Roman" panose="02020603050405020304" pitchFamily="18" charset="0"/>
                <a:ea typeface="Calibri" panose="020F0502020204030204" pitchFamily="34" charset="0"/>
              </a:rPr>
              <a:t>Tác dụng của yếu tố miêu tả:</a:t>
            </a:r>
            <a:endParaRPr lang="en-VN" sz="35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500" dirty="0">
                <a:solidFill>
                  <a:srgbClr val="000000"/>
                </a:solidFill>
                <a:latin typeface="Times New Roman" panose="02020603050405020304" pitchFamily="18" charset="0"/>
                <a:ea typeface="Calibri" panose="020F0502020204030204" pitchFamily="34" charset="0"/>
              </a:rPr>
              <a:t>+ Khắc hoạ, miêu tả về đối tượng miêu tả, góp phần tạo dựng bối cảnh cho câu chuyện.</a:t>
            </a:r>
            <a:endParaRPr lang="en-VN" sz="3500" dirty="0">
              <a:solidFill>
                <a:srgbClr val="000000"/>
              </a:solidFill>
              <a:latin typeface="Times New Roman" panose="02020603050405020304" pitchFamily="18" charset="0"/>
              <a:ea typeface="Calibri" panose="020F0502020204030204" pitchFamily="34" charset="0"/>
            </a:endParaRPr>
          </a:p>
          <a:p>
            <a:r>
              <a:rPr lang="vi-VN" sz="3500" dirty="0">
                <a:latin typeface="Times New Roman" panose="02020603050405020304" pitchFamily="18" charset="0"/>
                <a:ea typeface="Calibri" panose="020F0502020204030204" pitchFamily="34" charset="0"/>
              </a:rPr>
              <a:t>+ Thể hiện tình cảm của người quan sát, miêu tả.</a:t>
            </a:r>
            <a:r>
              <a:rPr lang="en-VN" sz="3500" dirty="0">
                <a:effectLst/>
              </a:rPr>
              <a:t> </a:t>
            </a:r>
            <a:endParaRPr lang="en-VN" sz="3500" dirty="0"/>
          </a:p>
        </p:txBody>
      </p:sp>
    </p:spTree>
    <p:extLst>
      <p:ext uri="{BB962C8B-B14F-4D97-AF65-F5344CB8AC3E}">
        <p14:creationId xmlns:p14="http://schemas.microsoft.com/office/powerpoint/2010/main" val="2821836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676476" y="2582695"/>
            <a:ext cx="4950352" cy="2751522"/>
          </a:xfrm>
          <a:prstGeom prst="rect">
            <a:avLst/>
          </a:prstGeom>
          <a:noFill/>
        </p:spPr>
        <p:txBody>
          <a:bodyPr wrap="square" rtlCol="0">
            <a:spAutoFit/>
          </a:bodyPr>
          <a:lstStyle/>
          <a:p>
            <a:pPr algn="ctr">
              <a:lnSpc>
                <a:spcPct val="90000"/>
              </a:lnSpc>
            </a:pPr>
            <a:r>
              <a:rPr lang="en-US" altLang="ko-KR" sz="9600" b="1" dirty="0">
                <a:solidFill>
                  <a:schemeClr val="accent1"/>
                </a:solidFill>
                <a:latin typeface="Times New Roman" panose="02020603050405020304" pitchFamily="18" charset="0"/>
                <a:cs typeface="Times New Roman" panose="02020603050405020304" pitchFamily="18" charset="0"/>
              </a:rPr>
              <a:t>3.</a:t>
            </a:r>
          </a:p>
          <a:p>
            <a:pPr algn="ctr">
              <a:lnSpc>
                <a:spcPct val="90000"/>
              </a:lnSpc>
            </a:pPr>
            <a:r>
              <a:rPr lang="en-US" altLang="ko-KR" sz="9600" b="1" dirty="0" err="1">
                <a:solidFill>
                  <a:schemeClr val="accent1"/>
                </a:solidFill>
                <a:latin typeface="Times New Roman" panose="02020603050405020304" pitchFamily="18" charset="0"/>
                <a:cs typeface="Times New Roman" panose="02020603050405020304" pitchFamily="18" charset="0"/>
              </a:rPr>
              <a:t>Tổng</a:t>
            </a:r>
            <a:r>
              <a:rPr lang="en-US" altLang="ko-KR" sz="9600" b="1" dirty="0">
                <a:solidFill>
                  <a:schemeClr val="accent1"/>
                </a:solidFill>
                <a:latin typeface="Times New Roman" panose="02020603050405020304" pitchFamily="18" charset="0"/>
                <a:cs typeface="Times New Roman" panose="02020603050405020304" pitchFamily="18" charset="0"/>
              </a:rPr>
              <a:t> </a:t>
            </a:r>
            <a:r>
              <a:rPr lang="en-US" altLang="ko-KR" sz="9600" b="1" dirty="0" err="1">
                <a:solidFill>
                  <a:schemeClr val="accent1"/>
                </a:solidFill>
                <a:latin typeface="Times New Roman" panose="02020603050405020304" pitchFamily="18" charset="0"/>
                <a:cs typeface="Times New Roman" panose="02020603050405020304" pitchFamily="18" charset="0"/>
              </a:rPr>
              <a:t>kết</a:t>
            </a:r>
            <a:endParaRPr lang="en-US" altLang="ko-KR" sz="9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410203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6" name="Rectangle 70">
            <a:extLst>
              <a:ext uri="{FF2B5EF4-FFF2-40B4-BE49-F238E27FC236}">
                <a16:creationId xmlns:a16="http://schemas.microsoft.com/office/drawing/2014/main" id="{1841F680-B18F-481A-8D6E-9FD77379E8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7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Freeform: Shape 72">
            <a:extLst>
              <a:ext uri="{FF2B5EF4-FFF2-40B4-BE49-F238E27FC236}">
                <a16:creationId xmlns:a16="http://schemas.microsoft.com/office/drawing/2014/main" id="{F74CA6A1-199E-4E0D-BF66-A552C7E598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82301" cy="4882103"/>
          </a:xfrm>
          <a:custGeom>
            <a:avLst/>
            <a:gdLst>
              <a:gd name="connsiteX0" fmla="*/ 0 w 4882301"/>
              <a:gd name="connsiteY0" fmla="*/ 0 h 4882103"/>
              <a:gd name="connsiteX1" fmla="*/ 3905841 w 4882301"/>
              <a:gd name="connsiteY1" fmla="*/ 0 h 4882103"/>
              <a:gd name="connsiteX2" fmla="*/ 4882301 w 4882301"/>
              <a:gd name="connsiteY2" fmla="*/ 0 h 4882103"/>
              <a:gd name="connsiteX3" fmla="*/ 4871664 w 4882301"/>
              <a:gd name="connsiteY3" fmla="*/ 12164 h 4882103"/>
              <a:gd name="connsiteX4" fmla="*/ 4845255 w 4882301"/>
              <a:gd name="connsiteY4" fmla="*/ 53786 h 4882103"/>
              <a:gd name="connsiteX5" fmla="*/ 4832975 w 4882301"/>
              <a:gd name="connsiteY5" fmla="*/ 71441 h 4882103"/>
              <a:gd name="connsiteX6" fmla="*/ 4817370 w 4882301"/>
              <a:gd name="connsiteY6" fmla="*/ 80005 h 4882103"/>
              <a:gd name="connsiteX7" fmla="*/ 4809347 w 4882301"/>
              <a:gd name="connsiteY7" fmla="*/ 76230 h 4882103"/>
              <a:gd name="connsiteX8" fmla="*/ 4801782 w 4882301"/>
              <a:gd name="connsiteY8" fmla="*/ 84878 h 4882103"/>
              <a:gd name="connsiteX9" fmla="*/ 4798715 w 4882301"/>
              <a:gd name="connsiteY9" fmla="*/ 85797 h 4882103"/>
              <a:gd name="connsiteX10" fmla="*/ 4782182 w 4882301"/>
              <a:gd name="connsiteY10" fmla="*/ 92450 h 4882103"/>
              <a:gd name="connsiteX11" fmla="*/ 4773099 w 4882301"/>
              <a:gd name="connsiteY11" fmla="*/ 140971 h 4882103"/>
              <a:gd name="connsiteX12" fmla="*/ 4740360 w 4882301"/>
              <a:gd name="connsiteY12" fmla="*/ 172435 h 4882103"/>
              <a:gd name="connsiteX13" fmla="*/ 4736950 w 4882301"/>
              <a:gd name="connsiteY13" fmla="*/ 178679 h 4882103"/>
              <a:gd name="connsiteX14" fmla="*/ 4735838 w 4882301"/>
              <a:gd name="connsiteY14" fmla="*/ 185572 h 4882103"/>
              <a:gd name="connsiteX15" fmla="*/ 4734185 w 4882301"/>
              <a:gd name="connsiteY15" fmla="*/ 183735 h 4882103"/>
              <a:gd name="connsiteX16" fmla="*/ 4718018 w 4882301"/>
              <a:gd name="connsiteY16" fmla="*/ 213327 h 4882103"/>
              <a:gd name="connsiteX17" fmla="*/ 4688939 w 4882301"/>
              <a:gd name="connsiteY17" fmla="*/ 250886 h 4882103"/>
              <a:gd name="connsiteX18" fmla="*/ 4674425 w 4882301"/>
              <a:gd name="connsiteY18" fmla="*/ 272754 h 4882103"/>
              <a:gd name="connsiteX19" fmla="*/ 4675557 w 4882301"/>
              <a:gd name="connsiteY19" fmla="*/ 274827 h 4882103"/>
              <a:gd name="connsiteX20" fmla="*/ 4654479 w 4882301"/>
              <a:gd name="connsiteY20" fmla="*/ 396503 h 4882103"/>
              <a:gd name="connsiteX21" fmla="*/ 4590538 w 4882301"/>
              <a:gd name="connsiteY21" fmla="*/ 520441 h 4882103"/>
              <a:gd name="connsiteX22" fmla="*/ 4594889 w 4882301"/>
              <a:gd name="connsiteY22" fmla="*/ 537296 h 4882103"/>
              <a:gd name="connsiteX23" fmla="*/ 4594233 w 4882301"/>
              <a:gd name="connsiteY23" fmla="*/ 553255 h 4882103"/>
              <a:gd name="connsiteX24" fmla="*/ 4592486 w 4882301"/>
              <a:gd name="connsiteY24" fmla="*/ 554301 h 4882103"/>
              <a:gd name="connsiteX25" fmla="*/ 4586772 w 4882301"/>
              <a:gd name="connsiteY25" fmla="*/ 570157 h 4882103"/>
              <a:gd name="connsiteX26" fmla="*/ 4588850 w 4882301"/>
              <a:gd name="connsiteY26" fmla="*/ 575443 h 4882103"/>
              <a:gd name="connsiteX27" fmla="*/ 4585973 w 4882301"/>
              <a:gd name="connsiteY27" fmla="*/ 586891 h 4882103"/>
              <a:gd name="connsiteX28" fmla="*/ 4583120 w 4882301"/>
              <a:gd name="connsiteY28" fmla="*/ 610976 h 4882103"/>
              <a:gd name="connsiteX29" fmla="*/ 4579947 w 4882301"/>
              <a:gd name="connsiteY29" fmla="*/ 614045 h 4882103"/>
              <a:gd name="connsiteX30" fmla="*/ 4571535 w 4882301"/>
              <a:gd name="connsiteY30" fmla="*/ 648134 h 4882103"/>
              <a:gd name="connsiteX31" fmla="*/ 4570168 w 4882301"/>
              <a:gd name="connsiteY31" fmla="*/ 647920 h 4882103"/>
              <a:gd name="connsiteX32" fmla="*/ 4562329 w 4882301"/>
              <a:gd name="connsiteY32" fmla="*/ 654549 h 4882103"/>
              <a:gd name="connsiteX33" fmla="*/ 4550201 w 4882301"/>
              <a:gd name="connsiteY33" fmla="*/ 668771 h 4882103"/>
              <a:gd name="connsiteX34" fmla="*/ 4506750 w 4882301"/>
              <a:gd name="connsiteY34" fmla="*/ 693120 h 4882103"/>
              <a:gd name="connsiteX35" fmla="*/ 4501638 w 4882301"/>
              <a:gd name="connsiteY35" fmla="*/ 713469 h 4882103"/>
              <a:gd name="connsiteX36" fmla="*/ 4484999 w 4882301"/>
              <a:gd name="connsiteY36" fmla="*/ 723668 h 4882103"/>
              <a:gd name="connsiteX37" fmla="*/ 4431193 w 4882301"/>
              <a:gd name="connsiteY37" fmla="*/ 747977 h 4882103"/>
              <a:gd name="connsiteX38" fmla="*/ 4368110 w 4882301"/>
              <a:gd name="connsiteY38" fmla="*/ 781955 h 4882103"/>
              <a:gd name="connsiteX39" fmla="*/ 4308331 w 4882301"/>
              <a:gd name="connsiteY39" fmla="*/ 821385 h 4882103"/>
              <a:gd name="connsiteX40" fmla="*/ 4246095 w 4882301"/>
              <a:gd name="connsiteY40" fmla="*/ 838398 h 4882103"/>
              <a:gd name="connsiteX41" fmla="*/ 4201655 w 4882301"/>
              <a:gd name="connsiteY41" fmla="*/ 866799 h 4882103"/>
              <a:gd name="connsiteX42" fmla="*/ 4135014 w 4882301"/>
              <a:gd name="connsiteY42" fmla="*/ 878860 h 4882103"/>
              <a:gd name="connsiteX43" fmla="*/ 4113878 w 4882301"/>
              <a:gd name="connsiteY43" fmla="*/ 890438 h 4882103"/>
              <a:gd name="connsiteX44" fmla="*/ 4101093 w 4882301"/>
              <a:gd name="connsiteY44" fmla="*/ 895083 h 4882103"/>
              <a:gd name="connsiteX45" fmla="*/ 4099328 w 4882301"/>
              <a:gd name="connsiteY45" fmla="*/ 894380 h 4882103"/>
              <a:gd name="connsiteX46" fmla="*/ 4076403 w 4882301"/>
              <a:gd name="connsiteY46" fmla="*/ 929195 h 4882103"/>
              <a:gd name="connsiteX47" fmla="*/ 4071099 w 4882301"/>
              <a:gd name="connsiteY47" fmla="*/ 931504 h 4882103"/>
              <a:gd name="connsiteX48" fmla="*/ 4059044 w 4882301"/>
              <a:gd name="connsiteY48" fmla="*/ 957158 h 4882103"/>
              <a:gd name="connsiteX49" fmla="*/ 4051275 w 4882301"/>
              <a:gd name="connsiteY49" fmla="*/ 968833 h 4882103"/>
              <a:gd name="connsiteX50" fmla="*/ 4052262 w 4882301"/>
              <a:gd name="connsiteY50" fmla="*/ 975389 h 4882103"/>
              <a:gd name="connsiteX51" fmla="*/ 4039178 w 4882301"/>
              <a:gd name="connsiteY51" fmla="*/ 990967 h 4882103"/>
              <a:gd name="connsiteX52" fmla="*/ 4036476 w 4882301"/>
              <a:gd name="connsiteY52" fmla="*/ 991528 h 4882103"/>
              <a:gd name="connsiteX53" fmla="*/ 4030147 w 4882301"/>
              <a:gd name="connsiteY53" fmla="*/ 1008949 h 4882103"/>
              <a:gd name="connsiteX54" fmla="*/ 3791175 w 4882301"/>
              <a:gd name="connsiteY54" fmla="*/ 1112745 h 4882103"/>
              <a:gd name="connsiteX55" fmla="*/ 3468633 w 4882301"/>
              <a:gd name="connsiteY55" fmla="*/ 1357372 h 4882103"/>
              <a:gd name="connsiteX56" fmla="*/ 2349444 w 4882301"/>
              <a:gd name="connsiteY56" fmla="*/ 2665454 h 4882103"/>
              <a:gd name="connsiteX57" fmla="*/ 1644590 w 4882301"/>
              <a:gd name="connsiteY57" fmla="*/ 3444154 h 4882103"/>
              <a:gd name="connsiteX58" fmla="*/ 1250698 w 4882301"/>
              <a:gd name="connsiteY58" fmla="*/ 3827834 h 4882103"/>
              <a:gd name="connsiteX59" fmla="*/ 1131871 w 4882301"/>
              <a:gd name="connsiteY59" fmla="*/ 4121318 h 4882103"/>
              <a:gd name="connsiteX60" fmla="*/ 1051679 w 4882301"/>
              <a:gd name="connsiteY60" fmla="*/ 4348389 h 4882103"/>
              <a:gd name="connsiteX61" fmla="*/ 906982 w 4882301"/>
              <a:gd name="connsiteY61" fmla="*/ 4531597 h 4882103"/>
              <a:gd name="connsiteX62" fmla="*/ 801199 w 4882301"/>
              <a:gd name="connsiteY62" fmla="*/ 4594289 h 4882103"/>
              <a:gd name="connsiteX63" fmla="*/ 799572 w 4882301"/>
              <a:gd name="connsiteY63" fmla="*/ 4616434 h 4882103"/>
              <a:gd name="connsiteX64" fmla="*/ 793361 w 4882301"/>
              <a:gd name="connsiteY64" fmla="*/ 4632413 h 4882103"/>
              <a:gd name="connsiteX65" fmla="*/ 791288 w 4882301"/>
              <a:gd name="connsiteY65" fmla="*/ 4631684 h 4882103"/>
              <a:gd name="connsiteX66" fmla="*/ 780168 w 4882301"/>
              <a:gd name="connsiteY66" fmla="*/ 4642277 h 4882103"/>
              <a:gd name="connsiteX67" fmla="*/ 780355 w 4882301"/>
              <a:gd name="connsiteY67" fmla="*/ 4649968 h 4882103"/>
              <a:gd name="connsiteX68" fmla="*/ 773547 w 4882301"/>
              <a:gd name="connsiteY68" fmla="*/ 4658922 h 4882103"/>
              <a:gd name="connsiteX69" fmla="*/ 712980 w 4882301"/>
              <a:gd name="connsiteY69" fmla="*/ 4687109 h 4882103"/>
              <a:gd name="connsiteX70" fmla="*/ 658998 w 4882301"/>
              <a:gd name="connsiteY70" fmla="*/ 4687168 h 4882103"/>
              <a:gd name="connsiteX71" fmla="*/ 599809 w 4882301"/>
              <a:gd name="connsiteY71" fmla="*/ 4705379 h 4882103"/>
              <a:gd name="connsiteX72" fmla="*/ 558586 w 4882301"/>
              <a:gd name="connsiteY72" fmla="*/ 4701679 h 4882103"/>
              <a:gd name="connsiteX73" fmla="*/ 476867 w 4882301"/>
              <a:gd name="connsiteY73" fmla="*/ 4703401 h 4882103"/>
              <a:gd name="connsiteX74" fmla="*/ 397404 w 4882301"/>
              <a:gd name="connsiteY74" fmla="*/ 4711420 h 4882103"/>
              <a:gd name="connsiteX75" fmla="*/ 369335 w 4882301"/>
              <a:gd name="connsiteY75" fmla="*/ 4717390 h 4882103"/>
              <a:gd name="connsiteX76" fmla="*/ 316209 w 4882301"/>
              <a:gd name="connsiteY76" fmla="*/ 4714515 h 4882103"/>
              <a:gd name="connsiteX77" fmla="*/ 262859 w 4882301"/>
              <a:gd name="connsiteY77" fmla="*/ 4724281 h 4882103"/>
              <a:gd name="connsiteX78" fmla="*/ 219683 w 4882301"/>
              <a:gd name="connsiteY78" fmla="*/ 4732893 h 4882103"/>
              <a:gd name="connsiteX79" fmla="*/ 181299 w 4882301"/>
              <a:gd name="connsiteY79" fmla="*/ 4733057 h 4882103"/>
              <a:gd name="connsiteX80" fmla="*/ 158273 w 4882301"/>
              <a:gd name="connsiteY80" fmla="*/ 4732813 h 4882103"/>
              <a:gd name="connsiteX81" fmla="*/ 99338 w 4882301"/>
              <a:gd name="connsiteY81" fmla="*/ 4777324 h 4882103"/>
              <a:gd name="connsiteX82" fmla="*/ 22026 w 4882301"/>
              <a:gd name="connsiteY82" fmla="*/ 4864170 h 4882103"/>
              <a:gd name="connsiteX83" fmla="*/ 11819 w 4882301"/>
              <a:gd name="connsiteY83" fmla="*/ 4882103 h 4882103"/>
              <a:gd name="connsiteX84" fmla="*/ 0 w 4882301"/>
              <a:gd name="connsiteY84" fmla="*/ 4879437 h 488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82301" h="4882103">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68" name="Freeform: Shape 74">
            <a:extLst>
              <a:ext uri="{FF2B5EF4-FFF2-40B4-BE49-F238E27FC236}">
                <a16:creationId xmlns:a16="http://schemas.microsoft.com/office/drawing/2014/main" id="{CF93DC6C-1BFD-4414-BF23-471C8831CA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872" y="948519"/>
            <a:ext cx="3731986" cy="494731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458" name="Picture 2" descr="Triển lãm &amp;quot;Nhớ về Bác&amp;quot; nhân kỷ niệm 50 năm thực hiện di chúc Bác Hồ">
            <a:extLst>
              <a:ext uri="{FF2B5EF4-FFF2-40B4-BE49-F238E27FC236}">
                <a16:creationId xmlns:a16="http://schemas.microsoft.com/office/drawing/2014/main" id="{730CBE10-42EA-4D40-BF08-4290A09F65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641" r="9909"/>
          <a:stretch/>
        </p:blipFill>
        <p:spPr bwMode="auto">
          <a:xfrm>
            <a:off x="939635" y="948518"/>
            <a:ext cx="3729968" cy="49473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606E265A-36DB-8340-86EB-EC1A966B4AC8}"/>
              </a:ext>
            </a:extLst>
          </p:cNvPr>
          <p:cNvSpPr/>
          <p:nvPr/>
        </p:nvSpPr>
        <p:spPr>
          <a:xfrm>
            <a:off x="6889271" y="260300"/>
            <a:ext cx="2872663" cy="215074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reeform 6">
            <a:extLst>
              <a:ext uri="{FF2B5EF4-FFF2-40B4-BE49-F238E27FC236}">
                <a16:creationId xmlns:a16="http://schemas.microsoft.com/office/drawing/2014/main" id="{098BA3BF-244E-FB41-808E-858EE19FE5C8}"/>
              </a:ext>
            </a:extLst>
          </p:cNvPr>
          <p:cNvSpPr/>
          <p:nvPr/>
        </p:nvSpPr>
        <p:spPr>
          <a:xfrm>
            <a:off x="7084970" y="425006"/>
            <a:ext cx="2872663" cy="2150743"/>
          </a:xfrm>
          <a:custGeom>
            <a:avLst/>
            <a:gdLst>
              <a:gd name="connsiteX0" fmla="*/ 0 w 1166979"/>
              <a:gd name="connsiteY0" fmla="*/ 74103 h 741031"/>
              <a:gd name="connsiteX1" fmla="*/ 74103 w 1166979"/>
              <a:gd name="connsiteY1" fmla="*/ 0 h 741031"/>
              <a:gd name="connsiteX2" fmla="*/ 1092876 w 1166979"/>
              <a:gd name="connsiteY2" fmla="*/ 0 h 741031"/>
              <a:gd name="connsiteX3" fmla="*/ 1166979 w 1166979"/>
              <a:gd name="connsiteY3" fmla="*/ 74103 h 741031"/>
              <a:gd name="connsiteX4" fmla="*/ 1166979 w 1166979"/>
              <a:gd name="connsiteY4" fmla="*/ 666928 h 741031"/>
              <a:gd name="connsiteX5" fmla="*/ 1092876 w 1166979"/>
              <a:gd name="connsiteY5" fmla="*/ 741031 h 741031"/>
              <a:gd name="connsiteX6" fmla="*/ 74103 w 1166979"/>
              <a:gd name="connsiteY6" fmla="*/ 741031 h 741031"/>
              <a:gd name="connsiteX7" fmla="*/ 0 w 1166979"/>
              <a:gd name="connsiteY7" fmla="*/ 666928 h 741031"/>
              <a:gd name="connsiteX8" fmla="*/ 0 w 1166979"/>
              <a:gd name="connsiteY8" fmla="*/ 74103 h 74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979" h="741031">
                <a:moveTo>
                  <a:pt x="0" y="74103"/>
                </a:moveTo>
                <a:cubicBezTo>
                  <a:pt x="0" y="33177"/>
                  <a:pt x="33177" y="0"/>
                  <a:pt x="74103" y="0"/>
                </a:cubicBezTo>
                <a:lnTo>
                  <a:pt x="1092876" y="0"/>
                </a:lnTo>
                <a:cubicBezTo>
                  <a:pt x="1133802" y="0"/>
                  <a:pt x="1166979" y="33177"/>
                  <a:pt x="1166979" y="74103"/>
                </a:cubicBezTo>
                <a:lnTo>
                  <a:pt x="1166979" y="666928"/>
                </a:lnTo>
                <a:cubicBezTo>
                  <a:pt x="1166979" y="707854"/>
                  <a:pt x="1133802" y="741031"/>
                  <a:pt x="1092876" y="741031"/>
                </a:cubicBezTo>
                <a:lnTo>
                  <a:pt x="74103" y="741031"/>
                </a:lnTo>
                <a:cubicBezTo>
                  <a:pt x="33177" y="741031"/>
                  <a:pt x="0" y="707854"/>
                  <a:pt x="0" y="666928"/>
                </a:cubicBezTo>
                <a:lnTo>
                  <a:pt x="0" y="7410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184" tIns="52184" rIns="52184" bIns="52184" numCol="1" spcCol="1270" anchor="ctr" anchorCtr="0">
            <a:noAutofit/>
          </a:bodyPr>
          <a:lstStyle/>
          <a:p>
            <a:pPr marL="0" lvl="0" indent="0" algn="ctr" defTabSz="355600">
              <a:lnSpc>
                <a:spcPct val="114000"/>
              </a:lnSpc>
              <a:spcBef>
                <a:spcPct val="0"/>
              </a:spcBef>
              <a:buNone/>
            </a:pPr>
            <a:r>
              <a:rPr lang="it-IT" sz="2800" b="1" dirty="0">
                <a:latin typeface="Times New Roman" panose="02020603050405020304" pitchFamily="18" charset="0"/>
                <a:cs typeface="Times New Roman" panose="02020603050405020304" pitchFamily="18" charset="0"/>
              </a:rPr>
              <a:t>a.</a:t>
            </a:r>
            <a:r>
              <a:rPr lang="it-IT" sz="2800" b="1" kern="1200" baseline="0" dirty="0">
                <a:latin typeface="Times New Roman" panose="02020603050405020304" pitchFamily="18" charset="0"/>
                <a:cs typeface="Times New Roman" panose="02020603050405020304" pitchFamily="18" charset="0"/>
              </a:rPr>
              <a:t> </a:t>
            </a:r>
            <a:r>
              <a:rPr lang="it-IT" sz="2800" b="1" kern="1200" baseline="0" dirty="0" err="1">
                <a:latin typeface="Times New Roman" panose="02020603050405020304" pitchFamily="18" charset="0"/>
                <a:cs typeface="Times New Roman" panose="02020603050405020304" pitchFamily="18" charset="0"/>
              </a:rPr>
              <a:t>Nội</a:t>
            </a:r>
            <a:r>
              <a:rPr lang="vi-VN" sz="2800" b="1" kern="1200" baseline="0" dirty="0">
                <a:latin typeface="Times New Roman" panose="02020603050405020304" pitchFamily="18" charset="0"/>
                <a:cs typeface="Times New Roman" panose="02020603050405020304" pitchFamily="18" charset="0"/>
              </a:rPr>
              <a:t> dung: </a:t>
            </a:r>
          </a:p>
          <a:p>
            <a:pPr marL="0" lvl="0" indent="0" algn="ctr" defTabSz="355600">
              <a:lnSpc>
                <a:spcPct val="114000"/>
              </a:lnSpc>
              <a:spcBef>
                <a:spcPct val="0"/>
              </a:spcBef>
              <a:buNone/>
            </a:pPr>
            <a:r>
              <a:rPr lang="vi-VN" sz="2800" kern="1200" baseline="0" dirty="0">
                <a:latin typeface="Times New Roman" panose="02020603050405020304" pitchFamily="18" charset="0"/>
                <a:cs typeface="Times New Roman" panose="02020603050405020304" pitchFamily="18" charset="0"/>
              </a:rPr>
              <a:t>Tình cảm ruột thịt giữa Bác và chiến sĩ, đồng bào.</a:t>
            </a:r>
            <a:endParaRPr lang="en-US" sz="2800" kern="1200"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DD2F5033-6995-9A47-A424-5F71B0FB1EBC}"/>
              </a:ext>
            </a:extLst>
          </p:cNvPr>
          <p:cNvSpPr/>
          <p:nvPr/>
        </p:nvSpPr>
        <p:spPr>
          <a:xfrm>
            <a:off x="5465268" y="2836436"/>
            <a:ext cx="5604288" cy="340375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reeform 10">
            <a:extLst>
              <a:ext uri="{FF2B5EF4-FFF2-40B4-BE49-F238E27FC236}">
                <a16:creationId xmlns:a16="http://schemas.microsoft.com/office/drawing/2014/main" id="{D94E6BD2-9EB4-894F-BEBF-71EE49E6F702}"/>
              </a:ext>
            </a:extLst>
          </p:cNvPr>
          <p:cNvSpPr/>
          <p:nvPr/>
        </p:nvSpPr>
        <p:spPr>
          <a:xfrm>
            <a:off x="5680711" y="2994779"/>
            <a:ext cx="5604288" cy="3403750"/>
          </a:xfrm>
          <a:custGeom>
            <a:avLst/>
            <a:gdLst>
              <a:gd name="connsiteX0" fmla="*/ 0 w 1166979"/>
              <a:gd name="connsiteY0" fmla="*/ 74103 h 741031"/>
              <a:gd name="connsiteX1" fmla="*/ 74103 w 1166979"/>
              <a:gd name="connsiteY1" fmla="*/ 0 h 741031"/>
              <a:gd name="connsiteX2" fmla="*/ 1092876 w 1166979"/>
              <a:gd name="connsiteY2" fmla="*/ 0 h 741031"/>
              <a:gd name="connsiteX3" fmla="*/ 1166979 w 1166979"/>
              <a:gd name="connsiteY3" fmla="*/ 74103 h 741031"/>
              <a:gd name="connsiteX4" fmla="*/ 1166979 w 1166979"/>
              <a:gd name="connsiteY4" fmla="*/ 666928 h 741031"/>
              <a:gd name="connsiteX5" fmla="*/ 1092876 w 1166979"/>
              <a:gd name="connsiteY5" fmla="*/ 741031 h 741031"/>
              <a:gd name="connsiteX6" fmla="*/ 74103 w 1166979"/>
              <a:gd name="connsiteY6" fmla="*/ 741031 h 741031"/>
              <a:gd name="connsiteX7" fmla="*/ 0 w 1166979"/>
              <a:gd name="connsiteY7" fmla="*/ 666928 h 741031"/>
              <a:gd name="connsiteX8" fmla="*/ 0 w 1166979"/>
              <a:gd name="connsiteY8" fmla="*/ 74103 h 741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979" h="741031">
                <a:moveTo>
                  <a:pt x="0" y="74103"/>
                </a:moveTo>
                <a:cubicBezTo>
                  <a:pt x="0" y="33177"/>
                  <a:pt x="33177" y="0"/>
                  <a:pt x="74103" y="0"/>
                </a:cubicBezTo>
                <a:lnTo>
                  <a:pt x="1092876" y="0"/>
                </a:lnTo>
                <a:cubicBezTo>
                  <a:pt x="1133802" y="0"/>
                  <a:pt x="1166979" y="33177"/>
                  <a:pt x="1166979" y="74103"/>
                </a:cubicBezTo>
                <a:lnTo>
                  <a:pt x="1166979" y="666928"/>
                </a:lnTo>
                <a:cubicBezTo>
                  <a:pt x="1166979" y="707854"/>
                  <a:pt x="1133802" y="741031"/>
                  <a:pt x="1092876" y="741031"/>
                </a:cubicBezTo>
                <a:lnTo>
                  <a:pt x="74103" y="741031"/>
                </a:lnTo>
                <a:cubicBezTo>
                  <a:pt x="33177" y="741031"/>
                  <a:pt x="0" y="707854"/>
                  <a:pt x="0" y="666928"/>
                </a:cubicBezTo>
                <a:lnTo>
                  <a:pt x="0" y="7410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2184" tIns="52184" rIns="52184" bIns="52184" numCol="1" spcCol="1270" anchor="ctr" anchorCtr="0">
            <a:noAutofit/>
          </a:bodyPr>
          <a:lstStyle/>
          <a:p>
            <a:pPr marL="0" lvl="0" indent="0" algn="ctr" defTabSz="355600">
              <a:lnSpc>
                <a:spcPct val="114000"/>
              </a:lnSpc>
              <a:spcBef>
                <a:spcPct val="0"/>
              </a:spcBef>
              <a:buNone/>
            </a:pPr>
            <a:r>
              <a:rPr lang="vi-VN" sz="2800" b="1" kern="1200" baseline="0" dirty="0">
                <a:latin typeface="Times New Roman" panose="02020603050405020304" pitchFamily="18" charset="0"/>
                <a:cs typeface="Times New Roman" panose="02020603050405020304" pitchFamily="18" charset="0"/>
              </a:rPr>
              <a:t>b. Nghệ thuật</a:t>
            </a:r>
          </a:p>
          <a:p>
            <a:pPr marL="0" lvl="0" indent="0" algn="just" defTabSz="355600">
              <a:lnSpc>
                <a:spcPct val="114000"/>
              </a:lnSpc>
              <a:spcBef>
                <a:spcPct val="0"/>
              </a:spcBef>
              <a:buNone/>
            </a:pPr>
            <a:r>
              <a:rPr lang="vi-VN" sz="2800" kern="1200" baseline="0" dirty="0">
                <a:latin typeface="Times New Roman" panose="02020603050405020304" pitchFamily="18" charset="0"/>
                <a:cs typeface="Times New Roman" panose="02020603050405020304" pitchFamily="18" charset="0"/>
              </a:rPr>
              <a:t>+ Nghệ thuật miêu tả bối cảnh, chân dung, tâm trạng của các nhân vật.</a:t>
            </a:r>
          </a:p>
          <a:p>
            <a:pPr algn="just" defTabSz="355600">
              <a:lnSpc>
                <a:spcPct val="114000"/>
              </a:lnSpc>
              <a:spcBef>
                <a:spcPct val="0"/>
              </a:spcBef>
            </a:pPr>
            <a:r>
              <a:rPr lang="vi-VN" sz="2800" dirty="0">
                <a:latin typeface="Times New Roman" panose="02020603050405020304" pitchFamily="18" charset="0"/>
                <a:cs typeface="Times New Roman" panose="02020603050405020304" pitchFamily="18" charset="0"/>
              </a:rPr>
              <a:t>+ Sự sáng tạo trong việc bổ sung các chi tiết trên cơ sở một câu chuyện có thật để làm bật chủ đề của tác phẩm.</a:t>
            </a:r>
            <a:endParaRPr lang="en-US" sz="2800" dirty="0">
              <a:latin typeface="Times New Roman" panose="02020603050405020304" pitchFamily="18" charset="0"/>
              <a:cs typeface="Times New Roman" panose="02020603050405020304" pitchFamily="18" charset="0"/>
            </a:endParaRPr>
          </a:p>
        </p:txBody>
      </p:sp>
      <p:sp>
        <p:nvSpPr>
          <p:cNvPr id="19470" name="Rectangle 6">
            <a:extLst>
              <a:ext uri="{FF2B5EF4-FFF2-40B4-BE49-F238E27FC236}">
                <a16:creationId xmlns:a16="http://schemas.microsoft.com/office/drawing/2014/main" id="{96B5873C-FCDB-4D1E-80D6-01CF188323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5980" y="569498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171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3437C99-FC8E-4311-B48A-F0C4C329B1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Nguyễn Nghĩa Duyện với nghệ thuật tranh sơn khắc - Báo ảnh Việt Nam | Nghệ  thuật, Ảnh ấn tượng, Tranh sơn mài">
            <a:extLst>
              <a:ext uri="{FF2B5EF4-FFF2-40B4-BE49-F238E27FC236}">
                <a16:creationId xmlns:a16="http://schemas.microsoft.com/office/drawing/2014/main" id="{04BF927B-A453-BC41-83E0-1B16E6B4D2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57" r="19695" b="-1"/>
          <a:stretch/>
        </p:blipFill>
        <p:spPr bwMode="auto">
          <a:xfrm>
            <a:off x="5251840" y="10"/>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08BFA9-9DED-2C4F-BDD1-3949C7CE1DD1}"/>
              </a:ext>
            </a:extLst>
          </p:cNvPr>
          <p:cNvSpPr/>
          <p:nvPr/>
        </p:nvSpPr>
        <p:spPr>
          <a:xfrm>
            <a:off x="317044" y="474344"/>
            <a:ext cx="4617753" cy="5909310"/>
          </a:xfrm>
          <a:prstGeom prst="rect">
            <a:avLst/>
          </a:prstGeom>
        </p:spPr>
        <p:txBody>
          <a:bodyPr wrap="square">
            <a:spAutoFit/>
          </a:bodyPr>
          <a:lstStyle/>
          <a:p>
            <a:pPr algn="just">
              <a:lnSpc>
                <a:spcPct val="115000"/>
              </a:lnSpc>
            </a:pPr>
            <a:r>
              <a:rPr lang="vi-VN" sz="2800" b="1" i="1" dirty="0">
                <a:solidFill>
                  <a:srgbClr val="000000"/>
                </a:solidFill>
                <a:latin typeface="Times New Roman" panose="02020603050405020304" pitchFamily="18" charset="0"/>
                <a:ea typeface="ArialMT"/>
              </a:rPr>
              <a:t>Cách đọc văn bản thơ có yếu tố tự sự, miêu tả:</a:t>
            </a:r>
            <a:endParaRPr lang="en-VN" sz="2800" b="1" i="1"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Xác định được lời người kể chuyện</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Xác định được các nhân vật và các sự kiện, chi tiết miêu tả gắn với từng nhân vật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Mối quan hệ giữa các chi tiết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ArialMT"/>
              </a:rPr>
              <a:t>+ Sự vận động của cốt truyện và cảm xúc</a:t>
            </a:r>
            <a:endParaRPr lang="en-VN" sz="2800" dirty="0">
              <a:solidFill>
                <a:srgbClr val="000000"/>
              </a:solidFill>
              <a:latin typeface="Times New Roman" panose="02020603050405020304" pitchFamily="18" charset="0"/>
              <a:ea typeface="Calibri" panose="020F0502020204030204" pitchFamily="34" charset="0"/>
            </a:endParaRPr>
          </a:p>
          <a:p>
            <a:r>
              <a:rPr lang="vi-VN" sz="2800" dirty="0">
                <a:solidFill>
                  <a:srgbClr val="000000"/>
                </a:solidFill>
                <a:latin typeface="Times New Roman" panose="02020603050405020304" pitchFamily="18" charset="0"/>
                <a:ea typeface="ArialMT"/>
              </a:rPr>
              <a:t>+ Kĩ năng suy luận để nhận biết những thông tin hàm ẩn.</a:t>
            </a:r>
            <a:r>
              <a:rPr lang="en-VN" sz="2800" dirty="0">
                <a:effectLst/>
              </a:rPr>
              <a:t> </a:t>
            </a:r>
            <a:endParaRPr lang="en-VN" sz="2800" dirty="0"/>
          </a:p>
        </p:txBody>
      </p:sp>
    </p:spTree>
    <p:extLst>
      <p:ext uri="{BB962C8B-B14F-4D97-AF65-F5344CB8AC3E}">
        <p14:creationId xmlns:p14="http://schemas.microsoft.com/office/powerpoint/2010/main" val="16426804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checkerboard(across)">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checkerboard(across)">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checkerboard(across)">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checkerboard(across)">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자유형: 도형 52"/>
          <p:cNvSpPr/>
          <p:nvPr/>
        </p:nvSpPr>
        <p:spPr>
          <a:xfrm>
            <a:off x="2" y="0"/>
            <a:ext cx="8582025" cy="6858000"/>
          </a:xfrm>
          <a:custGeom>
            <a:avLst/>
            <a:gdLst>
              <a:gd name="connsiteX0" fmla="*/ 5238766 w 8582025"/>
              <a:gd name="connsiteY0" fmla="*/ 0 h 6858000"/>
              <a:gd name="connsiteX1" fmla="*/ 8582025 w 8582025"/>
              <a:gd name="connsiteY1" fmla="*/ 0 h 6858000"/>
              <a:gd name="connsiteX2" fmla="*/ 1876410 w 8582025"/>
              <a:gd name="connsiteY2" fmla="*/ 6858000 h 6858000"/>
              <a:gd name="connsiteX3" fmla="*/ 0 w 8582025"/>
              <a:gd name="connsiteY3" fmla="*/ 6858000 h 6858000"/>
              <a:gd name="connsiteX4" fmla="*/ 0 w 8582025"/>
              <a:gd name="connsiteY4" fmla="*/ 5357817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2025" h="6858000">
                <a:moveTo>
                  <a:pt x="5238766" y="0"/>
                </a:moveTo>
                <a:lnTo>
                  <a:pt x="8582025" y="0"/>
                </a:lnTo>
                <a:lnTo>
                  <a:pt x="1876410" y="6858000"/>
                </a:lnTo>
                <a:lnTo>
                  <a:pt x="0" y="6858000"/>
                </a:lnTo>
                <a:lnTo>
                  <a:pt x="0" y="5357817"/>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3" name="TextBox 42"/>
          <p:cNvSpPr txBox="1"/>
          <p:nvPr/>
        </p:nvSpPr>
        <p:spPr>
          <a:xfrm flipH="1">
            <a:off x="6035575" y="1999575"/>
            <a:ext cx="5887325" cy="3665619"/>
          </a:xfrm>
          <a:prstGeom prst="rect">
            <a:avLst/>
          </a:prstGeom>
          <a:noFill/>
        </p:spPr>
        <p:txBody>
          <a:bodyPr wrap="square" rtlCol="0">
            <a:spAutoFit/>
          </a:bodyPr>
          <a:lstStyle/>
          <a:p>
            <a:pPr algn="ctr">
              <a:lnSpc>
                <a:spcPct val="90000"/>
              </a:lnSpc>
            </a:pPr>
            <a:r>
              <a:rPr lang="en-US" altLang="ko-KR" sz="8600" b="1" dirty="0">
                <a:solidFill>
                  <a:schemeClr val="accent1"/>
                </a:solidFill>
                <a:latin typeface="Times New Roman" panose="02020603050405020304" pitchFamily="18" charset="0"/>
                <a:cs typeface="Times New Roman" panose="02020603050405020304" pitchFamily="18" charset="0"/>
              </a:rPr>
              <a:t>4.</a:t>
            </a:r>
          </a:p>
          <a:p>
            <a:pPr algn="ctr">
              <a:lnSpc>
                <a:spcPct val="90000"/>
              </a:lnSpc>
            </a:pPr>
            <a:r>
              <a:rPr lang="en-US" altLang="ko-KR" sz="8600" b="1" dirty="0" err="1">
                <a:solidFill>
                  <a:schemeClr val="accent1"/>
                </a:solidFill>
                <a:latin typeface="Times New Roman" panose="02020603050405020304" pitchFamily="18" charset="0"/>
                <a:cs typeface="Times New Roman" panose="02020603050405020304" pitchFamily="18" charset="0"/>
              </a:rPr>
              <a:t>Luyện</a:t>
            </a:r>
            <a:r>
              <a:rPr lang="en-US" altLang="ko-KR" sz="8600" b="1" dirty="0">
                <a:solidFill>
                  <a:schemeClr val="accent1"/>
                </a:solidFill>
                <a:latin typeface="Times New Roman" panose="02020603050405020304" pitchFamily="18" charset="0"/>
                <a:cs typeface="Times New Roman" panose="02020603050405020304" pitchFamily="18" charset="0"/>
              </a:rPr>
              <a:t> </a:t>
            </a:r>
            <a:r>
              <a:rPr lang="en-US" altLang="ko-KR" sz="8600" b="1" dirty="0" err="1">
                <a:solidFill>
                  <a:schemeClr val="accent1"/>
                </a:solidFill>
                <a:latin typeface="Times New Roman" panose="02020603050405020304" pitchFamily="18" charset="0"/>
                <a:cs typeface="Times New Roman" panose="02020603050405020304" pitchFamily="18" charset="0"/>
              </a:rPr>
              <a:t>tập</a:t>
            </a:r>
            <a:r>
              <a:rPr lang="en-US" altLang="ko-KR" sz="8600" b="1" dirty="0">
                <a:solidFill>
                  <a:schemeClr val="accent1"/>
                </a:solidFill>
                <a:latin typeface="Times New Roman" panose="02020603050405020304" pitchFamily="18" charset="0"/>
                <a:cs typeface="Times New Roman" panose="02020603050405020304" pitchFamily="18" charset="0"/>
              </a:rPr>
              <a:t>, </a:t>
            </a:r>
            <a:r>
              <a:rPr lang="en-US" altLang="ko-KR" sz="8600" b="1" dirty="0" err="1">
                <a:solidFill>
                  <a:schemeClr val="accent1"/>
                </a:solidFill>
                <a:latin typeface="Times New Roman" panose="02020603050405020304" pitchFamily="18" charset="0"/>
                <a:cs typeface="Times New Roman" panose="02020603050405020304" pitchFamily="18" charset="0"/>
              </a:rPr>
              <a:t>vận</a:t>
            </a:r>
            <a:r>
              <a:rPr lang="en-US" altLang="ko-KR" sz="8600" b="1" dirty="0">
                <a:solidFill>
                  <a:schemeClr val="accent1"/>
                </a:solidFill>
                <a:latin typeface="Times New Roman" panose="02020603050405020304" pitchFamily="18" charset="0"/>
                <a:cs typeface="Times New Roman" panose="02020603050405020304" pitchFamily="18" charset="0"/>
              </a:rPr>
              <a:t> </a:t>
            </a:r>
            <a:r>
              <a:rPr lang="en-US" altLang="ko-KR" sz="8600" b="1" dirty="0" err="1">
                <a:solidFill>
                  <a:schemeClr val="accent1"/>
                </a:solidFill>
                <a:latin typeface="Times New Roman" panose="02020603050405020304" pitchFamily="18" charset="0"/>
                <a:cs typeface="Times New Roman" panose="02020603050405020304" pitchFamily="18" charset="0"/>
              </a:rPr>
              <a:t>dụng</a:t>
            </a:r>
            <a:endParaRPr lang="en-US" altLang="ko-KR" sz="8600" b="1" dirty="0">
              <a:solidFill>
                <a:schemeClr val="accent1"/>
              </a:solidFill>
              <a:latin typeface="Times New Roman" panose="02020603050405020304" pitchFamily="18" charset="0"/>
              <a:cs typeface="Times New Roman" panose="02020603050405020304" pitchFamily="18" charset="0"/>
            </a:endParaRPr>
          </a:p>
        </p:txBody>
      </p:sp>
      <p:sp>
        <p:nvSpPr>
          <p:cNvPr id="36" name="Graphic 12"/>
          <p:cNvSpPr/>
          <p:nvPr/>
        </p:nvSpPr>
        <p:spPr>
          <a:xfrm rot="1218983">
            <a:off x="3447026" y="3919760"/>
            <a:ext cx="613168" cy="61316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rtlCol="0" anchor="ctr"/>
          <a:lstStyle/>
          <a:p>
            <a:endParaRPr lang="en-US"/>
          </a:p>
        </p:txBody>
      </p:sp>
      <p:pic>
        <p:nvPicPr>
          <p:cNvPr id="13" name="Picture Placeholder 1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a:xfrm>
            <a:off x="1986184" y="3248607"/>
            <a:ext cx="3493364" cy="3600000"/>
          </a:xfrm>
        </p:spPr>
      </p:pic>
      <p:pic>
        <p:nvPicPr>
          <p:cNvPr id="6" name="Picture Placeholder 5" descr="A person sitting on a bench&#10;&#10;Description automatically generated with low confidence">
            <a:extLst>
              <a:ext uri="{FF2B5EF4-FFF2-40B4-BE49-F238E27FC236}">
                <a16:creationId xmlns:a16="http://schemas.microsoft.com/office/drawing/2014/main" id="{634939B3-3BE5-7649-9E55-80CC498F2C3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90" b="11690"/>
          <a:stretch>
            <a:fillRect/>
          </a:stretch>
        </p:blipFill>
        <p:spPr/>
      </p:pic>
      <p:pic>
        <p:nvPicPr>
          <p:cNvPr id="10" name="Picture Placeholder 9" descr="A person and a child sitting on a bench&#10;&#10;Description automatically generated with low confidence">
            <a:extLst>
              <a:ext uri="{FF2B5EF4-FFF2-40B4-BE49-F238E27FC236}">
                <a16:creationId xmlns:a16="http://schemas.microsoft.com/office/drawing/2014/main" id="{635F710B-9C3C-D54B-A4B7-0D97E863806D}"/>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2327" r="12327"/>
          <a:stretch>
            <a:fillRect/>
          </a:stretch>
        </p:blipFill>
        <p:spPr/>
      </p:pic>
      <p:pic>
        <p:nvPicPr>
          <p:cNvPr id="24" name="Picture Placeholder 23" descr="A picture containing person, people&#10;&#10;Description automatically generated">
            <a:extLst>
              <a:ext uri="{FF2B5EF4-FFF2-40B4-BE49-F238E27FC236}">
                <a16:creationId xmlns:a16="http://schemas.microsoft.com/office/drawing/2014/main" id="{ABD81A45-B8C1-9F45-B315-27C9C2B2D153}"/>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3235" b="13235"/>
          <a:stretch>
            <a:fillRect/>
          </a:stretch>
        </p:blipFill>
        <p:spPr/>
      </p:pic>
    </p:spTree>
    <p:extLst>
      <p:ext uri="{BB962C8B-B14F-4D97-AF65-F5344CB8AC3E}">
        <p14:creationId xmlns:p14="http://schemas.microsoft.com/office/powerpoint/2010/main" val="8133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1)">
                                      <p:cBhvr>
                                        <p:cTn id="7" dur="2000"/>
                                        <p:tgtEl>
                                          <p:spTgt spid="5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507317" y="897828"/>
              <a:ext cx="4917593" cy="3580908"/>
            </a:xfrm>
            <a:prstGeom prst="rect">
              <a:avLst/>
            </a:prstGeom>
            <a:noFill/>
          </p:spPr>
          <p:txBody>
            <a:bodyPr wrap="square">
              <a:spAutoFit/>
            </a:bodyPr>
            <a:lstStyle/>
            <a:p>
              <a:pPr algn="ctr"/>
              <a:r>
                <a:rPr lang="vi-VN" sz="2800" i="1" dirty="0">
                  <a:latin typeface="Times New Roman" panose="02020603050405020304" pitchFamily="18" charset="0"/>
                  <a:cs typeface="Times New Roman" panose="02020603050405020304" pitchFamily="18" charset="0"/>
                </a:rPr>
                <a:t>Đọc đoạn trích SGK/32 là toàn bộ câu chuyện mà Minh Huệ được nghe kể lại về Bác. Chỉ ra sự giống và khác nhau trong câu chuyện ở đoạn trích và bài thơ của Minh Huệ.</a:t>
              </a:r>
              <a:endParaRPr lang="en-VN" sz="2800" dirty="0">
                <a:latin typeface="Times New Roman" panose="02020603050405020304" pitchFamily="18" charset="0"/>
                <a:cs typeface="Times New Roman" panose="02020603050405020304" pitchFamily="18" charset="0"/>
              </a:endParaRPr>
            </a:p>
          </p:txBody>
        </p:sp>
      </p:grpSp>
      <p:pic>
        <p:nvPicPr>
          <p:cNvPr id="3" name="Picture 2" descr="A picture containing doll&#10;&#10;Description automatically generated">
            <a:extLst>
              <a:ext uri="{FF2B5EF4-FFF2-40B4-BE49-F238E27FC236}">
                <a16:creationId xmlns:a16="http://schemas.microsoft.com/office/drawing/2014/main" id="{38938C23-331B-0C41-AFCA-1CEDE5D25147}"/>
              </a:ext>
            </a:extLst>
          </p:cNvPr>
          <p:cNvPicPr>
            <a:picLocks noChangeAspect="1"/>
          </p:cNvPicPr>
          <p:nvPr/>
        </p:nvPicPr>
        <p:blipFill>
          <a:blip r:embed="rId2"/>
          <a:stretch>
            <a:fillRect/>
          </a:stretch>
        </p:blipFill>
        <p:spPr>
          <a:xfrm flipH="1">
            <a:off x="980301" y="1450043"/>
            <a:ext cx="4279585" cy="4965790"/>
          </a:xfrm>
          <a:prstGeom prst="rect">
            <a:avLst/>
          </a:prstGeom>
        </p:spPr>
      </p:pic>
    </p:spTree>
    <p:extLst>
      <p:ext uri="{BB962C8B-B14F-4D97-AF65-F5344CB8AC3E}">
        <p14:creationId xmlns:p14="http://schemas.microsoft.com/office/powerpoint/2010/main" val="30779527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8A32FA3-A91A-0E49-ABC6-0F46D3B5D702}"/>
              </a:ext>
            </a:extLst>
          </p:cNvPr>
          <p:cNvGraphicFramePr>
            <a:graphicFrameLocks noGrp="1"/>
          </p:cNvGraphicFramePr>
          <p:nvPr>
            <p:extLst>
              <p:ext uri="{D42A27DB-BD31-4B8C-83A1-F6EECF244321}">
                <p14:modId xmlns:p14="http://schemas.microsoft.com/office/powerpoint/2010/main" val="3227969"/>
              </p:ext>
            </p:extLst>
          </p:nvPr>
        </p:nvGraphicFramePr>
        <p:xfrm>
          <a:off x="1" y="0"/>
          <a:ext cx="12191999" cy="6867908"/>
        </p:xfrm>
        <a:graphic>
          <a:graphicData uri="http://schemas.openxmlformats.org/drawingml/2006/table">
            <a:tbl>
              <a:tblPr firstRow="1" firstCol="1" bandRow="1">
                <a:tableStyleId>{5C22544A-7EE6-4342-B048-85BDC9FD1C3A}</a:tableStyleId>
              </a:tblPr>
              <a:tblGrid>
                <a:gridCol w="1145893">
                  <a:extLst>
                    <a:ext uri="{9D8B030D-6E8A-4147-A177-3AD203B41FA5}">
                      <a16:colId xmlns:a16="http://schemas.microsoft.com/office/drawing/2014/main" val="2677589828"/>
                    </a:ext>
                  </a:extLst>
                </a:gridCol>
                <a:gridCol w="2060293">
                  <a:extLst>
                    <a:ext uri="{9D8B030D-6E8A-4147-A177-3AD203B41FA5}">
                      <a16:colId xmlns:a16="http://schemas.microsoft.com/office/drawing/2014/main" val="209664224"/>
                    </a:ext>
                  </a:extLst>
                </a:gridCol>
                <a:gridCol w="8985813">
                  <a:extLst>
                    <a:ext uri="{9D8B030D-6E8A-4147-A177-3AD203B41FA5}">
                      <a16:colId xmlns:a16="http://schemas.microsoft.com/office/drawing/2014/main" val="4223527437"/>
                    </a:ext>
                  </a:extLst>
                </a:gridCol>
              </a:tblGrid>
              <a:tr h="1081278">
                <a:tc>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So</a:t>
                      </a:r>
                      <a:r>
                        <a:rPr lang="vi-VN" sz="2000">
                          <a:effectLst/>
                          <a:latin typeface="Times New Roman" panose="02020603050405020304" pitchFamily="18" charset="0"/>
                          <a:cs typeface="Times New Roman" panose="02020603050405020304" pitchFamily="18" charset="0"/>
                        </a:rPr>
                        <a:t> sánh</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Đoạn</a:t>
                      </a:r>
                      <a:r>
                        <a:rPr lang="vi-VN" sz="2000">
                          <a:effectLst/>
                          <a:latin typeface="Times New Roman" panose="02020603050405020304" pitchFamily="18" charset="0"/>
                          <a:cs typeface="Times New Roman" panose="02020603050405020304" pitchFamily="18" charset="0"/>
                        </a:rPr>
                        <a:t> văn của Nguyễn Hoàng Nhật</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gn="ctr">
                        <a:lnSpc>
                          <a:spcPct val="115000"/>
                        </a:lnSpc>
                        <a:spcBef>
                          <a:spcPts val="0"/>
                        </a:spcBef>
                        <a:spcAft>
                          <a:spcPts val="0"/>
                        </a:spcAft>
                      </a:pPr>
                      <a:r>
                        <a:rPr lang="it-IT" sz="2000" dirty="0" err="1">
                          <a:effectLst/>
                          <a:latin typeface="Times New Roman" panose="02020603050405020304" pitchFamily="18" charset="0"/>
                          <a:cs typeface="Times New Roman" panose="02020603050405020304" pitchFamily="18" charset="0"/>
                        </a:rPr>
                        <a:t>Bài</a:t>
                      </a:r>
                      <a:r>
                        <a:rPr lang="vi-VN" sz="2000" dirty="0">
                          <a:effectLst/>
                          <a:latin typeface="Times New Roman" panose="02020603050405020304" pitchFamily="18" charset="0"/>
                          <a:cs typeface="Times New Roman" panose="02020603050405020304" pitchFamily="18" charset="0"/>
                        </a:rPr>
                        <a:t> thơ của Minh Huệ</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912898356"/>
                  </a:ext>
                </a:extLst>
              </a:tr>
              <a:tr h="1081278">
                <a:tc>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Giống</a:t>
                      </a:r>
                      <a:r>
                        <a:rPr lang="vi-VN" sz="2000">
                          <a:effectLst/>
                          <a:latin typeface="Times New Roman" panose="02020603050405020304" pitchFamily="18" charset="0"/>
                          <a:cs typeface="Times New Roman" panose="02020603050405020304" pitchFamily="18" charset="0"/>
                        </a:rPr>
                        <a:t> nhau</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gridSpan="2">
                  <a:txBody>
                    <a:bodyPr/>
                    <a:lstStyle/>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 Đều sử dụng ngôi kể thứ ba.</a:t>
                      </a:r>
                      <a:endParaRPr lang="en-VN" sz="2000">
                        <a:effectLst/>
                        <a:latin typeface="Times New Roman" panose="02020603050405020304" pitchFamily="18" charset="0"/>
                        <a:cs typeface="Times New Roman" panose="02020603050405020304" pitchFamily="18" charset="0"/>
                      </a:endParaRPr>
                    </a:p>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 Đều thể hiện tấm lòng yêu thương sâu sắc, rộng lớn của Bác với bộ đội và nhân dân, tình cảm yêu kính, cảm phục của người chiến sĩ đối với lãnh tụ.</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hMerge="1">
                  <a:txBody>
                    <a:bodyPr/>
                    <a:lstStyle/>
                    <a:p>
                      <a:endParaRPr lang="en-VN"/>
                    </a:p>
                  </a:txBody>
                  <a:tcPr/>
                </a:tc>
                <a:extLst>
                  <a:ext uri="{0D108BD9-81ED-4DB2-BD59-A6C34878D82A}">
                    <a16:rowId xmlns:a16="http://schemas.microsoft.com/office/drawing/2014/main" val="941704021"/>
                  </a:ext>
                </a:extLst>
              </a:tr>
              <a:tr h="1451611">
                <a:tc rowSpan="4">
                  <a:txBody>
                    <a:bodyPr/>
                    <a:lstStyle/>
                    <a:p>
                      <a:pPr algn="ct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Khác</a:t>
                      </a:r>
                      <a:r>
                        <a:rPr lang="vi-VN" sz="2000">
                          <a:effectLst/>
                          <a:latin typeface="Times New Roman" panose="02020603050405020304" pitchFamily="18" charset="0"/>
                          <a:cs typeface="Times New Roman" panose="02020603050405020304" pitchFamily="18" charset="0"/>
                        </a:rPr>
                        <a:t> nhau</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Minh</a:t>
                      </a:r>
                      <a:r>
                        <a:rPr lang="vi-VN" sz="2000">
                          <a:effectLst/>
                          <a:latin typeface="Times New Roman" panose="02020603050405020304" pitchFamily="18" charset="0"/>
                          <a:cs typeface="Times New Roman" panose="02020603050405020304" pitchFamily="18" charset="0"/>
                        </a:rPr>
                        <a:t> Huệ là người nghe kể lại, Nguyễn Hoàng Nhật ghi.</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Minh</a:t>
                      </a:r>
                      <a:r>
                        <a:rPr lang="vi-VN" sz="2000">
                          <a:effectLst/>
                          <a:latin typeface="Times New Roman" panose="02020603050405020304" pitchFamily="18" charset="0"/>
                          <a:cs typeface="Times New Roman" panose="02020603050405020304" pitchFamily="18" charset="0"/>
                        </a:rPr>
                        <a:t> Huệ là người kể qua góc nhìn của anh đội viên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927930032"/>
                  </a:ext>
                </a:extLst>
              </a:tr>
              <a:tr h="340613">
                <a:tc vMerge="1">
                  <a:txBody>
                    <a:bodyPr/>
                    <a:lstStyle/>
                    <a:p>
                      <a:endParaRPr lang="en-VN"/>
                    </a:p>
                  </a:txBody>
                  <a:tcP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Là</a:t>
                      </a:r>
                      <a:r>
                        <a:rPr lang="vi-VN" sz="2000">
                          <a:effectLst/>
                          <a:latin typeface="Times New Roman" panose="02020603050405020304" pitchFamily="18" charset="0"/>
                          <a:cs typeface="Times New Roman" panose="02020603050405020304" pitchFamily="18" charset="0"/>
                        </a:rPr>
                        <a:t> văn xuôi tự sự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Là</a:t>
                      </a:r>
                      <a:r>
                        <a:rPr lang="vi-VN" sz="2000">
                          <a:effectLst/>
                          <a:latin typeface="Times New Roman" panose="02020603050405020304" pitchFamily="18" charset="0"/>
                          <a:cs typeface="Times New Roman" panose="02020603050405020304" pitchFamily="18" charset="0"/>
                        </a:rPr>
                        <a:t> thơ, có yếu tố miêu tả và biểu cảm đậm nét.</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4264988017"/>
                  </a:ext>
                </a:extLst>
              </a:tr>
              <a:tr h="710945">
                <a:tc vMerge="1">
                  <a:txBody>
                    <a:bodyPr/>
                    <a:lstStyle/>
                    <a:p>
                      <a:endParaRPr lang="en-VN"/>
                    </a:p>
                  </a:txBody>
                  <a:tcPr/>
                </a:tc>
                <a:tc>
                  <a:txBody>
                    <a:bodyPr/>
                    <a:lstStyle/>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Ít sử dụng các biện pháp tu từ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a:effectLst/>
                          <a:latin typeface="Times New Roman" panose="02020603050405020304" pitchFamily="18" charset="0"/>
                          <a:cs typeface="Times New Roman" panose="02020603050405020304" pitchFamily="18" charset="0"/>
                        </a:rPr>
                        <a:t>Sử</a:t>
                      </a:r>
                      <a:r>
                        <a:rPr lang="vi-VN" sz="2000">
                          <a:effectLst/>
                          <a:latin typeface="Times New Roman" panose="02020603050405020304" pitchFamily="18" charset="0"/>
                          <a:cs typeface="Times New Roman" panose="02020603050405020304" pitchFamily="18" charset="0"/>
                        </a:rPr>
                        <a:t> dụng nhiều nghệ thuật và biện pháp tu từ để bộc lộ tư tưởng, cảm xúc.</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1288272044"/>
                  </a:ext>
                </a:extLst>
              </a:tr>
              <a:tr h="2192276">
                <a:tc vMerge="1">
                  <a:txBody>
                    <a:bodyPr/>
                    <a:lstStyle/>
                    <a:p>
                      <a:endParaRPr lang="en-VN"/>
                    </a:p>
                  </a:txBody>
                  <a:tcPr/>
                </a:tc>
                <a:tc>
                  <a:txBody>
                    <a:bodyPr/>
                    <a:lstStyle/>
                    <a:p>
                      <a:pPr>
                        <a:lnSpc>
                          <a:spcPct val="115000"/>
                        </a:lnSpc>
                        <a:spcBef>
                          <a:spcPts val="0"/>
                        </a:spcBef>
                        <a:spcAft>
                          <a:spcPts val="0"/>
                        </a:spcAft>
                      </a:pPr>
                      <a:r>
                        <a:rPr lang="vi-VN" sz="2000">
                          <a:effectLst/>
                          <a:latin typeface="Times New Roman" panose="02020603050405020304" pitchFamily="18" charset="0"/>
                          <a:cs typeface="Times New Roman" panose="02020603050405020304" pitchFamily="18" charset="0"/>
                        </a:rPr>
                        <a:t> </a:t>
                      </a:r>
                      <a:endParaRPr lang="en-VN" sz="2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tc>
                  <a:txBody>
                    <a:bodyPr/>
                    <a:lstStyle/>
                    <a:p>
                      <a:pPr>
                        <a:lnSpc>
                          <a:spcPct val="115000"/>
                        </a:lnSpc>
                        <a:spcBef>
                          <a:spcPts val="0"/>
                        </a:spcBef>
                        <a:spcAft>
                          <a:spcPts val="0"/>
                        </a:spcAft>
                      </a:pPr>
                      <a:r>
                        <a:rPr lang="it-IT" sz="2000" dirty="0" err="1">
                          <a:effectLst/>
                          <a:latin typeface="Times New Roman" panose="02020603050405020304" pitchFamily="18" charset="0"/>
                          <a:cs typeface="Times New Roman" panose="02020603050405020304" pitchFamily="18" charset="0"/>
                        </a:rPr>
                        <a:t>Nhà</a:t>
                      </a:r>
                      <a:r>
                        <a:rPr lang="vi-VN" sz="2000" dirty="0">
                          <a:effectLst/>
                          <a:latin typeface="Times New Roman" panose="02020603050405020304" pitchFamily="18" charset="0"/>
                          <a:cs typeface="Times New Roman" panose="02020603050405020304" pitchFamily="18" charset="0"/>
                        </a:rPr>
                        <a:t> thơ thêm 1 số chi tiết:</a:t>
                      </a:r>
                      <a:endParaRPr lang="en-VN" sz="2000" dirty="0">
                        <a:effectLst/>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(1) Bác đi dém chăn, nhón chân để khỏi làm các chiến sĩ giật mình, qua đó khắc hoạ rõ hơn sự ân cần, yêu thương của Bác đối với chiến sĩ.</a:t>
                      </a:r>
                      <a:endParaRPr lang="en-VN" sz="2000" dirty="0">
                        <a:effectLst/>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(2) Nhấn mạnh 3 lần anh đội viên thức dậy (tỉnh lược lần thứ 2) để cho thấy Bác đã thức trọn vẹn cả đêm dài.</a:t>
                      </a:r>
                      <a:endParaRPr lang="en-VN" sz="2000" dirty="0">
                        <a:effectLst/>
                        <a:latin typeface="Times New Roman" panose="02020603050405020304" pitchFamily="18" charset="0"/>
                        <a:cs typeface="Times New Roman" panose="02020603050405020304" pitchFamily="18" charset="0"/>
                      </a:endParaRPr>
                    </a:p>
                    <a:p>
                      <a:pPr algn="just">
                        <a:lnSpc>
                          <a:spcPct val="115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(3) Anh đội viên thức cùng Bác: thể hiện miêu tả tình cảm của anh đội viên với Bác.</a:t>
                      </a:r>
                      <a:endParaRPr lang="en-VN"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738" marR="42738" marT="0" marB="0" anchor="ctr"/>
                </a:tc>
                <a:extLst>
                  <a:ext uri="{0D108BD9-81ED-4DB2-BD59-A6C34878D82A}">
                    <a16:rowId xmlns:a16="http://schemas.microsoft.com/office/drawing/2014/main" val="3079052302"/>
                  </a:ext>
                </a:extLst>
              </a:tr>
            </a:tbl>
          </a:graphicData>
        </a:graphic>
      </p:graphicFrame>
    </p:spTree>
    <p:extLst>
      <p:ext uri="{BB962C8B-B14F-4D97-AF65-F5344CB8AC3E}">
        <p14:creationId xmlns:p14="http://schemas.microsoft.com/office/powerpoint/2010/main" val="2070678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rrowheads="1"/>
          </p:cNvSpPr>
          <p:nvPr/>
        </p:nvSpPr>
        <p:spPr bwMode="auto">
          <a:xfrm>
            <a:off x="1098551" y="10556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1</a:t>
            </a:r>
          </a:p>
        </p:txBody>
      </p:sp>
      <p:sp>
        <p:nvSpPr>
          <p:cNvPr id="8" name="AutoShape 4"/>
          <p:cNvSpPr>
            <a:spLocks noChangeArrowheads="1"/>
          </p:cNvSpPr>
          <p:nvPr/>
        </p:nvSpPr>
        <p:spPr bwMode="auto">
          <a:xfrm>
            <a:off x="1098551" y="18938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2</a:t>
            </a:r>
          </a:p>
        </p:txBody>
      </p:sp>
      <p:sp>
        <p:nvSpPr>
          <p:cNvPr id="9" name="AutoShape 5"/>
          <p:cNvSpPr>
            <a:spLocks noChangeArrowheads="1"/>
          </p:cNvSpPr>
          <p:nvPr/>
        </p:nvSpPr>
        <p:spPr bwMode="auto">
          <a:xfrm>
            <a:off x="1098551" y="26558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3</a:t>
            </a:r>
          </a:p>
        </p:txBody>
      </p:sp>
      <p:sp>
        <p:nvSpPr>
          <p:cNvPr id="10" name="AutoShape 6"/>
          <p:cNvSpPr>
            <a:spLocks noChangeArrowheads="1"/>
          </p:cNvSpPr>
          <p:nvPr/>
        </p:nvSpPr>
        <p:spPr bwMode="auto">
          <a:xfrm>
            <a:off x="1098551" y="3341688"/>
            <a:ext cx="736600" cy="468312"/>
          </a:xfrm>
          <a:prstGeom prst="wedgeEllipseCallout">
            <a:avLst>
              <a:gd name="adj1" fmla="val -41380"/>
              <a:gd name="adj2" fmla="val 69662"/>
            </a:avLst>
          </a:prstGeom>
          <a:solidFill>
            <a:schemeClr val="accent1"/>
          </a:solidFill>
          <a:ln w="9525">
            <a:solidFill>
              <a:schemeClr val="tx1"/>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4</a:t>
            </a:r>
          </a:p>
        </p:txBody>
      </p:sp>
      <p:sp>
        <p:nvSpPr>
          <p:cNvPr id="11" name="AutoShape 7"/>
          <p:cNvSpPr>
            <a:spLocks noChangeArrowheads="1"/>
          </p:cNvSpPr>
          <p:nvPr/>
        </p:nvSpPr>
        <p:spPr bwMode="auto">
          <a:xfrm>
            <a:off x="1098551" y="4103688"/>
            <a:ext cx="736600" cy="468312"/>
          </a:xfrm>
          <a:prstGeom prst="wedgeEllipseCallout">
            <a:avLst>
              <a:gd name="adj1" fmla="val -41380"/>
              <a:gd name="adj2" fmla="val 69662"/>
            </a:avLst>
          </a:prstGeom>
          <a:solidFill>
            <a:schemeClr val="accent1"/>
          </a:solidFill>
          <a:ln w="9525">
            <a:solidFill>
              <a:srgbClr val="000000"/>
            </a:solidFill>
            <a:miter lim="800000"/>
            <a:headEnd/>
            <a:tailEnd/>
          </a:ln>
        </p:spPr>
        <p:txBody>
          <a:bodyPr/>
          <a:lstStyle/>
          <a:p>
            <a:pPr algn="ctr" eaLnBrk="0" hangingPunct="0"/>
            <a:r>
              <a:rPr lang="en-US" b="1">
                <a:solidFill>
                  <a:srgbClr val="000000"/>
                </a:solidFill>
                <a:latin typeface="Times New Roman" pitchFamily="18" charset="0"/>
                <a:cs typeface="Times New Roman" pitchFamily="18" charset="0"/>
              </a:rPr>
              <a:t>5</a:t>
            </a:r>
          </a:p>
        </p:txBody>
      </p:sp>
      <p:sp>
        <p:nvSpPr>
          <p:cNvPr id="12" name="AutoShape 9"/>
          <p:cNvSpPr>
            <a:spLocks noChangeArrowheads="1"/>
          </p:cNvSpPr>
          <p:nvPr/>
        </p:nvSpPr>
        <p:spPr bwMode="auto">
          <a:xfrm>
            <a:off x="0" y="5376864"/>
            <a:ext cx="12192000" cy="1481137"/>
          </a:xfrm>
          <a:prstGeom prst="horizontalScroll">
            <a:avLst>
              <a:gd name="adj" fmla="val 12500"/>
            </a:avLst>
          </a:prstGeom>
          <a:solidFill>
            <a:schemeClr val="bg1"/>
          </a:solidFill>
          <a:ln w="38100">
            <a:solidFill>
              <a:srgbClr val="000000"/>
            </a:solidFill>
            <a:round/>
            <a:headEnd/>
            <a:tailEnd/>
          </a:ln>
        </p:spPr>
        <p:txBody>
          <a:bodyPr wrap="none" anchor="ctr"/>
          <a:lstStyle/>
          <a:p>
            <a:endParaRPr lang="en-US">
              <a:latin typeface="Times New Roman" pitchFamily="18" charset="0"/>
              <a:cs typeface="Times New Roman" pitchFamily="18" charset="0"/>
            </a:endParaRPr>
          </a:p>
        </p:txBody>
      </p:sp>
      <p:sp>
        <p:nvSpPr>
          <p:cNvPr id="13" name="Text Box 10"/>
          <p:cNvSpPr txBox="1">
            <a:spLocks noChangeArrowheads="1"/>
          </p:cNvSpPr>
          <p:nvPr/>
        </p:nvSpPr>
        <p:spPr bwMode="auto">
          <a:xfrm>
            <a:off x="194733" y="5791200"/>
            <a:ext cx="11692467" cy="457200"/>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1</a:t>
            </a:r>
            <a:r>
              <a:rPr lang="en-US" sz="2400" b="1">
                <a:solidFill>
                  <a:srgbClr val="000000"/>
                </a:solidFill>
                <a:latin typeface="Times New Roman" pitchFamily="18" charset="0"/>
                <a:cs typeface="Times New Roman" pitchFamily="18" charset="0"/>
              </a:rPr>
              <a:t>: Tác giả bài thơ “ Đêm nay Bác không ngủ” là của ai ?</a:t>
            </a:r>
          </a:p>
        </p:txBody>
      </p:sp>
      <p:sp>
        <p:nvSpPr>
          <p:cNvPr id="14" name="Text Box 18"/>
          <p:cNvSpPr txBox="1">
            <a:spLocks noChangeArrowheads="1"/>
          </p:cNvSpPr>
          <p:nvPr/>
        </p:nvSpPr>
        <p:spPr bwMode="auto">
          <a:xfrm>
            <a:off x="203200" y="5735638"/>
            <a:ext cx="11887200" cy="523220"/>
          </a:xfrm>
          <a:prstGeom prst="rect">
            <a:avLst/>
          </a:prstGeom>
          <a:solidFill>
            <a:schemeClr val="bg1"/>
          </a:solidFill>
          <a:ln w="9525">
            <a:solidFill>
              <a:schemeClr val="bg1"/>
            </a:solidFill>
            <a:miter lim="800000"/>
            <a:headEnd/>
            <a:tailEnd/>
          </a:ln>
          <a:effectLst/>
        </p:spPr>
        <p:txBody>
          <a:bodyPr>
            <a:spAutoFit/>
          </a:bodyPr>
          <a:lstStyle/>
          <a:p>
            <a:pPr eaLnBrk="0" hangingPunct="0">
              <a:spcBef>
                <a:spcPct val="50000"/>
              </a:spcBef>
              <a:defRPr/>
            </a:pPr>
            <a:r>
              <a:rPr lang="en-US" sz="2800" b="1" u="sng">
                <a:solidFill>
                  <a:srgbClr val="FF0000"/>
                </a:solidFill>
                <a:effectLst>
                  <a:outerShdw blurRad="38100" dist="38100" dir="2700000" algn="tl">
                    <a:srgbClr val="C0C0C0"/>
                  </a:outerShdw>
                </a:effectLst>
                <a:latin typeface="Times New Roman" pitchFamily="18" charset="0"/>
                <a:cs typeface="Times New Roman" pitchFamily="18" charset="0"/>
              </a:rPr>
              <a:t>Câu 2</a:t>
            </a:r>
            <a:r>
              <a:rPr lang="en-US" sz="2800" b="1">
                <a:solidFill>
                  <a:srgbClr val="000000"/>
                </a:solidFill>
                <a:latin typeface="Times New Roman" pitchFamily="18" charset="0"/>
                <a:cs typeface="Times New Roman" pitchFamily="18" charset="0"/>
              </a:rPr>
              <a:t> :</a:t>
            </a:r>
            <a:r>
              <a:rPr lang="en-US" sz="2400" b="1">
                <a:solidFill>
                  <a:srgbClr val="000000"/>
                </a:solidFill>
                <a:latin typeface="Times New Roman" pitchFamily="18" charset="0"/>
                <a:cs typeface="Times New Roman" pitchFamily="18" charset="0"/>
              </a:rPr>
              <a:t> Bác Hồ hiện lên trong bài thơ qua cách cảm và miêu tả của nhân vật nào ?</a:t>
            </a:r>
          </a:p>
        </p:txBody>
      </p:sp>
      <p:sp>
        <p:nvSpPr>
          <p:cNvPr id="15" name="Text Box 19"/>
          <p:cNvSpPr txBox="1">
            <a:spLocks noChangeArrowheads="1"/>
          </p:cNvSpPr>
          <p:nvPr/>
        </p:nvSpPr>
        <p:spPr bwMode="auto">
          <a:xfrm>
            <a:off x="2324100" y="1743076"/>
            <a:ext cx="524933" cy="366713"/>
          </a:xfrm>
          <a:prstGeom prst="rect">
            <a:avLst/>
          </a:prstGeom>
          <a:noFill/>
          <a:ln w="9525">
            <a:noFill/>
            <a:miter lim="800000"/>
            <a:headEnd/>
            <a:tailEnd/>
          </a:ln>
        </p:spPr>
        <p:txBody>
          <a:bodyPr>
            <a:spAutoFit/>
          </a:bodyPr>
          <a:lstStyle/>
          <a:p>
            <a:pPr eaLnBrk="0" hangingPunct="0">
              <a:spcBef>
                <a:spcPct val="50000"/>
              </a:spcBef>
            </a:pPr>
            <a:endParaRPr lang="en-US">
              <a:latin typeface="Times New Roman" pitchFamily="18" charset="0"/>
              <a:cs typeface="Times New Roman" pitchFamily="18" charset="0"/>
            </a:endParaRPr>
          </a:p>
        </p:txBody>
      </p:sp>
      <p:sp>
        <p:nvSpPr>
          <p:cNvPr id="16" name="Text Box 40"/>
          <p:cNvSpPr txBox="1">
            <a:spLocks noChangeArrowheads="1"/>
          </p:cNvSpPr>
          <p:nvPr/>
        </p:nvSpPr>
        <p:spPr bwMode="auto">
          <a:xfrm>
            <a:off x="296333" y="5715001"/>
            <a:ext cx="12098867" cy="830997"/>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3</a:t>
            </a:r>
            <a:r>
              <a:rPr lang="en-US" sz="2400" b="1">
                <a:solidFill>
                  <a:srgbClr val="000000"/>
                </a:solidFill>
                <a:latin typeface="Times New Roman" pitchFamily="18" charset="0"/>
                <a:cs typeface="Times New Roman" pitchFamily="18" charset="0"/>
              </a:rPr>
              <a:t> : Từ láy nào miêu tả cách đi của Bác thể hiện sự chăm sóc ân cần cho các anh chiến sĩ ? </a:t>
            </a:r>
          </a:p>
        </p:txBody>
      </p:sp>
      <p:sp>
        <p:nvSpPr>
          <p:cNvPr id="17" name="Text Box 49"/>
          <p:cNvSpPr txBox="1">
            <a:spLocks noChangeArrowheads="1"/>
          </p:cNvSpPr>
          <p:nvPr/>
        </p:nvSpPr>
        <p:spPr bwMode="auto">
          <a:xfrm>
            <a:off x="330200" y="5730876"/>
            <a:ext cx="11861800" cy="461665"/>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4</a:t>
            </a:r>
            <a:r>
              <a:rPr lang="en-US" sz="2400" b="1">
                <a:solidFill>
                  <a:srgbClr val="000000"/>
                </a:solidFill>
                <a:latin typeface="Times New Roman" pitchFamily="18" charset="0"/>
                <a:cs typeface="Times New Roman" pitchFamily="18" charset="0"/>
              </a:rPr>
              <a:t> :Hình ảnh nào của Bác được nhà thơ so sánh “ Ấm hơn ngọn lửa hồng” ?</a:t>
            </a:r>
          </a:p>
        </p:txBody>
      </p:sp>
      <p:sp>
        <p:nvSpPr>
          <p:cNvPr id="18" name="Text Box 50"/>
          <p:cNvSpPr txBox="1">
            <a:spLocks noChangeArrowheads="1"/>
          </p:cNvSpPr>
          <p:nvPr/>
        </p:nvSpPr>
        <p:spPr bwMode="auto">
          <a:xfrm>
            <a:off x="406400" y="5807076"/>
            <a:ext cx="11379200" cy="461665"/>
          </a:xfrm>
          <a:prstGeom prst="rect">
            <a:avLst/>
          </a:prstGeom>
          <a:noFill/>
          <a:ln w="9525">
            <a:noFill/>
            <a:miter lim="800000"/>
            <a:headEnd/>
            <a:tailEnd/>
          </a:ln>
          <a:effectLst/>
        </p:spPr>
        <p:txBody>
          <a:bodyPr>
            <a:spAutoFit/>
          </a:bodyPr>
          <a:lstStyle/>
          <a:p>
            <a:pPr eaLnBrk="0" hangingPunct="0">
              <a:spcBef>
                <a:spcPct val="50000"/>
              </a:spcBef>
              <a:defRPr/>
            </a:pPr>
            <a:r>
              <a:rPr lang="en-US" sz="2400" b="1" u="sng">
                <a:solidFill>
                  <a:srgbClr val="FF0000"/>
                </a:solidFill>
                <a:effectLst>
                  <a:outerShdw blurRad="38100" dist="38100" dir="2700000" algn="tl">
                    <a:srgbClr val="C0C0C0"/>
                  </a:outerShdw>
                </a:effectLst>
                <a:latin typeface="Times New Roman" pitchFamily="18" charset="0"/>
                <a:cs typeface="Times New Roman" pitchFamily="18" charset="0"/>
              </a:rPr>
              <a:t>Câu 5</a:t>
            </a:r>
            <a:r>
              <a:rPr lang="en-US" sz="2400" b="1">
                <a:solidFill>
                  <a:srgbClr val="000000"/>
                </a:solidFill>
                <a:latin typeface="Times New Roman" pitchFamily="18" charset="0"/>
                <a:cs typeface="Times New Roman" pitchFamily="18" charset="0"/>
              </a:rPr>
              <a:t> : Trong đêm đó Bác “ngủ không an lòng” vì Bác thương cho ai?</a:t>
            </a:r>
          </a:p>
        </p:txBody>
      </p:sp>
      <p:graphicFrame>
        <p:nvGraphicFramePr>
          <p:cNvPr id="19" name="Group 65"/>
          <p:cNvGraphicFramePr>
            <a:graphicFrameLocks noGrp="1"/>
          </p:cNvGraphicFramePr>
          <p:nvPr/>
        </p:nvGraphicFramePr>
        <p:xfrm>
          <a:off x="10750551" y="1255710"/>
          <a:ext cx="736600" cy="3468690"/>
        </p:xfrm>
        <a:graphic>
          <a:graphicData uri="http://schemas.openxmlformats.org/drawingml/2006/table">
            <a:tbl>
              <a:tblPr/>
              <a:tblGrid>
                <a:gridCol w="736600">
                  <a:extLst>
                    <a:ext uri="{9D8B030D-6E8A-4147-A177-3AD203B41FA5}">
                      <a16:colId xmlns:a16="http://schemas.microsoft.com/office/drawing/2014/main" val="20000"/>
                    </a:ext>
                  </a:extLst>
                </a:gridCol>
              </a:tblGrid>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1"/>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2"/>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3"/>
                  </a:ext>
                </a:extLst>
              </a:tr>
              <a:tr h="693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FF9900"/>
                        </a:solidFill>
                        <a:effectLst/>
                        <a:latin typeface="Times New Roman" pitchFamily="18" charset="0"/>
                      </a:endParaRPr>
                    </a:p>
                  </a:txBody>
                  <a:tcPr marL="121920" marR="12192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4"/>
                  </a:ext>
                </a:extLst>
              </a:tr>
            </a:tbl>
          </a:graphicData>
        </a:graphic>
      </p:graphicFrame>
      <p:sp>
        <p:nvSpPr>
          <p:cNvPr id="20" name="Text Box 81"/>
          <p:cNvSpPr txBox="1">
            <a:spLocks noChangeArrowheads="1"/>
          </p:cNvSpPr>
          <p:nvPr/>
        </p:nvSpPr>
        <p:spPr bwMode="auto">
          <a:xfrm>
            <a:off x="10871200" y="21605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Ô</a:t>
            </a:r>
          </a:p>
        </p:txBody>
      </p:sp>
      <p:sp>
        <p:nvSpPr>
          <p:cNvPr id="21" name="Text Box 82"/>
          <p:cNvSpPr txBox="1">
            <a:spLocks noChangeArrowheads="1"/>
          </p:cNvSpPr>
          <p:nvPr/>
        </p:nvSpPr>
        <p:spPr bwMode="auto">
          <a:xfrm>
            <a:off x="10862733" y="1423988"/>
            <a:ext cx="719667" cy="519113"/>
          </a:xfrm>
          <a:prstGeom prst="rect">
            <a:avLst/>
          </a:prstGeom>
          <a:noFill/>
          <a:ln w="9525">
            <a:noFill/>
            <a:miter lim="800000"/>
            <a:headEnd/>
            <a:tailEnd/>
          </a:ln>
        </p:spPr>
        <p:txBody>
          <a:bodyPr>
            <a:spAutoFit/>
          </a:bodyPr>
          <a:lstStyle/>
          <a:p>
            <a:pPr eaLnBrk="0" hangingPunct="0">
              <a:spcBef>
                <a:spcPct val="50000"/>
              </a:spcBef>
            </a:pPr>
            <a:r>
              <a:rPr lang="en-US" sz="2800" dirty="0">
                <a:solidFill>
                  <a:srgbClr val="FF7C80"/>
                </a:solidFill>
                <a:latin typeface="Times New Roman" pitchFamily="18" charset="0"/>
                <a:cs typeface="Times New Roman" pitchFamily="18" charset="0"/>
              </a:rPr>
              <a:t>H</a:t>
            </a:r>
          </a:p>
        </p:txBody>
      </p:sp>
      <p:sp>
        <p:nvSpPr>
          <p:cNvPr id="22" name="Text Box 83"/>
          <p:cNvSpPr txBox="1">
            <a:spLocks noChangeArrowheads="1"/>
          </p:cNvSpPr>
          <p:nvPr/>
        </p:nvSpPr>
        <p:spPr bwMode="auto">
          <a:xfrm>
            <a:off x="10850034" y="27574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A</a:t>
            </a:r>
          </a:p>
        </p:txBody>
      </p:sp>
      <p:sp>
        <p:nvSpPr>
          <p:cNvPr id="23" name="Text Box 84"/>
          <p:cNvSpPr txBox="1">
            <a:spLocks noChangeArrowheads="1"/>
          </p:cNvSpPr>
          <p:nvPr/>
        </p:nvSpPr>
        <p:spPr bwMode="auto">
          <a:xfrm>
            <a:off x="10850034" y="34178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7C80"/>
                </a:solidFill>
                <a:latin typeface="Times New Roman" pitchFamily="18" charset="0"/>
                <a:cs typeface="Times New Roman" pitchFamily="18" charset="0"/>
              </a:rPr>
              <a:t>B</a:t>
            </a:r>
          </a:p>
        </p:txBody>
      </p:sp>
      <p:sp>
        <p:nvSpPr>
          <p:cNvPr id="24" name="Text Box 86"/>
          <p:cNvSpPr txBox="1">
            <a:spLocks noChangeArrowheads="1"/>
          </p:cNvSpPr>
          <p:nvPr/>
        </p:nvSpPr>
        <p:spPr bwMode="auto">
          <a:xfrm>
            <a:off x="10850034" y="4129088"/>
            <a:ext cx="840317" cy="519113"/>
          </a:xfrm>
          <a:prstGeom prst="rect">
            <a:avLst/>
          </a:prstGeom>
          <a:noFill/>
          <a:ln w="9525">
            <a:noFill/>
            <a:miter lim="800000"/>
            <a:headEnd/>
            <a:tailEnd/>
          </a:ln>
        </p:spPr>
        <p:txBody>
          <a:bodyPr>
            <a:spAutoFit/>
          </a:bodyPr>
          <a:lstStyle/>
          <a:p>
            <a:pPr eaLnBrk="0" hangingPunct="0">
              <a:spcBef>
                <a:spcPct val="50000"/>
              </a:spcBef>
            </a:pPr>
            <a:r>
              <a:rPr lang="en-US" sz="2800">
                <a:solidFill>
                  <a:srgbClr val="FF3300"/>
                </a:solidFill>
                <a:latin typeface="Times New Roman" pitchFamily="18" charset="0"/>
                <a:cs typeface="Times New Roman" pitchFamily="18" charset="0"/>
              </a:rPr>
              <a:t>C</a:t>
            </a:r>
          </a:p>
        </p:txBody>
      </p:sp>
      <p:sp>
        <p:nvSpPr>
          <p:cNvPr id="25" name="Rectangle 87"/>
          <p:cNvSpPr>
            <a:spLocks noChangeArrowheads="1"/>
          </p:cNvSpPr>
          <p:nvPr/>
        </p:nvSpPr>
        <p:spPr bwMode="auto">
          <a:xfrm>
            <a:off x="10744200" y="12192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6" name="Rectangle 88"/>
          <p:cNvSpPr>
            <a:spLocks noChangeArrowheads="1"/>
          </p:cNvSpPr>
          <p:nvPr/>
        </p:nvSpPr>
        <p:spPr bwMode="auto">
          <a:xfrm>
            <a:off x="10742084" y="19050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7" name="Rectangle 89"/>
          <p:cNvSpPr>
            <a:spLocks noChangeArrowheads="1"/>
          </p:cNvSpPr>
          <p:nvPr/>
        </p:nvSpPr>
        <p:spPr bwMode="auto">
          <a:xfrm>
            <a:off x="10742084" y="2590801"/>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8" name="Rectangle 90"/>
          <p:cNvSpPr>
            <a:spLocks noChangeArrowheads="1"/>
          </p:cNvSpPr>
          <p:nvPr/>
        </p:nvSpPr>
        <p:spPr bwMode="auto">
          <a:xfrm>
            <a:off x="10744200" y="3276601"/>
            <a:ext cx="736600" cy="7620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29" name="Rectangle 91"/>
          <p:cNvSpPr>
            <a:spLocks noChangeArrowheads="1"/>
          </p:cNvSpPr>
          <p:nvPr/>
        </p:nvSpPr>
        <p:spPr bwMode="auto">
          <a:xfrm>
            <a:off x="10744200" y="4022726"/>
            <a:ext cx="736600" cy="701675"/>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graphicFrame>
        <p:nvGraphicFramePr>
          <p:cNvPr id="30" name="Group 93"/>
          <p:cNvGraphicFramePr>
            <a:graphicFrameLocks noGrp="1"/>
          </p:cNvGraphicFramePr>
          <p:nvPr/>
        </p:nvGraphicFramePr>
        <p:xfrm>
          <a:off x="10769600" y="1219201"/>
          <a:ext cx="736600" cy="3576639"/>
        </p:xfrm>
        <a:graphic>
          <a:graphicData uri="http://schemas.openxmlformats.org/drawingml/2006/table">
            <a:tbl>
              <a:tblPr/>
              <a:tblGrid>
                <a:gridCol w="736600">
                  <a:extLst>
                    <a:ext uri="{9D8B030D-6E8A-4147-A177-3AD203B41FA5}">
                      <a16:colId xmlns:a16="http://schemas.microsoft.com/office/drawing/2014/main" val="20000"/>
                    </a:ext>
                  </a:extLst>
                </a:gridCol>
              </a:tblGrid>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B</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Á</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1"/>
                  </a:ext>
                </a:extLst>
              </a:tr>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D20000"/>
                          </a:solidFill>
                          <a:effectLst>
                            <a:outerShdw blurRad="38100" dist="38100" dir="2700000" algn="tl">
                              <a:srgbClr val="000000"/>
                            </a:outerShdw>
                          </a:effectLst>
                          <a:latin typeface="Times New Roman" pitchFamily="18" charset="0"/>
                        </a:rPr>
                        <a:t>C</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2"/>
                  </a:ext>
                </a:extLst>
              </a:tr>
              <a:tr h="715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D20000"/>
                          </a:solidFill>
                          <a:effectLst>
                            <a:outerShdw blurRad="38100" dist="38100" dir="2700000" algn="tl">
                              <a:srgbClr val="000000"/>
                            </a:outerShdw>
                          </a:effectLst>
                          <a:latin typeface="Times New Roman" pitchFamily="18" charset="0"/>
                        </a:rPr>
                        <a:t>H</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3"/>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D20000"/>
                          </a:solidFill>
                          <a:effectLst>
                            <a:outerShdw blurRad="38100" dist="38100" dir="2700000" algn="tl">
                              <a:srgbClr val="000000"/>
                            </a:outerShdw>
                          </a:effectLst>
                          <a:latin typeface="Times New Roman" pitchFamily="18" charset="0"/>
                        </a:rPr>
                        <a:t>Ồ</a:t>
                      </a:r>
                    </a:p>
                  </a:txBody>
                  <a:tcPr marL="121920" marR="12192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4"/>
                  </a:ext>
                </a:extLst>
              </a:tr>
            </a:tbl>
          </a:graphicData>
        </a:graphic>
      </p:graphicFrame>
      <p:sp>
        <p:nvSpPr>
          <p:cNvPr id="31" name="Oval 109"/>
          <p:cNvSpPr>
            <a:spLocks noChangeArrowheads="1"/>
          </p:cNvSpPr>
          <p:nvPr/>
        </p:nvSpPr>
        <p:spPr bwMode="auto">
          <a:xfrm>
            <a:off x="10261600" y="381000"/>
            <a:ext cx="1524000" cy="457200"/>
          </a:xfrm>
          <a:prstGeom prst="ellipse">
            <a:avLst/>
          </a:prstGeom>
          <a:solidFill>
            <a:schemeClr val="bg1"/>
          </a:solidFill>
          <a:ln w="9525">
            <a:solidFill>
              <a:schemeClr val="tx1"/>
            </a:solidFill>
            <a:round/>
            <a:headEnd/>
            <a:tailEnd/>
          </a:ln>
          <a:effectLst/>
        </p:spPr>
        <p:txBody>
          <a:bodyPr wrap="none" anchor="ctr"/>
          <a:lstStyle/>
          <a:p>
            <a:pPr algn="ctr" eaLnBrk="0" hangingPunct="0">
              <a:defRPr/>
            </a:pPr>
            <a:r>
              <a:rPr lang="en-US" sz="2000" b="1" dirty="0" err="1">
                <a:effectLst>
                  <a:outerShdw blurRad="38100" dist="38100" dir="2700000" algn="tl">
                    <a:srgbClr val="C0C0C0"/>
                  </a:outerShdw>
                </a:effectLst>
                <a:latin typeface="Times New Roman" pitchFamily="18" charset="0"/>
                <a:cs typeface="Times New Roman" pitchFamily="18" charset="0"/>
              </a:rPr>
              <a:t>Từ</a:t>
            </a:r>
            <a:r>
              <a:rPr lang="en-US" sz="2000" b="1" dirty="0">
                <a:effectLst>
                  <a:outerShdw blurRad="38100" dist="38100" dir="2700000" algn="tl">
                    <a:srgbClr val="C0C0C0"/>
                  </a:outerShdw>
                </a:effectLst>
                <a:latin typeface="Times New Roman" pitchFamily="18" charset="0"/>
                <a:cs typeface="Times New Roman" pitchFamily="18" charset="0"/>
              </a:rPr>
              <a:t> </a:t>
            </a:r>
            <a:r>
              <a:rPr lang="en-US" sz="2000" b="1" dirty="0" err="1">
                <a:effectLst>
                  <a:outerShdw blurRad="38100" dist="38100" dir="2700000" algn="tl">
                    <a:srgbClr val="C0C0C0"/>
                  </a:outerShdw>
                </a:effectLst>
                <a:latin typeface="Times New Roman" pitchFamily="18" charset="0"/>
                <a:cs typeface="Times New Roman" pitchFamily="18" charset="0"/>
              </a:rPr>
              <a:t>khóa</a:t>
            </a:r>
            <a:endParaRPr lang="en-US" sz="2000" b="1" dirty="0">
              <a:effectLst>
                <a:outerShdw blurRad="38100" dist="38100" dir="2700000" algn="tl">
                  <a:srgbClr val="C0C0C0"/>
                </a:outerShdw>
              </a:effectLst>
              <a:latin typeface="Times New Roman" pitchFamily="18" charset="0"/>
              <a:cs typeface="Times New Roman" pitchFamily="18" charset="0"/>
            </a:endParaRPr>
          </a:p>
        </p:txBody>
      </p:sp>
      <p:sp>
        <p:nvSpPr>
          <p:cNvPr id="32" name="Rectangle 110"/>
          <p:cNvSpPr>
            <a:spLocks noChangeArrowheads="1"/>
          </p:cNvSpPr>
          <p:nvPr/>
        </p:nvSpPr>
        <p:spPr bwMode="auto">
          <a:xfrm flipV="1">
            <a:off x="1081617" y="14462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3" name="Rectangle 111"/>
          <p:cNvSpPr>
            <a:spLocks noChangeArrowheads="1"/>
          </p:cNvSpPr>
          <p:nvPr/>
        </p:nvSpPr>
        <p:spPr bwMode="auto">
          <a:xfrm flipV="1">
            <a:off x="1013884" y="22717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4" name="Rectangle 112"/>
          <p:cNvSpPr>
            <a:spLocks noChangeArrowheads="1"/>
          </p:cNvSpPr>
          <p:nvPr/>
        </p:nvSpPr>
        <p:spPr bwMode="auto">
          <a:xfrm flipV="1">
            <a:off x="1064684" y="30464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5" name="Rectangle 113"/>
          <p:cNvSpPr>
            <a:spLocks noChangeArrowheads="1"/>
          </p:cNvSpPr>
          <p:nvPr/>
        </p:nvSpPr>
        <p:spPr bwMode="auto">
          <a:xfrm flipV="1">
            <a:off x="1064684" y="38211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6" name="Rectangle 114"/>
          <p:cNvSpPr>
            <a:spLocks noChangeArrowheads="1"/>
          </p:cNvSpPr>
          <p:nvPr/>
        </p:nvSpPr>
        <p:spPr bwMode="auto">
          <a:xfrm flipV="1">
            <a:off x="1047751" y="4494213"/>
            <a:ext cx="101600" cy="76200"/>
          </a:xfrm>
          <a:prstGeom prst="rect">
            <a:avLst/>
          </a:prstGeom>
          <a:solidFill>
            <a:schemeClr val="accent1"/>
          </a:solidFill>
          <a:ln w="9525">
            <a:solidFill>
              <a:schemeClr val="tx1"/>
            </a:solidFill>
            <a:miter lim="800000"/>
            <a:headEnd/>
            <a:tailEnd/>
          </a:ln>
        </p:spPr>
        <p:txBody>
          <a:bodyPr wrap="none" anchor="ctr"/>
          <a:lstStyle/>
          <a:p>
            <a:endParaRPr lang="en-US">
              <a:latin typeface="Times New Roman" pitchFamily="18" charset="0"/>
              <a:cs typeface="Times New Roman" pitchFamily="18" charset="0"/>
            </a:endParaRPr>
          </a:p>
        </p:txBody>
      </p:sp>
      <p:sp>
        <p:nvSpPr>
          <p:cNvPr id="37" name="Text Box 125"/>
          <p:cNvSpPr txBox="1">
            <a:spLocks noChangeArrowheads="1"/>
          </p:cNvSpPr>
          <p:nvPr/>
        </p:nvSpPr>
        <p:spPr bwMode="auto">
          <a:xfrm>
            <a:off x="3927376" y="153659"/>
            <a:ext cx="3986924" cy="701675"/>
          </a:xfrm>
          <a:prstGeom prst="rect">
            <a:avLst/>
          </a:prstGeom>
          <a:noFill/>
          <a:ln w="9525">
            <a:noFill/>
            <a:miter lim="800000"/>
            <a:headEnd/>
            <a:tailEnd/>
          </a:ln>
          <a:effectLst/>
        </p:spPr>
        <p:txBody>
          <a:bodyPr wrap="square">
            <a:spAutoFit/>
          </a:bodyPr>
          <a:lstStyle/>
          <a:p>
            <a:pPr>
              <a:spcBef>
                <a:spcPct val="50000"/>
              </a:spcBef>
              <a:defRPr/>
            </a:pPr>
            <a:r>
              <a:rPr lang="en-US" sz="4000" b="1">
                <a:solidFill>
                  <a:srgbClr val="FF9900"/>
                </a:solidFill>
                <a:effectLst>
                  <a:outerShdw blurRad="38100" dist="38100" dir="2700000" algn="tl">
                    <a:srgbClr val="C0C0C0"/>
                  </a:outerShdw>
                </a:effectLst>
                <a:latin typeface="Times New Roman" pitchFamily="18" charset="0"/>
                <a:cs typeface="Times New Roman" pitchFamily="18" charset="0"/>
              </a:rPr>
              <a:t>BÍ MẬT Ô CHỮ</a:t>
            </a:r>
          </a:p>
        </p:txBody>
      </p:sp>
      <p:sp>
        <p:nvSpPr>
          <p:cNvPr id="38" name="Rectangle 126"/>
          <p:cNvSpPr>
            <a:spLocks noChangeArrowheads="1"/>
          </p:cNvSpPr>
          <p:nvPr/>
        </p:nvSpPr>
        <p:spPr bwMode="auto">
          <a:xfrm>
            <a:off x="2438400" y="990600"/>
            <a:ext cx="7823200" cy="3886200"/>
          </a:xfrm>
          <a:prstGeom prst="rect">
            <a:avLst/>
          </a:prstGeom>
          <a:solidFill>
            <a:schemeClr val="bg1"/>
          </a:solidFill>
          <a:ln w="9525">
            <a:solidFill>
              <a:schemeClr val="bg1"/>
            </a:solidFill>
            <a:miter lim="800000"/>
            <a:headEnd/>
            <a:tailEnd/>
          </a:ln>
        </p:spPr>
        <p:txBody>
          <a:bodyPr wrap="none" anchor="ctr"/>
          <a:lstStyle/>
          <a:p>
            <a:endParaRPr lang="en-US">
              <a:latin typeface="Times New Roman" pitchFamily="18" charset="0"/>
              <a:cs typeface="Times New Roman" pitchFamily="18" charset="0"/>
            </a:endParaRPr>
          </a:p>
        </p:txBody>
      </p:sp>
      <p:graphicFrame>
        <p:nvGraphicFramePr>
          <p:cNvPr id="39" name="Group 402"/>
          <p:cNvGraphicFramePr>
            <a:graphicFrameLocks noGrp="1"/>
          </p:cNvGraphicFramePr>
          <p:nvPr/>
        </p:nvGraphicFramePr>
        <p:xfrm>
          <a:off x="2624667" y="1143000"/>
          <a:ext cx="7128935" cy="3352800"/>
        </p:xfrm>
        <a:graphic>
          <a:graphicData uri="http://schemas.openxmlformats.org/drawingml/2006/table">
            <a:tbl>
              <a:tblPr/>
              <a:tblGrid>
                <a:gridCol w="694267">
                  <a:extLst>
                    <a:ext uri="{9D8B030D-6E8A-4147-A177-3AD203B41FA5}">
                      <a16:colId xmlns:a16="http://schemas.microsoft.com/office/drawing/2014/main" val="20000"/>
                    </a:ext>
                  </a:extLst>
                </a:gridCol>
                <a:gridCol w="694267">
                  <a:extLst>
                    <a:ext uri="{9D8B030D-6E8A-4147-A177-3AD203B41FA5}">
                      <a16:colId xmlns:a16="http://schemas.microsoft.com/office/drawing/2014/main" val="20001"/>
                    </a:ext>
                  </a:extLst>
                </a:gridCol>
                <a:gridCol w="694267">
                  <a:extLst>
                    <a:ext uri="{9D8B030D-6E8A-4147-A177-3AD203B41FA5}">
                      <a16:colId xmlns:a16="http://schemas.microsoft.com/office/drawing/2014/main" val="20002"/>
                    </a:ext>
                  </a:extLst>
                </a:gridCol>
                <a:gridCol w="694267">
                  <a:extLst>
                    <a:ext uri="{9D8B030D-6E8A-4147-A177-3AD203B41FA5}">
                      <a16:colId xmlns:a16="http://schemas.microsoft.com/office/drawing/2014/main" val="20003"/>
                    </a:ext>
                  </a:extLst>
                </a:gridCol>
                <a:gridCol w="694267">
                  <a:extLst>
                    <a:ext uri="{9D8B030D-6E8A-4147-A177-3AD203B41FA5}">
                      <a16:colId xmlns:a16="http://schemas.microsoft.com/office/drawing/2014/main" val="20004"/>
                    </a:ext>
                  </a:extLst>
                </a:gridCol>
                <a:gridCol w="812800">
                  <a:extLst>
                    <a:ext uri="{9D8B030D-6E8A-4147-A177-3AD203B41FA5}">
                      <a16:colId xmlns:a16="http://schemas.microsoft.com/office/drawing/2014/main" val="20005"/>
                    </a:ext>
                  </a:extLst>
                </a:gridCol>
                <a:gridCol w="711200">
                  <a:extLst>
                    <a:ext uri="{9D8B030D-6E8A-4147-A177-3AD203B41FA5}">
                      <a16:colId xmlns:a16="http://schemas.microsoft.com/office/drawing/2014/main" val="20006"/>
                    </a:ext>
                  </a:extLst>
                </a:gridCol>
                <a:gridCol w="711200">
                  <a:extLst>
                    <a:ext uri="{9D8B030D-6E8A-4147-A177-3AD203B41FA5}">
                      <a16:colId xmlns:a16="http://schemas.microsoft.com/office/drawing/2014/main" val="20007"/>
                    </a:ext>
                  </a:extLst>
                </a:gridCol>
                <a:gridCol w="711200">
                  <a:extLst>
                    <a:ext uri="{9D8B030D-6E8A-4147-A177-3AD203B41FA5}">
                      <a16:colId xmlns:a16="http://schemas.microsoft.com/office/drawing/2014/main" val="20008"/>
                    </a:ext>
                  </a:extLst>
                </a:gridCol>
                <a:gridCol w="711200">
                  <a:extLst>
                    <a:ext uri="{9D8B030D-6E8A-4147-A177-3AD203B41FA5}">
                      <a16:colId xmlns:a16="http://schemas.microsoft.com/office/drawing/2014/main" val="20009"/>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0" marR="121920" anchor="b" horzOverflow="overflow">
                    <a:lnL cap="flat">
                      <a:noFill/>
                    </a:lnL>
                    <a:lnR>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cap="fla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cs typeface="Arial" charset="0"/>
                        </a:rPr>
                        <a:t> </a:t>
                      </a:r>
                      <a:endParaRPr kumimoji="0" lang="en-US" sz="1800" b="0" i="0" u="none" strike="noStrike" cap="none" normalizeH="0" baseline="0" dirty="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8580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L="121920" marR="121920" anchor="b" horzOverflow="overflow">
                    <a:lnL>
                      <a:noFill/>
                    </a:lnL>
                    <a:lnR w="12700" cap="flat" cmpd="sng" algn="ctr">
                      <a:solidFill>
                        <a:srgbClr val="000000"/>
                      </a:solidFill>
                      <a:prstDash val="solid"/>
                      <a:round/>
                      <a:headEnd type="none" w="med" len="med"/>
                      <a:tailEnd type="none" w="med" len="med"/>
                    </a:lnR>
                    <a:lnT>
                      <a:noFill/>
                    </a:lnT>
                    <a:lnB cap="flat">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cs typeface="Arial" charset="0"/>
                        </a:rPr>
                        <a:t> </a:t>
                      </a:r>
                      <a:endParaRPr kumimoji="0" lang="en-US" sz="1800" b="0" i="0" u="none" strike="noStrike" cap="none" normalizeH="0" baseline="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endParaRPr>
                    </a:p>
                  </a:txBody>
                  <a:tcPr marL="121920" marR="121920" anchor="b" horzOverflow="overflow">
                    <a:lnL w="12700" cap="flat" cmpd="sng" algn="ctr">
                      <a:solidFill>
                        <a:srgbClr val="000000"/>
                      </a:solidFill>
                      <a:prstDash val="solid"/>
                      <a:round/>
                      <a:headEnd type="none" w="med" len="med"/>
                      <a:tailEnd type="none" w="med" len="med"/>
                    </a:lnL>
                    <a:lnR cap="flat">
                      <a:noFill/>
                    </a:lnR>
                    <a:lnT>
                      <a:noFill/>
                    </a:lnT>
                    <a:lnB cap="flat">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0" name="Text Box 390"/>
          <p:cNvSpPr txBox="1">
            <a:spLocks noChangeArrowheads="1"/>
          </p:cNvSpPr>
          <p:nvPr/>
        </p:nvSpPr>
        <p:spPr bwMode="auto">
          <a:xfrm>
            <a:off x="9347200" y="1295401"/>
            <a:ext cx="609600" cy="366713"/>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cs typeface="Times New Roman" pitchFamily="18" charset="0"/>
            </a:endParaRPr>
          </a:p>
        </p:txBody>
      </p:sp>
      <p:sp>
        <p:nvSpPr>
          <p:cNvPr id="41" name="Text Box 394"/>
          <p:cNvSpPr txBox="1">
            <a:spLocks noChangeArrowheads="1"/>
          </p:cNvSpPr>
          <p:nvPr/>
        </p:nvSpPr>
        <p:spPr bwMode="auto">
          <a:xfrm>
            <a:off x="4775200" y="1295401"/>
            <a:ext cx="609600" cy="366713"/>
          </a:xfrm>
          <a:prstGeom prst="rect">
            <a:avLst/>
          </a:prstGeom>
          <a:noFill/>
          <a:ln w="9525">
            <a:noFill/>
            <a:miter lim="800000"/>
            <a:headEnd/>
            <a:tailEnd/>
          </a:ln>
        </p:spPr>
        <p:txBody>
          <a:bodyPr>
            <a:spAutoFit/>
          </a:bodyPr>
          <a:lstStyle/>
          <a:p>
            <a:pPr>
              <a:spcBef>
                <a:spcPct val="50000"/>
              </a:spcBef>
            </a:pPr>
            <a:endParaRPr lang="en-US">
              <a:latin typeface="Times New Roman" pitchFamily="18" charset="0"/>
              <a:cs typeface="Times New Roman" pitchFamily="18" charset="0"/>
            </a:endParaRPr>
          </a:p>
        </p:txBody>
      </p:sp>
      <p:grpSp>
        <p:nvGrpSpPr>
          <p:cNvPr id="42" name="Group 401"/>
          <p:cNvGrpSpPr>
            <a:grpSpLocks/>
          </p:cNvGrpSpPr>
          <p:nvPr/>
        </p:nvGrpSpPr>
        <p:grpSpPr bwMode="auto">
          <a:xfrm>
            <a:off x="4064000" y="1295400"/>
            <a:ext cx="4978400" cy="533400"/>
            <a:chOff x="1920" y="816"/>
            <a:chExt cx="2352" cy="336"/>
          </a:xfrm>
        </p:grpSpPr>
        <p:sp>
          <p:nvSpPr>
            <p:cNvPr id="43" name="Text Box 393"/>
            <p:cNvSpPr txBox="1">
              <a:spLocks noChangeArrowheads="1"/>
            </p:cNvSpPr>
            <p:nvPr/>
          </p:nvSpPr>
          <p:spPr bwMode="auto">
            <a:xfrm>
              <a:off x="1920" y="825"/>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M</a:t>
              </a:r>
            </a:p>
          </p:txBody>
        </p:sp>
        <p:sp>
          <p:nvSpPr>
            <p:cNvPr id="44" name="Text Box 395"/>
            <p:cNvSpPr txBox="1">
              <a:spLocks noChangeArrowheads="1"/>
            </p:cNvSpPr>
            <p:nvPr/>
          </p:nvSpPr>
          <p:spPr bwMode="auto">
            <a:xfrm>
              <a:off x="2256"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I</a:t>
              </a:r>
            </a:p>
          </p:txBody>
        </p:sp>
        <p:sp>
          <p:nvSpPr>
            <p:cNvPr id="45" name="Text Box 396"/>
            <p:cNvSpPr txBox="1">
              <a:spLocks noChangeArrowheads="1"/>
            </p:cNvSpPr>
            <p:nvPr/>
          </p:nvSpPr>
          <p:spPr bwMode="auto">
            <a:xfrm>
              <a:off x="2592"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N</a:t>
              </a:r>
            </a:p>
          </p:txBody>
        </p:sp>
        <p:sp>
          <p:nvSpPr>
            <p:cNvPr id="46" name="Text Box 397"/>
            <p:cNvSpPr txBox="1">
              <a:spLocks noChangeArrowheads="1"/>
            </p:cNvSpPr>
            <p:nvPr/>
          </p:nvSpPr>
          <p:spPr bwMode="auto">
            <a:xfrm>
              <a:off x="2928" y="816"/>
              <a:ext cx="288" cy="327"/>
            </a:xfrm>
            <a:prstGeom prst="rect">
              <a:avLst/>
            </a:prstGeom>
            <a:noFill/>
            <a:ln w="9525">
              <a:noFill/>
              <a:miter lim="800000"/>
              <a:headEnd/>
              <a:tailEnd/>
            </a:ln>
            <a:effectLst/>
          </p:spPr>
          <p:txBody>
            <a:bodyPr>
              <a:spAutoFit/>
            </a:bodyPr>
            <a:lstStyle/>
            <a:p>
              <a:pPr>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H</a:t>
              </a:r>
            </a:p>
          </p:txBody>
        </p:sp>
        <p:sp>
          <p:nvSpPr>
            <p:cNvPr id="47" name="Text Box 398"/>
            <p:cNvSpPr txBox="1">
              <a:spLocks noChangeArrowheads="1"/>
            </p:cNvSpPr>
            <p:nvPr/>
          </p:nvSpPr>
          <p:spPr bwMode="auto">
            <a:xfrm>
              <a:off x="3312"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H</a:t>
              </a:r>
            </a:p>
          </p:txBody>
        </p:sp>
        <p:sp>
          <p:nvSpPr>
            <p:cNvPr id="48" name="Text Box 399"/>
            <p:cNvSpPr txBox="1">
              <a:spLocks noChangeArrowheads="1"/>
            </p:cNvSpPr>
            <p:nvPr/>
          </p:nvSpPr>
          <p:spPr bwMode="auto">
            <a:xfrm>
              <a:off x="3648"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U</a:t>
              </a:r>
            </a:p>
          </p:txBody>
        </p:sp>
        <p:sp>
          <p:nvSpPr>
            <p:cNvPr id="49" name="Text Box 400"/>
            <p:cNvSpPr txBox="1">
              <a:spLocks noChangeArrowheads="1"/>
            </p:cNvSpPr>
            <p:nvPr/>
          </p:nvSpPr>
          <p:spPr bwMode="auto">
            <a:xfrm>
              <a:off x="3984" y="816"/>
              <a:ext cx="288" cy="327"/>
            </a:xfrm>
            <a:prstGeom prst="rect">
              <a:avLst/>
            </a:prstGeom>
            <a:noFill/>
            <a:ln w="9525">
              <a:noFill/>
              <a:miter lim="800000"/>
              <a:headEnd/>
              <a:tailEnd/>
            </a:ln>
          </p:spPr>
          <p:txBody>
            <a:bodyPr>
              <a:spAutoFit/>
            </a:bodyPr>
            <a:lstStyle/>
            <a:p>
              <a:pPr>
                <a:spcBef>
                  <a:spcPct val="50000"/>
                </a:spcBef>
              </a:pPr>
              <a:r>
                <a:rPr lang="en-US" sz="2800">
                  <a:latin typeface="Times New Roman" pitchFamily="18" charset="0"/>
                  <a:cs typeface="Times New Roman" pitchFamily="18" charset="0"/>
                </a:rPr>
                <a:t>Ệ</a:t>
              </a:r>
            </a:p>
          </p:txBody>
        </p:sp>
      </p:grpSp>
      <p:grpSp>
        <p:nvGrpSpPr>
          <p:cNvPr id="50" name="Group 20"/>
          <p:cNvGrpSpPr>
            <a:grpSpLocks/>
          </p:cNvGrpSpPr>
          <p:nvPr/>
        </p:nvGrpSpPr>
        <p:grpSpPr bwMode="auto">
          <a:xfrm>
            <a:off x="2641601" y="1982788"/>
            <a:ext cx="6872817" cy="531812"/>
            <a:chOff x="1216" y="848"/>
            <a:chExt cx="3136" cy="327"/>
          </a:xfrm>
        </p:grpSpPr>
        <p:sp>
          <p:nvSpPr>
            <p:cNvPr id="51" name="Text Box 21"/>
            <p:cNvSpPr txBox="1">
              <a:spLocks noChangeArrowheads="1"/>
            </p:cNvSpPr>
            <p:nvPr/>
          </p:nvSpPr>
          <p:spPr bwMode="auto">
            <a:xfrm>
              <a:off x="121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A</a:t>
              </a:r>
            </a:p>
          </p:txBody>
        </p:sp>
        <p:sp>
          <p:nvSpPr>
            <p:cNvPr id="52" name="Text Box 22"/>
            <p:cNvSpPr txBox="1">
              <a:spLocks noChangeArrowheads="1"/>
            </p:cNvSpPr>
            <p:nvPr/>
          </p:nvSpPr>
          <p:spPr bwMode="auto">
            <a:xfrm>
              <a:off x="1520"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53" name="Text Box 23"/>
            <p:cNvSpPr txBox="1">
              <a:spLocks noChangeArrowheads="1"/>
            </p:cNvSpPr>
            <p:nvPr/>
          </p:nvSpPr>
          <p:spPr bwMode="auto">
            <a:xfrm>
              <a:off x="185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H</a:t>
              </a:r>
            </a:p>
          </p:txBody>
        </p:sp>
        <p:sp>
          <p:nvSpPr>
            <p:cNvPr id="54" name="Text Box 24"/>
            <p:cNvSpPr txBox="1">
              <a:spLocks noChangeArrowheads="1"/>
            </p:cNvSpPr>
            <p:nvPr/>
          </p:nvSpPr>
          <p:spPr bwMode="auto">
            <a:xfrm>
              <a:off x="2520" y="856"/>
              <a:ext cx="240" cy="319"/>
            </a:xfrm>
            <a:prstGeom prst="rect">
              <a:avLst/>
            </a:prstGeom>
            <a:noFill/>
            <a:ln w="9525">
              <a:noFill/>
              <a:miter lim="800000"/>
              <a:headEnd/>
              <a:tailEnd/>
            </a:ln>
            <a:effectLst/>
          </p:spPr>
          <p:txBody>
            <a:bodyPr>
              <a:spAutoFit/>
            </a:bodyPr>
            <a:lstStyle/>
            <a:p>
              <a:pP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Ộ</a:t>
              </a:r>
            </a:p>
          </p:txBody>
        </p:sp>
        <p:sp>
          <p:nvSpPr>
            <p:cNvPr id="55" name="Text Box 25"/>
            <p:cNvSpPr txBox="1">
              <a:spLocks noChangeArrowheads="1"/>
            </p:cNvSpPr>
            <p:nvPr/>
          </p:nvSpPr>
          <p:spPr bwMode="auto">
            <a:xfrm>
              <a:off x="2816"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I</a:t>
              </a:r>
            </a:p>
          </p:txBody>
        </p:sp>
        <p:sp>
          <p:nvSpPr>
            <p:cNvPr id="56" name="Text Box 26"/>
            <p:cNvSpPr txBox="1">
              <a:spLocks noChangeArrowheads="1"/>
            </p:cNvSpPr>
            <p:nvPr/>
          </p:nvSpPr>
          <p:spPr bwMode="auto">
            <a:xfrm>
              <a:off x="3160" y="848"/>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V</a:t>
              </a:r>
            </a:p>
          </p:txBody>
        </p:sp>
        <p:sp>
          <p:nvSpPr>
            <p:cNvPr id="57" name="Text Box 27"/>
            <p:cNvSpPr txBox="1">
              <a:spLocks noChangeArrowheads="1"/>
            </p:cNvSpPr>
            <p:nvPr/>
          </p:nvSpPr>
          <p:spPr bwMode="auto">
            <a:xfrm>
              <a:off x="3816"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Ê</a:t>
              </a:r>
            </a:p>
          </p:txBody>
        </p:sp>
        <p:sp>
          <p:nvSpPr>
            <p:cNvPr id="58" name="Text Box 28"/>
            <p:cNvSpPr txBox="1">
              <a:spLocks noChangeArrowheads="1"/>
            </p:cNvSpPr>
            <p:nvPr/>
          </p:nvSpPr>
          <p:spPr bwMode="auto">
            <a:xfrm>
              <a:off x="4112"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59" name="Text Box 29"/>
            <p:cNvSpPr txBox="1">
              <a:spLocks noChangeArrowheads="1"/>
            </p:cNvSpPr>
            <p:nvPr/>
          </p:nvSpPr>
          <p:spPr bwMode="auto">
            <a:xfrm>
              <a:off x="2184" y="856"/>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Đ</a:t>
              </a:r>
            </a:p>
          </p:txBody>
        </p:sp>
        <p:sp>
          <p:nvSpPr>
            <p:cNvPr id="60" name="Text Box 30"/>
            <p:cNvSpPr txBox="1">
              <a:spLocks noChangeArrowheads="1"/>
            </p:cNvSpPr>
            <p:nvPr/>
          </p:nvSpPr>
          <p:spPr bwMode="auto">
            <a:xfrm>
              <a:off x="3480" y="848"/>
              <a:ext cx="240"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I</a:t>
              </a:r>
            </a:p>
          </p:txBody>
        </p:sp>
      </p:grpSp>
      <p:grpSp>
        <p:nvGrpSpPr>
          <p:cNvPr id="61" name="Group 31"/>
          <p:cNvGrpSpPr>
            <a:grpSpLocks/>
          </p:cNvGrpSpPr>
          <p:nvPr/>
        </p:nvGrpSpPr>
        <p:grpSpPr bwMode="auto">
          <a:xfrm>
            <a:off x="4201584" y="2528888"/>
            <a:ext cx="5348816" cy="519112"/>
            <a:chOff x="1536" y="1344"/>
            <a:chExt cx="2496" cy="319"/>
          </a:xfrm>
        </p:grpSpPr>
        <p:sp>
          <p:nvSpPr>
            <p:cNvPr id="62" name="Text Box 32"/>
            <p:cNvSpPr txBox="1">
              <a:spLocks noChangeArrowheads="1"/>
            </p:cNvSpPr>
            <p:nvPr/>
          </p:nvSpPr>
          <p:spPr bwMode="auto">
            <a:xfrm>
              <a:off x="1536"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3" name="Text Box 33"/>
            <p:cNvSpPr txBox="1">
              <a:spLocks noChangeArrowheads="1"/>
            </p:cNvSpPr>
            <p:nvPr/>
          </p:nvSpPr>
          <p:spPr bwMode="auto">
            <a:xfrm>
              <a:off x="1824"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H</a:t>
              </a:r>
            </a:p>
          </p:txBody>
        </p:sp>
        <p:sp>
          <p:nvSpPr>
            <p:cNvPr id="64" name="Text Box 34"/>
            <p:cNvSpPr txBox="1">
              <a:spLocks noChangeArrowheads="1"/>
            </p:cNvSpPr>
            <p:nvPr/>
          </p:nvSpPr>
          <p:spPr bwMode="auto">
            <a:xfrm>
              <a:off x="2160"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Ẹ</a:t>
              </a:r>
            </a:p>
          </p:txBody>
        </p:sp>
        <p:sp>
          <p:nvSpPr>
            <p:cNvPr id="65" name="Text Box 35"/>
            <p:cNvSpPr txBox="1">
              <a:spLocks noChangeArrowheads="1"/>
            </p:cNvSpPr>
            <p:nvPr/>
          </p:nvSpPr>
          <p:spPr bwMode="auto">
            <a:xfrm>
              <a:off x="2496"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6" name="Text Box 36"/>
            <p:cNvSpPr txBox="1">
              <a:spLocks noChangeArrowheads="1"/>
            </p:cNvSpPr>
            <p:nvPr/>
          </p:nvSpPr>
          <p:spPr bwMode="auto">
            <a:xfrm>
              <a:off x="2784"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H</a:t>
              </a:r>
            </a:p>
          </p:txBody>
        </p:sp>
        <p:sp>
          <p:nvSpPr>
            <p:cNvPr id="67" name="Text Box 37"/>
            <p:cNvSpPr txBox="1">
              <a:spLocks noChangeArrowheads="1"/>
            </p:cNvSpPr>
            <p:nvPr/>
          </p:nvSpPr>
          <p:spPr bwMode="auto">
            <a:xfrm>
              <a:off x="3168" y="1344"/>
              <a:ext cx="240" cy="319"/>
            </a:xfrm>
            <a:prstGeom prst="rect">
              <a:avLst/>
            </a:prstGeom>
            <a:noFill/>
            <a:ln w="9525">
              <a:noFill/>
              <a:miter lim="800000"/>
              <a:headEnd/>
              <a:tailEnd/>
            </a:ln>
            <a:effectLst/>
          </p:spPr>
          <p:txBody>
            <a:bodyPr>
              <a:spAutoFit/>
            </a:bodyPr>
            <a:lstStyle/>
            <a:p>
              <a:pPr algn="ct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À</a:t>
              </a:r>
            </a:p>
          </p:txBody>
        </p:sp>
        <p:sp>
          <p:nvSpPr>
            <p:cNvPr id="68" name="Text Box 38"/>
            <p:cNvSpPr txBox="1">
              <a:spLocks noChangeArrowheads="1"/>
            </p:cNvSpPr>
            <p:nvPr/>
          </p:nvSpPr>
          <p:spPr bwMode="auto">
            <a:xfrm>
              <a:off x="3408"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69" name="Text Box 39"/>
            <p:cNvSpPr txBox="1">
              <a:spLocks noChangeArrowheads="1"/>
            </p:cNvSpPr>
            <p:nvPr/>
          </p:nvSpPr>
          <p:spPr bwMode="auto">
            <a:xfrm>
              <a:off x="3792" y="1344"/>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G</a:t>
              </a:r>
            </a:p>
          </p:txBody>
        </p:sp>
      </p:grpSp>
      <p:grpSp>
        <p:nvGrpSpPr>
          <p:cNvPr id="70" name="Group 41"/>
          <p:cNvGrpSpPr>
            <a:grpSpLocks/>
          </p:cNvGrpSpPr>
          <p:nvPr/>
        </p:nvGrpSpPr>
        <p:grpSpPr bwMode="auto">
          <a:xfrm>
            <a:off x="4775201" y="3124201"/>
            <a:ext cx="4908551" cy="544513"/>
            <a:chOff x="1840" y="1768"/>
            <a:chExt cx="2240" cy="335"/>
          </a:xfrm>
        </p:grpSpPr>
        <p:sp>
          <p:nvSpPr>
            <p:cNvPr id="71" name="Text Box 42"/>
            <p:cNvSpPr txBox="1">
              <a:spLocks noChangeArrowheads="1"/>
            </p:cNvSpPr>
            <p:nvPr/>
          </p:nvSpPr>
          <p:spPr bwMode="auto">
            <a:xfrm>
              <a:off x="1840" y="1776"/>
              <a:ext cx="288" cy="319"/>
            </a:xfrm>
            <a:prstGeom prst="rect">
              <a:avLst/>
            </a:prstGeom>
            <a:noFill/>
            <a:ln w="9525">
              <a:noFill/>
              <a:miter lim="800000"/>
              <a:headEnd/>
              <a:tailEnd/>
            </a:ln>
            <a:effectLst/>
          </p:spPr>
          <p:txBody>
            <a:bodyPr>
              <a:spAutoFit/>
            </a:bodyPr>
            <a:lstStyle/>
            <a:p>
              <a:pP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B</a:t>
              </a:r>
            </a:p>
          </p:txBody>
        </p:sp>
        <p:sp>
          <p:nvSpPr>
            <p:cNvPr id="72" name="Text Box 43"/>
            <p:cNvSpPr txBox="1">
              <a:spLocks noChangeArrowheads="1"/>
            </p:cNvSpPr>
            <p:nvPr/>
          </p:nvSpPr>
          <p:spPr bwMode="auto">
            <a:xfrm>
              <a:off x="2160" y="1784"/>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Ó</a:t>
              </a:r>
            </a:p>
          </p:txBody>
        </p:sp>
        <p:sp>
          <p:nvSpPr>
            <p:cNvPr id="73" name="Text Box 44"/>
            <p:cNvSpPr txBox="1">
              <a:spLocks noChangeArrowheads="1"/>
            </p:cNvSpPr>
            <p:nvPr/>
          </p:nvSpPr>
          <p:spPr bwMode="auto">
            <a:xfrm>
              <a:off x="2496" y="1776"/>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N</a:t>
              </a:r>
            </a:p>
          </p:txBody>
        </p:sp>
        <p:sp>
          <p:nvSpPr>
            <p:cNvPr id="74" name="Text Box 45"/>
            <p:cNvSpPr txBox="1">
              <a:spLocks noChangeArrowheads="1"/>
            </p:cNvSpPr>
            <p:nvPr/>
          </p:nvSpPr>
          <p:spPr bwMode="auto">
            <a:xfrm>
              <a:off x="2800" y="1776"/>
              <a:ext cx="288" cy="319"/>
            </a:xfrm>
            <a:prstGeom prst="rect">
              <a:avLst/>
            </a:prstGeom>
            <a:noFill/>
            <a:ln w="9525">
              <a:noFill/>
              <a:miter lim="800000"/>
              <a:headEnd/>
              <a:tailEnd/>
            </a:ln>
          </p:spPr>
          <p:txBody>
            <a:bodyPr>
              <a:spAutoFit/>
            </a:bodyPr>
            <a:lstStyle/>
            <a:p>
              <a:pPr eaLnBrk="0" hangingPunct="0">
                <a:spcBef>
                  <a:spcPct val="50000"/>
                </a:spcBef>
              </a:pPr>
              <a:r>
                <a:rPr lang="en-US" sz="2800">
                  <a:latin typeface="Times New Roman" pitchFamily="18" charset="0"/>
                  <a:cs typeface="Times New Roman" pitchFamily="18" charset="0"/>
                </a:rPr>
                <a:t>G</a:t>
              </a:r>
            </a:p>
          </p:txBody>
        </p:sp>
        <p:sp>
          <p:nvSpPr>
            <p:cNvPr id="75" name="Text Box 46"/>
            <p:cNvSpPr txBox="1">
              <a:spLocks noChangeArrowheads="1"/>
            </p:cNvSpPr>
            <p:nvPr/>
          </p:nvSpPr>
          <p:spPr bwMode="auto">
            <a:xfrm>
              <a:off x="3120" y="1776"/>
              <a:ext cx="288" cy="319"/>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sp>
          <p:nvSpPr>
            <p:cNvPr id="76" name="Text Box 47"/>
            <p:cNvSpPr txBox="1">
              <a:spLocks noChangeArrowheads="1"/>
            </p:cNvSpPr>
            <p:nvPr/>
          </p:nvSpPr>
          <p:spPr bwMode="auto">
            <a:xfrm>
              <a:off x="3456" y="1776"/>
              <a:ext cx="288" cy="319"/>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sp>
          <p:nvSpPr>
            <p:cNvPr id="77" name="Text Box 48"/>
            <p:cNvSpPr txBox="1">
              <a:spLocks noChangeArrowheads="1"/>
            </p:cNvSpPr>
            <p:nvPr/>
          </p:nvSpPr>
          <p:spPr bwMode="auto">
            <a:xfrm>
              <a:off x="3792" y="1768"/>
              <a:ext cx="288" cy="320"/>
            </a:xfrm>
            <a:prstGeom prst="rect">
              <a:avLst/>
            </a:prstGeom>
            <a:noFill/>
            <a:ln w="9525">
              <a:noFill/>
              <a:miter lim="800000"/>
              <a:headEnd/>
              <a:tailEnd/>
            </a:ln>
          </p:spPr>
          <p:txBody>
            <a:bodyPr>
              <a:spAutoFit/>
            </a:bodyPr>
            <a:lstStyle/>
            <a:p>
              <a:pPr eaLnBrk="0" hangingPunct="0">
                <a:spcBef>
                  <a:spcPct val="50000"/>
                </a:spcBef>
              </a:pPr>
              <a:endParaRPr lang="en-US" sz="2800">
                <a:latin typeface="Times New Roman" pitchFamily="18" charset="0"/>
                <a:cs typeface="Times New Roman" pitchFamily="18" charset="0"/>
              </a:endParaRPr>
            </a:p>
          </p:txBody>
        </p:sp>
      </p:grpSp>
      <p:grpSp>
        <p:nvGrpSpPr>
          <p:cNvPr id="78" name="Group 51"/>
          <p:cNvGrpSpPr>
            <a:grpSpLocks/>
          </p:cNvGrpSpPr>
          <p:nvPr/>
        </p:nvGrpSpPr>
        <p:grpSpPr bwMode="auto">
          <a:xfrm>
            <a:off x="4149444" y="3810000"/>
            <a:ext cx="7737751" cy="558800"/>
            <a:chOff x="1437" y="2224"/>
            <a:chExt cx="3531" cy="344"/>
          </a:xfrm>
        </p:grpSpPr>
        <p:sp>
          <p:nvSpPr>
            <p:cNvPr id="79" name="Text Box 52"/>
            <p:cNvSpPr txBox="1">
              <a:spLocks noChangeArrowheads="1"/>
            </p:cNvSpPr>
            <p:nvPr/>
          </p:nvSpPr>
          <p:spPr bwMode="auto">
            <a:xfrm>
              <a:off x="1437"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dirty="0">
                  <a:latin typeface="Times New Roman" pitchFamily="18" charset="0"/>
                  <a:cs typeface="Times New Roman" pitchFamily="18" charset="0"/>
                </a:rPr>
                <a:t>D</a:t>
              </a:r>
            </a:p>
          </p:txBody>
        </p:sp>
        <p:sp>
          <p:nvSpPr>
            <p:cNvPr id="80" name="Text Box 53"/>
            <p:cNvSpPr txBox="1">
              <a:spLocks noChangeArrowheads="1"/>
            </p:cNvSpPr>
            <p:nvPr/>
          </p:nvSpPr>
          <p:spPr bwMode="auto">
            <a:xfrm>
              <a:off x="1723" y="2232"/>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Â</a:t>
              </a:r>
            </a:p>
          </p:txBody>
        </p:sp>
        <p:sp>
          <p:nvSpPr>
            <p:cNvPr id="81" name="Text Box 54"/>
            <p:cNvSpPr txBox="1">
              <a:spLocks noChangeArrowheads="1"/>
            </p:cNvSpPr>
            <p:nvPr/>
          </p:nvSpPr>
          <p:spPr bwMode="auto">
            <a:xfrm>
              <a:off x="2061"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82" name="Text Box 55"/>
            <p:cNvSpPr txBox="1">
              <a:spLocks noChangeArrowheads="1"/>
            </p:cNvSpPr>
            <p:nvPr/>
          </p:nvSpPr>
          <p:spPr bwMode="auto">
            <a:xfrm>
              <a:off x="2373" y="2248"/>
              <a:ext cx="241" cy="320"/>
            </a:xfrm>
            <a:prstGeom prst="rect">
              <a:avLst/>
            </a:prstGeom>
            <a:noFill/>
            <a:ln w="9525">
              <a:noFill/>
              <a:miter lim="800000"/>
              <a:headEnd/>
              <a:tailEnd/>
            </a:ln>
            <a:effectLst/>
          </p:spPr>
          <p:txBody>
            <a:bodyPr>
              <a:spAutoFit/>
            </a:bodyPr>
            <a:lstStyle/>
            <a:p>
              <a:pPr algn="ctr" eaLnBrk="0" hangingPunct="0">
                <a:spcBef>
                  <a:spcPct val="50000"/>
                </a:spcBef>
                <a:defRPr/>
              </a:pPr>
              <a:r>
                <a:rPr lang="en-US" sz="2800" b="1">
                  <a:solidFill>
                    <a:srgbClr val="FF0000"/>
                  </a:solidFill>
                  <a:effectLst>
                    <a:outerShdw blurRad="38100" dist="38100" dir="2700000" algn="tl">
                      <a:srgbClr val="C0C0C0"/>
                    </a:outerShdw>
                  </a:effectLst>
                  <a:latin typeface="Times New Roman" pitchFamily="18" charset="0"/>
                  <a:cs typeface="Times New Roman" pitchFamily="18" charset="0"/>
                </a:rPr>
                <a:t>C</a:t>
              </a:r>
            </a:p>
          </p:txBody>
        </p:sp>
        <p:sp>
          <p:nvSpPr>
            <p:cNvPr id="83" name="Text Box 56"/>
            <p:cNvSpPr txBox="1">
              <a:spLocks noChangeArrowheads="1"/>
            </p:cNvSpPr>
            <p:nvPr/>
          </p:nvSpPr>
          <p:spPr bwMode="auto">
            <a:xfrm>
              <a:off x="2750" y="2240"/>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Ô</a:t>
              </a:r>
            </a:p>
          </p:txBody>
        </p:sp>
        <p:sp>
          <p:nvSpPr>
            <p:cNvPr id="84" name="Text Box 57"/>
            <p:cNvSpPr txBox="1">
              <a:spLocks noChangeArrowheads="1"/>
            </p:cNvSpPr>
            <p:nvPr/>
          </p:nvSpPr>
          <p:spPr bwMode="auto">
            <a:xfrm>
              <a:off x="3086" y="2240"/>
              <a:ext cx="240" cy="319"/>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N</a:t>
              </a:r>
            </a:p>
          </p:txBody>
        </p:sp>
        <p:sp>
          <p:nvSpPr>
            <p:cNvPr id="85" name="Text Box 58"/>
            <p:cNvSpPr txBox="1">
              <a:spLocks noChangeArrowheads="1"/>
            </p:cNvSpPr>
            <p:nvPr/>
          </p:nvSpPr>
          <p:spPr bwMode="auto">
            <a:xfrm>
              <a:off x="3406" y="2248"/>
              <a:ext cx="240" cy="320"/>
            </a:xfrm>
            <a:prstGeom prst="rect">
              <a:avLst/>
            </a:prstGeom>
            <a:noFill/>
            <a:ln w="9525">
              <a:noFill/>
              <a:miter lim="800000"/>
              <a:headEnd/>
              <a:tailEnd/>
            </a:ln>
          </p:spPr>
          <p:txBody>
            <a:bodyPr>
              <a:spAutoFit/>
            </a:bodyPr>
            <a:lstStyle/>
            <a:p>
              <a:pPr algn="ctr" eaLnBrk="0" hangingPunct="0">
                <a:spcBef>
                  <a:spcPct val="50000"/>
                </a:spcBef>
              </a:pPr>
              <a:r>
                <a:rPr lang="en-US" sz="2800">
                  <a:latin typeface="Times New Roman" pitchFamily="18" charset="0"/>
                  <a:cs typeface="Times New Roman" pitchFamily="18" charset="0"/>
                </a:rPr>
                <a:t>G</a:t>
              </a:r>
            </a:p>
          </p:txBody>
        </p:sp>
        <p:sp>
          <p:nvSpPr>
            <p:cNvPr id="86" name="Text Box 59"/>
            <p:cNvSpPr txBox="1">
              <a:spLocks noChangeArrowheads="1"/>
            </p:cNvSpPr>
            <p:nvPr/>
          </p:nvSpPr>
          <p:spPr bwMode="auto">
            <a:xfrm>
              <a:off x="3432"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7" name="Text Box 60"/>
            <p:cNvSpPr txBox="1">
              <a:spLocks noChangeArrowheads="1"/>
            </p:cNvSpPr>
            <p:nvPr/>
          </p:nvSpPr>
          <p:spPr bwMode="auto">
            <a:xfrm>
              <a:off x="3768"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8" name="Text Box 61"/>
            <p:cNvSpPr txBox="1">
              <a:spLocks noChangeArrowheads="1"/>
            </p:cNvSpPr>
            <p:nvPr/>
          </p:nvSpPr>
          <p:spPr bwMode="auto">
            <a:xfrm>
              <a:off x="4120" y="2224"/>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89" name="Text Box 62"/>
            <p:cNvSpPr txBox="1">
              <a:spLocks noChangeArrowheads="1"/>
            </p:cNvSpPr>
            <p:nvPr/>
          </p:nvSpPr>
          <p:spPr bwMode="auto">
            <a:xfrm>
              <a:off x="4384" y="2232"/>
              <a:ext cx="240" cy="320"/>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sp>
          <p:nvSpPr>
            <p:cNvPr id="90" name="Text Box 63"/>
            <p:cNvSpPr txBox="1">
              <a:spLocks noChangeArrowheads="1"/>
            </p:cNvSpPr>
            <p:nvPr/>
          </p:nvSpPr>
          <p:spPr bwMode="auto">
            <a:xfrm>
              <a:off x="4728" y="2240"/>
              <a:ext cx="240" cy="319"/>
            </a:xfrm>
            <a:prstGeom prst="rect">
              <a:avLst/>
            </a:prstGeom>
            <a:noFill/>
            <a:ln w="9525">
              <a:noFill/>
              <a:miter lim="800000"/>
              <a:headEnd/>
              <a:tailEnd/>
            </a:ln>
          </p:spPr>
          <p:txBody>
            <a:bodyPr>
              <a:spAutoFit/>
            </a:bodyPr>
            <a:lstStyle/>
            <a:p>
              <a:pPr algn="ctr" eaLnBrk="0" hangingPunct="0">
                <a:spcBef>
                  <a:spcPct val="50000"/>
                </a:spcBef>
              </a:pPr>
              <a:endParaRPr lang="en-US" sz="2800">
                <a:latin typeface="Times New Roman" pitchFamily="18" charset="0"/>
                <a:cs typeface="Times New Roman" pitchFamily="18" charset="0"/>
              </a:endParaRPr>
            </a:p>
          </p:txBody>
        </p:sp>
      </p:grpSp>
    </p:spTree>
    <p:extLst>
      <p:ext uri="{BB962C8B-B14F-4D97-AF65-F5344CB8AC3E}">
        <p14:creationId xmlns:p14="http://schemas.microsoft.com/office/powerpoint/2010/main" val="373128698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800" decel="100000"/>
                                        <p:tgtEl>
                                          <p:spTgt spid="42"/>
                                        </p:tgtEl>
                                      </p:cBhvr>
                                    </p:animEffect>
                                    <p:anim calcmode="lin" valueType="num">
                                      <p:cBhvr>
                                        <p:cTn id="14" dur="800" decel="100000" fill="hold"/>
                                        <p:tgtEl>
                                          <p:spTgt spid="42"/>
                                        </p:tgtEl>
                                        <p:attrNameLst>
                                          <p:attrName>style.rotation</p:attrName>
                                        </p:attrNameLst>
                                      </p:cBhvr>
                                      <p:tavLst>
                                        <p:tav tm="0">
                                          <p:val>
                                            <p:fltVal val="-90"/>
                                          </p:val>
                                        </p:tav>
                                        <p:tav tm="100000">
                                          <p:val>
                                            <p:fltVal val="0"/>
                                          </p:val>
                                        </p:tav>
                                      </p:tavLst>
                                    </p:anim>
                                    <p:anim calcmode="lin" valueType="num">
                                      <p:cBhvr>
                                        <p:cTn id="15" dur="800" decel="100000" fill="hold"/>
                                        <p:tgtEl>
                                          <p:spTgt spid="42"/>
                                        </p:tgtEl>
                                        <p:attrNameLst>
                                          <p:attrName>ppt_x</p:attrName>
                                        </p:attrNameLst>
                                      </p:cBhvr>
                                      <p:tavLst>
                                        <p:tav tm="0">
                                          <p:val>
                                            <p:strVal val="#ppt_x+0.4"/>
                                          </p:val>
                                        </p:tav>
                                        <p:tav tm="100000">
                                          <p:val>
                                            <p:strVal val="#ppt_x-0.05"/>
                                          </p:val>
                                        </p:tav>
                                      </p:tavLst>
                                    </p:anim>
                                    <p:anim calcmode="lin" valueType="num">
                                      <p:cBhvr>
                                        <p:cTn id="16" dur="800" decel="100000" fill="hold"/>
                                        <p:tgtEl>
                                          <p:spTgt spid="42"/>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2"/>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2"/>
                                        </p:tgtEl>
                                        <p:attrNameLst>
                                          <p:attrName>ppt_y</p:attrName>
                                        </p:attrNameLst>
                                      </p:cBhvr>
                                      <p:tavLst>
                                        <p:tav tm="0">
                                          <p:val>
                                            <p:strVal val="#ppt_y+0.1"/>
                                          </p:val>
                                        </p:tav>
                                        <p:tav tm="100000">
                                          <p:val>
                                            <p:strVal val="#ppt_y"/>
                                          </p:val>
                                        </p:tav>
                                      </p:tavLst>
                                    </p:anim>
                                  </p:childTnLst>
                                </p:cTn>
                              </p:par>
                              <p:par>
                                <p:cTn id="19" presetID="21" presetClass="exit" presetSubtype="4" fill="hold" grpId="1" nodeType="withEffect">
                                  <p:stCondLst>
                                    <p:cond delay="0"/>
                                  </p:stCondLst>
                                  <p:childTnLst>
                                    <p:animEffect transition="out" filter="wheel(4)">
                                      <p:cBhvr>
                                        <p:cTn id="20" dur="2000"/>
                                        <p:tgtEl>
                                          <p:spTgt spid="13"/>
                                        </p:tgtEl>
                                      </p:cBhvr>
                                    </p:animEffect>
                                    <p:set>
                                      <p:cBhvr>
                                        <p:cTn id="21" dur="1" fill="hold">
                                          <p:stCondLst>
                                            <p:cond delay="1999"/>
                                          </p:stCondLst>
                                        </p:cTn>
                                        <p:tgtEl>
                                          <p:spTgt spid="13"/>
                                        </p:tgtEl>
                                        <p:attrNameLst>
                                          <p:attrName>style.visibility</p:attrName>
                                        </p:attrNameLst>
                                      </p:cBhvr>
                                      <p:to>
                                        <p:strVal val="hidden"/>
                                      </p:to>
                                    </p:set>
                                  </p:childTnLst>
                                </p:cTn>
                              </p:par>
                            </p:childTnLst>
                          </p:cTn>
                        </p:par>
                        <p:par>
                          <p:cTn id="22" fill="hold">
                            <p:stCondLst>
                              <p:cond delay="2000"/>
                            </p:stCondLst>
                            <p:childTnLst>
                              <p:par>
                                <p:cTn id="23" presetID="12" presetClass="exit" presetSubtype="4" fill="hold" grpId="0" nodeType="afterEffect">
                                  <p:stCondLst>
                                    <p:cond delay="0"/>
                                  </p:stCondLst>
                                  <p:childTnLst>
                                    <p:animEffect transition="out" filter="slide(fromBottom)">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ppt_w</p:attrName>
                                        </p:attrNameLst>
                                      </p:cBhvr>
                                      <p:tavLst>
                                        <p:tav tm="0">
                                          <p:val>
                                            <p:fltVal val="0"/>
                                          </p:val>
                                        </p:tav>
                                        <p:tav tm="100000">
                                          <p:val>
                                            <p:strVal val="#ppt_w"/>
                                          </p:val>
                                        </p:tav>
                                      </p:tavLst>
                                    </p:anim>
                                    <p:anim calcmode="lin" valueType="num">
                                      <p:cBhvr>
                                        <p:cTn id="37" dur="500" fill="hold"/>
                                        <p:tgtEl>
                                          <p:spTgt spid="50"/>
                                        </p:tgtEl>
                                        <p:attrNameLst>
                                          <p:attrName>ppt_h</p:attrName>
                                        </p:attrNameLst>
                                      </p:cBhvr>
                                      <p:tavLst>
                                        <p:tav tm="0">
                                          <p:val>
                                            <p:fltVal val="0"/>
                                          </p:val>
                                        </p:tav>
                                        <p:tav tm="100000">
                                          <p:val>
                                            <p:strVal val="#ppt_h"/>
                                          </p:val>
                                        </p:tav>
                                      </p:tavLst>
                                    </p:anim>
                                  </p:childTnLst>
                                </p:cTn>
                              </p:par>
                              <p:par>
                                <p:cTn id="38" presetID="12" presetClass="exit" presetSubtype="4" fill="hold" grpId="1" nodeType="withEffect">
                                  <p:stCondLst>
                                    <p:cond delay="0"/>
                                  </p:stCondLst>
                                  <p:childTnLst>
                                    <p:animEffect transition="out" filter="slide(fromBottom)">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par>
                          <p:cTn id="41" fill="hold">
                            <p:stCondLst>
                              <p:cond delay="500"/>
                            </p:stCondLst>
                            <p:childTnLst>
                              <p:par>
                                <p:cTn id="42" presetID="12" presetClass="exit" presetSubtype="4" fill="hold" grpId="0" nodeType="afterEffect">
                                  <p:stCondLst>
                                    <p:cond delay="0"/>
                                  </p:stCondLst>
                                  <p:childTnLst>
                                    <p:animEffect transition="out" filter="slide(fromBottom)">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52"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Scale>
                                      <p:cBhvr>
                                        <p:cTn id="5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16"/>
                                        </p:tgtEl>
                                        <p:attrNameLst>
                                          <p:attrName>ppt_x</p:attrName>
                                          <p:attrName>ppt_y</p:attrName>
                                        </p:attrNameLst>
                                      </p:cBhvr>
                                    </p:animMotion>
                                    <p:animEffect transition="in" filter="fade">
                                      <p:cBhvr>
                                        <p:cTn id="52" dur="10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iterate type="lt">
                                    <p:tmPct val="5000"/>
                                  </p:iterate>
                                  <p:childTnLst>
                                    <p:set>
                                      <p:cBhvr>
                                        <p:cTn id="56" dur="1" fill="hold">
                                          <p:stCondLst>
                                            <p:cond delay="0"/>
                                          </p:stCondLst>
                                        </p:cTn>
                                        <p:tgtEl>
                                          <p:spTgt spid="61"/>
                                        </p:tgtEl>
                                        <p:attrNameLst>
                                          <p:attrName>style.visibility</p:attrName>
                                        </p:attrNameLst>
                                      </p:cBhvr>
                                      <p:to>
                                        <p:strVal val="visible"/>
                                      </p:to>
                                    </p:set>
                                    <p:anim calcmode="lin" valueType="num">
                                      <p:cBhvr>
                                        <p:cTn id="57" dur="1000" fill="hold"/>
                                        <p:tgtEl>
                                          <p:spTgt spid="61"/>
                                        </p:tgtEl>
                                        <p:attrNameLst>
                                          <p:attrName>ppt_w</p:attrName>
                                        </p:attrNameLst>
                                      </p:cBhvr>
                                      <p:tavLst>
                                        <p:tav tm="0">
                                          <p:val>
                                            <p:fltVal val="0"/>
                                          </p:val>
                                        </p:tav>
                                        <p:tav tm="100000">
                                          <p:val>
                                            <p:strVal val="#ppt_w"/>
                                          </p:val>
                                        </p:tav>
                                      </p:tavLst>
                                    </p:anim>
                                    <p:anim calcmode="lin" valueType="num">
                                      <p:cBhvr>
                                        <p:cTn id="58" dur="1000" fill="hold"/>
                                        <p:tgtEl>
                                          <p:spTgt spid="61"/>
                                        </p:tgtEl>
                                        <p:attrNameLst>
                                          <p:attrName>ppt_h</p:attrName>
                                        </p:attrNameLst>
                                      </p:cBhvr>
                                      <p:tavLst>
                                        <p:tav tm="0">
                                          <p:val>
                                            <p:fltVal val="0"/>
                                          </p:val>
                                        </p:tav>
                                        <p:tav tm="100000">
                                          <p:val>
                                            <p:strVal val="#ppt_h"/>
                                          </p:val>
                                        </p:tav>
                                      </p:tavLst>
                                    </p:anim>
                                    <p:anim calcmode="lin" valueType="num">
                                      <p:cBhvr>
                                        <p:cTn id="59" dur="1000" fill="hold"/>
                                        <p:tgtEl>
                                          <p:spTgt spid="61"/>
                                        </p:tgtEl>
                                        <p:attrNameLst>
                                          <p:attrName>style.rotation</p:attrName>
                                        </p:attrNameLst>
                                      </p:cBhvr>
                                      <p:tavLst>
                                        <p:tav tm="0">
                                          <p:val>
                                            <p:fltVal val="90"/>
                                          </p:val>
                                        </p:tav>
                                        <p:tav tm="100000">
                                          <p:val>
                                            <p:fltVal val="0"/>
                                          </p:val>
                                        </p:tav>
                                      </p:tavLst>
                                    </p:anim>
                                    <p:animEffect transition="in" filter="fade">
                                      <p:cBhvr>
                                        <p:cTn id="60" dur="1000"/>
                                        <p:tgtEl>
                                          <p:spTgt spid="61"/>
                                        </p:tgtEl>
                                      </p:cBhvr>
                                    </p:animEffect>
                                  </p:childTnLst>
                                </p:cTn>
                              </p:par>
                              <p:par>
                                <p:cTn id="61" presetID="8" presetClass="exit" presetSubtype="16" fill="hold" grpId="1" nodeType="withEffect">
                                  <p:stCondLst>
                                    <p:cond delay="0"/>
                                  </p:stCondLst>
                                  <p:childTnLst>
                                    <p:animEffect transition="out" filter="diamond(in)">
                                      <p:cBhvr>
                                        <p:cTn id="62" dur="2000"/>
                                        <p:tgtEl>
                                          <p:spTgt spid="16"/>
                                        </p:tgtEl>
                                      </p:cBhvr>
                                    </p:animEffect>
                                    <p:set>
                                      <p:cBhvr>
                                        <p:cTn id="63" dur="1" fill="hold">
                                          <p:stCondLst>
                                            <p:cond delay="1999"/>
                                          </p:stCondLst>
                                        </p:cTn>
                                        <p:tgtEl>
                                          <p:spTgt spid="16"/>
                                        </p:tgtEl>
                                        <p:attrNameLst>
                                          <p:attrName>style.visibility</p:attrName>
                                        </p:attrNameLst>
                                      </p:cBhvr>
                                      <p:to>
                                        <p:strVal val="hidden"/>
                                      </p:to>
                                    </p:set>
                                  </p:childTnLst>
                                </p:cTn>
                              </p:par>
                            </p:childTnLst>
                          </p:cTn>
                        </p:par>
                        <p:par>
                          <p:cTn id="64" fill="hold">
                            <p:stCondLst>
                              <p:cond delay="2000"/>
                            </p:stCondLst>
                            <p:childTnLst>
                              <p:par>
                                <p:cTn id="65" presetID="12" presetClass="exit" presetSubtype="4" fill="hold" grpId="0" nodeType="afterEffect">
                                  <p:stCondLst>
                                    <p:cond delay="0"/>
                                  </p:stCondLst>
                                  <p:childTnLst>
                                    <p:animEffect transition="out" filter="slide(fromBottom)">
                                      <p:cBhvr>
                                        <p:cTn id="66" dur="500"/>
                                        <p:tgtEl>
                                          <p:spTgt spid="27"/>
                                        </p:tgtEl>
                                      </p:cBhvr>
                                    </p:animEffect>
                                    <p:set>
                                      <p:cBhvr>
                                        <p:cTn id="6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p:cTn id="73" dur="500" fill="hold"/>
                                        <p:tgtEl>
                                          <p:spTgt spid="17"/>
                                        </p:tgtEl>
                                        <p:attrNameLst>
                                          <p:attrName>ppt_w</p:attrName>
                                        </p:attrNameLst>
                                      </p:cBhvr>
                                      <p:tavLst>
                                        <p:tav tm="0">
                                          <p:val>
                                            <p:fltVal val="0"/>
                                          </p:val>
                                        </p:tav>
                                        <p:tav tm="100000">
                                          <p:val>
                                            <p:strVal val="#ppt_w"/>
                                          </p:val>
                                        </p:tav>
                                      </p:tavLst>
                                    </p:anim>
                                    <p:anim calcmode="lin" valueType="num">
                                      <p:cBhvr>
                                        <p:cTn id="74" dur="500" fill="hold"/>
                                        <p:tgtEl>
                                          <p:spTgt spid="17"/>
                                        </p:tgtEl>
                                        <p:attrNameLst>
                                          <p:attrName>ppt_h</p:attrName>
                                        </p:attrNameLst>
                                      </p:cBhvr>
                                      <p:tavLst>
                                        <p:tav tm="0">
                                          <p:val>
                                            <p:fltVal val="0"/>
                                          </p:val>
                                        </p:tav>
                                        <p:tav tm="100000">
                                          <p:val>
                                            <p:strVal val="#ppt_h"/>
                                          </p:val>
                                        </p:tav>
                                      </p:tavLst>
                                    </p:anim>
                                    <p:anim calcmode="lin" valueType="num">
                                      <p:cBhvr>
                                        <p:cTn id="75" dur="500" fill="hold"/>
                                        <p:tgtEl>
                                          <p:spTgt spid="17"/>
                                        </p:tgtEl>
                                        <p:attrNameLst>
                                          <p:attrName>style.rotation</p:attrName>
                                        </p:attrNameLst>
                                      </p:cBhvr>
                                      <p:tavLst>
                                        <p:tav tm="0">
                                          <p:val>
                                            <p:fltVal val="360"/>
                                          </p:val>
                                        </p:tav>
                                        <p:tav tm="100000">
                                          <p:val>
                                            <p:fltVal val="0"/>
                                          </p:val>
                                        </p:tav>
                                      </p:tavLst>
                                    </p:anim>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nodeType="clickEffect">
                                  <p:stCondLst>
                                    <p:cond delay="0"/>
                                  </p:stCondLst>
                                  <p:childTnLst>
                                    <p:set>
                                      <p:cBhvr>
                                        <p:cTn id="80" dur="1" fill="hold">
                                          <p:stCondLst>
                                            <p:cond delay="0"/>
                                          </p:stCondLst>
                                        </p:cTn>
                                        <p:tgtEl>
                                          <p:spTgt spid="70"/>
                                        </p:tgtEl>
                                        <p:attrNameLst>
                                          <p:attrName>style.visibility</p:attrName>
                                        </p:attrNameLst>
                                      </p:cBhvr>
                                      <p:to>
                                        <p:strVal val="visible"/>
                                      </p:to>
                                    </p:set>
                                    <p:anim calcmode="lin" valueType="num">
                                      <p:cBhvr>
                                        <p:cTn id="81" dur="500" fill="hold"/>
                                        <p:tgtEl>
                                          <p:spTgt spid="70"/>
                                        </p:tgtEl>
                                        <p:attrNameLst>
                                          <p:attrName>ppt_w</p:attrName>
                                        </p:attrNameLst>
                                      </p:cBhvr>
                                      <p:tavLst>
                                        <p:tav tm="0">
                                          <p:val>
                                            <p:fltVal val="0"/>
                                          </p:val>
                                        </p:tav>
                                        <p:tav tm="100000">
                                          <p:val>
                                            <p:strVal val="#ppt_w"/>
                                          </p:val>
                                        </p:tav>
                                      </p:tavLst>
                                    </p:anim>
                                    <p:anim calcmode="lin" valueType="num">
                                      <p:cBhvr>
                                        <p:cTn id="82" dur="500" fill="hold"/>
                                        <p:tgtEl>
                                          <p:spTgt spid="70"/>
                                        </p:tgtEl>
                                        <p:attrNameLst>
                                          <p:attrName>ppt_h</p:attrName>
                                        </p:attrNameLst>
                                      </p:cBhvr>
                                      <p:tavLst>
                                        <p:tav tm="0">
                                          <p:val>
                                            <p:fltVal val="0"/>
                                          </p:val>
                                        </p:tav>
                                        <p:tav tm="100000">
                                          <p:val>
                                            <p:strVal val="#ppt_h"/>
                                          </p:val>
                                        </p:tav>
                                      </p:tavLst>
                                    </p:anim>
                                  </p:childTnLst>
                                </p:cTn>
                              </p:par>
                              <p:par>
                                <p:cTn id="83" presetID="24" presetClass="exit" presetSubtype="0" fill="hold" grpId="1" nodeType="withEffect">
                                  <p:stCondLst>
                                    <p:cond delay="0"/>
                                  </p:stCondLst>
                                  <p:childTnLst>
                                    <p:anim to="" calcmode="lin" valueType="num">
                                      <p:cBhvr>
                                        <p:cTn id="84" dur="1"/>
                                        <p:tgtEl>
                                          <p:spTgt spid="17"/>
                                        </p:tgtEl>
                                        <p:attrNameLst>
                                          <p:attrName/>
                                        </p:attrNameLst>
                                      </p:cBhvr>
                                    </p:anim>
                                    <p:set>
                                      <p:cBhvr>
                                        <p:cTn id="85" dur="1" fill="hold">
                                          <p:stCondLst>
                                            <p:cond delay="0"/>
                                          </p:stCondLst>
                                        </p:cTn>
                                        <p:tgtEl>
                                          <p:spTgt spid="17"/>
                                        </p:tgtEl>
                                        <p:attrNameLst>
                                          <p:attrName>style.visibility</p:attrName>
                                        </p:attrNameLst>
                                      </p:cBhvr>
                                      <p:to>
                                        <p:strVal val="hidden"/>
                                      </p:to>
                                    </p:set>
                                  </p:childTnLst>
                                </p:cTn>
                              </p:par>
                            </p:childTnLst>
                          </p:cTn>
                        </p:par>
                        <p:par>
                          <p:cTn id="86" fill="hold">
                            <p:stCondLst>
                              <p:cond delay="500"/>
                            </p:stCondLst>
                            <p:childTnLst>
                              <p:par>
                                <p:cTn id="87" presetID="12" presetClass="exit" presetSubtype="4" fill="hold" grpId="0" nodeType="afterEffect">
                                  <p:stCondLst>
                                    <p:cond delay="0"/>
                                  </p:stCondLst>
                                  <p:childTnLst>
                                    <p:animEffect transition="out" filter="slide(fromBottom)">
                                      <p:cBhvr>
                                        <p:cTn id="88" dur="500"/>
                                        <p:tgtEl>
                                          <p:spTgt spid="28"/>
                                        </p:tgtEl>
                                      </p:cBhvr>
                                    </p:animEffect>
                                    <p:set>
                                      <p:cBhvr>
                                        <p:cTn id="8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0" restart="whenNotActive" fill="hold" evtFilter="cancelBubble" nodeType="interactiveSeq">
                <p:stCondLst>
                  <p:cond evt="onClick" delay="0">
                    <p:tgtEl>
                      <p:spTgt spid="11"/>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97" fill="hold">
                      <p:stCondLst>
                        <p:cond delay="indefinite"/>
                      </p:stCondLst>
                      <p:childTnLst>
                        <p:par>
                          <p:cTn id="98" fill="hold">
                            <p:stCondLst>
                              <p:cond delay="0"/>
                            </p:stCondLst>
                            <p:childTnLst>
                              <p:par>
                                <p:cTn id="99" presetID="47" presetClass="entr" presetSubtype="0" fill="hold" nodeType="click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fade">
                                      <p:cBhvr>
                                        <p:cTn id="101" dur="1000"/>
                                        <p:tgtEl>
                                          <p:spTgt spid="78"/>
                                        </p:tgtEl>
                                      </p:cBhvr>
                                    </p:animEffect>
                                    <p:anim calcmode="lin" valueType="num">
                                      <p:cBhvr>
                                        <p:cTn id="102" dur="1000" fill="hold"/>
                                        <p:tgtEl>
                                          <p:spTgt spid="78"/>
                                        </p:tgtEl>
                                        <p:attrNameLst>
                                          <p:attrName>ppt_x</p:attrName>
                                        </p:attrNameLst>
                                      </p:cBhvr>
                                      <p:tavLst>
                                        <p:tav tm="0">
                                          <p:val>
                                            <p:strVal val="#ppt_x"/>
                                          </p:val>
                                        </p:tav>
                                        <p:tav tm="100000">
                                          <p:val>
                                            <p:strVal val="#ppt_x"/>
                                          </p:val>
                                        </p:tav>
                                      </p:tavLst>
                                    </p:anim>
                                    <p:anim calcmode="lin" valueType="num">
                                      <p:cBhvr>
                                        <p:cTn id="103" dur="1000" fill="hold"/>
                                        <p:tgtEl>
                                          <p:spTgt spid="78"/>
                                        </p:tgtEl>
                                        <p:attrNameLst>
                                          <p:attrName>ppt_y</p:attrName>
                                        </p:attrNameLst>
                                      </p:cBhvr>
                                      <p:tavLst>
                                        <p:tav tm="0">
                                          <p:val>
                                            <p:strVal val="#ppt_y-.1"/>
                                          </p:val>
                                        </p:tav>
                                        <p:tav tm="100000">
                                          <p:val>
                                            <p:strVal val="#ppt_y"/>
                                          </p:val>
                                        </p:tav>
                                      </p:tavLst>
                                    </p:anim>
                                  </p:childTnLst>
                                </p:cTn>
                              </p:par>
                              <p:par>
                                <p:cTn id="104" presetID="4" presetClass="exit" presetSubtype="16" fill="hold" grpId="1" nodeType="withEffect">
                                  <p:stCondLst>
                                    <p:cond delay="0"/>
                                  </p:stCondLst>
                                  <p:childTnLst>
                                    <p:animEffect transition="out" filter="box(in)">
                                      <p:cBhvr>
                                        <p:cTn id="105" dur="500"/>
                                        <p:tgtEl>
                                          <p:spTgt spid="18"/>
                                        </p:tgtEl>
                                      </p:cBhvr>
                                    </p:animEffect>
                                    <p:set>
                                      <p:cBhvr>
                                        <p:cTn id="106" dur="1" fill="hold">
                                          <p:stCondLst>
                                            <p:cond delay="499"/>
                                          </p:stCondLst>
                                        </p:cTn>
                                        <p:tgtEl>
                                          <p:spTgt spid="18"/>
                                        </p:tgtEl>
                                        <p:attrNameLst>
                                          <p:attrName>style.visibility</p:attrName>
                                        </p:attrNameLst>
                                      </p:cBhvr>
                                      <p:to>
                                        <p:strVal val="hidden"/>
                                      </p:to>
                                    </p:set>
                                  </p:childTnLst>
                                </p:cTn>
                              </p:par>
                            </p:childTnLst>
                          </p:cTn>
                        </p:par>
                        <p:par>
                          <p:cTn id="107" fill="hold">
                            <p:stCondLst>
                              <p:cond delay="1000"/>
                            </p:stCondLst>
                            <p:childTnLst>
                              <p:par>
                                <p:cTn id="108" presetID="12" presetClass="exit" presetSubtype="4" fill="hold" grpId="0" nodeType="afterEffect">
                                  <p:stCondLst>
                                    <p:cond delay="0"/>
                                  </p:stCondLst>
                                  <p:childTnLst>
                                    <p:animEffect transition="out" filter="slide(fromBottom)">
                                      <p:cBhvr>
                                        <p:cTn id="109" dur="500"/>
                                        <p:tgtEl>
                                          <p:spTgt spid="29"/>
                                        </p:tgtEl>
                                      </p:cBhvr>
                                    </p:animEffect>
                                    <p:set>
                                      <p:cBhvr>
                                        <p:cTn id="11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11" restart="whenNotActive" fill="hold" evtFilter="cancelBubble" nodeType="interactiveSeq">
                <p:stCondLst>
                  <p:cond evt="onClick" delay="0">
                    <p:tgtEl>
                      <p:spTgt spid="31"/>
                    </p:tgtEl>
                  </p:cond>
                </p:stCondLst>
                <p:endSync evt="end" delay="0">
                  <p:rtn val="all"/>
                </p:endSync>
                <p:childTnLst>
                  <p:par>
                    <p:cTn id="112" fill="hold">
                      <p:stCondLst>
                        <p:cond delay="0"/>
                      </p:stCondLst>
                      <p:childTnLst>
                        <p:par>
                          <p:cTn id="113" fill="hold">
                            <p:stCondLst>
                              <p:cond delay="0"/>
                            </p:stCondLst>
                            <p:childTnLst>
                              <p:par>
                                <p:cTn id="114" presetID="21" presetClass="entr" presetSubtype="4" fill="hold" nodeType="click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heel(4)">
                                      <p:cBhvr>
                                        <p:cTn id="116" dur="2000"/>
                                        <p:tgtEl>
                                          <p:spTgt spid="30"/>
                                        </p:tgtEl>
                                      </p:cBhvr>
                                    </p:animEffect>
                                  </p:childTnLst>
                                </p:cTn>
                              </p:par>
                            </p:childTnLst>
                          </p:cTn>
                        </p:par>
                      </p:childTnLst>
                    </p:cTn>
                  </p:par>
                </p:childTnLst>
              </p:cTn>
              <p:nextCondLst>
                <p:cond evt="onClick" delay="0">
                  <p:tgtEl>
                    <p:spTgt spid="31"/>
                  </p:tgtEl>
                </p:cond>
              </p:nextCondLst>
            </p:seq>
            <p:seq concurrent="1" nextAc="seek">
              <p:cTn id="117" restart="whenNotActive" fill="hold" evtFilter="cancelBubble" nodeType="interactiveSeq">
                <p:stCondLst>
                  <p:cond evt="onClick" delay="0">
                    <p:tgtEl>
                      <p:spTgt spid="32"/>
                    </p:tgtEl>
                  </p:cond>
                </p:stCondLst>
                <p:endSync evt="end" delay="0">
                  <p:rtn val="all"/>
                </p:endSync>
                <p:childTnLst>
                  <p:par>
                    <p:cTn id="118" fill="hold">
                      <p:stCondLst>
                        <p:cond delay="0"/>
                      </p:stCondLst>
                      <p:childTnLst>
                        <p:par>
                          <p:cTn id="119" fill="hold">
                            <p:stCondLst>
                              <p:cond delay="0"/>
                            </p:stCondLst>
                            <p:childTnLst>
                              <p:par>
                                <p:cTn id="120" presetID="16" presetClass="exit" presetSubtype="26" fill="hold" grpId="2" nodeType="clickEffect">
                                  <p:stCondLst>
                                    <p:cond delay="0"/>
                                  </p:stCondLst>
                                  <p:childTnLst>
                                    <p:animEffect transition="out" filter="barn(inHorizontal)">
                                      <p:cBhvr>
                                        <p:cTn id="121" dur="500"/>
                                        <p:tgtEl>
                                          <p:spTgt spid="13"/>
                                        </p:tgtEl>
                                      </p:cBhvr>
                                    </p:animEffect>
                                    <p:set>
                                      <p:cBhvr>
                                        <p:cTn id="1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3" restart="whenNotActive" fill="hold" evtFilter="cancelBubble" nodeType="interactiveSeq">
                <p:stCondLst>
                  <p:cond evt="onClick" delay="0">
                    <p:tgtEl>
                      <p:spTgt spid="33"/>
                    </p:tgtEl>
                  </p:cond>
                </p:stCondLst>
                <p:endSync evt="end" delay="0">
                  <p:rtn val="all"/>
                </p:endSync>
                <p:childTnLst>
                  <p:par>
                    <p:cTn id="124" fill="hold">
                      <p:stCondLst>
                        <p:cond delay="0"/>
                      </p:stCondLst>
                      <p:childTnLst>
                        <p:par>
                          <p:cTn id="125" fill="hold">
                            <p:stCondLst>
                              <p:cond delay="0"/>
                            </p:stCondLst>
                            <p:childTnLst>
                              <p:par>
                                <p:cTn id="126" presetID="4" presetClass="exit" presetSubtype="16" fill="hold" grpId="2" nodeType="clickEffect">
                                  <p:stCondLst>
                                    <p:cond delay="0"/>
                                  </p:stCondLst>
                                  <p:childTnLst>
                                    <p:animEffect transition="out" filter="box(in)">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9" restart="whenNotActive" fill="hold" evtFilter="cancelBubble" nodeType="interactiveSeq">
                <p:stCondLst>
                  <p:cond evt="onClick" delay="0">
                    <p:tgtEl>
                      <p:spTgt spid="34"/>
                    </p:tgtEl>
                  </p:cond>
                </p:stCondLst>
                <p:endSync evt="end" delay="0">
                  <p:rtn val="all"/>
                </p:endSync>
                <p:childTnLst>
                  <p:par>
                    <p:cTn id="130" fill="hold">
                      <p:stCondLst>
                        <p:cond delay="0"/>
                      </p:stCondLst>
                      <p:childTnLst>
                        <p:par>
                          <p:cTn id="131" fill="hold">
                            <p:stCondLst>
                              <p:cond delay="0"/>
                            </p:stCondLst>
                            <p:childTnLst>
                              <p:par>
                                <p:cTn id="132" presetID="4" presetClass="exit" presetSubtype="16" fill="hold" grpId="2" nodeType="clickEffect">
                                  <p:stCondLst>
                                    <p:cond delay="0"/>
                                  </p:stCondLst>
                                  <p:childTnLst>
                                    <p:animEffect transition="out" filter="box(in)">
                                      <p:cBhvr>
                                        <p:cTn id="133" dur="500"/>
                                        <p:tgtEl>
                                          <p:spTgt spid="16"/>
                                        </p:tgtEl>
                                      </p:cBhvr>
                                    </p:animEffect>
                                    <p:set>
                                      <p:cBhvr>
                                        <p:cTn id="13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5" restart="whenNotActive" fill="hold" evtFilter="cancelBubble" nodeType="interactiveSeq">
                <p:stCondLst>
                  <p:cond evt="onClick" delay="0">
                    <p:tgtEl>
                      <p:spTgt spid="35"/>
                    </p:tgtEl>
                  </p:cond>
                </p:stCondLst>
                <p:endSync evt="end" delay="0">
                  <p:rtn val="all"/>
                </p:endSync>
                <p:childTnLst>
                  <p:par>
                    <p:cTn id="136" fill="hold">
                      <p:stCondLst>
                        <p:cond delay="0"/>
                      </p:stCondLst>
                      <p:childTnLst>
                        <p:par>
                          <p:cTn id="137" fill="hold">
                            <p:stCondLst>
                              <p:cond delay="0"/>
                            </p:stCondLst>
                            <p:childTnLst>
                              <p:par>
                                <p:cTn id="138" presetID="9" presetClass="exit" presetSubtype="0" fill="hold" grpId="2" nodeType="clickEffect">
                                  <p:stCondLst>
                                    <p:cond delay="0"/>
                                  </p:stCondLst>
                                  <p:childTnLst>
                                    <p:animEffect transition="out" filter="dissolve">
                                      <p:cBhvr>
                                        <p:cTn id="139" dur="500"/>
                                        <p:tgtEl>
                                          <p:spTgt spid="17"/>
                                        </p:tgtEl>
                                      </p:cBhvr>
                                    </p:animEffect>
                                    <p:set>
                                      <p:cBhvr>
                                        <p:cTn id="1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1" restart="whenNotActive" fill="hold" evtFilter="cancelBubble" nodeType="interactiveSeq">
                <p:stCondLst>
                  <p:cond evt="onClick" delay="0">
                    <p:tgtEl>
                      <p:spTgt spid="36"/>
                    </p:tgtEl>
                  </p:cond>
                </p:stCondLst>
                <p:endSync evt="end" delay="0">
                  <p:rtn val="all"/>
                </p:endSync>
                <p:childTnLst>
                  <p:par>
                    <p:cTn id="142" fill="hold">
                      <p:stCondLst>
                        <p:cond delay="0"/>
                      </p:stCondLst>
                      <p:childTnLst>
                        <p:par>
                          <p:cTn id="143" fill="hold">
                            <p:stCondLst>
                              <p:cond delay="0"/>
                            </p:stCondLst>
                            <p:childTnLst>
                              <p:par>
                                <p:cTn id="144" presetID="4" presetClass="exit" presetSubtype="16" fill="hold" grpId="2" nodeType="clickEffect">
                                  <p:stCondLst>
                                    <p:cond delay="0"/>
                                  </p:stCondLst>
                                  <p:childTnLst>
                                    <p:animEffect transition="out" filter="box(in)">
                                      <p:cBhvr>
                                        <p:cTn id="145" dur="500"/>
                                        <p:tgtEl>
                                          <p:spTgt spid="18"/>
                                        </p:tgtEl>
                                      </p:cBhvr>
                                    </p:animEffect>
                                    <p:set>
                                      <p:cBhvr>
                                        <p:cTn id="1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13" grpId="0"/>
      <p:bldP spid="13" grpId="1"/>
      <p:bldP spid="13" grpId="2"/>
      <p:bldP spid="14" grpId="0" animBg="1"/>
      <p:bldP spid="14" grpId="1" animBg="1"/>
      <p:bldP spid="14" grpId="2" animBg="1"/>
      <p:bldP spid="16" grpId="0"/>
      <p:bldP spid="16" grpId="1"/>
      <p:bldP spid="16" grpId="2"/>
      <p:bldP spid="17" grpId="0"/>
      <p:bldP spid="17" grpId="1"/>
      <p:bldP spid="17" grpId="2"/>
      <p:bldP spid="18" grpId="0"/>
      <p:bldP spid="18" grpId="1"/>
      <p:bldP spid="18" grpId="2"/>
      <p:bldP spid="25" grpId="0" animBg="1"/>
      <p:bldP spid="26"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475581"/>
      </p:ext>
    </p:extLst>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424339" y="1745077"/>
            <a:ext cx="3519886" cy="3367845"/>
          </a:xfrm>
          <a:prstGeom prst="rect">
            <a:avLst/>
          </a:prstGeom>
        </p:spPr>
        <p:txBody>
          <a:bodyPr wrap="square">
            <a:spAutoFit/>
          </a:bodyPr>
          <a:lstStyle/>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c. </a:t>
            </a:r>
          </a:p>
          <a:p>
            <a:pPr algn="ctr">
              <a:lnSpc>
                <a:spcPct val="115000"/>
              </a:lnSpc>
              <a:spcBef>
                <a:spcPts val="600"/>
              </a:spcBef>
              <a:spcAft>
                <a:spcPts val="600"/>
              </a:spcAft>
            </a:pPr>
            <a:r>
              <a:rPr lang="vi-VN" sz="4500" b="1" dirty="0">
                <a:solidFill>
                  <a:srgbClr val="FF0000"/>
                </a:solidFill>
                <a:latin typeface="Times New Roman" panose="02020603050405020304" pitchFamily="18" charset="0"/>
                <a:ea typeface="Calibri" panose="020F0502020204030204" pitchFamily="34" charset="0"/>
              </a:rPr>
              <a:t>Tình cảm anh đội viên dành cho Bác</a:t>
            </a:r>
            <a:endParaRPr lang="en-VN" sz="4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611848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38.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133652" y="2553115"/>
            <a:ext cx="609600" cy="609600"/>
          </a:xfrm>
          <a:prstGeom prst="rect">
            <a:avLst/>
          </a:prstGeom>
        </p:spPr>
      </p:pic>
      <p:pic>
        <p:nvPicPr>
          <p:cNvPr id="35"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8911"/>
            <a:ext cx="12192000" cy="6781923"/>
          </a:xfrm>
          <a:prstGeom prst="rect">
            <a:avLst/>
          </a:prstGeom>
        </p:spPr>
      </p:pic>
      <p:pic>
        <p:nvPicPr>
          <p:cNvPr id="36"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7960" y="107724"/>
            <a:ext cx="2290053" cy="2256002"/>
          </a:xfrm>
          <a:prstGeom prst="rect">
            <a:avLst/>
          </a:prstGeom>
        </p:spPr>
      </p:pic>
      <p:sp>
        <p:nvSpPr>
          <p:cNvPr id="37" name="khung mờ"/>
          <p:cNvSpPr/>
          <p:nvPr/>
        </p:nvSpPr>
        <p:spPr>
          <a:xfrm>
            <a:off x="7" y="4972576"/>
            <a:ext cx="12191999" cy="18854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8" name="đáp án sai 3"/>
          <p:cNvSpPr/>
          <p:nvPr/>
        </p:nvSpPr>
        <p:spPr>
          <a:xfrm>
            <a:off x="5798651" y="4986096"/>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B. </a:t>
            </a:r>
            <a:r>
              <a:rPr lang="en-US" sz="2800" b="1" dirty="0" err="1">
                <a:solidFill>
                  <a:prstClr val="white"/>
                </a:solidFill>
              </a:rPr>
              <a:t>Tế</a:t>
            </a:r>
            <a:r>
              <a:rPr lang="en-US" sz="2800" b="1" dirty="0">
                <a:solidFill>
                  <a:prstClr val="white"/>
                </a:solidFill>
              </a:rPr>
              <a:t> </a:t>
            </a:r>
            <a:r>
              <a:rPr lang="en-US" sz="2800" b="1" dirty="0" err="1">
                <a:solidFill>
                  <a:prstClr val="white"/>
                </a:solidFill>
              </a:rPr>
              <a:t>Hanh</a:t>
            </a:r>
            <a:endParaRPr lang="vi-VN" sz="2800" b="1" dirty="0">
              <a:solidFill>
                <a:prstClr val="white"/>
              </a:solidFill>
            </a:endParaRPr>
          </a:p>
        </p:txBody>
      </p:sp>
      <p:sp>
        <p:nvSpPr>
          <p:cNvPr id="39" name="đáp án Đúng"/>
          <p:cNvSpPr/>
          <p:nvPr/>
        </p:nvSpPr>
        <p:spPr>
          <a:xfrm>
            <a:off x="812881" y="5641267"/>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C. Minh </a:t>
            </a:r>
            <a:r>
              <a:rPr lang="en-US" sz="2800" b="1" dirty="0" err="1">
                <a:solidFill>
                  <a:prstClr val="white"/>
                </a:solidFill>
              </a:rPr>
              <a:t>Huệ</a:t>
            </a:r>
            <a:endParaRPr lang="vi-VN" sz="2800" b="1" dirty="0">
              <a:solidFill>
                <a:prstClr val="white"/>
              </a:solidFill>
            </a:endParaRPr>
          </a:p>
        </p:txBody>
      </p:sp>
      <p:sp>
        <p:nvSpPr>
          <p:cNvPr id="40" name="đáp án sai 2"/>
          <p:cNvSpPr/>
          <p:nvPr/>
        </p:nvSpPr>
        <p:spPr>
          <a:xfrm>
            <a:off x="812882" y="5036727"/>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A. </a:t>
            </a:r>
            <a:r>
              <a:rPr lang="en-US" sz="2800" b="1" dirty="0" err="1">
                <a:solidFill>
                  <a:prstClr val="white"/>
                </a:solidFill>
              </a:rPr>
              <a:t>Tố</a:t>
            </a:r>
            <a:r>
              <a:rPr lang="en-US" sz="2800" b="1" dirty="0">
                <a:solidFill>
                  <a:prstClr val="white"/>
                </a:solidFill>
              </a:rPr>
              <a:t> </a:t>
            </a:r>
            <a:r>
              <a:rPr lang="en-US" sz="2800" b="1" dirty="0" err="1">
                <a:solidFill>
                  <a:prstClr val="white"/>
                </a:solidFill>
              </a:rPr>
              <a:t>Hữu</a:t>
            </a:r>
            <a:endParaRPr lang="vi-VN" sz="2800" b="1" dirty="0">
              <a:solidFill>
                <a:prstClr val="white"/>
              </a:solidFill>
            </a:endParaRPr>
          </a:p>
        </p:txBody>
      </p:sp>
      <p:sp>
        <p:nvSpPr>
          <p:cNvPr id="41" name="đáp án sai 1"/>
          <p:cNvSpPr/>
          <p:nvPr/>
        </p:nvSpPr>
        <p:spPr>
          <a:xfrm>
            <a:off x="5845861" y="5620264"/>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D. </a:t>
            </a:r>
            <a:r>
              <a:rPr lang="en-US" sz="2800" b="1" dirty="0" err="1">
                <a:solidFill>
                  <a:prstClr val="white"/>
                </a:solidFill>
              </a:rPr>
              <a:t>Viễn</a:t>
            </a:r>
            <a:r>
              <a:rPr lang="en-US" sz="2800" b="1" dirty="0">
                <a:solidFill>
                  <a:prstClr val="white"/>
                </a:solidFill>
              </a:rPr>
              <a:t> </a:t>
            </a:r>
            <a:r>
              <a:rPr lang="en-US" sz="2800" b="1" dirty="0" err="1">
                <a:solidFill>
                  <a:prstClr val="white"/>
                </a:solidFill>
              </a:rPr>
              <a:t>Phương</a:t>
            </a:r>
            <a:endParaRPr lang="vi-VN" sz="2800" b="1" dirty="0">
              <a:solidFill>
                <a:prstClr val="white"/>
              </a:solidFill>
            </a:endParaRPr>
          </a:p>
        </p:txBody>
      </p:sp>
      <p:sp>
        <p:nvSpPr>
          <p:cNvPr id="42" name="o noi dung cau hoi"/>
          <p:cNvSpPr/>
          <p:nvPr/>
        </p:nvSpPr>
        <p:spPr>
          <a:xfrm>
            <a:off x="0" y="3497235"/>
            <a:ext cx="11919309" cy="1263627"/>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vi-VN" sz="3200" b="1" dirty="0">
                <a:latin typeface="+mj-lt"/>
              </a:rPr>
              <a:t>Câu 1: Bài thơ “ Đêm nay Bác không ngủ”</a:t>
            </a:r>
            <a:r>
              <a:rPr lang="en-US" sz="3200" b="1" dirty="0">
                <a:latin typeface="+mj-lt"/>
              </a:rPr>
              <a:t> </a:t>
            </a:r>
            <a:r>
              <a:rPr lang="vi-VN" sz="3200" b="1" dirty="0">
                <a:latin typeface="+mj-lt"/>
              </a:rPr>
              <a:t>của tác giả?</a:t>
            </a:r>
            <a:endParaRPr lang="vi-VN" sz="3200" b="1" dirty="0">
              <a:solidFill>
                <a:prstClr val="white"/>
              </a:solidFill>
              <a:latin typeface="+mj-lt"/>
            </a:endParaRPr>
          </a:p>
        </p:txBody>
      </p:sp>
      <p:sp>
        <p:nvSpPr>
          <p:cNvPr id="43" name="vong tim"/>
          <p:cNvSpPr>
            <a:spLocks noChangeArrowheads="1"/>
          </p:cNvSpPr>
          <p:nvPr/>
        </p:nvSpPr>
        <p:spPr bwMode="auto">
          <a:xfrm rot="18245478" flipH="1">
            <a:off x="1098698" y="162951"/>
            <a:ext cx="398463" cy="2454471"/>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44" name="vong xanh"/>
          <p:cNvSpPr>
            <a:spLocks noChangeArrowheads="1"/>
          </p:cNvSpPr>
          <p:nvPr/>
        </p:nvSpPr>
        <p:spPr bwMode="auto">
          <a:xfrm rot="3354522">
            <a:off x="1010292" y="-119387"/>
            <a:ext cx="552450" cy="233203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45" name="5050" descr="50-50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39605" y="181523"/>
            <a:ext cx="433387"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goi dt" descr="phone a friend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69625" y="171759"/>
            <a:ext cx="43338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9" name="y kien KG" descr="ask the audience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169668" y="171759"/>
            <a:ext cx="46061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656047" y="959225"/>
            <a:ext cx="1782032"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1" name="Rounded Rectangle 50"/>
          <p:cNvSpPr/>
          <p:nvPr/>
        </p:nvSpPr>
        <p:spPr>
          <a:xfrm>
            <a:off x="9918031" y="1006080"/>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52" name="Rounded Rectangle 51"/>
          <p:cNvSpPr/>
          <p:nvPr/>
        </p:nvSpPr>
        <p:spPr>
          <a:xfrm>
            <a:off x="9917056" y="100645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53" name="Rounded Rectangle 52"/>
          <p:cNvSpPr/>
          <p:nvPr/>
        </p:nvSpPr>
        <p:spPr>
          <a:xfrm>
            <a:off x="9915391" y="1006079"/>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54" name="Rounded Rectangle 53"/>
          <p:cNvSpPr/>
          <p:nvPr/>
        </p:nvSpPr>
        <p:spPr>
          <a:xfrm>
            <a:off x="9914771" y="10060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56" name="Rounded Rectangle 55"/>
          <p:cNvSpPr/>
          <p:nvPr/>
        </p:nvSpPr>
        <p:spPr>
          <a:xfrm>
            <a:off x="9915549"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57" name="Rounded Rectangle 56"/>
          <p:cNvSpPr/>
          <p:nvPr/>
        </p:nvSpPr>
        <p:spPr>
          <a:xfrm>
            <a:off x="9915308"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58" name="Rounded Rectangle 57"/>
          <p:cNvSpPr/>
          <p:nvPr/>
        </p:nvSpPr>
        <p:spPr>
          <a:xfrm>
            <a:off x="9917683" y="1012411"/>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59" name="Rounded Rectangle 58"/>
          <p:cNvSpPr/>
          <p:nvPr/>
        </p:nvSpPr>
        <p:spPr>
          <a:xfrm>
            <a:off x="9917721"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60" name="Rounded Rectangle 59"/>
          <p:cNvSpPr/>
          <p:nvPr/>
        </p:nvSpPr>
        <p:spPr>
          <a:xfrm>
            <a:off x="9913117"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61" name="Rounded Rectangle 60"/>
          <p:cNvSpPr/>
          <p:nvPr/>
        </p:nvSpPr>
        <p:spPr>
          <a:xfrm>
            <a:off x="9912943" y="100607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62" name="Rounded Rectangle 61"/>
          <p:cNvSpPr/>
          <p:nvPr/>
        </p:nvSpPr>
        <p:spPr>
          <a:xfrm>
            <a:off x="9918051" y="101086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dirty="0">
                <a:solidFill>
                  <a:srgbClr val="FF0000"/>
                </a:solidFill>
              </a:rPr>
              <a:t>00</a:t>
            </a:r>
          </a:p>
        </p:txBody>
      </p:sp>
      <p:pic>
        <p:nvPicPr>
          <p:cNvPr id="63"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70225" y="863519"/>
            <a:ext cx="1776515"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7" name="tu vấn tại chỗ"/>
          <p:cNvPicPr>
            <a:picLocks noChangeAspect="1"/>
          </p:cNvPicPr>
          <p:nvPr/>
        </p:nvPicPr>
        <p:blipFill>
          <a:blip r:embed="rId21">
            <a:clrChange>
              <a:clrFrom>
                <a:srgbClr val="F2F200"/>
              </a:clrFrom>
              <a:clrTo>
                <a:srgbClr val="F2F200">
                  <a:alpha val="0"/>
                </a:srgbClr>
              </a:clrTo>
            </a:clrChange>
          </a:blip>
          <a:stretch>
            <a:fillRect/>
          </a:stretch>
        </p:blipFill>
        <p:spPr>
          <a:xfrm>
            <a:off x="10571958" y="171759"/>
            <a:ext cx="48399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8"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77034" y="816740"/>
            <a:ext cx="1742015"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9" name="Picture 6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V="1">
            <a:off x="10999640" y="171759"/>
            <a:ext cx="436989"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0" name="logo" descr="O-icon"/>
          <p:cNvPicPr>
            <a:picLocks noChangeAspect="1" noChangeArrowheads="1"/>
          </p:cNvPicPr>
          <p:nvPr/>
        </p:nvPicPr>
        <p:blipFill rotWithShape="1">
          <a:blip r:embed="rId24">
            <a:extLst>
              <a:ext uri="{28A0092B-C50C-407E-A947-70E740481C1C}">
                <a14:useLocalDpi xmlns:a14="http://schemas.microsoft.com/office/drawing/2010/main" val="0"/>
              </a:ext>
            </a:extLst>
          </a:blip>
          <a:srcRect l="4532" t="6129" r="4992" b="-1130"/>
          <a:stretch/>
        </p:blipFill>
        <p:spPr bwMode="auto">
          <a:xfrm>
            <a:off x="71224" y="-268903"/>
            <a:ext cx="2683517" cy="35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35"/>
                                        </p:tgtEl>
                                      </p:cBhvr>
                                    </p:cmd>
                                  </p:childTnLst>
                                </p:cTn>
                              </p:par>
                              <p:par>
                                <p:cTn id="7" presetID="1" presetClass="mediacall" presetSubtype="0" fill="hold" nodeType="withEffect">
                                  <p:stCondLst>
                                    <p:cond delay="0"/>
                                  </p:stCondLst>
                                  <p:childTnLst>
                                    <p:cmd type="call" cmd="playFrom(0.0)">
                                      <p:cBhvr>
                                        <p:cTn id="8" dur="1" fill="hold"/>
                                        <p:tgtEl>
                                          <p:spTgt spid="34"/>
                                        </p:tgtEl>
                                      </p:cBhvr>
                                    </p:cmd>
                                  </p:childTnLst>
                                </p:cTn>
                              </p:par>
                              <p:par>
                                <p:cTn id="9" presetID="8" presetClass="emph" presetSubtype="0" repeatCount="indefinite" fill="hold" grpId="0" nodeType="withEffect">
                                  <p:stCondLst>
                                    <p:cond delay="0"/>
                                  </p:stCondLst>
                                  <p:childTnLst>
                                    <p:animRot by="21600000">
                                      <p:cBhvr>
                                        <p:cTn id="10" dur="5000" fill="hold"/>
                                        <p:tgtEl>
                                          <p:spTgt spid="44"/>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5000" fill="hold"/>
                                        <p:tgtEl>
                                          <p:spTgt spid="43"/>
                                        </p:tgtEl>
                                        <p:attrNameLst>
                                          <p:attrName>r</p:attrName>
                                        </p:attrNameLst>
                                      </p:cBhvr>
                                    </p:animRot>
                                  </p:childTnLst>
                                </p:cTn>
                              </p:par>
                              <p:par>
                                <p:cTn id="13" presetID="23" presetClass="entr" presetSubtype="36"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p:cTn id="15" dur="500" fill="hold"/>
                                        <p:tgtEl>
                                          <p:spTgt spid="42"/>
                                        </p:tgtEl>
                                        <p:attrNameLst>
                                          <p:attrName>ppt_w</p:attrName>
                                        </p:attrNameLst>
                                      </p:cBhvr>
                                      <p:tavLst>
                                        <p:tav tm="0">
                                          <p:val>
                                            <p:strVal val="(6*min(max(#ppt_w*#ppt_h,.3),1)-7.4)/-.7*#ppt_w"/>
                                          </p:val>
                                        </p:tav>
                                        <p:tav tm="100000">
                                          <p:val>
                                            <p:strVal val="#ppt_w"/>
                                          </p:val>
                                        </p:tav>
                                      </p:tavLst>
                                    </p:anim>
                                    <p:anim calcmode="lin" valueType="num">
                                      <p:cBhvr>
                                        <p:cTn id="16" dur="500" fill="hold"/>
                                        <p:tgtEl>
                                          <p:spTgt spid="42"/>
                                        </p:tgtEl>
                                        <p:attrNameLst>
                                          <p:attrName>ppt_h</p:attrName>
                                        </p:attrNameLst>
                                      </p:cBhvr>
                                      <p:tavLst>
                                        <p:tav tm="0">
                                          <p:val>
                                            <p:strVal val="(6*min(max(#ppt_w*#ppt_h,.3),1)-7.4)/-.7*#ppt_h"/>
                                          </p:val>
                                        </p:tav>
                                        <p:tav tm="100000">
                                          <p:val>
                                            <p:strVal val="#ppt_h"/>
                                          </p:val>
                                        </p:tav>
                                      </p:tavLst>
                                    </p:anim>
                                    <p:anim calcmode="lin" valueType="num">
                                      <p:cBhvr>
                                        <p:cTn id="17" dur="500" fill="hold"/>
                                        <p:tgtEl>
                                          <p:spTgt spid="42"/>
                                        </p:tgtEl>
                                        <p:attrNameLst>
                                          <p:attrName>ppt_x</p:attrName>
                                        </p:attrNameLst>
                                      </p:cBhvr>
                                      <p:tavLst>
                                        <p:tav tm="0">
                                          <p:val>
                                            <p:fltVal val="0.5"/>
                                          </p:val>
                                        </p:tav>
                                        <p:tav tm="100000">
                                          <p:val>
                                            <p:strVal val="#ppt_x"/>
                                          </p:val>
                                        </p:tav>
                                      </p:tavLst>
                                    </p:anim>
                                    <p:anim calcmode="lin" valueType="num">
                                      <p:cBhvr>
                                        <p:cTn id="18" dur="500" fill="hold"/>
                                        <p:tgtEl>
                                          <p:spTgt spid="42"/>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udio4.wav"/>
                                        </p:tgtEl>
                                      </p:cMediaNode>
                                    </p:audio>
                                  </p:subTnLst>
                                </p:cTn>
                              </p:par>
                              <p:par>
                                <p:cTn id="19" presetID="23" presetClass="entr" presetSubtype="36" fill="hold" grpId="0" nodeType="withEffect">
                                  <p:stCondLst>
                                    <p:cond delay="50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strVal val="(6*min(max(#ppt_w*#ppt_h,.3),1)-7.4)/-.7*#ppt_w"/>
                                          </p:val>
                                        </p:tav>
                                        <p:tav tm="100000">
                                          <p:val>
                                            <p:strVal val="#ppt_w"/>
                                          </p:val>
                                        </p:tav>
                                      </p:tavLst>
                                    </p:anim>
                                    <p:anim calcmode="lin" valueType="num">
                                      <p:cBhvr>
                                        <p:cTn id="22" dur="500" fill="hold"/>
                                        <p:tgtEl>
                                          <p:spTgt spid="40"/>
                                        </p:tgtEl>
                                        <p:attrNameLst>
                                          <p:attrName>ppt_h</p:attrName>
                                        </p:attrNameLst>
                                      </p:cBhvr>
                                      <p:tavLst>
                                        <p:tav tm="0">
                                          <p:val>
                                            <p:strVal val="(6*min(max(#ppt_w*#ppt_h,.3),1)-7.4)/-.7*#ppt_h"/>
                                          </p:val>
                                        </p:tav>
                                        <p:tav tm="100000">
                                          <p:val>
                                            <p:strVal val="#ppt_h"/>
                                          </p:val>
                                        </p:tav>
                                      </p:tavLst>
                                    </p:anim>
                                    <p:anim calcmode="lin" valueType="num">
                                      <p:cBhvr>
                                        <p:cTn id="23" dur="500" fill="hold"/>
                                        <p:tgtEl>
                                          <p:spTgt spid="40"/>
                                        </p:tgtEl>
                                        <p:attrNameLst>
                                          <p:attrName>ppt_x</p:attrName>
                                        </p:attrNameLst>
                                      </p:cBhvr>
                                      <p:tavLst>
                                        <p:tav tm="0">
                                          <p:val>
                                            <p:fltVal val="0.5"/>
                                          </p:val>
                                        </p:tav>
                                        <p:tav tm="100000">
                                          <p:val>
                                            <p:strVal val="#ppt_x"/>
                                          </p:val>
                                        </p:tav>
                                      </p:tavLst>
                                    </p:anim>
                                    <p:anim calcmode="lin" valueType="num">
                                      <p:cBhvr>
                                        <p:cTn id="24" dur="500" fill="hold"/>
                                        <p:tgtEl>
                                          <p:spTgt spid="40"/>
                                        </p:tgtEl>
                                        <p:attrNameLst>
                                          <p:attrName>ppt_y</p:attrName>
                                        </p:attrNameLst>
                                      </p:cBhvr>
                                      <p:tavLst>
                                        <p:tav tm="0">
                                          <p:val>
                                            <p:strVal val="1+(6*min(max(#ppt_w*#ppt_h,.3),1)-7.4)/-.7*#ppt_h/2"/>
                                          </p:val>
                                        </p:tav>
                                        <p:tav tm="100000">
                                          <p:val>
                                            <p:strVal val="#ppt_y"/>
                                          </p:val>
                                        </p:tav>
                                      </p:tavLst>
                                    </p:anim>
                                  </p:childTnLst>
                                </p:cTn>
                              </p:par>
                              <p:par>
                                <p:cTn id="25" presetID="23" presetClass="entr" presetSubtype="36" fill="hold" grpId="0" nodeType="withEffect">
                                  <p:stCondLst>
                                    <p:cond delay="50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strVal val="(6*min(max(#ppt_w*#ppt_h,.3),1)-7.4)/-.7*#ppt_w"/>
                                          </p:val>
                                        </p:tav>
                                        <p:tav tm="100000">
                                          <p:val>
                                            <p:strVal val="#ppt_w"/>
                                          </p:val>
                                        </p:tav>
                                      </p:tavLst>
                                    </p:anim>
                                    <p:anim calcmode="lin" valueType="num">
                                      <p:cBhvr>
                                        <p:cTn id="28" dur="500" fill="hold"/>
                                        <p:tgtEl>
                                          <p:spTgt spid="38"/>
                                        </p:tgtEl>
                                        <p:attrNameLst>
                                          <p:attrName>ppt_h</p:attrName>
                                        </p:attrNameLst>
                                      </p:cBhvr>
                                      <p:tavLst>
                                        <p:tav tm="0">
                                          <p:val>
                                            <p:strVal val="(6*min(max(#ppt_w*#ppt_h,.3),1)-7.4)/-.7*#ppt_h"/>
                                          </p:val>
                                        </p:tav>
                                        <p:tav tm="100000">
                                          <p:val>
                                            <p:strVal val="#ppt_h"/>
                                          </p:val>
                                        </p:tav>
                                      </p:tavLst>
                                    </p:anim>
                                    <p:anim calcmode="lin" valueType="num">
                                      <p:cBhvr>
                                        <p:cTn id="29" dur="500" fill="hold"/>
                                        <p:tgtEl>
                                          <p:spTgt spid="38"/>
                                        </p:tgtEl>
                                        <p:attrNameLst>
                                          <p:attrName>ppt_x</p:attrName>
                                        </p:attrNameLst>
                                      </p:cBhvr>
                                      <p:tavLst>
                                        <p:tav tm="0">
                                          <p:val>
                                            <p:fltVal val="0.5"/>
                                          </p:val>
                                        </p:tav>
                                        <p:tav tm="100000">
                                          <p:val>
                                            <p:strVal val="#ppt_x"/>
                                          </p:val>
                                        </p:tav>
                                      </p:tavLst>
                                    </p:anim>
                                    <p:anim calcmode="lin" valueType="num">
                                      <p:cBhvr>
                                        <p:cTn id="30" dur="500" fill="hold"/>
                                        <p:tgtEl>
                                          <p:spTgt spid="38"/>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grpId="0" nodeType="withEffect">
                                  <p:stCondLst>
                                    <p:cond delay="50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strVal val="(6*min(max(#ppt_w*#ppt_h,.3),1)-7.4)/-.7*#ppt_w"/>
                                          </p:val>
                                        </p:tav>
                                        <p:tav tm="100000">
                                          <p:val>
                                            <p:strVal val="#ppt_w"/>
                                          </p:val>
                                        </p:tav>
                                      </p:tavLst>
                                    </p:anim>
                                    <p:anim calcmode="lin" valueType="num">
                                      <p:cBhvr>
                                        <p:cTn id="34" dur="500" fill="hold"/>
                                        <p:tgtEl>
                                          <p:spTgt spid="39"/>
                                        </p:tgtEl>
                                        <p:attrNameLst>
                                          <p:attrName>ppt_h</p:attrName>
                                        </p:attrNameLst>
                                      </p:cBhvr>
                                      <p:tavLst>
                                        <p:tav tm="0">
                                          <p:val>
                                            <p:strVal val="(6*min(max(#ppt_w*#ppt_h,.3),1)-7.4)/-.7*#ppt_h"/>
                                          </p:val>
                                        </p:tav>
                                        <p:tav tm="100000">
                                          <p:val>
                                            <p:strVal val="#ppt_h"/>
                                          </p:val>
                                        </p:tav>
                                      </p:tavLst>
                                    </p:anim>
                                    <p:anim calcmode="lin" valueType="num">
                                      <p:cBhvr>
                                        <p:cTn id="35" dur="500" fill="hold"/>
                                        <p:tgtEl>
                                          <p:spTgt spid="39"/>
                                        </p:tgtEl>
                                        <p:attrNameLst>
                                          <p:attrName>ppt_x</p:attrName>
                                        </p:attrNameLst>
                                      </p:cBhvr>
                                      <p:tavLst>
                                        <p:tav tm="0">
                                          <p:val>
                                            <p:fltVal val="0.5"/>
                                          </p:val>
                                        </p:tav>
                                        <p:tav tm="100000">
                                          <p:val>
                                            <p:strVal val="#ppt_x"/>
                                          </p:val>
                                        </p:tav>
                                      </p:tavLst>
                                    </p:anim>
                                    <p:anim calcmode="lin" valueType="num">
                                      <p:cBhvr>
                                        <p:cTn id="36" dur="500" fill="hold"/>
                                        <p:tgtEl>
                                          <p:spTgt spid="39"/>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grpId="0" nodeType="withEffect">
                                  <p:stCondLst>
                                    <p:cond delay="50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strVal val="(6*min(max(#ppt_w*#ppt_h,.3),1)-7.4)/-.7*#ppt_w"/>
                                          </p:val>
                                        </p:tav>
                                        <p:tav tm="100000">
                                          <p:val>
                                            <p:strVal val="#ppt_w"/>
                                          </p:val>
                                        </p:tav>
                                      </p:tavLst>
                                    </p:anim>
                                    <p:anim calcmode="lin" valueType="num">
                                      <p:cBhvr>
                                        <p:cTn id="40" dur="500" fill="hold"/>
                                        <p:tgtEl>
                                          <p:spTgt spid="41"/>
                                        </p:tgtEl>
                                        <p:attrNameLst>
                                          <p:attrName>ppt_h</p:attrName>
                                        </p:attrNameLst>
                                      </p:cBhvr>
                                      <p:tavLst>
                                        <p:tav tm="0">
                                          <p:val>
                                            <p:strVal val="(6*min(max(#ppt_w*#ppt_h,.3),1)-7.4)/-.7*#ppt_h"/>
                                          </p:val>
                                        </p:tav>
                                        <p:tav tm="100000">
                                          <p:val>
                                            <p:strVal val="#ppt_h"/>
                                          </p:val>
                                        </p:tav>
                                      </p:tavLst>
                                    </p:anim>
                                    <p:anim calcmode="lin" valueType="num">
                                      <p:cBhvr>
                                        <p:cTn id="41" dur="500" fill="hold"/>
                                        <p:tgtEl>
                                          <p:spTgt spid="41"/>
                                        </p:tgtEl>
                                        <p:attrNameLst>
                                          <p:attrName>ppt_x</p:attrName>
                                        </p:attrNameLst>
                                      </p:cBhvr>
                                      <p:tavLst>
                                        <p:tav tm="0">
                                          <p:val>
                                            <p:fltVal val="0.5"/>
                                          </p:val>
                                        </p:tav>
                                        <p:tav tm="100000">
                                          <p:val>
                                            <p:strVal val="#ppt_x"/>
                                          </p:val>
                                        </p:tav>
                                      </p:tavLst>
                                    </p:anim>
                                    <p:anim calcmode="lin" valueType="num">
                                      <p:cBhvr>
                                        <p:cTn id="42" dur="500" fill="hold"/>
                                        <p:tgtEl>
                                          <p:spTgt spid="41"/>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1" nodeType="clickEffect">
                                  <p:stCondLst>
                                    <p:cond delay="0"/>
                                  </p:stCondLst>
                                  <p:childTnLst>
                                    <p:anim calcmode="lin" valueType="num">
                                      <p:cBhvr>
                                        <p:cTn id="46" dur="500"/>
                                        <p:tgtEl>
                                          <p:spTgt spid="42"/>
                                        </p:tgtEl>
                                        <p:attrNameLst>
                                          <p:attrName>ppt_w</p:attrName>
                                        </p:attrNameLst>
                                      </p:cBhvr>
                                      <p:tavLst>
                                        <p:tav tm="0">
                                          <p:val>
                                            <p:strVal val="ppt_w"/>
                                          </p:val>
                                        </p:tav>
                                        <p:tav tm="100000">
                                          <p:val>
                                            <p:fltVal val="0"/>
                                          </p:val>
                                        </p:tav>
                                      </p:tavLst>
                                    </p:anim>
                                    <p:anim calcmode="lin" valueType="num">
                                      <p:cBhvr>
                                        <p:cTn id="47" dur="500"/>
                                        <p:tgtEl>
                                          <p:spTgt spid="42"/>
                                        </p:tgtEl>
                                        <p:attrNameLst>
                                          <p:attrName>ppt_h</p:attrName>
                                        </p:attrNameLst>
                                      </p:cBhvr>
                                      <p:tavLst>
                                        <p:tav tm="0">
                                          <p:val>
                                            <p:strVal val="ppt_h"/>
                                          </p:val>
                                        </p:tav>
                                        <p:tav tm="100000">
                                          <p:val>
                                            <p:fltVal val="0"/>
                                          </p:val>
                                        </p:tav>
                                      </p:tavLst>
                                    </p:anim>
                                    <p:set>
                                      <p:cBhvr>
                                        <p:cTn id="48"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audio12.wav"/>
                                        </p:tgtEl>
                                      </p:cMediaNode>
                                    </p:audio>
                                  </p:subTnLst>
                                </p:cTn>
                              </p:par>
                              <p:par>
                                <p:cTn id="49" presetID="23" presetClass="exit" presetSubtype="32" fill="hold" grpId="1" nodeType="withEffect">
                                  <p:stCondLst>
                                    <p:cond delay="0"/>
                                  </p:stCondLst>
                                  <p:childTnLst>
                                    <p:anim calcmode="lin" valueType="num">
                                      <p:cBhvr>
                                        <p:cTn id="50" dur="500"/>
                                        <p:tgtEl>
                                          <p:spTgt spid="40"/>
                                        </p:tgtEl>
                                        <p:attrNameLst>
                                          <p:attrName>ppt_w</p:attrName>
                                        </p:attrNameLst>
                                      </p:cBhvr>
                                      <p:tavLst>
                                        <p:tav tm="0">
                                          <p:val>
                                            <p:strVal val="ppt_w"/>
                                          </p:val>
                                        </p:tav>
                                        <p:tav tm="100000">
                                          <p:val>
                                            <p:fltVal val="0"/>
                                          </p:val>
                                        </p:tav>
                                      </p:tavLst>
                                    </p:anim>
                                    <p:anim calcmode="lin" valueType="num">
                                      <p:cBhvr>
                                        <p:cTn id="51" dur="500"/>
                                        <p:tgtEl>
                                          <p:spTgt spid="40"/>
                                        </p:tgtEl>
                                        <p:attrNameLst>
                                          <p:attrName>ppt_h</p:attrName>
                                        </p:attrNameLst>
                                      </p:cBhvr>
                                      <p:tavLst>
                                        <p:tav tm="0">
                                          <p:val>
                                            <p:strVal val="ppt_h"/>
                                          </p:val>
                                        </p:tav>
                                        <p:tav tm="100000">
                                          <p:val>
                                            <p:fltVal val="0"/>
                                          </p:val>
                                        </p:tav>
                                      </p:tavLst>
                                    </p:anim>
                                    <p:set>
                                      <p:cBhvr>
                                        <p:cTn id="52" dur="1" fill="hold">
                                          <p:stCondLst>
                                            <p:cond delay="499"/>
                                          </p:stCondLst>
                                        </p:cTn>
                                        <p:tgtEl>
                                          <p:spTgt spid="40"/>
                                        </p:tgtEl>
                                        <p:attrNameLst>
                                          <p:attrName>style.visibility</p:attrName>
                                        </p:attrNameLst>
                                      </p:cBhvr>
                                      <p:to>
                                        <p:strVal val="hidden"/>
                                      </p:to>
                                    </p:set>
                                  </p:childTnLst>
                                </p:cTn>
                              </p:par>
                              <p:par>
                                <p:cTn id="53" presetID="23" presetClass="exit" presetSubtype="32" fill="hold" grpId="1" nodeType="withEffect">
                                  <p:stCondLst>
                                    <p:cond delay="0"/>
                                  </p:stCondLst>
                                  <p:childTnLst>
                                    <p:anim calcmode="lin" valueType="num">
                                      <p:cBhvr>
                                        <p:cTn id="54" dur="500"/>
                                        <p:tgtEl>
                                          <p:spTgt spid="38"/>
                                        </p:tgtEl>
                                        <p:attrNameLst>
                                          <p:attrName>ppt_w</p:attrName>
                                        </p:attrNameLst>
                                      </p:cBhvr>
                                      <p:tavLst>
                                        <p:tav tm="0">
                                          <p:val>
                                            <p:strVal val="ppt_w"/>
                                          </p:val>
                                        </p:tav>
                                        <p:tav tm="100000">
                                          <p:val>
                                            <p:fltVal val="0"/>
                                          </p:val>
                                        </p:tav>
                                      </p:tavLst>
                                    </p:anim>
                                    <p:anim calcmode="lin" valueType="num">
                                      <p:cBhvr>
                                        <p:cTn id="55" dur="500"/>
                                        <p:tgtEl>
                                          <p:spTgt spid="38"/>
                                        </p:tgtEl>
                                        <p:attrNameLst>
                                          <p:attrName>ppt_h</p:attrName>
                                        </p:attrNameLst>
                                      </p:cBhvr>
                                      <p:tavLst>
                                        <p:tav tm="0">
                                          <p:val>
                                            <p:strVal val="ppt_h"/>
                                          </p:val>
                                        </p:tav>
                                        <p:tav tm="100000">
                                          <p:val>
                                            <p:fltVal val="0"/>
                                          </p:val>
                                        </p:tav>
                                      </p:tavLst>
                                    </p:anim>
                                    <p:set>
                                      <p:cBhvr>
                                        <p:cTn id="56" dur="1" fill="hold">
                                          <p:stCondLst>
                                            <p:cond delay="499"/>
                                          </p:stCondLst>
                                        </p:cTn>
                                        <p:tgtEl>
                                          <p:spTgt spid="38"/>
                                        </p:tgtEl>
                                        <p:attrNameLst>
                                          <p:attrName>style.visibility</p:attrName>
                                        </p:attrNameLst>
                                      </p:cBhvr>
                                      <p:to>
                                        <p:strVal val="hidden"/>
                                      </p:to>
                                    </p:set>
                                  </p:childTnLst>
                                </p:cTn>
                              </p:par>
                              <p:par>
                                <p:cTn id="57" presetID="23" presetClass="exit" presetSubtype="32" fill="hold" grpId="1" nodeType="withEffect">
                                  <p:stCondLst>
                                    <p:cond delay="0"/>
                                  </p:stCondLst>
                                  <p:childTnLst>
                                    <p:anim calcmode="lin" valueType="num">
                                      <p:cBhvr>
                                        <p:cTn id="58" dur="500"/>
                                        <p:tgtEl>
                                          <p:spTgt spid="39"/>
                                        </p:tgtEl>
                                        <p:attrNameLst>
                                          <p:attrName>ppt_w</p:attrName>
                                        </p:attrNameLst>
                                      </p:cBhvr>
                                      <p:tavLst>
                                        <p:tav tm="0">
                                          <p:val>
                                            <p:strVal val="ppt_w"/>
                                          </p:val>
                                        </p:tav>
                                        <p:tav tm="100000">
                                          <p:val>
                                            <p:fltVal val="0"/>
                                          </p:val>
                                        </p:tav>
                                      </p:tavLst>
                                    </p:anim>
                                    <p:anim calcmode="lin" valueType="num">
                                      <p:cBhvr>
                                        <p:cTn id="59" dur="500"/>
                                        <p:tgtEl>
                                          <p:spTgt spid="39"/>
                                        </p:tgtEl>
                                        <p:attrNameLst>
                                          <p:attrName>ppt_h</p:attrName>
                                        </p:attrNameLst>
                                      </p:cBhvr>
                                      <p:tavLst>
                                        <p:tav tm="0">
                                          <p:val>
                                            <p:strVal val="ppt_h"/>
                                          </p:val>
                                        </p:tav>
                                        <p:tav tm="100000">
                                          <p:val>
                                            <p:fltVal val="0"/>
                                          </p:val>
                                        </p:tav>
                                      </p:tavLst>
                                    </p:anim>
                                    <p:set>
                                      <p:cBhvr>
                                        <p:cTn id="60" dur="1" fill="hold">
                                          <p:stCondLst>
                                            <p:cond delay="499"/>
                                          </p:stCondLst>
                                        </p:cTn>
                                        <p:tgtEl>
                                          <p:spTgt spid="39"/>
                                        </p:tgtEl>
                                        <p:attrNameLst>
                                          <p:attrName>style.visibility</p:attrName>
                                        </p:attrNameLst>
                                      </p:cBhvr>
                                      <p:to>
                                        <p:strVal val="hidden"/>
                                      </p:to>
                                    </p:set>
                                  </p:childTnLst>
                                </p:cTn>
                              </p:par>
                              <p:par>
                                <p:cTn id="61" presetID="23" presetClass="exit" presetSubtype="32" fill="hold" grpId="1" nodeType="withEffect">
                                  <p:stCondLst>
                                    <p:cond delay="0"/>
                                  </p:stCondLst>
                                  <p:childTnLst>
                                    <p:anim calcmode="lin" valueType="num">
                                      <p:cBhvr>
                                        <p:cTn id="62" dur="500"/>
                                        <p:tgtEl>
                                          <p:spTgt spid="41"/>
                                        </p:tgtEl>
                                        <p:attrNameLst>
                                          <p:attrName>ppt_w</p:attrName>
                                        </p:attrNameLst>
                                      </p:cBhvr>
                                      <p:tavLst>
                                        <p:tav tm="0">
                                          <p:val>
                                            <p:strVal val="ppt_w"/>
                                          </p:val>
                                        </p:tav>
                                        <p:tav tm="100000">
                                          <p:val>
                                            <p:fltVal val="0"/>
                                          </p:val>
                                        </p:tav>
                                      </p:tavLst>
                                    </p:anim>
                                    <p:anim calcmode="lin" valueType="num">
                                      <p:cBhvr>
                                        <p:cTn id="63" dur="500"/>
                                        <p:tgtEl>
                                          <p:spTgt spid="41"/>
                                        </p:tgtEl>
                                        <p:attrNameLst>
                                          <p:attrName>ppt_h</p:attrName>
                                        </p:attrNameLst>
                                      </p:cBhvr>
                                      <p:tavLst>
                                        <p:tav tm="0">
                                          <p:val>
                                            <p:strVal val="ppt_h"/>
                                          </p:val>
                                        </p:tav>
                                        <p:tav tm="100000">
                                          <p:val>
                                            <p:fltVal val="0"/>
                                          </p:val>
                                        </p:tav>
                                      </p:tavLst>
                                    </p:anim>
                                    <p:set>
                                      <p:cBhvr>
                                        <p:cTn id="64" dur="1" fill="hold">
                                          <p:stCondLst>
                                            <p:cond delay="499"/>
                                          </p:stCondLst>
                                        </p:cTn>
                                        <p:tgtEl>
                                          <p:spTgt spid="41"/>
                                        </p:tgtEl>
                                        <p:attrNameLst>
                                          <p:attrName>style.visibility</p:attrName>
                                        </p:attrNameLst>
                                      </p:cBhvr>
                                      <p:to>
                                        <p:strVal val="hidden"/>
                                      </p:to>
                                    </p:set>
                                  </p:childTnLst>
                                </p:cTn>
                              </p:par>
                              <p:par>
                                <p:cTn id="65" presetID="1" presetClass="exit" presetSubtype="0" fill="hold" grpId="2" nodeType="withEffect">
                                  <p:stCondLst>
                                    <p:cond delay="500"/>
                                  </p:stCondLst>
                                  <p:childTnLst>
                                    <p:set>
                                      <p:cBhvr>
                                        <p:cTn id="66" dur="1" fill="hold">
                                          <p:stCondLst>
                                            <p:cond delay="0"/>
                                          </p:stCondLst>
                                        </p:cTn>
                                        <p:tgtEl>
                                          <p:spTgt spid="40"/>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50_50.wav"/>
                                        </p:tgtEl>
                                      </p:cMediaNode>
                                    </p:audio>
                                  </p:subTnLst>
                                </p:cTn>
                              </p:par>
                              <p:par>
                                <p:cTn id="67" presetID="1" presetClass="exit" presetSubtype="0" fill="hold" grpId="2" nodeType="withEffect">
                                  <p:stCondLst>
                                    <p:cond delay="500"/>
                                  </p:stCondLst>
                                  <p:childTnLst>
                                    <p:set>
                                      <p:cBhvr>
                                        <p:cTn id="6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40"/>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40"/>
                                        </p:tgtEl>
                                        <p:attrNameLst>
                                          <p:attrName>fillcolor</p:attrName>
                                        </p:attrNameLst>
                                      </p:cBhvr>
                                      <p:to>
                                        <a:schemeClr val="accent2"/>
                                      </p:to>
                                    </p:animClr>
                                    <p:set>
                                      <p:cBhvr>
                                        <p:cTn id="74" dur="500" fill="hold"/>
                                        <p:tgtEl>
                                          <p:spTgt spid="40"/>
                                        </p:tgtEl>
                                        <p:attrNameLst>
                                          <p:attrName>fill.type</p:attrName>
                                        </p:attrNameLst>
                                      </p:cBhvr>
                                      <p:to>
                                        <p:strVal val="solid"/>
                                      </p:to>
                                    </p:set>
                                    <p:set>
                                      <p:cBhvr>
                                        <p:cTn id="75" dur="500" fill="hold"/>
                                        <p:tgtEl>
                                          <p:spTgt spid="40"/>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7" name="audio25.wav"/>
                                        </p:tgtEl>
                                      </p:cMediaNode>
                                    </p:audio>
                                  </p:subTnLst>
                                </p:cTn>
                              </p:par>
                            </p:childTnLst>
                          </p:cTn>
                        </p:par>
                        <p:par>
                          <p:cTn id="76" fill="hold">
                            <p:stCondLst>
                              <p:cond delay="500"/>
                            </p:stCondLst>
                            <p:childTnLst>
                              <p:par>
                                <p:cTn id="77" presetID="1" presetClass="emph" presetSubtype="2" repeatCount="4000" fill="hold" nodeType="afterEffect">
                                  <p:stCondLst>
                                    <p:cond delay="5000"/>
                                  </p:stCondLst>
                                  <p:childTnLst>
                                    <p:animClr clrSpc="rgb" dir="cw">
                                      <p:cBhvr>
                                        <p:cTn id="78" dur="500" fill="hold"/>
                                        <p:tgtEl>
                                          <p:spTgt spid="39"/>
                                        </p:tgtEl>
                                        <p:attrNameLst>
                                          <p:attrName>fillcolor</p:attrName>
                                        </p:attrNameLst>
                                      </p:cBhvr>
                                      <p:to>
                                        <a:srgbClr val="16F82C"/>
                                      </p:to>
                                    </p:animClr>
                                    <p:set>
                                      <p:cBhvr>
                                        <p:cTn id="79" dur="500" fill="hold"/>
                                        <p:tgtEl>
                                          <p:spTgt spid="39"/>
                                        </p:tgtEl>
                                        <p:attrNameLst>
                                          <p:attrName>fill.type</p:attrName>
                                        </p:attrNameLst>
                                      </p:cBhvr>
                                      <p:to>
                                        <p:strVal val="solid"/>
                                      </p:to>
                                    </p:set>
                                    <p:set>
                                      <p:cBhvr>
                                        <p:cTn id="80" dur="500" fill="hold"/>
                                        <p:tgtEl>
                                          <p:spTgt spid="39"/>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0"/>
                  </p:tgtEl>
                </p:cond>
              </p:nextCondLst>
            </p:seq>
            <p:seq concurrent="1" nextAc="seek">
              <p:cTn id="81" restart="whenNotActive" fill="hold" evtFilter="cancelBubble" nodeType="interactiveSeq">
                <p:stCondLst>
                  <p:cond evt="onClick" delay="0">
                    <p:tgtEl>
                      <p:spTgt spid="38"/>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38"/>
                                        </p:tgtEl>
                                        <p:attrNameLst>
                                          <p:attrName>fillcolor</p:attrName>
                                        </p:attrNameLst>
                                      </p:cBhvr>
                                      <p:to>
                                        <a:schemeClr val="accent2"/>
                                      </p:to>
                                    </p:animClr>
                                    <p:set>
                                      <p:cBhvr>
                                        <p:cTn id="86" dur="500" fill="hold"/>
                                        <p:tgtEl>
                                          <p:spTgt spid="38"/>
                                        </p:tgtEl>
                                        <p:attrNameLst>
                                          <p:attrName>fill.type</p:attrName>
                                        </p:attrNameLst>
                                      </p:cBhvr>
                                      <p:to>
                                        <p:strVal val="solid"/>
                                      </p:to>
                                    </p:set>
                                    <p:set>
                                      <p:cBhvr>
                                        <p:cTn id="87" dur="500" fill="hold"/>
                                        <p:tgtEl>
                                          <p:spTgt spid="38"/>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7" name="audio25.wav"/>
                                        </p:tgtEl>
                                      </p:cMediaNode>
                                    </p:audio>
                                  </p:subTnLst>
                                </p:cTn>
                              </p:par>
                            </p:childTnLst>
                          </p:cTn>
                        </p:par>
                        <p:par>
                          <p:cTn id="88" fill="hold">
                            <p:stCondLst>
                              <p:cond delay="500"/>
                            </p:stCondLst>
                            <p:childTnLst>
                              <p:par>
                                <p:cTn id="89" presetID="1" presetClass="emph" presetSubtype="2" repeatCount="4000" fill="hold" nodeType="afterEffect">
                                  <p:stCondLst>
                                    <p:cond delay="5000"/>
                                  </p:stCondLst>
                                  <p:childTnLst>
                                    <p:animClr clrSpc="rgb" dir="cw">
                                      <p:cBhvr>
                                        <p:cTn id="90" dur="500" fill="hold"/>
                                        <p:tgtEl>
                                          <p:spTgt spid="39"/>
                                        </p:tgtEl>
                                        <p:attrNameLst>
                                          <p:attrName>fillcolor</p:attrName>
                                        </p:attrNameLst>
                                      </p:cBhvr>
                                      <p:to>
                                        <a:srgbClr val="16F82C"/>
                                      </p:to>
                                    </p:animClr>
                                    <p:set>
                                      <p:cBhvr>
                                        <p:cTn id="91" dur="500" fill="hold"/>
                                        <p:tgtEl>
                                          <p:spTgt spid="39"/>
                                        </p:tgtEl>
                                        <p:attrNameLst>
                                          <p:attrName>fill.type</p:attrName>
                                        </p:attrNameLst>
                                      </p:cBhvr>
                                      <p:to>
                                        <p:strVal val="solid"/>
                                      </p:to>
                                    </p:set>
                                    <p:set>
                                      <p:cBhvr>
                                        <p:cTn id="92" dur="500" fill="hold"/>
                                        <p:tgtEl>
                                          <p:spTgt spid="39"/>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8"/>
                  </p:tgtEl>
                </p:cond>
              </p:nextCondLst>
            </p:seq>
            <p:seq concurrent="1" nextAc="seek">
              <p:cTn id="93" restart="whenNotActive" fill="hold" evtFilter="cancelBubble" nodeType="interactiveSeq">
                <p:stCondLst>
                  <p:cond evt="onClick" delay="0">
                    <p:tgtEl>
                      <p:spTgt spid="41"/>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500" fill="hold"/>
                                        <p:tgtEl>
                                          <p:spTgt spid="41"/>
                                        </p:tgtEl>
                                        <p:attrNameLst>
                                          <p:attrName>fillcolor</p:attrName>
                                        </p:attrNameLst>
                                      </p:cBhvr>
                                      <p:to>
                                        <a:schemeClr val="accent2"/>
                                      </p:to>
                                    </p:animClr>
                                    <p:set>
                                      <p:cBhvr>
                                        <p:cTn id="98" dur="500" fill="hold"/>
                                        <p:tgtEl>
                                          <p:spTgt spid="41"/>
                                        </p:tgtEl>
                                        <p:attrNameLst>
                                          <p:attrName>fill.type</p:attrName>
                                        </p:attrNameLst>
                                      </p:cBhvr>
                                      <p:to>
                                        <p:strVal val="solid"/>
                                      </p:to>
                                    </p:set>
                                    <p:set>
                                      <p:cBhvr>
                                        <p:cTn id="99" dur="500" fill="hold"/>
                                        <p:tgtEl>
                                          <p:spTgt spid="41"/>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7" name="audio25.wav"/>
                                        </p:tgtEl>
                                      </p:cMediaNode>
                                    </p:audio>
                                  </p:subTnLst>
                                </p:cTn>
                              </p:par>
                            </p:childTnLst>
                          </p:cTn>
                        </p:par>
                        <p:par>
                          <p:cTn id="100" fill="hold">
                            <p:stCondLst>
                              <p:cond delay="500"/>
                            </p:stCondLst>
                            <p:childTnLst>
                              <p:par>
                                <p:cTn id="101" presetID="1" presetClass="emph" presetSubtype="2" repeatCount="4000" fill="hold" nodeType="afterEffect">
                                  <p:stCondLst>
                                    <p:cond delay="5000"/>
                                  </p:stCondLst>
                                  <p:childTnLst>
                                    <p:animClr clrSpc="rgb" dir="cw">
                                      <p:cBhvr>
                                        <p:cTn id="102" dur="500" fill="hold"/>
                                        <p:tgtEl>
                                          <p:spTgt spid="39"/>
                                        </p:tgtEl>
                                        <p:attrNameLst>
                                          <p:attrName>fillcolor</p:attrName>
                                        </p:attrNameLst>
                                      </p:cBhvr>
                                      <p:to>
                                        <a:srgbClr val="16F82C"/>
                                      </p:to>
                                    </p:animClr>
                                    <p:set>
                                      <p:cBhvr>
                                        <p:cTn id="103" dur="500" fill="hold"/>
                                        <p:tgtEl>
                                          <p:spTgt spid="39"/>
                                        </p:tgtEl>
                                        <p:attrNameLst>
                                          <p:attrName>fill.type</p:attrName>
                                        </p:attrNameLst>
                                      </p:cBhvr>
                                      <p:to>
                                        <p:strVal val="solid"/>
                                      </p:to>
                                    </p:set>
                                    <p:set>
                                      <p:cBhvr>
                                        <p:cTn id="104" dur="500" fill="hold"/>
                                        <p:tgtEl>
                                          <p:spTgt spid="39"/>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1"/>
                  </p:tgtEl>
                </p:cond>
              </p:nextCondLst>
            </p:seq>
            <p:seq concurrent="1" nextAc="seek">
              <p:cTn id="105" restart="whenNotActive" fill="hold" evtFilter="cancelBubble" nodeType="interactiveSeq">
                <p:stCondLst>
                  <p:cond evt="onClick" delay="0">
                    <p:tgtEl>
                      <p:spTgt spid="39"/>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39"/>
                                        </p:tgtEl>
                                        <p:attrNameLst>
                                          <p:attrName>fillcolor</p:attrName>
                                        </p:attrNameLst>
                                      </p:cBhvr>
                                      <p:to>
                                        <a:schemeClr val="accent2"/>
                                      </p:to>
                                    </p:animClr>
                                    <p:set>
                                      <p:cBhvr>
                                        <p:cTn id="110" dur="500" fill="hold"/>
                                        <p:tgtEl>
                                          <p:spTgt spid="39"/>
                                        </p:tgtEl>
                                        <p:attrNameLst>
                                          <p:attrName>fill.type</p:attrName>
                                        </p:attrNameLst>
                                      </p:cBhvr>
                                      <p:to>
                                        <p:strVal val="solid"/>
                                      </p:to>
                                    </p:set>
                                    <p:set>
                                      <p:cBhvr>
                                        <p:cTn id="111" dur="500" fill="hold"/>
                                        <p:tgtEl>
                                          <p:spTgt spid="39"/>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7" name="audio25.wav"/>
                                        </p:tgtEl>
                                      </p:cMediaNode>
                                    </p:audio>
                                  </p:subTnLst>
                                </p:cTn>
                              </p:par>
                            </p:childTnLst>
                          </p:cTn>
                        </p:par>
                        <p:par>
                          <p:cTn id="112" fill="hold">
                            <p:stCondLst>
                              <p:cond delay="500"/>
                            </p:stCondLst>
                            <p:childTnLst>
                              <p:par>
                                <p:cTn id="113" presetID="1" presetClass="emph" presetSubtype="2" repeatCount="4000" fill="hold" nodeType="afterEffect">
                                  <p:stCondLst>
                                    <p:cond delay="5000"/>
                                  </p:stCondLst>
                                  <p:childTnLst>
                                    <p:animClr clrSpc="rgb" dir="cw">
                                      <p:cBhvr>
                                        <p:cTn id="114" dur="500" fill="hold"/>
                                        <p:tgtEl>
                                          <p:spTgt spid="39"/>
                                        </p:tgtEl>
                                        <p:attrNameLst>
                                          <p:attrName>fillcolor</p:attrName>
                                        </p:attrNameLst>
                                      </p:cBhvr>
                                      <p:to>
                                        <a:srgbClr val="16F82C"/>
                                      </p:to>
                                    </p:animClr>
                                    <p:set>
                                      <p:cBhvr>
                                        <p:cTn id="115" dur="500" fill="hold"/>
                                        <p:tgtEl>
                                          <p:spTgt spid="39"/>
                                        </p:tgtEl>
                                        <p:attrNameLst>
                                          <p:attrName>fill.type</p:attrName>
                                        </p:attrNameLst>
                                      </p:cBhvr>
                                      <p:to>
                                        <p:strVal val="solid"/>
                                      </p:to>
                                    </p:set>
                                    <p:set>
                                      <p:cBhvr>
                                        <p:cTn id="116" dur="500" fill="hold"/>
                                        <p:tgtEl>
                                          <p:spTgt spid="39"/>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39"/>
                  </p:tgtEl>
                </p:cond>
              </p:nextCondLst>
            </p:seq>
            <p:seq concurrent="1" nextAc="seek">
              <p:cTn id="117" restart="whenNotActive" fill="hold" evtFilter="cancelBubble" nodeType="interactiveSeq">
                <p:stCondLst>
                  <p:cond evt="onClick" delay="0">
                    <p:tgtEl>
                      <p:spTgt spid="35"/>
                    </p:tgtEl>
                  </p:cond>
                </p:stCondLst>
                <p:endSync evt="end" delay="0">
                  <p:rtn val="all"/>
                </p:endSync>
                <p:childTnLst>
                  <p:par>
                    <p:cTn id="118" fill="hold">
                      <p:stCondLst>
                        <p:cond delay="0"/>
                      </p:stCondLst>
                      <p:childTnLst>
                        <p:par>
                          <p:cTn id="119" fill="hold">
                            <p:stCondLst>
                              <p:cond delay="0"/>
                            </p:stCondLst>
                            <p:childTnLst>
                              <p:par>
                                <p:cTn id="120" presetID="2" presetClass="mediacall" presetSubtype="0" fill="hold" nodeType="withEffect">
                                  <p:stCondLst>
                                    <p:cond delay="0"/>
                                  </p:stCondLst>
                                  <p:childTnLst>
                                    <p:cmd type="call" cmd="togglePause">
                                      <p:cBhvr>
                                        <p:cTn id="121" dur="1" fill="hold"/>
                                        <p:tgtEl>
                                          <p:spTgt spid="35"/>
                                        </p:tgtEl>
                                      </p:cBhvr>
                                    </p:cmd>
                                  </p:childTnLst>
                                </p:cTn>
                              </p:par>
                            </p:childTnLst>
                          </p:cTn>
                        </p:par>
                      </p:childTnLst>
                    </p:cTn>
                  </p:par>
                </p:childTnLst>
              </p:cTn>
              <p:nextCondLst>
                <p:cond evt="onClick" delay="0">
                  <p:tgtEl>
                    <p:spTgt spid="35"/>
                  </p:tgtEl>
                </p:cond>
              </p:nextCondLst>
            </p:seq>
            <p:seq concurrent="1" nextAc="seek">
              <p:cTn id="122" restart="whenNotActive" fill="hold" evtFilter="cancelBubble" nodeType="interactiveSeq">
                <p:stCondLst>
                  <p:cond evt="onClick" delay="0">
                    <p:tgtEl>
                      <p:spTgt spid="46"/>
                    </p:tgtEl>
                  </p:cond>
                </p:stCondLst>
                <p:endSync evt="end" delay="0">
                  <p:rtn val="all"/>
                </p:endSync>
                <p:childTnLst>
                  <p:par>
                    <p:cTn id="123" fill="hold">
                      <p:stCondLst>
                        <p:cond delay="0"/>
                      </p:stCondLst>
                      <p:childTnLst>
                        <p:par>
                          <p:cTn id="124" fill="hold">
                            <p:stCondLst>
                              <p:cond delay="0"/>
                            </p:stCondLst>
                            <p:childTnLst>
                              <p:par>
                                <p:cTn id="125" presetID="6" presetClass="emph" presetSubtype="0" autoRev="1" fill="hold" nodeType="clickEffect">
                                  <p:stCondLst>
                                    <p:cond delay="0"/>
                                  </p:stCondLst>
                                  <p:childTnLst>
                                    <p:animScale>
                                      <p:cBhvr>
                                        <p:cTn id="126" dur="500" fill="hold"/>
                                        <p:tgtEl>
                                          <p:spTgt spid="46"/>
                                        </p:tgtEl>
                                      </p:cBhvr>
                                      <p:by x="125000" y="125000"/>
                                    </p:animScale>
                                  </p:childTnLst>
                                  <p:subTnLst>
                                    <p:audio>
                                      <p:cMediaNode>
                                        <p:cTn display="0" masterRel="sameClick">
                                          <p:stCondLst>
                                            <p:cond evt="begin" delay="0">
                                              <p:tn val="125"/>
                                            </p:cond>
                                          </p:stCondLst>
                                          <p:endCondLst>
                                            <p:cond evt="onStopAudio" delay="0">
                                              <p:tgtEl>
                                                <p:sldTgt/>
                                              </p:tgtEl>
                                            </p:cond>
                                          </p:endCondLst>
                                        </p:cTn>
                                        <p:tgtEl>
                                          <p:sndTgt r:embed="rId10" name="chuong reo.wav"/>
                                        </p:tgtEl>
                                      </p:cMediaNode>
                                    </p:audio>
                                  </p:subTnLst>
                                </p:cTn>
                              </p:par>
                            </p:childTnLst>
                          </p:cTn>
                        </p:par>
                        <p:par>
                          <p:cTn id="127" fill="hold">
                            <p:stCondLst>
                              <p:cond delay="1000"/>
                            </p:stCondLst>
                            <p:childTnLst>
                              <p:par>
                                <p:cTn id="128" presetID="47" presetClass="entr" presetSubtype="0" fill="hold" nodeType="afterEffect">
                                  <p:stCondLst>
                                    <p:cond delay="0"/>
                                  </p:stCondLst>
                                  <p:childTnLst>
                                    <p:set>
                                      <p:cBhvr>
                                        <p:cTn id="129" dur="1" fill="hold">
                                          <p:stCondLst>
                                            <p:cond delay="0"/>
                                          </p:stCondLst>
                                        </p:cTn>
                                        <p:tgtEl>
                                          <p:spTgt spid="50"/>
                                        </p:tgtEl>
                                        <p:attrNameLst>
                                          <p:attrName>style.visibility</p:attrName>
                                        </p:attrNameLst>
                                      </p:cBhvr>
                                      <p:to>
                                        <p:strVal val="visible"/>
                                      </p:to>
                                    </p:set>
                                    <p:animEffect transition="in" filter="fade">
                                      <p:cBhvr>
                                        <p:cTn id="130" dur="1000"/>
                                        <p:tgtEl>
                                          <p:spTgt spid="50"/>
                                        </p:tgtEl>
                                      </p:cBhvr>
                                    </p:animEffect>
                                    <p:anim calcmode="lin" valueType="num">
                                      <p:cBhvr>
                                        <p:cTn id="131" dur="1000" fill="hold"/>
                                        <p:tgtEl>
                                          <p:spTgt spid="50"/>
                                        </p:tgtEl>
                                        <p:attrNameLst>
                                          <p:attrName>ppt_x</p:attrName>
                                        </p:attrNameLst>
                                      </p:cBhvr>
                                      <p:tavLst>
                                        <p:tav tm="0">
                                          <p:val>
                                            <p:strVal val="#ppt_x"/>
                                          </p:val>
                                        </p:tav>
                                        <p:tav tm="100000">
                                          <p:val>
                                            <p:strVal val="#ppt_x"/>
                                          </p:val>
                                        </p:tav>
                                      </p:tavLst>
                                    </p:anim>
                                    <p:anim calcmode="lin" valueType="num">
                                      <p:cBhvr>
                                        <p:cTn id="132" dur="1000" fill="hold"/>
                                        <p:tgtEl>
                                          <p:spTgt spid="50"/>
                                        </p:tgtEl>
                                        <p:attrNameLst>
                                          <p:attrName>ppt_y</p:attrName>
                                        </p:attrNameLst>
                                      </p:cBhvr>
                                      <p:tavLst>
                                        <p:tav tm="0">
                                          <p:val>
                                            <p:strVal val="#ppt_y-.1"/>
                                          </p:val>
                                        </p:tav>
                                        <p:tav tm="100000">
                                          <p:val>
                                            <p:strVal val="#ppt_y"/>
                                          </p:val>
                                        </p:tav>
                                      </p:tavLst>
                                    </p:anim>
                                  </p:childTnLst>
                                </p:cTn>
                              </p:par>
                            </p:childTnLst>
                          </p:cTn>
                        </p:par>
                        <p:par>
                          <p:cTn id="133" fill="hold">
                            <p:stCondLst>
                              <p:cond delay="2000"/>
                            </p:stCondLst>
                            <p:childTnLst>
                              <p:par>
                                <p:cTn id="134" presetID="2" presetClass="exit" presetSubtype="1" fill="hold" nodeType="afterEffect">
                                  <p:stCondLst>
                                    <p:cond delay="1000"/>
                                  </p:stCondLst>
                                  <p:childTnLst>
                                    <p:anim calcmode="lin" valueType="num">
                                      <p:cBhvr additive="base">
                                        <p:cTn id="135" dur="500"/>
                                        <p:tgtEl>
                                          <p:spTgt spid="50"/>
                                        </p:tgtEl>
                                        <p:attrNameLst>
                                          <p:attrName>ppt_x</p:attrName>
                                        </p:attrNameLst>
                                      </p:cBhvr>
                                      <p:tavLst>
                                        <p:tav tm="0">
                                          <p:val>
                                            <p:strVal val="ppt_x"/>
                                          </p:val>
                                        </p:tav>
                                        <p:tav tm="100000">
                                          <p:val>
                                            <p:strVal val="ppt_x"/>
                                          </p:val>
                                        </p:tav>
                                      </p:tavLst>
                                    </p:anim>
                                    <p:anim calcmode="lin" valueType="num">
                                      <p:cBhvr additive="base">
                                        <p:cTn id="136" dur="500"/>
                                        <p:tgtEl>
                                          <p:spTgt spid="50"/>
                                        </p:tgtEl>
                                        <p:attrNameLst>
                                          <p:attrName>ppt_y</p:attrName>
                                        </p:attrNameLst>
                                      </p:cBhvr>
                                      <p:tavLst>
                                        <p:tav tm="0">
                                          <p:val>
                                            <p:strVal val="ppt_y"/>
                                          </p:val>
                                        </p:tav>
                                        <p:tav tm="100000">
                                          <p:val>
                                            <p:strVal val="0-ppt_h/2"/>
                                          </p:val>
                                        </p:tav>
                                      </p:tavLst>
                                    </p:anim>
                                    <p:set>
                                      <p:cBhvr>
                                        <p:cTn id="137"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38" restart="whenNotActive" fill="hold" evtFilter="cancelBubble" nodeType="interactiveSeq">
                <p:stCondLst>
                  <p:cond evt="onClick" delay="0">
                    <p:tgtEl>
                      <p:spTgt spid="49"/>
                    </p:tgtEl>
                  </p:cond>
                </p:stCondLst>
                <p:endSync evt="end" delay="0">
                  <p:rtn val="all"/>
                </p:endSync>
                <p:childTnLst>
                  <p:par>
                    <p:cTn id="139" fill="hold">
                      <p:stCondLst>
                        <p:cond delay="0"/>
                      </p:stCondLst>
                      <p:childTnLst>
                        <p:par>
                          <p:cTn id="140" fill="hold">
                            <p:stCondLst>
                              <p:cond delay="0"/>
                            </p:stCondLst>
                            <p:childTnLst>
                              <p:par>
                                <p:cTn id="141" presetID="6" presetClass="emph" presetSubtype="0" autoRev="1" fill="hold" nodeType="clickEffect">
                                  <p:stCondLst>
                                    <p:cond delay="0"/>
                                  </p:stCondLst>
                                  <p:childTnLst>
                                    <p:animScale>
                                      <p:cBhvr>
                                        <p:cTn id="142" dur="500" fill="hold"/>
                                        <p:tgtEl>
                                          <p:spTgt spid="49"/>
                                        </p:tgtEl>
                                      </p:cBhvr>
                                      <p:by x="125000" y="125000"/>
                                    </p:animScale>
                                  </p:childTnLst>
                                  <p:subTnLst>
                                    <p:audio>
                                      <p:cMediaNode>
                                        <p:cTn display="0" masterRel="sameClick">
                                          <p:stCondLst>
                                            <p:cond evt="begin" delay="0">
                                              <p:tn val="141"/>
                                            </p:cond>
                                          </p:stCondLst>
                                          <p:endCondLst>
                                            <p:cond evt="onStopAudio" delay="0">
                                              <p:tgtEl>
                                                <p:sldTgt/>
                                              </p:tgtEl>
                                            </p:cond>
                                          </p:endCondLst>
                                        </p:cTn>
                                        <p:tgtEl>
                                          <p:sndTgt r:embed="rId11" name="audio1.wav"/>
                                        </p:tgtEl>
                                      </p:cMediaNode>
                                    </p:audio>
                                  </p:subTnLst>
                                </p:cTn>
                              </p:par>
                            </p:childTnLst>
                          </p:cTn>
                        </p:par>
                        <p:par>
                          <p:cTn id="143" fill="hold">
                            <p:stCondLst>
                              <p:cond delay="1000"/>
                            </p:stCondLst>
                            <p:childTnLst>
                              <p:par>
                                <p:cTn id="144" presetID="2" presetClass="entr" presetSubtype="1" fill="hold" nodeType="afterEffect">
                                  <p:stCondLst>
                                    <p:cond delay="1000"/>
                                  </p:stCondLst>
                                  <p:childTnLst>
                                    <p:set>
                                      <p:cBhvr>
                                        <p:cTn id="145" dur="1" fill="hold">
                                          <p:stCondLst>
                                            <p:cond delay="0"/>
                                          </p:stCondLst>
                                        </p:cTn>
                                        <p:tgtEl>
                                          <p:spTgt spid="63"/>
                                        </p:tgtEl>
                                        <p:attrNameLst>
                                          <p:attrName>style.visibility</p:attrName>
                                        </p:attrNameLst>
                                      </p:cBhvr>
                                      <p:to>
                                        <p:strVal val="visible"/>
                                      </p:to>
                                    </p:set>
                                    <p:anim calcmode="lin" valueType="num">
                                      <p:cBhvr additive="base">
                                        <p:cTn id="146" dur="500" fill="hold"/>
                                        <p:tgtEl>
                                          <p:spTgt spid="63"/>
                                        </p:tgtEl>
                                        <p:attrNameLst>
                                          <p:attrName>ppt_x</p:attrName>
                                        </p:attrNameLst>
                                      </p:cBhvr>
                                      <p:tavLst>
                                        <p:tav tm="0">
                                          <p:val>
                                            <p:strVal val="#ppt_x"/>
                                          </p:val>
                                        </p:tav>
                                        <p:tav tm="100000">
                                          <p:val>
                                            <p:strVal val="#ppt_x"/>
                                          </p:val>
                                        </p:tav>
                                      </p:tavLst>
                                    </p:anim>
                                    <p:anim calcmode="lin" valueType="num">
                                      <p:cBhvr additive="base">
                                        <p:cTn id="147" dur="500" fill="hold"/>
                                        <p:tgtEl>
                                          <p:spTgt spid="63"/>
                                        </p:tgtEl>
                                        <p:attrNameLst>
                                          <p:attrName>ppt_y</p:attrName>
                                        </p:attrNameLst>
                                      </p:cBhvr>
                                      <p:tavLst>
                                        <p:tav tm="0">
                                          <p:val>
                                            <p:strVal val="0-#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xit" presetSubtype="1" fill="hold" nodeType="clickEffect">
                                  <p:stCondLst>
                                    <p:cond delay="0"/>
                                  </p:stCondLst>
                                  <p:childTnLst>
                                    <p:anim calcmode="lin" valueType="num">
                                      <p:cBhvr additive="base">
                                        <p:cTn id="151" dur="500"/>
                                        <p:tgtEl>
                                          <p:spTgt spid="63"/>
                                        </p:tgtEl>
                                        <p:attrNameLst>
                                          <p:attrName>ppt_x</p:attrName>
                                        </p:attrNameLst>
                                      </p:cBhvr>
                                      <p:tavLst>
                                        <p:tav tm="0">
                                          <p:val>
                                            <p:strVal val="ppt_x"/>
                                          </p:val>
                                        </p:tav>
                                        <p:tav tm="100000">
                                          <p:val>
                                            <p:strVal val="ppt_x"/>
                                          </p:val>
                                        </p:tav>
                                      </p:tavLst>
                                    </p:anim>
                                    <p:anim calcmode="lin" valueType="num">
                                      <p:cBhvr additive="base">
                                        <p:cTn id="152" dur="500"/>
                                        <p:tgtEl>
                                          <p:spTgt spid="63"/>
                                        </p:tgtEl>
                                        <p:attrNameLst>
                                          <p:attrName>ppt_y</p:attrName>
                                        </p:attrNameLst>
                                      </p:cBhvr>
                                      <p:tavLst>
                                        <p:tav tm="0">
                                          <p:val>
                                            <p:strVal val="ppt_y"/>
                                          </p:val>
                                        </p:tav>
                                        <p:tav tm="100000">
                                          <p:val>
                                            <p:strVal val="0-ppt_h/2"/>
                                          </p:val>
                                        </p:tav>
                                      </p:tavLst>
                                    </p:anim>
                                    <p:set>
                                      <p:cBhvr>
                                        <p:cTn id="153"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4" restart="whenNotActive" fill="hold" evtFilter="cancelBubble" nodeType="interactiveSeq">
                <p:stCondLst>
                  <p:cond evt="onClick" delay="0">
                    <p:tgtEl>
                      <p:spTgt spid="67"/>
                    </p:tgtEl>
                  </p:cond>
                </p:stCondLst>
                <p:endSync evt="end" delay="0">
                  <p:rtn val="all"/>
                </p:endSync>
                <p:childTnLst>
                  <p:par>
                    <p:cTn id="155" fill="hold">
                      <p:stCondLst>
                        <p:cond delay="0"/>
                      </p:stCondLst>
                      <p:childTnLst>
                        <p:par>
                          <p:cTn id="156" fill="hold">
                            <p:stCondLst>
                              <p:cond delay="0"/>
                            </p:stCondLst>
                            <p:childTnLst>
                              <p:par>
                                <p:cTn id="157" presetID="6" presetClass="emph" presetSubtype="0" autoRev="1" fill="hold" nodeType="clickEffect">
                                  <p:stCondLst>
                                    <p:cond delay="0"/>
                                  </p:stCondLst>
                                  <p:childTnLst>
                                    <p:animScale>
                                      <p:cBhvr>
                                        <p:cTn id="158" dur="500" fill="hold"/>
                                        <p:tgtEl>
                                          <p:spTgt spid="67"/>
                                        </p:tgtEl>
                                      </p:cBhvr>
                                      <p:by x="125000" y="125000"/>
                                    </p:animScale>
                                  </p:childTnLst>
                                  <p:subTnLst>
                                    <p:audio>
                                      <p:cMediaNode>
                                        <p:cTn display="0" masterRel="sameClick">
                                          <p:stCondLst>
                                            <p:cond evt="begin" delay="0">
                                              <p:tn val="157"/>
                                            </p:cond>
                                          </p:stCondLst>
                                          <p:endCondLst>
                                            <p:cond evt="onStopAudio" delay="0">
                                              <p:tgtEl>
                                                <p:sldTgt/>
                                              </p:tgtEl>
                                            </p:cond>
                                          </p:endCondLst>
                                        </p:cTn>
                                        <p:tgtEl>
                                          <p:sndTgt r:embed="rId11" name="audio1.wav"/>
                                        </p:tgtEl>
                                      </p:cMediaNode>
                                    </p:audio>
                                  </p:subTnLst>
                                </p:cTn>
                              </p:par>
                            </p:childTnLst>
                          </p:cTn>
                        </p:par>
                        <p:par>
                          <p:cTn id="159" fill="hold">
                            <p:stCondLst>
                              <p:cond delay="1000"/>
                            </p:stCondLst>
                            <p:childTnLst>
                              <p:par>
                                <p:cTn id="160" presetID="47" presetClass="entr" presetSubtype="0" fill="hold" nodeType="afterEffect">
                                  <p:stCondLst>
                                    <p:cond delay="250"/>
                                  </p:stCondLst>
                                  <p:childTnLst>
                                    <p:set>
                                      <p:cBhvr>
                                        <p:cTn id="161" dur="1" fill="hold">
                                          <p:stCondLst>
                                            <p:cond delay="0"/>
                                          </p:stCondLst>
                                        </p:cTn>
                                        <p:tgtEl>
                                          <p:spTgt spid="68"/>
                                        </p:tgtEl>
                                        <p:attrNameLst>
                                          <p:attrName>style.visibility</p:attrName>
                                        </p:attrNameLst>
                                      </p:cBhvr>
                                      <p:to>
                                        <p:strVal val="visible"/>
                                      </p:to>
                                    </p:set>
                                    <p:animEffect transition="in" filter="fade">
                                      <p:cBhvr>
                                        <p:cTn id="162" dur="1000"/>
                                        <p:tgtEl>
                                          <p:spTgt spid="68"/>
                                        </p:tgtEl>
                                      </p:cBhvr>
                                    </p:animEffect>
                                    <p:anim calcmode="lin" valueType="num">
                                      <p:cBhvr>
                                        <p:cTn id="163" dur="1000" fill="hold"/>
                                        <p:tgtEl>
                                          <p:spTgt spid="68"/>
                                        </p:tgtEl>
                                        <p:attrNameLst>
                                          <p:attrName>ppt_x</p:attrName>
                                        </p:attrNameLst>
                                      </p:cBhvr>
                                      <p:tavLst>
                                        <p:tav tm="0">
                                          <p:val>
                                            <p:strVal val="#ppt_x"/>
                                          </p:val>
                                        </p:tav>
                                        <p:tav tm="100000">
                                          <p:val>
                                            <p:strVal val="#ppt_x"/>
                                          </p:val>
                                        </p:tav>
                                      </p:tavLst>
                                    </p:anim>
                                    <p:anim calcmode="lin" valueType="num">
                                      <p:cBhvr>
                                        <p:cTn id="164"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7" presetClass="exit" presetSubtype="0" fill="hold" nodeType="clickEffect">
                                  <p:stCondLst>
                                    <p:cond delay="0"/>
                                  </p:stCondLst>
                                  <p:childTnLst>
                                    <p:animEffect transition="out" filter="fade">
                                      <p:cBhvr>
                                        <p:cTn id="168" dur="1000"/>
                                        <p:tgtEl>
                                          <p:spTgt spid="68"/>
                                        </p:tgtEl>
                                      </p:cBhvr>
                                    </p:animEffect>
                                    <p:anim calcmode="lin" valueType="num">
                                      <p:cBhvr>
                                        <p:cTn id="169" dur="1000"/>
                                        <p:tgtEl>
                                          <p:spTgt spid="68"/>
                                        </p:tgtEl>
                                        <p:attrNameLst>
                                          <p:attrName>ppt_x</p:attrName>
                                        </p:attrNameLst>
                                      </p:cBhvr>
                                      <p:tavLst>
                                        <p:tav tm="0">
                                          <p:val>
                                            <p:strVal val="ppt_x"/>
                                          </p:val>
                                        </p:tav>
                                        <p:tav tm="100000">
                                          <p:val>
                                            <p:strVal val="ppt_x"/>
                                          </p:val>
                                        </p:tav>
                                      </p:tavLst>
                                    </p:anim>
                                    <p:anim calcmode="lin" valueType="num">
                                      <p:cBhvr>
                                        <p:cTn id="170" dur="1000"/>
                                        <p:tgtEl>
                                          <p:spTgt spid="68"/>
                                        </p:tgtEl>
                                        <p:attrNameLst>
                                          <p:attrName>ppt_y</p:attrName>
                                        </p:attrNameLst>
                                      </p:cBhvr>
                                      <p:tavLst>
                                        <p:tav tm="0">
                                          <p:val>
                                            <p:strVal val="ppt_y"/>
                                          </p:val>
                                        </p:tav>
                                        <p:tav tm="100000">
                                          <p:val>
                                            <p:strVal val="ppt_y-.1"/>
                                          </p:val>
                                        </p:tav>
                                      </p:tavLst>
                                    </p:anim>
                                    <p:set>
                                      <p:cBhvr>
                                        <p:cTn id="171" dur="1" fill="hold">
                                          <p:stCondLst>
                                            <p:cond delay="9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72" restart="whenNotActive" fill="hold" evtFilter="cancelBubble" nodeType="interactiveSeq">
                <p:stCondLst>
                  <p:cond evt="onClick" delay="0">
                    <p:tgtEl>
                      <p:spTgt spid="45"/>
                    </p:tgtEl>
                  </p:cond>
                </p:stCondLst>
                <p:endSync evt="end" delay="0">
                  <p:rtn val="all"/>
                </p:endSync>
                <p:childTnLst>
                  <p:par>
                    <p:cTn id="173" fill="hold">
                      <p:stCondLst>
                        <p:cond delay="0"/>
                      </p:stCondLst>
                      <p:childTnLst>
                        <p:par>
                          <p:cTn id="174" fill="hold">
                            <p:stCondLst>
                              <p:cond delay="0"/>
                            </p:stCondLst>
                            <p:childTnLst>
                              <p:par>
                                <p:cTn id="175" presetID="6" presetClass="emph" presetSubtype="0" autoRev="1" fill="hold" nodeType="clickEffect">
                                  <p:stCondLst>
                                    <p:cond delay="0"/>
                                  </p:stCondLst>
                                  <p:childTnLst>
                                    <p:animScale>
                                      <p:cBhvr>
                                        <p:cTn id="176" dur="500" fill="hold"/>
                                        <p:tgtEl>
                                          <p:spTgt spid="45"/>
                                        </p:tgtEl>
                                      </p:cBhvr>
                                      <p:by x="125000" y="125000"/>
                                    </p:animScale>
                                  </p:childTnLst>
                                </p:cTn>
                              </p:par>
                            </p:childTnLst>
                          </p:cTn>
                        </p:par>
                      </p:childTnLst>
                    </p:cTn>
                  </p:par>
                </p:childTnLst>
              </p:cTn>
              <p:nextCondLst>
                <p:cond evt="onClick" delay="0">
                  <p:tgtEl>
                    <p:spTgt spid="45"/>
                  </p:tgtEl>
                </p:cond>
              </p:nextCondLst>
            </p:seq>
            <p:seq concurrent="1" nextAc="seek">
              <p:cTn id="177" restart="whenNotActive" fill="hold" evtFilter="cancelBubble" nodeType="interactiveSeq">
                <p:stCondLst>
                  <p:cond evt="onClick" delay="0">
                    <p:tgtEl>
                      <p:spTgt spid="69"/>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grpId="0" nodeType="afterEffect">
                                  <p:stCondLst>
                                    <p:cond delay="1000"/>
                                  </p:stCondLst>
                                  <p:childTnLst>
                                    <p:set>
                                      <p:cBhvr>
                                        <p:cTn id="181" dur="1" fill="hold">
                                          <p:stCondLst>
                                            <p:cond delay="0"/>
                                          </p:stCondLst>
                                        </p:cTn>
                                        <p:tgtEl>
                                          <p:spTgt spid="51"/>
                                        </p:tgtEl>
                                        <p:attrNameLst>
                                          <p:attrName>style.visibility</p:attrName>
                                        </p:attrNameLst>
                                      </p:cBhvr>
                                      <p:to>
                                        <p:strVal val="visible"/>
                                      </p:to>
                                    </p:set>
                                  </p:childTnLst>
                                  <p:subTnLst>
                                    <p:audio>
                                      <p:cMediaNode vol="19000">
                                        <p:cTn display="0" masterRel="sameClick">
                                          <p:stCondLst>
                                            <p:cond evt="begin" delay="0">
                                              <p:tn val="180"/>
                                            </p:cond>
                                          </p:stCondLst>
                                          <p:endCondLst>
                                            <p:cond evt="onStopAudio" delay="0">
                                              <p:tgtEl>
                                                <p:sldTgt/>
                                              </p:tgtEl>
                                            </p:cond>
                                          </p:endCondLst>
                                        </p:cTn>
                                        <p:tgtEl>
                                          <p:sndTgt r:embed="rId12" name="Ding.wav"/>
                                        </p:tgtEl>
                                      </p:cMediaNode>
                                    </p:audio>
                                  </p:subTnLst>
                                </p:cTn>
                              </p:par>
                            </p:childTnLst>
                          </p:cTn>
                        </p:par>
                        <p:par>
                          <p:cTn id="182" fill="hold">
                            <p:stCondLst>
                              <p:cond delay="1000"/>
                            </p:stCondLst>
                            <p:childTnLst>
                              <p:par>
                                <p:cTn id="183" presetID="1" presetClass="entr" presetSubtype="0" fill="hold" grpId="0" nodeType="afterEffect">
                                  <p:stCondLst>
                                    <p:cond delay="1000"/>
                                  </p:stCondLst>
                                  <p:childTnLst>
                                    <p:set>
                                      <p:cBhvr>
                                        <p:cTn id="184" dur="1" fill="hold">
                                          <p:stCondLst>
                                            <p:cond delay="0"/>
                                          </p:stCondLst>
                                        </p:cTn>
                                        <p:tgtEl>
                                          <p:spTgt spid="52"/>
                                        </p:tgtEl>
                                        <p:attrNameLst>
                                          <p:attrName>style.visibility</p:attrName>
                                        </p:attrNameLst>
                                      </p:cBhvr>
                                      <p:to>
                                        <p:strVal val="visible"/>
                                      </p:to>
                                    </p:set>
                                  </p:childTnLst>
                                  <p:subTnLst>
                                    <p:audio>
                                      <p:cMediaNode vol="19000">
                                        <p:cTn display="0" masterRel="sameClick">
                                          <p:stCondLst>
                                            <p:cond evt="begin" delay="0">
                                              <p:tn val="183"/>
                                            </p:cond>
                                          </p:stCondLst>
                                          <p:endCondLst>
                                            <p:cond evt="onStopAudio" delay="0">
                                              <p:tgtEl>
                                                <p:sldTgt/>
                                              </p:tgtEl>
                                            </p:cond>
                                          </p:endCondLst>
                                        </p:cTn>
                                        <p:tgtEl>
                                          <p:sndTgt r:embed="rId12" name="Ding.wav"/>
                                        </p:tgtEl>
                                      </p:cMediaNode>
                                    </p:audio>
                                  </p:subTnLst>
                                </p:cTn>
                              </p:par>
                            </p:childTnLst>
                          </p:cTn>
                        </p:par>
                        <p:par>
                          <p:cTn id="185" fill="hold">
                            <p:stCondLst>
                              <p:cond delay="2000"/>
                            </p:stCondLst>
                            <p:childTnLst>
                              <p:par>
                                <p:cTn id="186" presetID="1" presetClass="entr" presetSubtype="0" fill="hold" grpId="0" nodeType="afterEffect">
                                  <p:stCondLst>
                                    <p:cond delay="1000"/>
                                  </p:stCondLst>
                                  <p:childTnLst>
                                    <p:set>
                                      <p:cBhvr>
                                        <p:cTn id="187" dur="1" fill="hold">
                                          <p:stCondLst>
                                            <p:cond delay="0"/>
                                          </p:stCondLst>
                                        </p:cTn>
                                        <p:tgtEl>
                                          <p:spTgt spid="53"/>
                                        </p:tgtEl>
                                        <p:attrNameLst>
                                          <p:attrName>style.visibility</p:attrName>
                                        </p:attrNameLst>
                                      </p:cBhvr>
                                      <p:to>
                                        <p:strVal val="visible"/>
                                      </p:to>
                                    </p:set>
                                  </p:childTnLst>
                                  <p:subTnLst>
                                    <p:audio>
                                      <p:cMediaNode vol="19000">
                                        <p:cTn display="0" masterRel="sameClick">
                                          <p:stCondLst>
                                            <p:cond evt="begin" delay="0">
                                              <p:tn val="186"/>
                                            </p:cond>
                                          </p:stCondLst>
                                          <p:endCondLst>
                                            <p:cond evt="onStopAudio" delay="0">
                                              <p:tgtEl>
                                                <p:sldTgt/>
                                              </p:tgtEl>
                                            </p:cond>
                                          </p:endCondLst>
                                        </p:cTn>
                                        <p:tgtEl>
                                          <p:sndTgt r:embed="rId12" name="Ding.wav"/>
                                        </p:tgtEl>
                                      </p:cMediaNode>
                                    </p:audio>
                                  </p:subTnLst>
                                </p:cTn>
                              </p:par>
                            </p:childTnLst>
                          </p:cTn>
                        </p:par>
                        <p:par>
                          <p:cTn id="188" fill="hold">
                            <p:stCondLst>
                              <p:cond delay="3000"/>
                            </p:stCondLst>
                            <p:childTnLst>
                              <p:par>
                                <p:cTn id="189" presetID="1" presetClass="entr" presetSubtype="0" fill="hold" grpId="0" nodeType="afterEffect">
                                  <p:stCondLst>
                                    <p:cond delay="1000"/>
                                  </p:stCondLst>
                                  <p:childTnLst>
                                    <p:set>
                                      <p:cBhvr>
                                        <p:cTn id="190" dur="1" fill="hold">
                                          <p:stCondLst>
                                            <p:cond delay="0"/>
                                          </p:stCondLst>
                                        </p:cTn>
                                        <p:tgtEl>
                                          <p:spTgt spid="54"/>
                                        </p:tgtEl>
                                        <p:attrNameLst>
                                          <p:attrName>style.visibility</p:attrName>
                                        </p:attrNameLst>
                                      </p:cBhvr>
                                      <p:to>
                                        <p:strVal val="visible"/>
                                      </p:to>
                                    </p:set>
                                  </p:childTnLst>
                                  <p:subTnLst>
                                    <p:audio>
                                      <p:cMediaNode vol="19000">
                                        <p:cTn display="0" masterRel="sameClick">
                                          <p:stCondLst>
                                            <p:cond evt="begin" delay="0">
                                              <p:tn val="189"/>
                                            </p:cond>
                                          </p:stCondLst>
                                          <p:endCondLst>
                                            <p:cond evt="onStopAudio" delay="0">
                                              <p:tgtEl>
                                                <p:sldTgt/>
                                              </p:tgtEl>
                                            </p:cond>
                                          </p:endCondLst>
                                        </p:cTn>
                                        <p:tgtEl>
                                          <p:sndTgt r:embed="rId12" name="Ding.wav"/>
                                        </p:tgtEl>
                                      </p:cMediaNode>
                                    </p:audio>
                                  </p:subTnLst>
                                </p:cTn>
                              </p:par>
                            </p:childTnLst>
                          </p:cTn>
                        </p:par>
                        <p:par>
                          <p:cTn id="191" fill="hold">
                            <p:stCondLst>
                              <p:cond delay="4000"/>
                            </p:stCondLst>
                            <p:childTnLst>
                              <p:par>
                                <p:cTn id="192" presetID="1" presetClass="entr" presetSubtype="0" fill="hold" grpId="0" nodeType="afterEffect">
                                  <p:stCondLst>
                                    <p:cond delay="1000"/>
                                  </p:stCondLst>
                                  <p:childTnLst>
                                    <p:set>
                                      <p:cBhvr>
                                        <p:cTn id="193" dur="1" fill="hold">
                                          <p:stCondLst>
                                            <p:cond delay="0"/>
                                          </p:stCondLst>
                                        </p:cTn>
                                        <p:tgtEl>
                                          <p:spTgt spid="56"/>
                                        </p:tgtEl>
                                        <p:attrNameLst>
                                          <p:attrName>style.visibility</p:attrName>
                                        </p:attrNameLst>
                                      </p:cBhvr>
                                      <p:to>
                                        <p:strVal val="visible"/>
                                      </p:to>
                                    </p:set>
                                  </p:childTnLst>
                                  <p:subTnLst>
                                    <p:audio>
                                      <p:cMediaNode vol="19000">
                                        <p:cTn display="0" masterRel="sameClick">
                                          <p:stCondLst>
                                            <p:cond evt="begin" delay="0">
                                              <p:tn val="192"/>
                                            </p:cond>
                                          </p:stCondLst>
                                          <p:endCondLst>
                                            <p:cond evt="onStopAudio" delay="0">
                                              <p:tgtEl>
                                                <p:sldTgt/>
                                              </p:tgtEl>
                                            </p:cond>
                                          </p:endCondLst>
                                        </p:cTn>
                                        <p:tgtEl>
                                          <p:sndTgt r:embed="rId12" name="Ding.wav"/>
                                        </p:tgtEl>
                                      </p:cMediaNode>
                                    </p:audio>
                                  </p:subTnLst>
                                </p:cTn>
                              </p:par>
                            </p:childTnLst>
                          </p:cTn>
                        </p:par>
                        <p:par>
                          <p:cTn id="194" fill="hold">
                            <p:stCondLst>
                              <p:cond delay="5000"/>
                            </p:stCondLst>
                            <p:childTnLst>
                              <p:par>
                                <p:cTn id="195" presetID="1" presetClass="entr" presetSubtype="0" fill="hold" grpId="0" nodeType="afterEffect">
                                  <p:stCondLst>
                                    <p:cond delay="1000"/>
                                  </p:stCondLst>
                                  <p:childTnLst>
                                    <p:set>
                                      <p:cBhvr>
                                        <p:cTn id="196" dur="1" fill="hold">
                                          <p:stCondLst>
                                            <p:cond delay="0"/>
                                          </p:stCondLst>
                                        </p:cTn>
                                        <p:tgtEl>
                                          <p:spTgt spid="57"/>
                                        </p:tgtEl>
                                        <p:attrNameLst>
                                          <p:attrName>style.visibility</p:attrName>
                                        </p:attrNameLst>
                                      </p:cBhvr>
                                      <p:to>
                                        <p:strVal val="visible"/>
                                      </p:to>
                                    </p:set>
                                  </p:childTnLst>
                                  <p:subTnLst>
                                    <p:audio>
                                      <p:cMediaNode vol="19000">
                                        <p:cTn display="0" masterRel="sameClick">
                                          <p:stCondLst>
                                            <p:cond evt="begin" delay="0">
                                              <p:tn val="195"/>
                                            </p:cond>
                                          </p:stCondLst>
                                          <p:endCondLst>
                                            <p:cond evt="onStopAudio" delay="0">
                                              <p:tgtEl>
                                                <p:sldTgt/>
                                              </p:tgtEl>
                                            </p:cond>
                                          </p:endCondLst>
                                        </p:cTn>
                                        <p:tgtEl>
                                          <p:sndTgt r:embed="rId12" name="Ding.wav"/>
                                        </p:tgtEl>
                                      </p:cMediaNode>
                                    </p:audio>
                                  </p:subTnLst>
                                </p:cTn>
                              </p:par>
                            </p:childTnLst>
                          </p:cTn>
                        </p:par>
                        <p:par>
                          <p:cTn id="197" fill="hold">
                            <p:stCondLst>
                              <p:cond delay="6000"/>
                            </p:stCondLst>
                            <p:childTnLst>
                              <p:par>
                                <p:cTn id="198" presetID="1" presetClass="entr" presetSubtype="0" fill="hold" grpId="0" nodeType="afterEffect">
                                  <p:stCondLst>
                                    <p:cond delay="1000"/>
                                  </p:stCondLst>
                                  <p:childTnLst>
                                    <p:set>
                                      <p:cBhvr>
                                        <p:cTn id="199" dur="1" fill="hold">
                                          <p:stCondLst>
                                            <p:cond delay="0"/>
                                          </p:stCondLst>
                                        </p:cTn>
                                        <p:tgtEl>
                                          <p:spTgt spid="58"/>
                                        </p:tgtEl>
                                        <p:attrNameLst>
                                          <p:attrName>style.visibility</p:attrName>
                                        </p:attrNameLst>
                                      </p:cBhvr>
                                      <p:to>
                                        <p:strVal val="visible"/>
                                      </p:to>
                                    </p:set>
                                  </p:childTnLst>
                                  <p:subTnLst>
                                    <p:audio>
                                      <p:cMediaNode vol="19000">
                                        <p:cTn display="0" masterRel="sameClick">
                                          <p:stCondLst>
                                            <p:cond evt="begin" delay="0">
                                              <p:tn val="198"/>
                                            </p:cond>
                                          </p:stCondLst>
                                          <p:endCondLst>
                                            <p:cond evt="onStopAudio" delay="0">
                                              <p:tgtEl>
                                                <p:sldTgt/>
                                              </p:tgtEl>
                                            </p:cond>
                                          </p:endCondLst>
                                        </p:cTn>
                                        <p:tgtEl>
                                          <p:sndTgt r:embed="rId12" name="Ding.wav"/>
                                        </p:tgtEl>
                                      </p:cMediaNode>
                                    </p:audio>
                                  </p:subTnLst>
                                </p:cTn>
                              </p:par>
                            </p:childTnLst>
                          </p:cTn>
                        </p:par>
                        <p:par>
                          <p:cTn id="200" fill="hold">
                            <p:stCondLst>
                              <p:cond delay="7000"/>
                            </p:stCondLst>
                            <p:childTnLst>
                              <p:par>
                                <p:cTn id="201" presetID="1" presetClass="entr" presetSubtype="0" fill="hold" grpId="0" nodeType="afterEffect">
                                  <p:stCondLst>
                                    <p:cond delay="1000"/>
                                  </p:stCondLst>
                                  <p:childTnLst>
                                    <p:set>
                                      <p:cBhvr>
                                        <p:cTn id="202" dur="1" fill="hold">
                                          <p:stCondLst>
                                            <p:cond delay="0"/>
                                          </p:stCondLst>
                                        </p:cTn>
                                        <p:tgtEl>
                                          <p:spTgt spid="59"/>
                                        </p:tgtEl>
                                        <p:attrNameLst>
                                          <p:attrName>style.visibility</p:attrName>
                                        </p:attrNameLst>
                                      </p:cBhvr>
                                      <p:to>
                                        <p:strVal val="visible"/>
                                      </p:to>
                                    </p:set>
                                  </p:childTnLst>
                                  <p:subTnLst>
                                    <p:audio>
                                      <p:cMediaNode vol="19000">
                                        <p:cTn display="0" masterRel="sameClick">
                                          <p:stCondLst>
                                            <p:cond evt="begin" delay="0">
                                              <p:tn val="201"/>
                                            </p:cond>
                                          </p:stCondLst>
                                          <p:endCondLst>
                                            <p:cond evt="onStopAudio" delay="0">
                                              <p:tgtEl>
                                                <p:sldTgt/>
                                              </p:tgtEl>
                                            </p:cond>
                                          </p:endCondLst>
                                        </p:cTn>
                                        <p:tgtEl>
                                          <p:sndTgt r:embed="rId12" name="Ding.wav"/>
                                        </p:tgtEl>
                                      </p:cMediaNode>
                                    </p:audio>
                                  </p:subTnLst>
                                </p:cTn>
                              </p:par>
                            </p:childTnLst>
                          </p:cTn>
                        </p:par>
                        <p:par>
                          <p:cTn id="203" fill="hold">
                            <p:stCondLst>
                              <p:cond delay="8000"/>
                            </p:stCondLst>
                            <p:childTnLst>
                              <p:par>
                                <p:cTn id="204" presetID="1" presetClass="entr" presetSubtype="0" fill="hold" grpId="0" nodeType="afterEffect">
                                  <p:stCondLst>
                                    <p:cond delay="1000"/>
                                  </p:stCondLst>
                                  <p:childTnLst>
                                    <p:set>
                                      <p:cBhvr>
                                        <p:cTn id="205" dur="1" fill="hold">
                                          <p:stCondLst>
                                            <p:cond delay="0"/>
                                          </p:stCondLst>
                                        </p:cTn>
                                        <p:tgtEl>
                                          <p:spTgt spid="60"/>
                                        </p:tgtEl>
                                        <p:attrNameLst>
                                          <p:attrName>style.visibility</p:attrName>
                                        </p:attrNameLst>
                                      </p:cBhvr>
                                      <p:to>
                                        <p:strVal val="visible"/>
                                      </p:to>
                                    </p:set>
                                  </p:childTnLst>
                                  <p:subTnLst>
                                    <p:audio>
                                      <p:cMediaNode vol="19000">
                                        <p:cTn display="0" masterRel="sameClick">
                                          <p:stCondLst>
                                            <p:cond evt="begin" delay="0">
                                              <p:tn val="204"/>
                                            </p:cond>
                                          </p:stCondLst>
                                          <p:endCondLst>
                                            <p:cond evt="onStopAudio" delay="0">
                                              <p:tgtEl>
                                                <p:sldTgt/>
                                              </p:tgtEl>
                                            </p:cond>
                                          </p:endCondLst>
                                        </p:cTn>
                                        <p:tgtEl>
                                          <p:sndTgt r:embed="rId12" name="Ding.wav"/>
                                        </p:tgtEl>
                                      </p:cMediaNode>
                                    </p:audio>
                                  </p:subTnLst>
                                </p:cTn>
                              </p:par>
                            </p:childTnLst>
                          </p:cTn>
                        </p:par>
                        <p:par>
                          <p:cTn id="206" fill="hold">
                            <p:stCondLst>
                              <p:cond delay="9000"/>
                            </p:stCondLst>
                            <p:childTnLst>
                              <p:par>
                                <p:cTn id="207" presetID="1" presetClass="entr" presetSubtype="0" fill="hold" grpId="0" nodeType="afterEffect">
                                  <p:stCondLst>
                                    <p:cond delay="1000"/>
                                  </p:stCondLst>
                                  <p:childTnLst>
                                    <p:set>
                                      <p:cBhvr>
                                        <p:cTn id="208" dur="1" fill="hold">
                                          <p:stCondLst>
                                            <p:cond delay="0"/>
                                          </p:stCondLst>
                                        </p:cTn>
                                        <p:tgtEl>
                                          <p:spTgt spid="61"/>
                                        </p:tgtEl>
                                        <p:attrNameLst>
                                          <p:attrName>style.visibility</p:attrName>
                                        </p:attrNameLst>
                                      </p:cBhvr>
                                      <p:to>
                                        <p:strVal val="visible"/>
                                      </p:to>
                                    </p:set>
                                  </p:childTnLst>
                                  <p:subTnLst>
                                    <p:audio>
                                      <p:cMediaNode vol="19000">
                                        <p:cTn display="0" masterRel="sameClick">
                                          <p:stCondLst>
                                            <p:cond evt="begin" delay="0">
                                              <p:tn val="207"/>
                                            </p:cond>
                                          </p:stCondLst>
                                          <p:endCondLst>
                                            <p:cond evt="onStopAudio" delay="0">
                                              <p:tgtEl>
                                                <p:sldTgt/>
                                              </p:tgtEl>
                                            </p:cond>
                                          </p:endCondLst>
                                        </p:cTn>
                                        <p:tgtEl>
                                          <p:sndTgt r:embed="rId12" name="Ding.wav"/>
                                        </p:tgtEl>
                                      </p:cMediaNode>
                                    </p:audio>
                                  </p:subTnLst>
                                </p:cTn>
                              </p:par>
                            </p:childTnLst>
                          </p:cTn>
                        </p:par>
                        <p:par>
                          <p:cTn id="209" fill="hold">
                            <p:stCondLst>
                              <p:cond delay="10000"/>
                            </p:stCondLst>
                            <p:childTnLst>
                              <p:par>
                                <p:cTn id="210" presetID="1" presetClass="entr" presetSubtype="0" fill="hold" grpId="0" nodeType="afterEffect">
                                  <p:stCondLst>
                                    <p:cond delay="1000"/>
                                  </p:stCondLst>
                                  <p:childTnLst>
                                    <p:set>
                                      <p:cBhvr>
                                        <p:cTn id="211" dur="1" fill="hold">
                                          <p:stCondLst>
                                            <p:cond delay="0"/>
                                          </p:stCondLst>
                                        </p:cTn>
                                        <p:tgtEl>
                                          <p:spTgt spid="62"/>
                                        </p:tgtEl>
                                        <p:attrNameLst>
                                          <p:attrName>style.visibility</p:attrName>
                                        </p:attrNameLst>
                                      </p:cBhvr>
                                      <p:to>
                                        <p:strVal val="visible"/>
                                      </p:to>
                                    </p:set>
                                  </p:childTnLst>
                                  <p:subTnLst>
                                    <p:audio>
                                      <p:cMediaNode vol="19000">
                                        <p:cTn display="0" masterRel="sameClick">
                                          <p:stCondLst>
                                            <p:cond evt="begin" delay="0">
                                              <p:tn val="210"/>
                                            </p:cond>
                                          </p:stCondLst>
                                          <p:endCondLst>
                                            <p:cond evt="onStopAudio" delay="0">
                                              <p:tgtEl>
                                                <p:sldTgt/>
                                              </p:tgtEl>
                                            </p:cond>
                                          </p:endCondLst>
                                        </p:cTn>
                                        <p:tgtEl>
                                          <p:sndTgt r:embed="rId12" name="Ding.wav"/>
                                        </p:tgtEl>
                                      </p:cMediaNode>
                                    </p:audio>
                                  </p:subTnLst>
                                </p:cTn>
                              </p:par>
                              <p:par>
                                <p:cTn id="212" presetID="2" presetClass="exit" presetSubtype="1" fill="hold" grpId="1" nodeType="withEffect">
                                  <p:stCondLst>
                                    <p:cond delay="1000"/>
                                  </p:stCondLst>
                                  <p:childTnLst>
                                    <p:anim calcmode="lin" valueType="num">
                                      <p:cBhvr additive="base">
                                        <p:cTn id="213" dur="500"/>
                                        <p:tgtEl>
                                          <p:spTgt spid="51"/>
                                        </p:tgtEl>
                                        <p:attrNameLst>
                                          <p:attrName>ppt_x</p:attrName>
                                        </p:attrNameLst>
                                      </p:cBhvr>
                                      <p:tavLst>
                                        <p:tav tm="0">
                                          <p:val>
                                            <p:strVal val="ppt_x"/>
                                          </p:val>
                                        </p:tav>
                                        <p:tav tm="100000">
                                          <p:val>
                                            <p:strVal val="ppt_x"/>
                                          </p:val>
                                        </p:tav>
                                      </p:tavLst>
                                    </p:anim>
                                    <p:anim calcmode="lin" valueType="num">
                                      <p:cBhvr additive="base">
                                        <p:cTn id="214" dur="500"/>
                                        <p:tgtEl>
                                          <p:spTgt spid="51"/>
                                        </p:tgtEl>
                                        <p:attrNameLst>
                                          <p:attrName>ppt_y</p:attrName>
                                        </p:attrNameLst>
                                      </p:cBhvr>
                                      <p:tavLst>
                                        <p:tav tm="0">
                                          <p:val>
                                            <p:strVal val="ppt_y"/>
                                          </p:val>
                                        </p:tav>
                                        <p:tav tm="100000">
                                          <p:val>
                                            <p:strVal val="0-ppt_h/2"/>
                                          </p:val>
                                        </p:tav>
                                      </p:tavLst>
                                    </p:anim>
                                    <p:set>
                                      <p:cBhvr>
                                        <p:cTn id="215" dur="1" fill="hold">
                                          <p:stCondLst>
                                            <p:cond delay="499"/>
                                          </p:stCondLst>
                                        </p:cTn>
                                        <p:tgtEl>
                                          <p:spTgt spid="51"/>
                                        </p:tgtEl>
                                        <p:attrNameLst>
                                          <p:attrName>style.visibility</p:attrName>
                                        </p:attrNameLst>
                                      </p:cBhvr>
                                      <p:to>
                                        <p:strVal val="hidden"/>
                                      </p:to>
                                    </p:set>
                                  </p:childTnLst>
                                </p:cTn>
                              </p:par>
                              <p:par>
                                <p:cTn id="216" presetID="2" presetClass="exit" presetSubtype="1" fill="hold" grpId="1" nodeType="withEffect">
                                  <p:stCondLst>
                                    <p:cond delay="1000"/>
                                  </p:stCondLst>
                                  <p:childTnLst>
                                    <p:anim calcmode="lin" valueType="num">
                                      <p:cBhvr additive="base">
                                        <p:cTn id="217" dur="500"/>
                                        <p:tgtEl>
                                          <p:spTgt spid="52"/>
                                        </p:tgtEl>
                                        <p:attrNameLst>
                                          <p:attrName>ppt_x</p:attrName>
                                        </p:attrNameLst>
                                      </p:cBhvr>
                                      <p:tavLst>
                                        <p:tav tm="0">
                                          <p:val>
                                            <p:strVal val="ppt_x"/>
                                          </p:val>
                                        </p:tav>
                                        <p:tav tm="100000">
                                          <p:val>
                                            <p:strVal val="ppt_x"/>
                                          </p:val>
                                        </p:tav>
                                      </p:tavLst>
                                    </p:anim>
                                    <p:anim calcmode="lin" valueType="num">
                                      <p:cBhvr additive="base">
                                        <p:cTn id="218" dur="500"/>
                                        <p:tgtEl>
                                          <p:spTgt spid="52"/>
                                        </p:tgtEl>
                                        <p:attrNameLst>
                                          <p:attrName>ppt_y</p:attrName>
                                        </p:attrNameLst>
                                      </p:cBhvr>
                                      <p:tavLst>
                                        <p:tav tm="0">
                                          <p:val>
                                            <p:strVal val="ppt_y"/>
                                          </p:val>
                                        </p:tav>
                                        <p:tav tm="100000">
                                          <p:val>
                                            <p:strVal val="0-ppt_h/2"/>
                                          </p:val>
                                        </p:tav>
                                      </p:tavLst>
                                    </p:anim>
                                    <p:set>
                                      <p:cBhvr>
                                        <p:cTn id="219" dur="1" fill="hold">
                                          <p:stCondLst>
                                            <p:cond delay="499"/>
                                          </p:stCondLst>
                                        </p:cTn>
                                        <p:tgtEl>
                                          <p:spTgt spid="52"/>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53"/>
                                        </p:tgtEl>
                                        <p:attrNameLst>
                                          <p:attrName>ppt_x</p:attrName>
                                        </p:attrNameLst>
                                      </p:cBhvr>
                                      <p:tavLst>
                                        <p:tav tm="0">
                                          <p:val>
                                            <p:strVal val="ppt_x"/>
                                          </p:val>
                                        </p:tav>
                                        <p:tav tm="100000">
                                          <p:val>
                                            <p:strVal val="ppt_x"/>
                                          </p:val>
                                        </p:tav>
                                      </p:tavLst>
                                    </p:anim>
                                    <p:anim calcmode="lin" valueType="num">
                                      <p:cBhvr additive="base">
                                        <p:cTn id="222" dur="500"/>
                                        <p:tgtEl>
                                          <p:spTgt spid="53"/>
                                        </p:tgtEl>
                                        <p:attrNameLst>
                                          <p:attrName>ppt_y</p:attrName>
                                        </p:attrNameLst>
                                      </p:cBhvr>
                                      <p:tavLst>
                                        <p:tav tm="0">
                                          <p:val>
                                            <p:strVal val="ppt_y"/>
                                          </p:val>
                                        </p:tav>
                                        <p:tav tm="100000">
                                          <p:val>
                                            <p:strVal val="0-ppt_h/2"/>
                                          </p:val>
                                        </p:tav>
                                      </p:tavLst>
                                    </p:anim>
                                    <p:set>
                                      <p:cBhvr>
                                        <p:cTn id="223" dur="1" fill="hold">
                                          <p:stCondLst>
                                            <p:cond delay="499"/>
                                          </p:stCondLst>
                                        </p:cTn>
                                        <p:tgtEl>
                                          <p:spTgt spid="53"/>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54"/>
                                        </p:tgtEl>
                                        <p:attrNameLst>
                                          <p:attrName>ppt_x</p:attrName>
                                        </p:attrNameLst>
                                      </p:cBhvr>
                                      <p:tavLst>
                                        <p:tav tm="0">
                                          <p:val>
                                            <p:strVal val="ppt_x"/>
                                          </p:val>
                                        </p:tav>
                                        <p:tav tm="100000">
                                          <p:val>
                                            <p:strVal val="ppt_x"/>
                                          </p:val>
                                        </p:tav>
                                      </p:tavLst>
                                    </p:anim>
                                    <p:anim calcmode="lin" valueType="num">
                                      <p:cBhvr additive="base">
                                        <p:cTn id="226" dur="500"/>
                                        <p:tgtEl>
                                          <p:spTgt spid="54"/>
                                        </p:tgtEl>
                                        <p:attrNameLst>
                                          <p:attrName>ppt_y</p:attrName>
                                        </p:attrNameLst>
                                      </p:cBhvr>
                                      <p:tavLst>
                                        <p:tav tm="0">
                                          <p:val>
                                            <p:strVal val="ppt_y"/>
                                          </p:val>
                                        </p:tav>
                                        <p:tav tm="100000">
                                          <p:val>
                                            <p:strVal val="0-ppt_h/2"/>
                                          </p:val>
                                        </p:tav>
                                      </p:tavLst>
                                    </p:anim>
                                    <p:set>
                                      <p:cBhvr>
                                        <p:cTn id="227" dur="1" fill="hold">
                                          <p:stCondLst>
                                            <p:cond delay="499"/>
                                          </p:stCondLst>
                                        </p:cTn>
                                        <p:tgtEl>
                                          <p:spTgt spid="54"/>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56"/>
                                        </p:tgtEl>
                                        <p:attrNameLst>
                                          <p:attrName>ppt_x</p:attrName>
                                        </p:attrNameLst>
                                      </p:cBhvr>
                                      <p:tavLst>
                                        <p:tav tm="0">
                                          <p:val>
                                            <p:strVal val="ppt_x"/>
                                          </p:val>
                                        </p:tav>
                                        <p:tav tm="100000">
                                          <p:val>
                                            <p:strVal val="ppt_x"/>
                                          </p:val>
                                        </p:tav>
                                      </p:tavLst>
                                    </p:anim>
                                    <p:anim calcmode="lin" valueType="num">
                                      <p:cBhvr additive="base">
                                        <p:cTn id="230" dur="500"/>
                                        <p:tgtEl>
                                          <p:spTgt spid="56"/>
                                        </p:tgtEl>
                                        <p:attrNameLst>
                                          <p:attrName>ppt_y</p:attrName>
                                        </p:attrNameLst>
                                      </p:cBhvr>
                                      <p:tavLst>
                                        <p:tav tm="0">
                                          <p:val>
                                            <p:strVal val="ppt_y"/>
                                          </p:val>
                                        </p:tav>
                                        <p:tav tm="100000">
                                          <p:val>
                                            <p:strVal val="0-ppt_h/2"/>
                                          </p:val>
                                        </p:tav>
                                      </p:tavLst>
                                    </p:anim>
                                    <p:set>
                                      <p:cBhvr>
                                        <p:cTn id="231" dur="1" fill="hold">
                                          <p:stCondLst>
                                            <p:cond delay="499"/>
                                          </p:stCondLst>
                                        </p:cTn>
                                        <p:tgtEl>
                                          <p:spTgt spid="56"/>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57"/>
                                        </p:tgtEl>
                                        <p:attrNameLst>
                                          <p:attrName>ppt_x</p:attrName>
                                        </p:attrNameLst>
                                      </p:cBhvr>
                                      <p:tavLst>
                                        <p:tav tm="0">
                                          <p:val>
                                            <p:strVal val="ppt_x"/>
                                          </p:val>
                                        </p:tav>
                                        <p:tav tm="100000">
                                          <p:val>
                                            <p:strVal val="ppt_x"/>
                                          </p:val>
                                        </p:tav>
                                      </p:tavLst>
                                    </p:anim>
                                    <p:anim calcmode="lin" valueType="num">
                                      <p:cBhvr additive="base">
                                        <p:cTn id="234" dur="500"/>
                                        <p:tgtEl>
                                          <p:spTgt spid="57"/>
                                        </p:tgtEl>
                                        <p:attrNameLst>
                                          <p:attrName>ppt_y</p:attrName>
                                        </p:attrNameLst>
                                      </p:cBhvr>
                                      <p:tavLst>
                                        <p:tav tm="0">
                                          <p:val>
                                            <p:strVal val="ppt_y"/>
                                          </p:val>
                                        </p:tav>
                                        <p:tav tm="100000">
                                          <p:val>
                                            <p:strVal val="0-ppt_h/2"/>
                                          </p:val>
                                        </p:tav>
                                      </p:tavLst>
                                    </p:anim>
                                    <p:set>
                                      <p:cBhvr>
                                        <p:cTn id="235" dur="1" fill="hold">
                                          <p:stCondLst>
                                            <p:cond delay="499"/>
                                          </p:stCondLst>
                                        </p:cTn>
                                        <p:tgtEl>
                                          <p:spTgt spid="57"/>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58"/>
                                        </p:tgtEl>
                                        <p:attrNameLst>
                                          <p:attrName>ppt_x</p:attrName>
                                        </p:attrNameLst>
                                      </p:cBhvr>
                                      <p:tavLst>
                                        <p:tav tm="0">
                                          <p:val>
                                            <p:strVal val="ppt_x"/>
                                          </p:val>
                                        </p:tav>
                                        <p:tav tm="100000">
                                          <p:val>
                                            <p:strVal val="ppt_x"/>
                                          </p:val>
                                        </p:tav>
                                      </p:tavLst>
                                    </p:anim>
                                    <p:anim calcmode="lin" valueType="num">
                                      <p:cBhvr additive="base">
                                        <p:cTn id="238" dur="500"/>
                                        <p:tgtEl>
                                          <p:spTgt spid="58"/>
                                        </p:tgtEl>
                                        <p:attrNameLst>
                                          <p:attrName>ppt_y</p:attrName>
                                        </p:attrNameLst>
                                      </p:cBhvr>
                                      <p:tavLst>
                                        <p:tav tm="0">
                                          <p:val>
                                            <p:strVal val="ppt_y"/>
                                          </p:val>
                                        </p:tav>
                                        <p:tav tm="100000">
                                          <p:val>
                                            <p:strVal val="0-ppt_h/2"/>
                                          </p:val>
                                        </p:tav>
                                      </p:tavLst>
                                    </p:anim>
                                    <p:set>
                                      <p:cBhvr>
                                        <p:cTn id="239" dur="1" fill="hold">
                                          <p:stCondLst>
                                            <p:cond delay="499"/>
                                          </p:stCondLst>
                                        </p:cTn>
                                        <p:tgtEl>
                                          <p:spTgt spid="58"/>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59"/>
                                        </p:tgtEl>
                                        <p:attrNameLst>
                                          <p:attrName>ppt_x</p:attrName>
                                        </p:attrNameLst>
                                      </p:cBhvr>
                                      <p:tavLst>
                                        <p:tav tm="0">
                                          <p:val>
                                            <p:strVal val="ppt_x"/>
                                          </p:val>
                                        </p:tav>
                                        <p:tav tm="100000">
                                          <p:val>
                                            <p:strVal val="ppt_x"/>
                                          </p:val>
                                        </p:tav>
                                      </p:tavLst>
                                    </p:anim>
                                    <p:anim calcmode="lin" valueType="num">
                                      <p:cBhvr additive="base">
                                        <p:cTn id="242" dur="500"/>
                                        <p:tgtEl>
                                          <p:spTgt spid="59"/>
                                        </p:tgtEl>
                                        <p:attrNameLst>
                                          <p:attrName>ppt_y</p:attrName>
                                        </p:attrNameLst>
                                      </p:cBhvr>
                                      <p:tavLst>
                                        <p:tav tm="0">
                                          <p:val>
                                            <p:strVal val="ppt_y"/>
                                          </p:val>
                                        </p:tav>
                                        <p:tav tm="100000">
                                          <p:val>
                                            <p:strVal val="0-ppt_h/2"/>
                                          </p:val>
                                        </p:tav>
                                      </p:tavLst>
                                    </p:anim>
                                    <p:set>
                                      <p:cBhvr>
                                        <p:cTn id="243" dur="1" fill="hold">
                                          <p:stCondLst>
                                            <p:cond delay="499"/>
                                          </p:stCondLst>
                                        </p:cTn>
                                        <p:tgtEl>
                                          <p:spTgt spid="59"/>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60"/>
                                        </p:tgtEl>
                                        <p:attrNameLst>
                                          <p:attrName>ppt_x</p:attrName>
                                        </p:attrNameLst>
                                      </p:cBhvr>
                                      <p:tavLst>
                                        <p:tav tm="0">
                                          <p:val>
                                            <p:strVal val="ppt_x"/>
                                          </p:val>
                                        </p:tav>
                                        <p:tav tm="100000">
                                          <p:val>
                                            <p:strVal val="ppt_x"/>
                                          </p:val>
                                        </p:tav>
                                      </p:tavLst>
                                    </p:anim>
                                    <p:anim calcmode="lin" valueType="num">
                                      <p:cBhvr additive="base">
                                        <p:cTn id="246" dur="500"/>
                                        <p:tgtEl>
                                          <p:spTgt spid="60"/>
                                        </p:tgtEl>
                                        <p:attrNameLst>
                                          <p:attrName>ppt_y</p:attrName>
                                        </p:attrNameLst>
                                      </p:cBhvr>
                                      <p:tavLst>
                                        <p:tav tm="0">
                                          <p:val>
                                            <p:strVal val="ppt_y"/>
                                          </p:val>
                                        </p:tav>
                                        <p:tav tm="100000">
                                          <p:val>
                                            <p:strVal val="0-ppt_h/2"/>
                                          </p:val>
                                        </p:tav>
                                      </p:tavLst>
                                    </p:anim>
                                    <p:set>
                                      <p:cBhvr>
                                        <p:cTn id="247" dur="1" fill="hold">
                                          <p:stCondLst>
                                            <p:cond delay="499"/>
                                          </p:stCondLst>
                                        </p:cTn>
                                        <p:tgtEl>
                                          <p:spTgt spid="60"/>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61"/>
                                        </p:tgtEl>
                                        <p:attrNameLst>
                                          <p:attrName>ppt_x</p:attrName>
                                        </p:attrNameLst>
                                      </p:cBhvr>
                                      <p:tavLst>
                                        <p:tav tm="0">
                                          <p:val>
                                            <p:strVal val="ppt_x"/>
                                          </p:val>
                                        </p:tav>
                                        <p:tav tm="100000">
                                          <p:val>
                                            <p:strVal val="ppt_x"/>
                                          </p:val>
                                        </p:tav>
                                      </p:tavLst>
                                    </p:anim>
                                    <p:anim calcmode="lin" valueType="num">
                                      <p:cBhvr additive="base">
                                        <p:cTn id="250" dur="500"/>
                                        <p:tgtEl>
                                          <p:spTgt spid="61"/>
                                        </p:tgtEl>
                                        <p:attrNameLst>
                                          <p:attrName>ppt_y</p:attrName>
                                        </p:attrNameLst>
                                      </p:cBhvr>
                                      <p:tavLst>
                                        <p:tav tm="0">
                                          <p:val>
                                            <p:strVal val="ppt_y"/>
                                          </p:val>
                                        </p:tav>
                                        <p:tav tm="100000">
                                          <p:val>
                                            <p:strVal val="0-ppt_h/2"/>
                                          </p:val>
                                        </p:tav>
                                      </p:tavLst>
                                    </p:anim>
                                    <p:set>
                                      <p:cBhvr>
                                        <p:cTn id="251" dur="1" fill="hold">
                                          <p:stCondLst>
                                            <p:cond delay="499"/>
                                          </p:stCondLst>
                                        </p:cTn>
                                        <p:tgtEl>
                                          <p:spTgt spid="61"/>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62"/>
                                        </p:tgtEl>
                                        <p:attrNameLst>
                                          <p:attrName>ppt_x</p:attrName>
                                        </p:attrNameLst>
                                      </p:cBhvr>
                                      <p:tavLst>
                                        <p:tav tm="0">
                                          <p:val>
                                            <p:strVal val="ppt_x"/>
                                          </p:val>
                                        </p:tav>
                                        <p:tav tm="100000">
                                          <p:val>
                                            <p:strVal val="ppt_x"/>
                                          </p:val>
                                        </p:tav>
                                      </p:tavLst>
                                    </p:anim>
                                    <p:anim calcmode="lin" valueType="num">
                                      <p:cBhvr additive="base">
                                        <p:cTn id="254" dur="500"/>
                                        <p:tgtEl>
                                          <p:spTgt spid="62"/>
                                        </p:tgtEl>
                                        <p:attrNameLst>
                                          <p:attrName>ppt_y</p:attrName>
                                        </p:attrNameLst>
                                      </p:cBhvr>
                                      <p:tavLst>
                                        <p:tav tm="0">
                                          <p:val>
                                            <p:strVal val="ppt_y"/>
                                          </p:val>
                                        </p:tav>
                                        <p:tav tm="100000">
                                          <p:val>
                                            <p:strVal val="0-ppt_h/2"/>
                                          </p:val>
                                        </p:tav>
                                      </p:tavLst>
                                    </p:anim>
                                    <p:set>
                                      <p:cBhvr>
                                        <p:cTn id="25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9"/>
                  </p:tgtEl>
                </p:cond>
              </p:nextCondLst>
            </p:seq>
            <p:video>
              <p:cMediaNode vol="100000" numSld="5">
                <p:cTn id="256" repeatCount="indefinite" fill="hold" display="0">
                  <p:stCondLst>
                    <p:cond delay="indefinite"/>
                  </p:stCondLst>
                  <p:endCondLst>
                    <p:cond evt="onStopAudio" delay="0">
                      <p:tgtEl>
                        <p:sldTgt/>
                      </p:tgtEl>
                    </p:cond>
                  </p:endCondLst>
                </p:cTn>
                <p:tgtEl>
                  <p:spTgt spid="34"/>
                </p:tgtEl>
              </p:cMediaNode>
            </p:video>
            <p:video>
              <p:cMediaNode vol="100000">
                <p:cTn id="257" repeatCount="indefinite" fill="hold" display="0">
                  <p:stCondLst>
                    <p:cond delay="indefinite"/>
                  </p:stCondLst>
                </p:cTn>
                <p:tgtEl>
                  <p:spTgt spid="35"/>
                </p:tgtEl>
              </p:cMediaNode>
            </p:video>
          </p:childTnLst>
        </p:cTn>
      </p:par>
    </p:tnLst>
    <p:bldLst>
      <p:bldP spid="38" grpId="0" animBg="1"/>
      <p:bldP spid="38" grpId="1" animBg="1"/>
      <p:bldP spid="39" grpId="0" animBg="1"/>
      <p:bldP spid="39" grpId="1" animBg="1"/>
      <p:bldP spid="40" grpId="0" animBg="1"/>
      <p:bldP spid="40" grpId="1" animBg="1"/>
      <p:bldP spid="40" grpId="2" animBg="1"/>
      <p:bldP spid="41" grpId="0" animBg="1"/>
      <p:bldP spid="41" grpId="1" animBg="1"/>
      <p:bldP spid="41" grpId="2" animBg="1"/>
      <p:bldP spid="42" grpId="0" animBg="1"/>
      <p:bldP spid="42" grpId="1" animBg="1"/>
      <p:bldP spid="43" grpId="0" animBg="1"/>
      <p:bldP spid="44" grpId="0"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38.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133652" y="2553115"/>
            <a:ext cx="609600" cy="609600"/>
          </a:xfrm>
          <a:prstGeom prst="rect">
            <a:avLst/>
          </a:prstGeom>
        </p:spPr>
      </p:pic>
      <p:pic>
        <p:nvPicPr>
          <p:cNvPr id="34"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8911"/>
            <a:ext cx="12192000" cy="6781923"/>
          </a:xfrm>
          <a:prstGeom prst="rect">
            <a:avLst/>
          </a:prstGeom>
        </p:spPr>
      </p:pic>
      <p:pic>
        <p:nvPicPr>
          <p:cNvPr id="35"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7960" y="107724"/>
            <a:ext cx="2290053" cy="2256002"/>
          </a:xfrm>
          <a:prstGeom prst="rect">
            <a:avLst/>
          </a:prstGeom>
        </p:spPr>
      </p:pic>
      <p:sp>
        <p:nvSpPr>
          <p:cNvPr id="36" name="khung mờ"/>
          <p:cNvSpPr/>
          <p:nvPr/>
        </p:nvSpPr>
        <p:spPr>
          <a:xfrm>
            <a:off x="7" y="4972585"/>
            <a:ext cx="12191999" cy="19205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đáp án sai 3"/>
          <p:cNvSpPr/>
          <p:nvPr/>
        </p:nvSpPr>
        <p:spPr>
          <a:xfrm>
            <a:off x="6128027" y="5074066"/>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B. 1950</a:t>
            </a:r>
            <a:endParaRPr lang="vi-VN" sz="2800" b="1" dirty="0">
              <a:solidFill>
                <a:prstClr val="white"/>
              </a:solidFill>
            </a:endParaRPr>
          </a:p>
        </p:txBody>
      </p:sp>
      <p:sp>
        <p:nvSpPr>
          <p:cNvPr id="38" name="đáp án Đúng"/>
          <p:cNvSpPr/>
          <p:nvPr/>
        </p:nvSpPr>
        <p:spPr>
          <a:xfrm>
            <a:off x="1198438" y="5632755"/>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C. 1951</a:t>
            </a:r>
            <a:endParaRPr lang="vi-VN" sz="2800" b="1" dirty="0">
              <a:solidFill>
                <a:prstClr val="white"/>
              </a:solidFill>
            </a:endParaRPr>
          </a:p>
        </p:txBody>
      </p:sp>
      <p:sp>
        <p:nvSpPr>
          <p:cNvPr id="39" name="đáp án sai 2"/>
          <p:cNvSpPr/>
          <p:nvPr/>
        </p:nvSpPr>
        <p:spPr>
          <a:xfrm>
            <a:off x="1251945" y="5074066"/>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A. 1949</a:t>
            </a:r>
            <a:endParaRPr lang="vi-VN" sz="2800" b="1" dirty="0">
              <a:solidFill>
                <a:prstClr val="white"/>
              </a:solidFill>
            </a:endParaRPr>
          </a:p>
        </p:txBody>
      </p:sp>
      <p:sp>
        <p:nvSpPr>
          <p:cNvPr id="40" name="đáp án sai 1"/>
          <p:cNvSpPr/>
          <p:nvPr/>
        </p:nvSpPr>
        <p:spPr>
          <a:xfrm>
            <a:off x="6128027" y="5644194"/>
            <a:ext cx="440435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800" b="1" dirty="0">
                <a:solidFill>
                  <a:prstClr val="white"/>
                </a:solidFill>
              </a:rPr>
              <a:t>   D. 1952</a:t>
            </a:r>
            <a:endParaRPr lang="vi-VN" sz="2800" b="1" dirty="0">
              <a:solidFill>
                <a:prstClr val="white"/>
              </a:solidFill>
            </a:endParaRPr>
          </a:p>
        </p:txBody>
      </p:sp>
      <p:sp>
        <p:nvSpPr>
          <p:cNvPr id="41" name="o noi dung cau hoi"/>
          <p:cNvSpPr/>
          <p:nvPr/>
        </p:nvSpPr>
        <p:spPr>
          <a:xfrm>
            <a:off x="133652" y="3708960"/>
            <a:ext cx="11919309" cy="1263627"/>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3200" b="1" dirty="0" err="1">
                <a:solidFill>
                  <a:prstClr val="white"/>
                </a:solidFill>
                <a:latin typeface="Times New Roman" pitchFamily="18" charset="0"/>
                <a:cs typeface="Times New Roman" pitchFamily="18" charset="0"/>
              </a:rPr>
              <a:t>Câu</a:t>
            </a:r>
            <a:r>
              <a:rPr lang="en-US" sz="3200" b="1" dirty="0">
                <a:solidFill>
                  <a:prstClr val="white"/>
                </a:solidFill>
                <a:latin typeface="Times New Roman" pitchFamily="18" charset="0"/>
                <a:cs typeface="Times New Roman" pitchFamily="18" charset="0"/>
              </a:rPr>
              <a:t> 2: </a:t>
            </a:r>
            <a:r>
              <a:rPr lang="vi-VN" sz="3200" b="1" dirty="0">
                <a:latin typeface="Times New Roman" pitchFamily="18" charset="0"/>
                <a:cs typeface="Times New Roman" pitchFamily="18" charset="0"/>
              </a:rPr>
              <a:t>Văn bản </a:t>
            </a:r>
            <a:r>
              <a:rPr lang="en-US" sz="3200" b="1" dirty="0">
                <a:latin typeface="Times New Roman" pitchFamily="18" charset="0"/>
                <a:cs typeface="Times New Roman" pitchFamily="18" charset="0"/>
              </a:rPr>
              <a:t>“</a:t>
            </a:r>
            <a:r>
              <a:rPr lang="vi-VN" sz="3200" b="1" dirty="0">
                <a:latin typeface="Times New Roman" pitchFamily="18" charset="0"/>
                <a:cs typeface="Times New Roman" pitchFamily="18" charset="0"/>
              </a:rPr>
              <a:t>Đêm nay Bác không ngủ</a:t>
            </a:r>
            <a:r>
              <a:rPr lang="en-US" sz="3200" b="1" dirty="0">
                <a:latin typeface="Times New Roman" pitchFamily="18" charset="0"/>
                <a:cs typeface="Times New Roman" pitchFamily="18" charset="0"/>
              </a:rPr>
              <a:t>”</a:t>
            </a:r>
            <a:r>
              <a:rPr lang="vi-VN" sz="3200" b="1" dirty="0">
                <a:latin typeface="Times New Roman" pitchFamily="18" charset="0"/>
                <a:cs typeface="Times New Roman" pitchFamily="18" charset="0"/>
              </a:rPr>
              <a:t> được viết vào năm nào?</a:t>
            </a:r>
            <a:endParaRPr lang="vi-VN" sz="3200" b="1" dirty="0">
              <a:solidFill>
                <a:prstClr val="white"/>
              </a:solidFill>
              <a:latin typeface="Times New Roman" pitchFamily="18" charset="0"/>
              <a:cs typeface="Times New Roman" pitchFamily="18" charset="0"/>
            </a:endParaRPr>
          </a:p>
        </p:txBody>
      </p:sp>
      <p:sp>
        <p:nvSpPr>
          <p:cNvPr id="42" name="vong tim"/>
          <p:cNvSpPr>
            <a:spLocks noChangeArrowheads="1"/>
          </p:cNvSpPr>
          <p:nvPr/>
        </p:nvSpPr>
        <p:spPr bwMode="auto">
          <a:xfrm rot="18245478" flipH="1">
            <a:off x="1098698" y="162951"/>
            <a:ext cx="398463" cy="2454471"/>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43" name="vong xanh"/>
          <p:cNvSpPr>
            <a:spLocks noChangeArrowheads="1"/>
          </p:cNvSpPr>
          <p:nvPr/>
        </p:nvSpPr>
        <p:spPr bwMode="auto">
          <a:xfrm rot="3354522">
            <a:off x="1010292" y="-119387"/>
            <a:ext cx="552450" cy="233203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44" name="5050" descr="50-50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995293" y="70657"/>
            <a:ext cx="433387"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5" name="goi dt" descr="phone a friend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52570" y="63056"/>
            <a:ext cx="43338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y kien KG" descr="ask the audience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966748" y="63056"/>
            <a:ext cx="46061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9"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29045" y="844218"/>
            <a:ext cx="1782032"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0" name="Rounded Rectangle 49"/>
          <p:cNvSpPr/>
          <p:nvPr/>
        </p:nvSpPr>
        <p:spPr>
          <a:xfrm>
            <a:off x="10746212" y="912481"/>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51" name="Rounded Rectangle 50"/>
          <p:cNvSpPr/>
          <p:nvPr/>
        </p:nvSpPr>
        <p:spPr>
          <a:xfrm>
            <a:off x="10745239" y="91285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52" name="Rounded Rectangle 51"/>
          <p:cNvSpPr/>
          <p:nvPr/>
        </p:nvSpPr>
        <p:spPr>
          <a:xfrm>
            <a:off x="10743572" y="912480"/>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53" name="Rounded Rectangle 52"/>
          <p:cNvSpPr/>
          <p:nvPr/>
        </p:nvSpPr>
        <p:spPr>
          <a:xfrm>
            <a:off x="10742952" y="912476"/>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54" name="Rounded Rectangle 53"/>
          <p:cNvSpPr/>
          <p:nvPr/>
        </p:nvSpPr>
        <p:spPr>
          <a:xfrm>
            <a:off x="10743731"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56" name="Rounded Rectangle 55"/>
          <p:cNvSpPr/>
          <p:nvPr/>
        </p:nvSpPr>
        <p:spPr>
          <a:xfrm>
            <a:off x="10743491"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57" name="Rounded Rectangle 56"/>
          <p:cNvSpPr/>
          <p:nvPr/>
        </p:nvSpPr>
        <p:spPr>
          <a:xfrm>
            <a:off x="10745864" y="918812"/>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58" name="Rounded Rectangle 57"/>
          <p:cNvSpPr/>
          <p:nvPr/>
        </p:nvSpPr>
        <p:spPr>
          <a:xfrm>
            <a:off x="10745903"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59" name="Rounded Rectangle 58"/>
          <p:cNvSpPr/>
          <p:nvPr/>
        </p:nvSpPr>
        <p:spPr>
          <a:xfrm>
            <a:off x="10741299"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60" name="Rounded Rectangle 59"/>
          <p:cNvSpPr/>
          <p:nvPr/>
        </p:nvSpPr>
        <p:spPr>
          <a:xfrm>
            <a:off x="10741125" y="91247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61" name="Rounded Rectangle 60"/>
          <p:cNvSpPr/>
          <p:nvPr/>
        </p:nvSpPr>
        <p:spPr>
          <a:xfrm>
            <a:off x="10746232" y="917266"/>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dirty="0">
                <a:solidFill>
                  <a:srgbClr val="FF0000"/>
                </a:solidFill>
              </a:rPr>
              <a:t>00</a:t>
            </a:r>
          </a:p>
        </p:txBody>
      </p:sp>
      <p:pic>
        <p:nvPicPr>
          <p:cNvPr id="62"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172573" y="803529"/>
            <a:ext cx="1776515"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3" name="tu vấn tại chỗ"/>
          <p:cNvPicPr>
            <a:picLocks noChangeAspect="1"/>
          </p:cNvPicPr>
          <p:nvPr/>
        </p:nvPicPr>
        <p:blipFill>
          <a:blip r:embed="rId21">
            <a:clrChange>
              <a:clrFrom>
                <a:srgbClr val="F2F200"/>
              </a:clrFrom>
              <a:clrTo>
                <a:srgbClr val="F2F200">
                  <a:alpha val="0"/>
                </a:srgbClr>
              </a:clrTo>
            </a:clrChange>
          </a:blip>
          <a:stretch>
            <a:fillRect/>
          </a:stretch>
        </p:blipFill>
        <p:spPr>
          <a:xfrm>
            <a:off x="11400140" y="78160"/>
            <a:ext cx="48399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7"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454638" y="806940"/>
            <a:ext cx="1742015"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8" name="Picture 6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V="1">
            <a:off x="11827824" y="78160"/>
            <a:ext cx="436989"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9" name="logo" descr="O-icon"/>
          <p:cNvPicPr>
            <a:picLocks noChangeAspect="1" noChangeArrowheads="1"/>
          </p:cNvPicPr>
          <p:nvPr/>
        </p:nvPicPr>
        <p:blipFill rotWithShape="1">
          <a:blip r:embed="rId24">
            <a:extLst>
              <a:ext uri="{28A0092B-C50C-407E-A947-70E740481C1C}">
                <a14:useLocalDpi xmlns:a14="http://schemas.microsoft.com/office/drawing/2010/main" val="0"/>
              </a:ext>
            </a:extLst>
          </a:blip>
          <a:srcRect l="4532" t="6129" r="4992" b="-1130"/>
          <a:stretch/>
        </p:blipFill>
        <p:spPr bwMode="auto">
          <a:xfrm>
            <a:off x="602216" y="-315333"/>
            <a:ext cx="3481989" cy="35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45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34"/>
                                        </p:tgtEl>
                                      </p:cBhvr>
                                    </p:cmd>
                                  </p:childTnLst>
                                </p:cTn>
                              </p:par>
                              <p:par>
                                <p:cTn id="7" presetID="1" presetClass="mediacall" presetSubtype="0" fill="hold" nodeType="withEffect">
                                  <p:stCondLst>
                                    <p:cond delay="0"/>
                                  </p:stCondLst>
                                  <p:childTnLst>
                                    <p:cmd type="call" cmd="playFrom(0.0)">
                                      <p:cBhvr>
                                        <p:cTn id="8" dur="1" fill="hold"/>
                                        <p:tgtEl>
                                          <p:spTgt spid="33"/>
                                        </p:tgtEl>
                                      </p:cBhvr>
                                    </p:cmd>
                                  </p:childTnLst>
                                </p:cTn>
                              </p:par>
                              <p:par>
                                <p:cTn id="9" presetID="8" presetClass="emph" presetSubtype="0" repeatCount="indefinite" fill="hold" grpId="0" nodeType="withEffect">
                                  <p:stCondLst>
                                    <p:cond delay="0"/>
                                  </p:stCondLst>
                                  <p:childTnLst>
                                    <p:animRot by="21600000">
                                      <p:cBhvr>
                                        <p:cTn id="10" dur="5000" fill="hold"/>
                                        <p:tgtEl>
                                          <p:spTgt spid="43"/>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5000" fill="hold"/>
                                        <p:tgtEl>
                                          <p:spTgt spid="42"/>
                                        </p:tgtEl>
                                        <p:attrNameLst>
                                          <p:attrName>r</p:attrName>
                                        </p:attrNameLst>
                                      </p:cBhvr>
                                    </p:animRot>
                                  </p:childTnLst>
                                </p:cTn>
                              </p:par>
                              <p:par>
                                <p:cTn id="13" presetID="23" presetClass="entr" presetSubtype="36"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strVal val="(6*min(max(#ppt_w*#ppt_h,.3),1)-7.4)/-.7*#ppt_w"/>
                                          </p:val>
                                        </p:tav>
                                        <p:tav tm="100000">
                                          <p:val>
                                            <p:strVal val="#ppt_w"/>
                                          </p:val>
                                        </p:tav>
                                      </p:tavLst>
                                    </p:anim>
                                    <p:anim calcmode="lin" valueType="num">
                                      <p:cBhvr>
                                        <p:cTn id="16" dur="500" fill="hold"/>
                                        <p:tgtEl>
                                          <p:spTgt spid="41"/>
                                        </p:tgtEl>
                                        <p:attrNameLst>
                                          <p:attrName>ppt_h</p:attrName>
                                        </p:attrNameLst>
                                      </p:cBhvr>
                                      <p:tavLst>
                                        <p:tav tm="0">
                                          <p:val>
                                            <p:strVal val="(6*min(max(#ppt_w*#ppt_h,.3),1)-7.4)/-.7*#ppt_h"/>
                                          </p:val>
                                        </p:tav>
                                        <p:tav tm="100000">
                                          <p:val>
                                            <p:strVal val="#ppt_h"/>
                                          </p:val>
                                        </p:tav>
                                      </p:tavLst>
                                    </p:anim>
                                    <p:anim calcmode="lin" valueType="num">
                                      <p:cBhvr>
                                        <p:cTn id="17" dur="500" fill="hold"/>
                                        <p:tgtEl>
                                          <p:spTgt spid="41"/>
                                        </p:tgtEl>
                                        <p:attrNameLst>
                                          <p:attrName>ppt_x</p:attrName>
                                        </p:attrNameLst>
                                      </p:cBhvr>
                                      <p:tavLst>
                                        <p:tav tm="0">
                                          <p:val>
                                            <p:fltVal val="0.5"/>
                                          </p:val>
                                        </p:tav>
                                        <p:tav tm="100000">
                                          <p:val>
                                            <p:strVal val="#ppt_x"/>
                                          </p:val>
                                        </p:tav>
                                      </p:tavLst>
                                    </p:anim>
                                    <p:anim calcmode="lin" valueType="num">
                                      <p:cBhvr>
                                        <p:cTn id="18" dur="500" fill="hold"/>
                                        <p:tgtEl>
                                          <p:spTgt spid="41"/>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audio4.wav"/>
                                        </p:tgtEl>
                                      </p:cMediaNode>
                                    </p:audio>
                                  </p:subTnLst>
                                </p:cTn>
                              </p:par>
                              <p:par>
                                <p:cTn id="19" presetID="23" presetClass="entr" presetSubtype="36" fill="hold" grpId="0" nodeType="withEffect">
                                  <p:stCondLst>
                                    <p:cond delay="50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strVal val="(6*min(max(#ppt_w*#ppt_h,.3),1)-7.4)/-.7*#ppt_w"/>
                                          </p:val>
                                        </p:tav>
                                        <p:tav tm="100000">
                                          <p:val>
                                            <p:strVal val="#ppt_w"/>
                                          </p:val>
                                        </p:tav>
                                      </p:tavLst>
                                    </p:anim>
                                    <p:anim calcmode="lin" valueType="num">
                                      <p:cBhvr>
                                        <p:cTn id="22" dur="500" fill="hold"/>
                                        <p:tgtEl>
                                          <p:spTgt spid="39"/>
                                        </p:tgtEl>
                                        <p:attrNameLst>
                                          <p:attrName>ppt_h</p:attrName>
                                        </p:attrNameLst>
                                      </p:cBhvr>
                                      <p:tavLst>
                                        <p:tav tm="0">
                                          <p:val>
                                            <p:strVal val="(6*min(max(#ppt_w*#ppt_h,.3),1)-7.4)/-.7*#ppt_h"/>
                                          </p:val>
                                        </p:tav>
                                        <p:tav tm="100000">
                                          <p:val>
                                            <p:strVal val="#ppt_h"/>
                                          </p:val>
                                        </p:tav>
                                      </p:tavLst>
                                    </p:anim>
                                    <p:anim calcmode="lin" valueType="num">
                                      <p:cBhvr>
                                        <p:cTn id="23" dur="500" fill="hold"/>
                                        <p:tgtEl>
                                          <p:spTgt spid="39"/>
                                        </p:tgtEl>
                                        <p:attrNameLst>
                                          <p:attrName>ppt_x</p:attrName>
                                        </p:attrNameLst>
                                      </p:cBhvr>
                                      <p:tavLst>
                                        <p:tav tm="0">
                                          <p:val>
                                            <p:fltVal val="0.5"/>
                                          </p:val>
                                        </p:tav>
                                        <p:tav tm="100000">
                                          <p:val>
                                            <p:strVal val="#ppt_x"/>
                                          </p:val>
                                        </p:tav>
                                      </p:tavLst>
                                    </p:anim>
                                    <p:anim calcmode="lin" valueType="num">
                                      <p:cBhvr>
                                        <p:cTn id="24" dur="500" fill="hold"/>
                                        <p:tgtEl>
                                          <p:spTgt spid="39"/>
                                        </p:tgtEl>
                                        <p:attrNameLst>
                                          <p:attrName>ppt_y</p:attrName>
                                        </p:attrNameLst>
                                      </p:cBhvr>
                                      <p:tavLst>
                                        <p:tav tm="0">
                                          <p:val>
                                            <p:strVal val="1+(6*min(max(#ppt_w*#ppt_h,.3),1)-7.4)/-.7*#ppt_h/2"/>
                                          </p:val>
                                        </p:tav>
                                        <p:tav tm="100000">
                                          <p:val>
                                            <p:strVal val="#ppt_y"/>
                                          </p:val>
                                        </p:tav>
                                      </p:tavLst>
                                    </p:anim>
                                  </p:childTnLst>
                                </p:cTn>
                              </p:par>
                              <p:par>
                                <p:cTn id="25" presetID="23" presetClass="entr" presetSubtype="36" fill="hold" grpId="0" nodeType="withEffect">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strVal val="(6*min(max(#ppt_w*#ppt_h,.3),1)-7.4)/-.7*#ppt_w"/>
                                          </p:val>
                                        </p:tav>
                                        <p:tav tm="100000">
                                          <p:val>
                                            <p:strVal val="#ppt_w"/>
                                          </p:val>
                                        </p:tav>
                                      </p:tavLst>
                                    </p:anim>
                                    <p:anim calcmode="lin" valueType="num">
                                      <p:cBhvr>
                                        <p:cTn id="28" dur="500" fill="hold"/>
                                        <p:tgtEl>
                                          <p:spTgt spid="37"/>
                                        </p:tgtEl>
                                        <p:attrNameLst>
                                          <p:attrName>ppt_h</p:attrName>
                                        </p:attrNameLst>
                                      </p:cBhvr>
                                      <p:tavLst>
                                        <p:tav tm="0">
                                          <p:val>
                                            <p:strVal val="(6*min(max(#ppt_w*#ppt_h,.3),1)-7.4)/-.7*#ppt_h"/>
                                          </p:val>
                                        </p:tav>
                                        <p:tav tm="100000">
                                          <p:val>
                                            <p:strVal val="#ppt_h"/>
                                          </p:val>
                                        </p:tav>
                                      </p:tavLst>
                                    </p:anim>
                                    <p:anim calcmode="lin" valueType="num">
                                      <p:cBhvr>
                                        <p:cTn id="29" dur="500" fill="hold"/>
                                        <p:tgtEl>
                                          <p:spTgt spid="37"/>
                                        </p:tgtEl>
                                        <p:attrNameLst>
                                          <p:attrName>ppt_x</p:attrName>
                                        </p:attrNameLst>
                                      </p:cBhvr>
                                      <p:tavLst>
                                        <p:tav tm="0">
                                          <p:val>
                                            <p:fltVal val="0.5"/>
                                          </p:val>
                                        </p:tav>
                                        <p:tav tm="100000">
                                          <p:val>
                                            <p:strVal val="#ppt_x"/>
                                          </p:val>
                                        </p:tav>
                                      </p:tavLst>
                                    </p:anim>
                                    <p:anim calcmode="lin" valueType="num">
                                      <p:cBhvr>
                                        <p:cTn id="30" dur="500" fill="hold"/>
                                        <p:tgtEl>
                                          <p:spTgt spid="37"/>
                                        </p:tgtEl>
                                        <p:attrNameLst>
                                          <p:attrName>ppt_y</p:attrName>
                                        </p:attrNameLst>
                                      </p:cBhvr>
                                      <p:tavLst>
                                        <p:tav tm="0">
                                          <p:val>
                                            <p:strVal val="1+(6*min(max(#ppt_w*#ppt_h,.3),1)-7.4)/-.7*#ppt_h/2"/>
                                          </p:val>
                                        </p:tav>
                                        <p:tav tm="100000">
                                          <p:val>
                                            <p:strVal val="#ppt_y"/>
                                          </p:val>
                                        </p:tav>
                                      </p:tavLst>
                                    </p:anim>
                                  </p:childTnLst>
                                </p:cTn>
                              </p:par>
                              <p:par>
                                <p:cTn id="31" presetID="23" presetClass="entr" presetSubtype="36" fill="hold" grpId="0" nodeType="withEffect">
                                  <p:stCondLst>
                                    <p:cond delay="500"/>
                                  </p:stCondLst>
                                  <p:childTnLst>
                                    <p:set>
                                      <p:cBhvr>
                                        <p:cTn id="32" dur="1" fill="hold">
                                          <p:stCondLst>
                                            <p:cond delay="0"/>
                                          </p:stCondLst>
                                        </p:cTn>
                                        <p:tgtEl>
                                          <p:spTgt spid="38"/>
                                        </p:tgtEl>
                                        <p:attrNameLst>
                                          <p:attrName>style.visibility</p:attrName>
                                        </p:attrNameLst>
                                      </p:cBhvr>
                                      <p:to>
                                        <p:strVal val="visible"/>
                                      </p:to>
                                    </p:set>
                                    <p:anim calcmode="lin" valueType="num">
                                      <p:cBhvr>
                                        <p:cTn id="33" dur="500" fill="hold"/>
                                        <p:tgtEl>
                                          <p:spTgt spid="38"/>
                                        </p:tgtEl>
                                        <p:attrNameLst>
                                          <p:attrName>ppt_w</p:attrName>
                                        </p:attrNameLst>
                                      </p:cBhvr>
                                      <p:tavLst>
                                        <p:tav tm="0">
                                          <p:val>
                                            <p:strVal val="(6*min(max(#ppt_w*#ppt_h,.3),1)-7.4)/-.7*#ppt_w"/>
                                          </p:val>
                                        </p:tav>
                                        <p:tav tm="100000">
                                          <p:val>
                                            <p:strVal val="#ppt_w"/>
                                          </p:val>
                                        </p:tav>
                                      </p:tavLst>
                                    </p:anim>
                                    <p:anim calcmode="lin" valueType="num">
                                      <p:cBhvr>
                                        <p:cTn id="34" dur="500" fill="hold"/>
                                        <p:tgtEl>
                                          <p:spTgt spid="38"/>
                                        </p:tgtEl>
                                        <p:attrNameLst>
                                          <p:attrName>ppt_h</p:attrName>
                                        </p:attrNameLst>
                                      </p:cBhvr>
                                      <p:tavLst>
                                        <p:tav tm="0">
                                          <p:val>
                                            <p:strVal val="(6*min(max(#ppt_w*#ppt_h,.3),1)-7.4)/-.7*#ppt_h"/>
                                          </p:val>
                                        </p:tav>
                                        <p:tav tm="100000">
                                          <p:val>
                                            <p:strVal val="#ppt_h"/>
                                          </p:val>
                                        </p:tav>
                                      </p:tavLst>
                                    </p:anim>
                                    <p:anim calcmode="lin" valueType="num">
                                      <p:cBhvr>
                                        <p:cTn id="35" dur="500" fill="hold"/>
                                        <p:tgtEl>
                                          <p:spTgt spid="38"/>
                                        </p:tgtEl>
                                        <p:attrNameLst>
                                          <p:attrName>ppt_x</p:attrName>
                                        </p:attrNameLst>
                                      </p:cBhvr>
                                      <p:tavLst>
                                        <p:tav tm="0">
                                          <p:val>
                                            <p:fltVal val="0.5"/>
                                          </p:val>
                                        </p:tav>
                                        <p:tav tm="100000">
                                          <p:val>
                                            <p:strVal val="#ppt_x"/>
                                          </p:val>
                                        </p:tav>
                                      </p:tavLst>
                                    </p:anim>
                                    <p:anim calcmode="lin" valueType="num">
                                      <p:cBhvr>
                                        <p:cTn id="36" dur="500" fill="hold"/>
                                        <p:tgtEl>
                                          <p:spTgt spid="38"/>
                                        </p:tgtEl>
                                        <p:attrNameLst>
                                          <p:attrName>ppt_y</p:attrName>
                                        </p:attrNameLst>
                                      </p:cBhvr>
                                      <p:tavLst>
                                        <p:tav tm="0">
                                          <p:val>
                                            <p:strVal val="1+(6*min(max(#ppt_w*#ppt_h,.3),1)-7.4)/-.7*#ppt_h/2"/>
                                          </p:val>
                                        </p:tav>
                                        <p:tav tm="100000">
                                          <p:val>
                                            <p:strVal val="#ppt_y"/>
                                          </p:val>
                                        </p:tav>
                                      </p:tavLst>
                                    </p:anim>
                                  </p:childTnLst>
                                </p:cTn>
                              </p:par>
                              <p:par>
                                <p:cTn id="37" presetID="23" presetClass="entr" presetSubtype="36" fill="hold" grpId="0" nodeType="withEffect">
                                  <p:stCondLst>
                                    <p:cond delay="50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strVal val="(6*min(max(#ppt_w*#ppt_h,.3),1)-7.4)/-.7*#ppt_w"/>
                                          </p:val>
                                        </p:tav>
                                        <p:tav tm="100000">
                                          <p:val>
                                            <p:strVal val="#ppt_w"/>
                                          </p:val>
                                        </p:tav>
                                      </p:tavLst>
                                    </p:anim>
                                    <p:anim calcmode="lin" valueType="num">
                                      <p:cBhvr>
                                        <p:cTn id="40" dur="500" fill="hold"/>
                                        <p:tgtEl>
                                          <p:spTgt spid="40"/>
                                        </p:tgtEl>
                                        <p:attrNameLst>
                                          <p:attrName>ppt_h</p:attrName>
                                        </p:attrNameLst>
                                      </p:cBhvr>
                                      <p:tavLst>
                                        <p:tav tm="0">
                                          <p:val>
                                            <p:strVal val="(6*min(max(#ppt_w*#ppt_h,.3),1)-7.4)/-.7*#ppt_h"/>
                                          </p:val>
                                        </p:tav>
                                        <p:tav tm="100000">
                                          <p:val>
                                            <p:strVal val="#ppt_h"/>
                                          </p:val>
                                        </p:tav>
                                      </p:tavLst>
                                    </p:anim>
                                    <p:anim calcmode="lin" valueType="num">
                                      <p:cBhvr>
                                        <p:cTn id="41" dur="500" fill="hold"/>
                                        <p:tgtEl>
                                          <p:spTgt spid="40"/>
                                        </p:tgtEl>
                                        <p:attrNameLst>
                                          <p:attrName>ppt_x</p:attrName>
                                        </p:attrNameLst>
                                      </p:cBhvr>
                                      <p:tavLst>
                                        <p:tav tm="0">
                                          <p:val>
                                            <p:fltVal val="0.5"/>
                                          </p:val>
                                        </p:tav>
                                        <p:tav tm="100000">
                                          <p:val>
                                            <p:strVal val="#ppt_x"/>
                                          </p:val>
                                        </p:tav>
                                      </p:tavLst>
                                    </p:anim>
                                    <p:anim calcmode="lin" valueType="num">
                                      <p:cBhvr>
                                        <p:cTn id="42"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1" nodeType="click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set>
                                      <p:cBhvr>
                                        <p:cTn id="48"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5" name="audio12.wav"/>
                                        </p:tgtEl>
                                      </p:cMediaNode>
                                    </p:audio>
                                  </p:subTnLst>
                                </p:cTn>
                              </p:par>
                              <p:par>
                                <p:cTn id="49" presetID="23" presetClass="exit" presetSubtype="32" fill="hold" grpId="1" nodeType="withEffect">
                                  <p:stCondLst>
                                    <p:cond delay="0"/>
                                  </p:stCondLst>
                                  <p:childTnLst>
                                    <p:anim calcmode="lin" valueType="num">
                                      <p:cBhvr>
                                        <p:cTn id="50" dur="500"/>
                                        <p:tgtEl>
                                          <p:spTgt spid="39"/>
                                        </p:tgtEl>
                                        <p:attrNameLst>
                                          <p:attrName>ppt_w</p:attrName>
                                        </p:attrNameLst>
                                      </p:cBhvr>
                                      <p:tavLst>
                                        <p:tav tm="0">
                                          <p:val>
                                            <p:strVal val="ppt_w"/>
                                          </p:val>
                                        </p:tav>
                                        <p:tav tm="100000">
                                          <p:val>
                                            <p:fltVal val="0"/>
                                          </p:val>
                                        </p:tav>
                                      </p:tavLst>
                                    </p:anim>
                                    <p:anim calcmode="lin" valueType="num">
                                      <p:cBhvr>
                                        <p:cTn id="51" dur="500"/>
                                        <p:tgtEl>
                                          <p:spTgt spid="39"/>
                                        </p:tgtEl>
                                        <p:attrNameLst>
                                          <p:attrName>ppt_h</p:attrName>
                                        </p:attrNameLst>
                                      </p:cBhvr>
                                      <p:tavLst>
                                        <p:tav tm="0">
                                          <p:val>
                                            <p:strVal val="ppt_h"/>
                                          </p:val>
                                        </p:tav>
                                        <p:tav tm="100000">
                                          <p:val>
                                            <p:fltVal val="0"/>
                                          </p:val>
                                        </p:tav>
                                      </p:tavLst>
                                    </p:anim>
                                    <p:set>
                                      <p:cBhvr>
                                        <p:cTn id="52" dur="1" fill="hold">
                                          <p:stCondLst>
                                            <p:cond delay="499"/>
                                          </p:stCondLst>
                                        </p:cTn>
                                        <p:tgtEl>
                                          <p:spTgt spid="39"/>
                                        </p:tgtEl>
                                        <p:attrNameLst>
                                          <p:attrName>style.visibility</p:attrName>
                                        </p:attrNameLst>
                                      </p:cBhvr>
                                      <p:to>
                                        <p:strVal val="hidden"/>
                                      </p:to>
                                    </p:set>
                                  </p:childTnLst>
                                </p:cTn>
                              </p:par>
                              <p:par>
                                <p:cTn id="53" presetID="23" presetClass="exit" presetSubtype="32" fill="hold" grpId="1" nodeType="with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set>
                                      <p:cBhvr>
                                        <p:cTn id="56" dur="1" fill="hold">
                                          <p:stCondLst>
                                            <p:cond delay="499"/>
                                          </p:stCondLst>
                                        </p:cTn>
                                        <p:tgtEl>
                                          <p:spTgt spid="37"/>
                                        </p:tgtEl>
                                        <p:attrNameLst>
                                          <p:attrName>style.visibility</p:attrName>
                                        </p:attrNameLst>
                                      </p:cBhvr>
                                      <p:to>
                                        <p:strVal val="hidden"/>
                                      </p:to>
                                    </p:set>
                                  </p:childTnLst>
                                </p:cTn>
                              </p:par>
                              <p:par>
                                <p:cTn id="57" presetID="23" presetClass="exit" presetSubtype="32" fill="hold" grpId="1" nodeType="withEffect">
                                  <p:stCondLst>
                                    <p:cond delay="0"/>
                                  </p:stCondLst>
                                  <p:childTnLst>
                                    <p:anim calcmode="lin" valueType="num">
                                      <p:cBhvr>
                                        <p:cTn id="58" dur="500"/>
                                        <p:tgtEl>
                                          <p:spTgt spid="38"/>
                                        </p:tgtEl>
                                        <p:attrNameLst>
                                          <p:attrName>ppt_w</p:attrName>
                                        </p:attrNameLst>
                                      </p:cBhvr>
                                      <p:tavLst>
                                        <p:tav tm="0">
                                          <p:val>
                                            <p:strVal val="ppt_w"/>
                                          </p:val>
                                        </p:tav>
                                        <p:tav tm="100000">
                                          <p:val>
                                            <p:fltVal val="0"/>
                                          </p:val>
                                        </p:tav>
                                      </p:tavLst>
                                    </p:anim>
                                    <p:anim calcmode="lin" valueType="num">
                                      <p:cBhvr>
                                        <p:cTn id="59" dur="500"/>
                                        <p:tgtEl>
                                          <p:spTgt spid="38"/>
                                        </p:tgtEl>
                                        <p:attrNameLst>
                                          <p:attrName>ppt_h</p:attrName>
                                        </p:attrNameLst>
                                      </p:cBhvr>
                                      <p:tavLst>
                                        <p:tav tm="0">
                                          <p:val>
                                            <p:strVal val="ppt_h"/>
                                          </p:val>
                                        </p:tav>
                                        <p:tav tm="100000">
                                          <p:val>
                                            <p:fltVal val="0"/>
                                          </p:val>
                                        </p:tav>
                                      </p:tavLst>
                                    </p:anim>
                                    <p:set>
                                      <p:cBhvr>
                                        <p:cTn id="60" dur="1" fill="hold">
                                          <p:stCondLst>
                                            <p:cond delay="499"/>
                                          </p:stCondLst>
                                        </p:cTn>
                                        <p:tgtEl>
                                          <p:spTgt spid="38"/>
                                        </p:tgtEl>
                                        <p:attrNameLst>
                                          <p:attrName>style.visibility</p:attrName>
                                        </p:attrNameLst>
                                      </p:cBhvr>
                                      <p:to>
                                        <p:strVal val="hidden"/>
                                      </p:to>
                                    </p:set>
                                  </p:childTnLst>
                                </p:cTn>
                              </p:par>
                              <p:par>
                                <p:cTn id="61" presetID="23" presetClass="exit" presetSubtype="32" fill="hold" grpId="1" nodeType="withEffect">
                                  <p:stCondLst>
                                    <p:cond delay="0"/>
                                  </p:stCondLst>
                                  <p:childTnLst>
                                    <p:anim calcmode="lin" valueType="num">
                                      <p:cBhvr>
                                        <p:cTn id="62" dur="500"/>
                                        <p:tgtEl>
                                          <p:spTgt spid="40"/>
                                        </p:tgtEl>
                                        <p:attrNameLst>
                                          <p:attrName>ppt_w</p:attrName>
                                        </p:attrNameLst>
                                      </p:cBhvr>
                                      <p:tavLst>
                                        <p:tav tm="0">
                                          <p:val>
                                            <p:strVal val="ppt_w"/>
                                          </p:val>
                                        </p:tav>
                                        <p:tav tm="100000">
                                          <p:val>
                                            <p:fltVal val="0"/>
                                          </p:val>
                                        </p:tav>
                                      </p:tavLst>
                                    </p:anim>
                                    <p:anim calcmode="lin" valueType="num">
                                      <p:cBhvr>
                                        <p:cTn id="63" dur="500"/>
                                        <p:tgtEl>
                                          <p:spTgt spid="40"/>
                                        </p:tgtEl>
                                        <p:attrNameLst>
                                          <p:attrName>ppt_h</p:attrName>
                                        </p:attrNameLst>
                                      </p:cBhvr>
                                      <p:tavLst>
                                        <p:tav tm="0">
                                          <p:val>
                                            <p:strVal val="ppt_h"/>
                                          </p:val>
                                        </p:tav>
                                        <p:tav tm="100000">
                                          <p:val>
                                            <p:fltVal val="0"/>
                                          </p:val>
                                        </p:tav>
                                      </p:tavLst>
                                    </p:anim>
                                    <p:set>
                                      <p:cBhvr>
                                        <p:cTn id="64" dur="1" fill="hold">
                                          <p:stCondLst>
                                            <p:cond delay="499"/>
                                          </p:stCondLst>
                                        </p:cTn>
                                        <p:tgtEl>
                                          <p:spTgt spid="40"/>
                                        </p:tgtEl>
                                        <p:attrNameLst>
                                          <p:attrName>style.visibility</p:attrName>
                                        </p:attrNameLst>
                                      </p:cBhvr>
                                      <p:to>
                                        <p:strVal val="hidden"/>
                                      </p:to>
                                    </p:set>
                                  </p:childTnLst>
                                </p:cTn>
                              </p:par>
                              <p:par>
                                <p:cTn id="65" presetID="1" presetClass="exit" presetSubtype="0" fill="hold" grpId="2" nodeType="withEffect">
                                  <p:stCondLst>
                                    <p:cond delay="500"/>
                                  </p:stCondLst>
                                  <p:childTnLst>
                                    <p:set>
                                      <p:cBhvr>
                                        <p:cTn id="66"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6" name="50_50.wav"/>
                                        </p:tgtEl>
                                      </p:cMediaNode>
                                    </p:audio>
                                  </p:subTnLst>
                                </p:cTn>
                              </p:par>
                              <p:par>
                                <p:cTn id="67" presetID="1" presetClass="exit" presetSubtype="0" fill="hold" grpId="2" nodeType="withEffect">
                                  <p:stCondLst>
                                    <p:cond delay="500"/>
                                  </p:stCondLst>
                                  <p:childTnLst>
                                    <p:set>
                                      <p:cBhvr>
                                        <p:cTn id="68"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39"/>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39"/>
                                        </p:tgtEl>
                                        <p:attrNameLst>
                                          <p:attrName>fillcolor</p:attrName>
                                        </p:attrNameLst>
                                      </p:cBhvr>
                                      <p:to>
                                        <a:schemeClr val="accent2"/>
                                      </p:to>
                                    </p:animClr>
                                    <p:set>
                                      <p:cBhvr>
                                        <p:cTn id="74" dur="500" fill="hold"/>
                                        <p:tgtEl>
                                          <p:spTgt spid="39"/>
                                        </p:tgtEl>
                                        <p:attrNameLst>
                                          <p:attrName>fill.type</p:attrName>
                                        </p:attrNameLst>
                                      </p:cBhvr>
                                      <p:to>
                                        <p:strVal val="solid"/>
                                      </p:to>
                                    </p:set>
                                    <p:set>
                                      <p:cBhvr>
                                        <p:cTn id="75" dur="500" fill="hold"/>
                                        <p:tgtEl>
                                          <p:spTgt spid="39"/>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7" name="audio25.wav"/>
                                        </p:tgtEl>
                                      </p:cMediaNode>
                                    </p:audio>
                                  </p:subTnLst>
                                </p:cTn>
                              </p:par>
                            </p:childTnLst>
                          </p:cTn>
                        </p:par>
                        <p:par>
                          <p:cTn id="76" fill="hold">
                            <p:stCondLst>
                              <p:cond delay="500"/>
                            </p:stCondLst>
                            <p:childTnLst>
                              <p:par>
                                <p:cTn id="77" presetID="1" presetClass="emph" presetSubtype="2" repeatCount="4000" fill="hold" nodeType="afterEffect">
                                  <p:stCondLst>
                                    <p:cond delay="5000"/>
                                  </p:stCondLst>
                                  <p:childTnLst>
                                    <p:animClr clrSpc="rgb" dir="cw">
                                      <p:cBhvr>
                                        <p:cTn id="78" dur="500" fill="hold"/>
                                        <p:tgtEl>
                                          <p:spTgt spid="38"/>
                                        </p:tgtEl>
                                        <p:attrNameLst>
                                          <p:attrName>fillcolor</p:attrName>
                                        </p:attrNameLst>
                                      </p:cBhvr>
                                      <p:to>
                                        <a:srgbClr val="16F82C"/>
                                      </p:to>
                                    </p:animClr>
                                    <p:set>
                                      <p:cBhvr>
                                        <p:cTn id="79" dur="500" fill="hold"/>
                                        <p:tgtEl>
                                          <p:spTgt spid="38"/>
                                        </p:tgtEl>
                                        <p:attrNameLst>
                                          <p:attrName>fill.type</p:attrName>
                                        </p:attrNameLst>
                                      </p:cBhvr>
                                      <p:to>
                                        <p:strVal val="solid"/>
                                      </p:to>
                                    </p:set>
                                    <p:set>
                                      <p:cBhvr>
                                        <p:cTn id="80" dur="500" fill="hold"/>
                                        <p:tgtEl>
                                          <p:spTgt spid="38"/>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9"/>
                  </p:tgtEl>
                </p:cond>
              </p:nextCondLst>
            </p:seq>
            <p:seq concurrent="1" nextAc="seek">
              <p:cTn id="81" restart="whenNotActive" fill="hold" evtFilter="cancelBubble" nodeType="interactiveSeq">
                <p:stCondLst>
                  <p:cond evt="onClick" delay="0">
                    <p:tgtEl>
                      <p:spTgt spid="3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37"/>
                                        </p:tgtEl>
                                        <p:attrNameLst>
                                          <p:attrName>fillcolor</p:attrName>
                                        </p:attrNameLst>
                                      </p:cBhvr>
                                      <p:to>
                                        <a:schemeClr val="accent2"/>
                                      </p:to>
                                    </p:animClr>
                                    <p:set>
                                      <p:cBhvr>
                                        <p:cTn id="86" dur="500" fill="hold"/>
                                        <p:tgtEl>
                                          <p:spTgt spid="37"/>
                                        </p:tgtEl>
                                        <p:attrNameLst>
                                          <p:attrName>fill.type</p:attrName>
                                        </p:attrNameLst>
                                      </p:cBhvr>
                                      <p:to>
                                        <p:strVal val="solid"/>
                                      </p:to>
                                    </p:set>
                                    <p:set>
                                      <p:cBhvr>
                                        <p:cTn id="87" dur="500" fill="hold"/>
                                        <p:tgtEl>
                                          <p:spTgt spid="3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7" name="audio25.wav"/>
                                        </p:tgtEl>
                                      </p:cMediaNode>
                                    </p:audio>
                                  </p:subTnLst>
                                </p:cTn>
                              </p:par>
                            </p:childTnLst>
                          </p:cTn>
                        </p:par>
                        <p:par>
                          <p:cTn id="88" fill="hold">
                            <p:stCondLst>
                              <p:cond delay="500"/>
                            </p:stCondLst>
                            <p:childTnLst>
                              <p:par>
                                <p:cTn id="89" presetID="1" presetClass="emph" presetSubtype="2" repeatCount="4000" fill="hold" nodeType="afterEffect">
                                  <p:stCondLst>
                                    <p:cond delay="5000"/>
                                  </p:stCondLst>
                                  <p:childTnLst>
                                    <p:animClr clrSpc="rgb" dir="cw">
                                      <p:cBhvr>
                                        <p:cTn id="90" dur="500" fill="hold"/>
                                        <p:tgtEl>
                                          <p:spTgt spid="38"/>
                                        </p:tgtEl>
                                        <p:attrNameLst>
                                          <p:attrName>fillcolor</p:attrName>
                                        </p:attrNameLst>
                                      </p:cBhvr>
                                      <p:to>
                                        <a:srgbClr val="16F82C"/>
                                      </p:to>
                                    </p:animClr>
                                    <p:set>
                                      <p:cBhvr>
                                        <p:cTn id="91" dur="500" fill="hold"/>
                                        <p:tgtEl>
                                          <p:spTgt spid="38"/>
                                        </p:tgtEl>
                                        <p:attrNameLst>
                                          <p:attrName>fill.type</p:attrName>
                                        </p:attrNameLst>
                                      </p:cBhvr>
                                      <p:to>
                                        <p:strVal val="solid"/>
                                      </p:to>
                                    </p:set>
                                    <p:set>
                                      <p:cBhvr>
                                        <p:cTn id="92" dur="500" fill="hold"/>
                                        <p:tgtEl>
                                          <p:spTgt spid="38"/>
                                        </p:tgtEl>
                                        <p:attrNameLst>
                                          <p:attrName>fill.on</p:attrName>
                                        </p:attrNameLst>
                                      </p:cBhvr>
                                      <p:to>
                                        <p:strVal val="true"/>
                                      </p:to>
                                    </p:set>
                                  </p:childTnLst>
                                  <p:subTnLst>
                                    <p:audio>
                                      <p:cMediaNode>
                                        <p:cTn display="0" masterRel="sameClick">
                                          <p:stCondLst>
                                            <p:cond evt="begin" delay="0">
                                              <p:tn val="89"/>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7"/>
                  </p:tgtEl>
                </p:cond>
              </p:nextCondLst>
            </p:seq>
            <p:seq concurrent="1" nextAc="seek">
              <p:cTn id="93" restart="whenNotActive" fill="hold" evtFilter="cancelBubble" nodeType="interactiveSeq">
                <p:stCondLst>
                  <p:cond evt="onClick" delay="0">
                    <p:tgtEl>
                      <p:spTgt spid="40"/>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500" fill="hold"/>
                                        <p:tgtEl>
                                          <p:spTgt spid="40"/>
                                        </p:tgtEl>
                                        <p:attrNameLst>
                                          <p:attrName>fillcolor</p:attrName>
                                        </p:attrNameLst>
                                      </p:cBhvr>
                                      <p:to>
                                        <a:schemeClr val="accent2"/>
                                      </p:to>
                                    </p:animClr>
                                    <p:set>
                                      <p:cBhvr>
                                        <p:cTn id="98" dur="500" fill="hold"/>
                                        <p:tgtEl>
                                          <p:spTgt spid="40"/>
                                        </p:tgtEl>
                                        <p:attrNameLst>
                                          <p:attrName>fill.type</p:attrName>
                                        </p:attrNameLst>
                                      </p:cBhvr>
                                      <p:to>
                                        <p:strVal val="solid"/>
                                      </p:to>
                                    </p:set>
                                    <p:set>
                                      <p:cBhvr>
                                        <p:cTn id="99" dur="500" fill="hold"/>
                                        <p:tgtEl>
                                          <p:spTgt spid="40"/>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7" name="audio25.wav"/>
                                        </p:tgtEl>
                                      </p:cMediaNode>
                                    </p:audio>
                                  </p:subTnLst>
                                </p:cTn>
                              </p:par>
                            </p:childTnLst>
                          </p:cTn>
                        </p:par>
                        <p:par>
                          <p:cTn id="100" fill="hold">
                            <p:stCondLst>
                              <p:cond delay="500"/>
                            </p:stCondLst>
                            <p:childTnLst>
                              <p:par>
                                <p:cTn id="101" presetID="1" presetClass="emph" presetSubtype="2" repeatCount="4000" fill="hold" nodeType="afterEffect">
                                  <p:stCondLst>
                                    <p:cond delay="5000"/>
                                  </p:stCondLst>
                                  <p:childTnLst>
                                    <p:animClr clrSpc="rgb" dir="cw">
                                      <p:cBhvr>
                                        <p:cTn id="102" dur="500" fill="hold"/>
                                        <p:tgtEl>
                                          <p:spTgt spid="38"/>
                                        </p:tgtEl>
                                        <p:attrNameLst>
                                          <p:attrName>fillcolor</p:attrName>
                                        </p:attrNameLst>
                                      </p:cBhvr>
                                      <p:to>
                                        <a:srgbClr val="16F82C"/>
                                      </p:to>
                                    </p:animClr>
                                    <p:set>
                                      <p:cBhvr>
                                        <p:cTn id="103" dur="500" fill="hold"/>
                                        <p:tgtEl>
                                          <p:spTgt spid="38"/>
                                        </p:tgtEl>
                                        <p:attrNameLst>
                                          <p:attrName>fill.type</p:attrName>
                                        </p:attrNameLst>
                                      </p:cBhvr>
                                      <p:to>
                                        <p:strVal val="solid"/>
                                      </p:to>
                                    </p:set>
                                    <p:set>
                                      <p:cBhvr>
                                        <p:cTn id="104" dur="500" fill="hold"/>
                                        <p:tgtEl>
                                          <p:spTgt spid="38"/>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0"/>
                  </p:tgtEl>
                </p:cond>
              </p:nextCondLst>
            </p:seq>
            <p:seq concurrent="1" nextAc="seek">
              <p:cTn id="105" restart="whenNotActive" fill="hold" evtFilter="cancelBubble" nodeType="interactiveSeq">
                <p:stCondLst>
                  <p:cond evt="onClick" delay="0">
                    <p:tgtEl>
                      <p:spTgt spid="38"/>
                    </p:tgtEl>
                  </p:cond>
                </p:stCondLst>
                <p:endSync evt="end" delay="0">
                  <p:rtn val="all"/>
                </p:endSync>
                <p:childTnLst>
                  <p:par>
                    <p:cTn id="106" fill="hold">
                      <p:stCondLst>
                        <p:cond delay="0"/>
                      </p:stCondLst>
                      <p:childTnLst>
                        <p:par>
                          <p:cTn id="107" fill="hold">
                            <p:stCondLst>
                              <p:cond delay="0"/>
                            </p:stCondLst>
                            <p:childTnLst>
                              <p:par>
                                <p:cTn id="108" presetID="1" presetClass="emph" presetSubtype="2" fill="hold" nodeType="clickEffect">
                                  <p:stCondLst>
                                    <p:cond delay="0"/>
                                  </p:stCondLst>
                                  <p:childTnLst>
                                    <p:animClr clrSpc="rgb" dir="cw">
                                      <p:cBhvr>
                                        <p:cTn id="109" dur="500" fill="hold"/>
                                        <p:tgtEl>
                                          <p:spTgt spid="38"/>
                                        </p:tgtEl>
                                        <p:attrNameLst>
                                          <p:attrName>fillcolor</p:attrName>
                                        </p:attrNameLst>
                                      </p:cBhvr>
                                      <p:to>
                                        <a:schemeClr val="accent2"/>
                                      </p:to>
                                    </p:animClr>
                                    <p:set>
                                      <p:cBhvr>
                                        <p:cTn id="110" dur="500" fill="hold"/>
                                        <p:tgtEl>
                                          <p:spTgt spid="38"/>
                                        </p:tgtEl>
                                        <p:attrNameLst>
                                          <p:attrName>fill.type</p:attrName>
                                        </p:attrNameLst>
                                      </p:cBhvr>
                                      <p:to>
                                        <p:strVal val="solid"/>
                                      </p:to>
                                    </p:set>
                                    <p:set>
                                      <p:cBhvr>
                                        <p:cTn id="111" dur="500" fill="hold"/>
                                        <p:tgtEl>
                                          <p:spTgt spid="38"/>
                                        </p:tgtEl>
                                        <p:attrNameLst>
                                          <p:attrName>fill.on</p:attrName>
                                        </p:attrNameLst>
                                      </p:cBhvr>
                                      <p:to>
                                        <p:strVal val="true"/>
                                      </p:to>
                                    </p:set>
                                  </p:childTnLst>
                                  <p:subTnLst>
                                    <p:audio>
                                      <p:cMediaNode>
                                        <p:cTn display="0" masterRel="sameClick">
                                          <p:stCondLst>
                                            <p:cond evt="begin" delay="0">
                                              <p:tn val="108"/>
                                            </p:cond>
                                          </p:stCondLst>
                                          <p:endCondLst>
                                            <p:cond evt="onStopAudio" delay="0">
                                              <p:tgtEl>
                                                <p:sldTgt/>
                                              </p:tgtEl>
                                            </p:cond>
                                          </p:endCondLst>
                                        </p:cTn>
                                        <p:tgtEl>
                                          <p:sndTgt r:embed="rId7" name="audio25.wav"/>
                                        </p:tgtEl>
                                      </p:cMediaNode>
                                    </p:audio>
                                  </p:subTnLst>
                                </p:cTn>
                              </p:par>
                            </p:childTnLst>
                          </p:cTn>
                        </p:par>
                        <p:par>
                          <p:cTn id="112" fill="hold">
                            <p:stCondLst>
                              <p:cond delay="500"/>
                            </p:stCondLst>
                            <p:childTnLst>
                              <p:par>
                                <p:cTn id="113" presetID="1" presetClass="emph" presetSubtype="2" repeatCount="4000" fill="hold" nodeType="afterEffect">
                                  <p:stCondLst>
                                    <p:cond delay="5000"/>
                                  </p:stCondLst>
                                  <p:childTnLst>
                                    <p:animClr clrSpc="rgb" dir="cw">
                                      <p:cBhvr>
                                        <p:cTn id="114" dur="500" fill="hold"/>
                                        <p:tgtEl>
                                          <p:spTgt spid="38"/>
                                        </p:tgtEl>
                                        <p:attrNameLst>
                                          <p:attrName>fillcolor</p:attrName>
                                        </p:attrNameLst>
                                      </p:cBhvr>
                                      <p:to>
                                        <a:srgbClr val="16F82C"/>
                                      </p:to>
                                    </p:animClr>
                                    <p:set>
                                      <p:cBhvr>
                                        <p:cTn id="115" dur="500" fill="hold"/>
                                        <p:tgtEl>
                                          <p:spTgt spid="38"/>
                                        </p:tgtEl>
                                        <p:attrNameLst>
                                          <p:attrName>fill.type</p:attrName>
                                        </p:attrNameLst>
                                      </p:cBhvr>
                                      <p:to>
                                        <p:strVal val="solid"/>
                                      </p:to>
                                    </p:set>
                                    <p:set>
                                      <p:cBhvr>
                                        <p:cTn id="116" dur="500" fill="hold"/>
                                        <p:tgtEl>
                                          <p:spTgt spid="38"/>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38"/>
                  </p:tgtEl>
                </p:cond>
              </p:nextCondLst>
            </p:seq>
            <p:seq concurrent="1" nextAc="seek">
              <p:cTn id="117" restart="whenNotActive" fill="hold" evtFilter="cancelBubble" nodeType="interactiveSeq">
                <p:stCondLst>
                  <p:cond evt="onClick" delay="0">
                    <p:tgtEl>
                      <p:spTgt spid="34"/>
                    </p:tgtEl>
                  </p:cond>
                </p:stCondLst>
                <p:endSync evt="end" delay="0">
                  <p:rtn val="all"/>
                </p:endSync>
                <p:childTnLst>
                  <p:par>
                    <p:cTn id="118" fill="hold">
                      <p:stCondLst>
                        <p:cond delay="0"/>
                      </p:stCondLst>
                      <p:childTnLst>
                        <p:par>
                          <p:cTn id="119" fill="hold">
                            <p:stCondLst>
                              <p:cond delay="0"/>
                            </p:stCondLst>
                            <p:childTnLst>
                              <p:par>
                                <p:cTn id="120" presetID="2" presetClass="mediacall" presetSubtype="0" fill="hold" nodeType="withEffect">
                                  <p:stCondLst>
                                    <p:cond delay="0"/>
                                  </p:stCondLst>
                                  <p:childTnLst>
                                    <p:cmd type="call" cmd="togglePause">
                                      <p:cBhvr>
                                        <p:cTn id="121" dur="1" fill="hold"/>
                                        <p:tgtEl>
                                          <p:spTgt spid="34"/>
                                        </p:tgtEl>
                                      </p:cBhvr>
                                    </p:cmd>
                                  </p:childTnLst>
                                </p:cTn>
                              </p:par>
                            </p:childTnLst>
                          </p:cTn>
                        </p:par>
                      </p:childTnLst>
                    </p:cTn>
                  </p:par>
                </p:childTnLst>
              </p:cTn>
              <p:nextCondLst>
                <p:cond evt="onClick" delay="0">
                  <p:tgtEl>
                    <p:spTgt spid="34"/>
                  </p:tgtEl>
                </p:cond>
              </p:nextCondLst>
            </p:seq>
            <p:seq concurrent="1" nextAc="seek">
              <p:cTn id="122" restart="whenNotActive" fill="hold" evtFilter="cancelBubble" nodeType="interactiveSeq">
                <p:stCondLst>
                  <p:cond evt="onClick" delay="0">
                    <p:tgtEl>
                      <p:spTgt spid="45"/>
                    </p:tgtEl>
                  </p:cond>
                </p:stCondLst>
                <p:endSync evt="end" delay="0">
                  <p:rtn val="all"/>
                </p:endSync>
                <p:childTnLst>
                  <p:par>
                    <p:cTn id="123" fill="hold">
                      <p:stCondLst>
                        <p:cond delay="0"/>
                      </p:stCondLst>
                      <p:childTnLst>
                        <p:par>
                          <p:cTn id="124" fill="hold">
                            <p:stCondLst>
                              <p:cond delay="0"/>
                            </p:stCondLst>
                            <p:childTnLst>
                              <p:par>
                                <p:cTn id="125" presetID="6" presetClass="emph" presetSubtype="0" autoRev="1" fill="hold" nodeType="clickEffect">
                                  <p:stCondLst>
                                    <p:cond delay="0"/>
                                  </p:stCondLst>
                                  <p:childTnLst>
                                    <p:animScale>
                                      <p:cBhvr>
                                        <p:cTn id="126" dur="500" fill="hold"/>
                                        <p:tgtEl>
                                          <p:spTgt spid="45"/>
                                        </p:tgtEl>
                                      </p:cBhvr>
                                      <p:by x="125000" y="125000"/>
                                    </p:animScale>
                                  </p:childTnLst>
                                  <p:subTnLst>
                                    <p:audio>
                                      <p:cMediaNode>
                                        <p:cTn display="0" masterRel="sameClick">
                                          <p:stCondLst>
                                            <p:cond evt="begin" delay="0">
                                              <p:tn val="125"/>
                                            </p:cond>
                                          </p:stCondLst>
                                          <p:endCondLst>
                                            <p:cond evt="onStopAudio" delay="0">
                                              <p:tgtEl>
                                                <p:sldTgt/>
                                              </p:tgtEl>
                                            </p:cond>
                                          </p:endCondLst>
                                        </p:cTn>
                                        <p:tgtEl>
                                          <p:sndTgt r:embed="rId10" name="chuong reo.wav"/>
                                        </p:tgtEl>
                                      </p:cMediaNode>
                                    </p:audio>
                                  </p:subTnLst>
                                </p:cTn>
                              </p:par>
                            </p:childTnLst>
                          </p:cTn>
                        </p:par>
                        <p:par>
                          <p:cTn id="127" fill="hold">
                            <p:stCondLst>
                              <p:cond delay="1000"/>
                            </p:stCondLst>
                            <p:childTnLst>
                              <p:par>
                                <p:cTn id="128" presetID="47" presetClass="entr" presetSubtype="0" fill="hold" nodeType="after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fade">
                                      <p:cBhvr>
                                        <p:cTn id="130" dur="1000"/>
                                        <p:tgtEl>
                                          <p:spTgt spid="49"/>
                                        </p:tgtEl>
                                      </p:cBhvr>
                                    </p:animEffect>
                                    <p:anim calcmode="lin" valueType="num">
                                      <p:cBhvr>
                                        <p:cTn id="131" dur="1000" fill="hold"/>
                                        <p:tgtEl>
                                          <p:spTgt spid="49"/>
                                        </p:tgtEl>
                                        <p:attrNameLst>
                                          <p:attrName>ppt_x</p:attrName>
                                        </p:attrNameLst>
                                      </p:cBhvr>
                                      <p:tavLst>
                                        <p:tav tm="0">
                                          <p:val>
                                            <p:strVal val="#ppt_x"/>
                                          </p:val>
                                        </p:tav>
                                        <p:tav tm="100000">
                                          <p:val>
                                            <p:strVal val="#ppt_x"/>
                                          </p:val>
                                        </p:tav>
                                      </p:tavLst>
                                    </p:anim>
                                    <p:anim calcmode="lin" valueType="num">
                                      <p:cBhvr>
                                        <p:cTn id="132" dur="1000" fill="hold"/>
                                        <p:tgtEl>
                                          <p:spTgt spid="49"/>
                                        </p:tgtEl>
                                        <p:attrNameLst>
                                          <p:attrName>ppt_y</p:attrName>
                                        </p:attrNameLst>
                                      </p:cBhvr>
                                      <p:tavLst>
                                        <p:tav tm="0">
                                          <p:val>
                                            <p:strVal val="#ppt_y-.1"/>
                                          </p:val>
                                        </p:tav>
                                        <p:tav tm="100000">
                                          <p:val>
                                            <p:strVal val="#ppt_y"/>
                                          </p:val>
                                        </p:tav>
                                      </p:tavLst>
                                    </p:anim>
                                  </p:childTnLst>
                                </p:cTn>
                              </p:par>
                            </p:childTnLst>
                          </p:cTn>
                        </p:par>
                        <p:par>
                          <p:cTn id="133" fill="hold">
                            <p:stCondLst>
                              <p:cond delay="2000"/>
                            </p:stCondLst>
                            <p:childTnLst>
                              <p:par>
                                <p:cTn id="134" presetID="2" presetClass="exit" presetSubtype="1" fill="hold" nodeType="afterEffect">
                                  <p:stCondLst>
                                    <p:cond delay="1000"/>
                                  </p:stCondLst>
                                  <p:childTnLst>
                                    <p:anim calcmode="lin" valueType="num">
                                      <p:cBhvr additive="base">
                                        <p:cTn id="135" dur="500"/>
                                        <p:tgtEl>
                                          <p:spTgt spid="49"/>
                                        </p:tgtEl>
                                        <p:attrNameLst>
                                          <p:attrName>ppt_x</p:attrName>
                                        </p:attrNameLst>
                                      </p:cBhvr>
                                      <p:tavLst>
                                        <p:tav tm="0">
                                          <p:val>
                                            <p:strVal val="ppt_x"/>
                                          </p:val>
                                        </p:tav>
                                        <p:tav tm="100000">
                                          <p:val>
                                            <p:strVal val="ppt_x"/>
                                          </p:val>
                                        </p:tav>
                                      </p:tavLst>
                                    </p:anim>
                                    <p:anim calcmode="lin" valueType="num">
                                      <p:cBhvr additive="base">
                                        <p:cTn id="136" dur="500"/>
                                        <p:tgtEl>
                                          <p:spTgt spid="49"/>
                                        </p:tgtEl>
                                        <p:attrNameLst>
                                          <p:attrName>ppt_y</p:attrName>
                                        </p:attrNameLst>
                                      </p:cBhvr>
                                      <p:tavLst>
                                        <p:tav tm="0">
                                          <p:val>
                                            <p:strVal val="ppt_y"/>
                                          </p:val>
                                        </p:tav>
                                        <p:tav tm="100000">
                                          <p:val>
                                            <p:strVal val="0-ppt_h/2"/>
                                          </p:val>
                                        </p:tav>
                                      </p:tavLst>
                                    </p:anim>
                                    <p:set>
                                      <p:cBhvr>
                                        <p:cTn id="137"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38" restart="whenNotActive" fill="hold" evtFilter="cancelBubble" nodeType="interactiveSeq">
                <p:stCondLst>
                  <p:cond evt="onClick" delay="0">
                    <p:tgtEl>
                      <p:spTgt spid="46"/>
                    </p:tgtEl>
                  </p:cond>
                </p:stCondLst>
                <p:endSync evt="end" delay="0">
                  <p:rtn val="all"/>
                </p:endSync>
                <p:childTnLst>
                  <p:par>
                    <p:cTn id="139" fill="hold">
                      <p:stCondLst>
                        <p:cond delay="0"/>
                      </p:stCondLst>
                      <p:childTnLst>
                        <p:par>
                          <p:cTn id="140" fill="hold">
                            <p:stCondLst>
                              <p:cond delay="0"/>
                            </p:stCondLst>
                            <p:childTnLst>
                              <p:par>
                                <p:cTn id="141" presetID="6" presetClass="emph" presetSubtype="0" autoRev="1" fill="hold" nodeType="clickEffect">
                                  <p:stCondLst>
                                    <p:cond delay="0"/>
                                  </p:stCondLst>
                                  <p:childTnLst>
                                    <p:animScale>
                                      <p:cBhvr>
                                        <p:cTn id="142" dur="500" fill="hold"/>
                                        <p:tgtEl>
                                          <p:spTgt spid="46"/>
                                        </p:tgtEl>
                                      </p:cBhvr>
                                      <p:by x="125000" y="125000"/>
                                    </p:animScale>
                                  </p:childTnLst>
                                  <p:subTnLst>
                                    <p:audio>
                                      <p:cMediaNode>
                                        <p:cTn display="0" masterRel="sameClick">
                                          <p:stCondLst>
                                            <p:cond evt="begin" delay="0">
                                              <p:tn val="141"/>
                                            </p:cond>
                                          </p:stCondLst>
                                          <p:endCondLst>
                                            <p:cond evt="onStopAudio" delay="0">
                                              <p:tgtEl>
                                                <p:sldTgt/>
                                              </p:tgtEl>
                                            </p:cond>
                                          </p:endCondLst>
                                        </p:cTn>
                                        <p:tgtEl>
                                          <p:sndTgt r:embed="rId11" name="audio1.wav"/>
                                        </p:tgtEl>
                                      </p:cMediaNode>
                                    </p:audio>
                                  </p:subTnLst>
                                </p:cTn>
                              </p:par>
                            </p:childTnLst>
                          </p:cTn>
                        </p:par>
                        <p:par>
                          <p:cTn id="143" fill="hold">
                            <p:stCondLst>
                              <p:cond delay="1000"/>
                            </p:stCondLst>
                            <p:childTnLst>
                              <p:par>
                                <p:cTn id="144" presetID="2" presetClass="entr" presetSubtype="1" fill="hold" nodeType="afterEffect">
                                  <p:stCondLst>
                                    <p:cond delay="1000"/>
                                  </p:stCondLst>
                                  <p:childTnLst>
                                    <p:set>
                                      <p:cBhvr>
                                        <p:cTn id="145" dur="1" fill="hold">
                                          <p:stCondLst>
                                            <p:cond delay="0"/>
                                          </p:stCondLst>
                                        </p:cTn>
                                        <p:tgtEl>
                                          <p:spTgt spid="62"/>
                                        </p:tgtEl>
                                        <p:attrNameLst>
                                          <p:attrName>style.visibility</p:attrName>
                                        </p:attrNameLst>
                                      </p:cBhvr>
                                      <p:to>
                                        <p:strVal val="visible"/>
                                      </p:to>
                                    </p:set>
                                    <p:anim calcmode="lin" valueType="num">
                                      <p:cBhvr additive="base">
                                        <p:cTn id="146" dur="500" fill="hold"/>
                                        <p:tgtEl>
                                          <p:spTgt spid="62"/>
                                        </p:tgtEl>
                                        <p:attrNameLst>
                                          <p:attrName>ppt_x</p:attrName>
                                        </p:attrNameLst>
                                      </p:cBhvr>
                                      <p:tavLst>
                                        <p:tav tm="0">
                                          <p:val>
                                            <p:strVal val="#ppt_x"/>
                                          </p:val>
                                        </p:tav>
                                        <p:tav tm="100000">
                                          <p:val>
                                            <p:strVal val="#ppt_x"/>
                                          </p:val>
                                        </p:tav>
                                      </p:tavLst>
                                    </p:anim>
                                    <p:anim calcmode="lin" valueType="num">
                                      <p:cBhvr additive="base">
                                        <p:cTn id="147"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xit" presetSubtype="1" fill="hold" nodeType="clickEffect">
                                  <p:stCondLst>
                                    <p:cond delay="0"/>
                                  </p:stCondLst>
                                  <p:childTnLst>
                                    <p:anim calcmode="lin" valueType="num">
                                      <p:cBhvr additive="base">
                                        <p:cTn id="151" dur="500"/>
                                        <p:tgtEl>
                                          <p:spTgt spid="62"/>
                                        </p:tgtEl>
                                        <p:attrNameLst>
                                          <p:attrName>ppt_x</p:attrName>
                                        </p:attrNameLst>
                                      </p:cBhvr>
                                      <p:tavLst>
                                        <p:tav tm="0">
                                          <p:val>
                                            <p:strVal val="ppt_x"/>
                                          </p:val>
                                        </p:tav>
                                        <p:tav tm="100000">
                                          <p:val>
                                            <p:strVal val="ppt_x"/>
                                          </p:val>
                                        </p:tav>
                                      </p:tavLst>
                                    </p:anim>
                                    <p:anim calcmode="lin" valueType="num">
                                      <p:cBhvr additive="base">
                                        <p:cTn id="152" dur="500"/>
                                        <p:tgtEl>
                                          <p:spTgt spid="62"/>
                                        </p:tgtEl>
                                        <p:attrNameLst>
                                          <p:attrName>ppt_y</p:attrName>
                                        </p:attrNameLst>
                                      </p:cBhvr>
                                      <p:tavLst>
                                        <p:tav tm="0">
                                          <p:val>
                                            <p:strVal val="ppt_y"/>
                                          </p:val>
                                        </p:tav>
                                        <p:tav tm="100000">
                                          <p:val>
                                            <p:strVal val="0-ppt_h/2"/>
                                          </p:val>
                                        </p:tav>
                                      </p:tavLst>
                                    </p:anim>
                                    <p:set>
                                      <p:cBhvr>
                                        <p:cTn id="153"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4" restart="whenNotActive" fill="hold" evtFilter="cancelBubble" nodeType="interactiveSeq">
                <p:stCondLst>
                  <p:cond evt="onClick" delay="0">
                    <p:tgtEl>
                      <p:spTgt spid="63"/>
                    </p:tgtEl>
                  </p:cond>
                </p:stCondLst>
                <p:endSync evt="end" delay="0">
                  <p:rtn val="all"/>
                </p:endSync>
                <p:childTnLst>
                  <p:par>
                    <p:cTn id="155" fill="hold">
                      <p:stCondLst>
                        <p:cond delay="0"/>
                      </p:stCondLst>
                      <p:childTnLst>
                        <p:par>
                          <p:cTn id="156" fill="hold">
                            <p:stCondLst>
                              <p:cond delay="0"/>
                            </p:stCondLst>
                            <p:childTnLst>
                              <p:par>
                                <p:cTn id="157" presetID="6" presetClass="emph" presetSubtype="0" autoRev="1" fill="hold" nodeType="clickEffect">
                                  <p:stCondLst>
                                    <p:cond delay="0"/>
                                  </p:stCondLst>
                                  <p:childTnLst>
                                    <p:animScale>
                                      <p:cBhvr>
                                        <p:cTn id="158" dur="500" fill="hold"/>
                                        <p:tgtEl>
                                          <p:spTgt spid="63"/>
                                        </p:tgtEl>
                                      </p:cBhvr>
                                      <p:by x="125000" y="125000"/>
                                    </p:animScale>
                                  </p:childTnLst>
                                  <p:subTnLst>
                                    <p:audio>
                                      <p:cMediaNode>
                                        <p:cTn display="0" masterRel="sameClick">
                                          <p:stCondLst>
                                            <p:cond evt="begin" delay="0">
                                              <p:tn val="157"/>
                                            </p:cond>
                                          </p:stCondLst>
                                          <p:endCondLst>
                                            <p:cond evt="onStopAudio" delay="0">
                                              <p:tgtEl>
                                                <p:sldTgt/>
                                              </p:tgtEl>
                                            </p:cond>
                                          </p:endCondLst>
                                        </p:cTn>
                                        <p:tgtEl>
                                          <p:sndTgt r:embed="rId11" name="audio1.wav"/>
                                        </p:tgtEl>
                                      </p:cMediaNode>
                                    </p:audio>
                                  </p:subTnLst>
                                </p:cTn>
                              </p:par>
                            </p:childTnLst>
                          </p:cTn>
                        </p:par>
                        <p:par>
                          <p:cTn id="159" fill="hold">
                            <p:stCondLst>
                              <p:cond delay="1000"/>
                            </p:stCondLst>
                            <p:childTnLst>
                              <p:par>
                                <p:cTn id="160" presetID="47" presetClass="entr" presetSubtype="0" fill="hold" nodeType="afterEffect">
                                  <p:stCondLst>
                                    <p:cond delay="250"/>
                                  </p:stCondLst>
                                  <p:childTnLst>
                                    <p:set>
                                      <p:cBhvr>
                                        <p:cTn id="161" dur="1" fill="hold">
                                          <p:stCondLst>
                                            <p:cond delay="0"/>
                                          </p:stCondLst>
                                        </p:cTn>
                                        <p:tgtEl>
                                          <p:spTgt spid="67"/>
                                        </p:tgtEl>
                                        <p:attrNameLst>
                                          <p:attrName>style.visibility</p:attrName>
                                        </p:attrNameLst>
                                      </p:cBhvr>
                                      <p:to>
                                        <p:strVal val="visible"/>
                                      </p:to>
                                    </p:set>
                                    <p:animEffect transition="in" filter="fade">
                                      <p:cBhvr>
                                        <p:cTn id="162" dur="1000"/>
                                        <p:tgtEl>
                                          <p:spTgt spid="67"/>
                                        </p:tgtEl>
                                      </p:cBhvr>
                                    </p:animEffect>
                                    <p:anim calcmode="lin" valueType="num">
                                      <p:cBhvr>
                                        <p:cTn id="163" dur="1000" fill="hold"/>
                                        <p:tgtEl>
                                          <p:spTgt spid="67"/>
                                        </p:tgtEl>
                                        <p:attrNameLst>
                                          <p:attrName>ppt_x</p:attrName>
                                        </p:attrNameLst>
                                      </p:cBhvr>
                                      <p:tavLst>
                                        <p:tav tm="0">
                                          <p:val>
                                            <p:strVal val="#ppt_x"/>
                                          </p:val>
                                        </p:tav>
                                        <p:tav tm="100000">
                                          <p:val>
                                            <p:strVal val="#ppt_x"/>
                                          </p:val>
                                        </p:tav>
                                      </p:tavLst>
                                    </p:anim>
                                    <p:anim calcmode="lin" valueType="num">
                                      <p:cBhvr>
                                        <p:cTn id="164"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47" presetClass="exit" presetSubtype="0" fill="hold" nodeType="clickEffect">
                                  <p:stCondLst>
                                    <p:cond delay="0"/>
                                  </p:stCondLst>
                                  <p:childTnLst>
                                    <p:animEffect transition="out" filter="fade">
                                      <p:cBhvr>
                                        <p:cTn id="168" dur="1000"/>
                                        <p:tgtEl>
                                          <p:spTgt spid="67"/>
                                        </p:tgtEl>
                                      </p:cBhvr>
                                    </p:animEffect>
                                    <p:anim calcmode="lin" valueType="num">
                                      <p:cBhvr>
                                        <p:cTn id="169" dur="1000"/>
                                        <p:tgtEl>
                                          <p:spTgt spid="67"/>
                                        </p:tgtEl>
                                        <p:attrNameLst>
                                          <p:attrName>ppt_x</p:attrName>
                                        </p:attrNameLst>
                                      </p:cBhvr>
                                      <p:tavLst>
                                        <p:tav tm="0">
                                          <p:val>
                                            <p:strVal val="ppt_x"/>
                                          </p:val>
                                        </p:tav>
                                        <p:tav tm="100000">
                                          <p:val>
                                            <p:strVal val="ppt_x"/>
                                          </p:val>
                                        </p:tav>
                                      </p:tavLst>
                                    </p:anim>
                                    <p:anim calcmode="lin" valueType="num">
                                      <p:cBhvr>
                                        <p:cTn id="170" dur="1000"/>
                                        <p:tgtEl>
                                          <p:spTgt spid="67"/>
                                        </p:tgtEl>
                                        <p:attrNameLst>
                                          <p:attrName>ppt_y</p:attrName>
                                        </p:attrNameLst>
                                      </p:cBhvr>
                                      <p:tavLst>
                                        <p:tav tm="0">
                                          <p:val>
                                            <p:strVal val="ppt_y"/>
                                          </p:val>
                                        </p:tav>
                                        <p:tav tm="100000">
                                          <p:val>
                                            <p:strVal val="ppt_y-.1"/>
                                          </p:val>
                                        </p:tav>
                                      </p:tavLst>
                                    </p:anim>
                                    <p:set>
                                      <p:cBhvr>
                                        <p:cTn id="171"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72" restart="whenNotActive" fill="hold" evtFilter="cancelBubble" nodeType="interactiveSeq">
                <p:stCondLst>
                  <p:cond evt="onClick" delay="0">
                    <p:tgtEl>
                      <p:spTgt spid="44"/>
                    </p:tgtEl>
                  </p:cond>
                </p:stCondLst>
                <p:endSync evt="end" delay="0">
                  <p:rtn val="all"/>
                </p:endSync>
                <p:childTnLst>
                  <p:par>
                    <p:cTn id="173" fill="hold">
                      <p:stCondLst>
                        <p:cond delay="0"/>
                      </p:stCondLst>
                      <p:childTnLst>
                        <p:par>
                          <p:cTn id="174" fill="hold">
                            <p:stCondLst>
                              <p:cond delay="0"/>
                            </p:stCondLst>
                            <p:childTnLst>
                              <p:par>
                                <p:cTn id="175" presetID="6" presetClass="emph" presetSubtype="0" autoRev="1" fill="hold" nodeType="clickEffect">
                                  <p:stCondLst>
                                    <p:cond delay="0"/>
                                  </p:stCondLst>
                                  <p:childTnLst>
                                    <p:animScale>
                                      <p:cBhvr>
                                        <p:cTn id="176" dur="500" fill="hold"/>
                                        <p:tgtEl>
                                          <p:spTgt spid="44"/>
                                        </p:tgtEl>
                                      </p:cBhvr>
                                      <p:by x="125000" y="125000"/>
                                    </p:animScale>
                                  </p:childTnLst>
                                </p:cTn>
                              </p:par>
                            </p:childTnLst>
                          </p:cTn>
                        </p:par>
                      </p:childTnLst>
                    </p:cTn>
                  </p:par>
                </p:childTnLst>
              </p:cTn>
              <p:nextCondLst>
                <p:cond evt="onClick" delay="0">
                  <p:tgtEl>
                    <p:spTgt spid="44"/>
                  </p:tgtEl>
                </p:cond>
              </p:nextCondLst>
            </p:seq>
            <p:seq concurrent="1" nextAc="seek">
              <p:cTn id="177" restart="whenNotActive" fill="hold" evtFilter="cancelBubble" nodeType="interactiveSeq">
                <p:stCondLst>
                  <p:cond evt="onClick" delay="0">
                    <p:tgtEl>
                      <p:spTgt spid="68"/>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grpId="0" nodeType="afterEffect">
                                  <p:stCondLst>
                                    <p:cond delay="1000"/>
                                  </p:stCondLst>
                                  <p:childTnLst>
                                    <p:set>
                                      <p:cBhvr>
                                        <p:cTn id="181" dur="1" fill="hold">
                                          <p:stCondLst>
                                            <p:cond delay="0"/>
                                          </p:stCondLst>
                                        </p:cTn>
                                        <p:tgtEl>
                                          <p:spTgt spid="50"/>
                                        </p:tgtEl>
                                        <p:attrNameLst>
                                          <p:attrName>style.visibility</p:attrName>
                                        </p:attrNameLst>
                                      </p:cBhvr>
                                      <p:to>
                                        <p:strVal val="visible"/>
                                      </p:to>
                                    </p:set>
                                  </p:childTnLst>
                                  <p:subTnLst>
                                    <p:audio>
                                      <p:cMediaNode vol="19000">
                                        <p:cTn display="0" masterRel="sameClick">
                                          <p:stCondLst>
                                            <p:cond evt="begin" delay="0">
                                              <p:tn val="180"/>
                                            </p:cond>
                                          </p:stCondLst>
                                          <p:endCondLst>
                                            <p:cond evt="onStopAudio" delay="0">
                                              <p:tgtEl>
                                                <p:sldTgt/>
                                              </p:tgtEl>
                                            </p:cond>
                                          </p:endCondLst>
                                        </p:cTn>
                                        <p:tgtEl>
                                          <p:sndTgt r:embed="rId12" name="Ding.wav"/>
                                        </p:tgtEl>
                                      </p:cMediaNode>
                                    </p:audio>
                                  </p:subTnLst>
                                </p:cTn>
                              </p:par>
                            </p:childTnLst>
                          </p:cTn>
                        </p:par>
                        <p:par>
                          <p:cTn id="182" fill="hold">
                            <p:stCondLst>
                              <p:cond delay="1000"/>
                            </p:stCondLst>
                            <p:childTnLst>
                              <p:par>
                                <p:cTn id="183" presetID="1" presetClass="entr" presetSubtype="0" fill="hold" grpId="0" nodeType="afterEffect">
                                  <p:stCondLst>
                                    <p:cond delay="1000"/>
                                  </p:stCondLst>
                                  <p:childTnLst>
                                    <p:set>
                                      <p:cBhvr>
                                        <p:cTn id="184" dur="1" fill="hold">
                                          <p:stCondLst>
                                            <p:cond delay="0"/>
                                          </p:stCondLst>
                                        </p:cTn>
                                        <p:tgtEl>
                                          <p:spTgt spid="51"/>
                                        </p:tgtEl>
                                        <p:attrNameLst>
                                          <p:attrName>style.visibility</p:attrName>
                                        </p:attrNameLst>
                                      </p:cBhvr>
                                      <p:to>
                                        <p:strVal val="visible"/>
                                      </p:to>
                                    </p:set>
                                  </p:childTnLst>
                                  <p:subTnLst>
                                    <p:audio>
                                      <p:cMediaNode vol="19000">
                                        <p:cTn display="0" masterRel="sameClick">
                                          <p:stCondLst>
                                            <p:cond evt="begin" delay="0">
                                              <p:tn val="183"/>
                                            </p:cond>
                                          </p:stCondLst>
                                          <p:endCondLst>
                                            <p:cond evt="onStopAudio" delay="0">
                                              <p:tgtEl>
                                                <p:sldTgt/>
                                              </p:tgtEl>
                                            </p:cond>
                                          </p:endCondLst>
                                        </p:cTn>
                                        <p:tgtEl>
                                          <p:sndTgt r:embed="rId12" name="Ding.wav"/>
                                        </p:tgtEl>
                                      </p:cMediaNode>
                                    </p:audio>
                                  </p:subTnLst>
                                </p:cTn>
                              </p:par>
                            </p:childTnLst>
                          </p:cTn>
                        </p:par>
                        <p:par>
                          <p:cTn id="185" fill="hold">
                            <p:stCondLst>
                              <p:cond delay="2000"/>
                            </p:stCondLst>
                            <p:childTnLst>
                              <p:par>
                                <p:cTn id="186" presetID="1" presetClass="entr" presetSubtype="0" fill="hold" grpId="0" nodeType="afterEffect">
                                  <p:stCondLst>
                                    <p:cond delay="1000"/>
                                  </p:stCondLst>
                                  <p:childTnLst>
                                    <p:set>
                                      <p:cBhvr>
                                        <p:cTn id="187" dur="1" fill="hold">
                                          <p:stCondLst>
                                            <p:cond delay="0"/>
                                          </p:stCondLst>
                                        </p:cTn>
                                        <p:tgtEl>
                                          <p:spTgt spid="52"/>
                                        </p:tgtEl>
                                        <p:attrNameLst>
                                          <p:attrName>style.visibility</p:attrName>
                                        </p:attrNameLst>
                                      </p:cBhvr>
                                      <p:to>
                                        <p:strVal val="visible"/>
                                      </p:to>
                                    </p:set>
                                  </p:childTnLst>
                                  <p:subTnLst>
                                    <p:audio>
                                      <p:cMediaNode vol="19000">
                                        <p:cTn display="0" masterRel="sameClick">
                                          <p:stCondLst>
                                            <p:cond evt="begin" delay="0">
                                              <p:tn val="186"/>
                                            </p:cond>
                                          </p:stCondLst>
                                          <p:endCondLst>
                                            <p:cond evt="onStopAudio" delay="0">
                                              <p:tgtEl>
                                                <p:sldTgt/>
                                              </p:tgtEl>
                                            </p:cond>
                                          </p:endCondLst>
                                        </p:cTn>
                                        <p:tgtEl>
                                          <p:sndTgt r:embed="rId12" name="Ding.wav"/>
                                        </p:tgtEl>
                                      </p:cMediaNode>
                                    </p:audio>
                                  </p:subTnLst>
                                </p:cTn>
                              </p:par>
                            </p:childTnLst>
                          </p:cTn>
                        </p:par>
                        <p:par>
                          <p:cTn id="188" fill="hold">
                            <p:stCondLst>
                              <p:cond delay="3000"/>
                            </p:stCondLst>
                            <p:childTnLst>
                              <p:par>
                                <p:cTn id="189" presetID="1" presetClass="entr" presetSubtype="0" fill="hold" grpId="0" nodeType="afterEffect">
                                  <p:stCondLst>
                                    <p:cond delay="1000"/>
                                  </p:stCondLst>
                                  <p:childTnLst>
                                    <p:set>
                                      <p:cBhvr>
                                        <p:cTn id="190" dur="1" fill="hold">
                                          <p:stCondLst>
                                            <p:cond delay="0"/>
                                          </p:stCondLst>
                                        </p:cTn>
                                        <p:tgtEl>
                                          <p:spTgt spid="53"/>
                                        </p:tgtEl>
                                        <p:attrNameLst>
                                          <p:attrName>style.visibility</p:attrName>
                                        </p:attrNameLst>
                                      </p:cBhvr>
                                      <p:to>
                                        <p:strVal val="visible"/>
                                      </p:to>
                                    </p:set>
                                  </p:childTnLst>
                                  <p:subTnLst>
                                    <p:audio>
                                      <p:cMediaNode vol="19000">
                                        <p:cTn display="0" masterRel="sameClick">
                                          <p:stCondLst>
                                            <p:cond evt="begin" delay="0">
                                              <p:tn val="189"/>
                                            </p:cond>
                                          </p:stCondLst>
                                          <p:endCondLst>
                                            <p:cond evt="onStopAudio" delay="0">
                                              <p:tgtEl>
                                                <p:sldTgt/>
                                              </p:tgtEl>
                                            </p:cond>
                                          </p:endCondLst>
                                        </p:cTn>
                                        <p:tgtEl>
                                          <p:sndTgt r:embed="rId12" name="Ding.wav"/>
                                        </p:tgtEl>
                                      </p:cMediaNode>
                                    </p:audio>
                                  </p:subTnLst>
                                </p:cTn>
                              </p:par>
                            </p:childTnLst>
                          </p:cTn>
                        </p:par>
                        <p:par>
                          <p:cTn id="191" fill="hold">
                            <p:stCondLst>
                              <p:cond delay="4000"/>
                            </p:stCondLst>
                            <p:childTnLst>
                              <p:par>
                                <p:cTn id="192" presetID="1" presetClass="entr" presetSubtype="0" fill="hold" grpId="0" nodeType="afterEffect">
                                  <p:stCondLst>
                                    <p:cond delay="1000"/>
                                  </p:stCondLst>
                                  <p:childTnLst>
                                    <p:set>
                                      <p:cBhvr>
                                        <p:cTn id="193" dur="1" fill="hold">
                                          <p:stCondLst>
                                            <p:cond delay="0"/>
                                          </p:stCondLst>
                                        </p:cTn>
                                        <p:tgtEl>
                                          <p:spTgt spid="54"/>
                                        </p:tgtEl>
                                        <p:attrNameLst>
                                          <p:attrName>style.visibility</p:attrName>
                                        </p:attrNameLst>
                                      </p:cBhvr>
                                      <p:to>
                                        <p:strVal val="visible"/>
                                      </p:to>
                                    </p:set>
                                  </p:childTnLst>
                                  <p:subTnLst>
                                    <p:audio>
                                      <p:cMediaNode vol="19000">
                                        <p:cTn display="0" masterRel="sameClick">
                                          <p:stCondLst>
                                            <p:cond evt="begin" delay="0">
                                              <p:tn val="192"/>
                                            </p:cond>
                                          </p:stCondLst>
                                          <p:endCondLst>
                                            <p:cond evt="onStopAudio" delay="0">
                                              <p:tgtEl>
                                                <p:sldTgt/>
                                              </p:tgtEl>
                                            </p:cond>
                                          </p:endCondLst>
                                        </p:cTn>
                                        <p:tgtEl>
                                          <p:sndTgt r:embed="rId12" name="Ding.wav"/>
                                        </p:tgtEl>
                                      </p:cMediaNode>
                                    </p:audio>
                                  </p:subTnLst>
                                </p:cTn>
                              </p:par>
                            </p:childTnLst>
                          </p:cTn>
                        </p:par>
                        <p:par>
                          <p:cTn id="194" fill="hold">
                            <p:stCondLst>
                              <p:cond delay="5000"/>
                            </p:stCondLst>
                            <p:childTnLst>
                              <p:par>
                                <p:cTn id="195" presetID="1" presetClass="entr" presetSubtype="0" fill="hold" grpId="0" nodeType="afterEffect">
                                  <p:stCondLst>
                                    <p:cond delay="1000"/>
                                  </p:stCondLst>
                                  <p:childTnLst>
                                    <p:set>
                                      <p:cBhvr>
                                        <p:cTn id="196" dur="1" fill="hold">
                                          <p:stCondLst>
                                            <p:cond delay="0"/>
                                          </p:stCondLst>
                                        </p:cTn>
                                        <p:tgtEl>
                                          <p:spTgt spid="56"/>
                                        </p:tgtEl>
                                        <p:attrNameLst>
                                          <p:attrName>style.visibility</p:attrName>
                                        </p:attrNameLst>
                                      </p:cBhvr>
                                      <p:to>
                                        <p:strVal val="visible"/>
                                      </p:to>
                                    </p:set>
                                  </p:childTnLst>
                                  <p:subTnLst>
                                    <p:audio>
                                      <p:cMediaNode vol="19000">
                                        <p:cTn display="0" masterRel="sameClick">
                                          <p:stCondLst>
                                            <p:cond evt="begin" delay="0">
                                              <p:tn val="195"/>
                                            </p:cond>
                                          </p:stCondLst>
                                          <p:endCondLst>
                                            <p:cond evt="onStopAudio" delay="0">
                                              <p:tgtEl>
                                                <p:sldTgt/>
                                              </p:tgtEl>
                                            </p:cond>
                                          </p:endCondLst>
                                        </p:cTn>
                                        <p:tgtEl>
                                          <p:sndTgt r:embed="rId12" name="Ding.wav"/>
                                        </p:tgtEl>
                                      </p:cMediaNode>
                                    </p:audio>
                                  </p:subTnLst>
                                </p:cTn>
                              </p:par>
                            </p:childTnLst>
                          </p:cTn>
                        </p:par>
                        <p:par>
                          <p:cTn id="197" fill="hold">
                            <p:stCondLst>
                              <p:cond delay="6000"/>
                            </p:stCondLst>
                            <p:childTnLst>
                              <p:par>
                                <p:cTn id="198" presetID="1" presetClass="entr" presetSubtype="0" fill="hold" grpId="0" nodeType="afterEffect">
                                  <p:stCondLst>
                                    <p:cond delay="1000"/>
                                  </p:stCondLst>
                                  <p:childTnLst>
                                    <p:set>
                                      <p:cBhvr>
                                        <p:cTn id="199" dur="1" fill="hold">
                                          <p:stCondLst>
                                            <p:cond delay="0"/>
                                          </p:stCondLst>
                                        </p:cTn>
                                        <p:tgtEl>
                                          <p:spTgt spid="57"/>
                                        </p:tgtEl>
                                        <p:attrNameLst>
                                          <p:attrName>style.visibility</p:attrName>
                                        </p:attrNameLst>
                                      </p:cBhvr>
                                      <p:to>
                                        <p:strVal val="visible"/>
                                      </p:to>
                                    </p:set>
                                  </p:childTnLst>
                                  <p:subTnLst>
                                    <p:audio>
                                      <p:cMediaNode vol="19000">
                                        <p:cTn display="0" masterRel="sameClick">
                                          <p:stCondLst>
                                            <p:cond evt="begin" delay="0">
                                              <p:tn val="198"/>
                                            </p:cond>
                                          </p:stCondLst>
                                          <p:endCondLst>
                                            <p:cond evt="onStopAudio" delay="0">
                                              <p:tgtEl>
                                                <p:sldTgt/>
                                              </p:tgtEl>
                                            </p:cond>
                                          </p:endCondLst>
                                        </p:cTn>
                                        <p:tgtEl>
                                          <p:sndTgt r:embed="rId12" name="Ding.wav"/>
                                        </p:tgtEl>
                                      </p:cMediaNode>
                                    </p:audio>
                                  </p:subTnLst>
                                </p:cTn>
                              </p:par>
                            </p:childTnLst>
                          </p:cTn>
                        </p:par>
                        <p:par>
                          <p:cTn id="200" fill="hold">
                            <p:stCondLst>
                              <p:cond delay="7000"/>
                            </p:stCondLst>
                            <p:childTnLst>
                              <p:par>
                                <p:cTn id="201" presetID="1" presetClass="entr" presetSubtype="0" fill="hold" grpId="0" nodeType="afterEffect">
                                  <p:stCondLst>
                                    <p:cond delay="1000"/>
                                  </p:stCondLst>
                                  <p:childTnLst>
                                    <p:set>
                                      <p:cBhvr>
                                        <p:cTn id="202" dur="1" fill="hold">
                                          <p:stCondLst>
                                            <p:cond delay="0"/>
                                          </p:stCondLst>
                                        </p:cTn>
                                        <p:tgtEl>
                                          <p:spTgt spid="58"/>
                                        </p:tgtEl>
                                        <p:attrNameLst>
                                          <p:attrName>style.visibility</p:attrName>
                                        </p:attrNameLst>
                                      </p:cBhvr>
                                      <p:to>
                                        <p:strVal val="visible"/>
                                      </p:to>
                                    </p:set>
                                  </p:childTnLst>
                                  <p:subTnLst>
                                    <p:audio>
                                      <p:cMediaNode vol="19000">
                                        <p:cTn display="0" masterRel="sameClick">
                                          <p:stCondLst>
                                            <p:cond evt="begin" delay="0">
                                              <p:tn val="201"/>
                                            </p:cond>
                                          </p:stCondLst>
                                          <p:endCondLst>
                                            <p:cond evt="onStopAudio" delay="0">
                                              <p:tgtEl>
                                                <p:sldTgt/>
                                              </p:tgtEl>
                                            </p:cond>
                                          </p:endCondLst>
                                        </p:cTn>
                                        <p:tgtEl>
                                          <p:sndTgt r:embed="rId12" name="Ding.wav"/>
                                        </p:tgtEl>
                                      </p:cMediaNode>
                                    </p:audio>
                                  </p:subTnLst>
                                </p:cTn>
                              </p:par>
                            </p:childTnLst>
                          </p:cTn>
                        </p:par>
                        <p:par>
                          <p:cTn id="203" fill="hold">
                            <p:stCondLst>
                              <p:cond delay="8000"/>
                            </p:stCondLst>
                            <p:childTnLst>
                              <p:par>
                                <p:cTn id="204" presetID="1" presetClass="entr" presetSubtype="0" fill="hold" grpId="0" nodeType="afterEffect">
                                  <p:stCondLst>
                                    <p:cond delay="1000"/>
                                  </p:stCondLst>
                                  <p:childTnLst>
                                    <p:set>
                                      <p:cBhvr>
                                        <p:cTn id="205" dur="1" fill="hold">
                                          <p:stCondLst>
                                            <p:cond delay="0"/>
                                          </p:stCondLst>
                                        </p:cTn>
                                        <p:tgtEl>
                                          <p:spTgt spid="59"/>
                                        </p:tgtEl>
                                        <p:attrNameLst>
                                          <p:attrName>style.visibility</p:attrName>
                                        </p:attrNameLst>
                                      </p:cBhvr>
                                      <p:to>
                                        <p:strVal val="visible"/>
                                      </p:to>
                                    </p:set>
                                  </p:childTnLst>
                                  <p:subTnLst>
                                    <p:audio>
                                      <p:cMediaNode vol="19000">
                                        <p:cTn display="0" masterRel="sameClick">
                                          <p:stCondLst>
                                            <p:cond evt="begin" delay="0">
                                              <p:tn val="204"/>
                                            </p:cond>
                                          </p:stCondLst>
                                          <p:endCondLst>
                                            <p:cond evt="onStopAudio" delay="0">
                                              <p:tgtEl>
                                                <p:sldTgt/>
                                              </p:tgtEl>
                                            </p:cond>
                                          </p:endCondLst>
                                        </p:cTn>
                                        <p:tgtEl>
                                          <p:sndTgt r:embed="rId12" name="Ding.wav"/>
                                        </p:tgtEl>
                                      </p:cMediaNode>
                                    </p:audio>
                                  </p:subTnLst>
                                </p:cTn>
                              </p:par>
                            </p:childTnLst>
                          </p:cTn>
                        </p:par>
                        <p:par>
                          <p:cTn id="206" fill="hold">
                            <p:stCondLst>
                              <p:cond delay="9000"/>
                            </p:stCondLst>
                            <p:childTnLst>
                              <p:par>
                                <p:cTn id="207" presetID="1" presetClass="entr" presetSubtype="0" fill="hold" grpId="0" nodeType="afterEffect">
                                  <p:stCondLst>
                                    <p:cond delay="1000"/>
                                  </p:stCondLst>
                                  <p:childTnLst>
                                    <p:set>
                                      <p:cBhvr>
                                        <p:cTn id="208" dur="1" fill="hold">
                                          <p:stCondLst>
                                            <p:cond delay="0"/>
                                          </p:stCondLst>
                                        </p:cTn>
                                        <p:tgtEl>
                                          <p:spTgt spid="60"/>
                                        </p:tgtEl>
                                        <p:attrNameLst>
                                          <p:attrName>style.visibility</p:attrName>
                                        </p:attrNameLst>
                                      </p:cBhvr>
                                      <p:to>
                                        <p:strVal val="visible"/>
                                      </p:to>
                                    </p:set>
                                  </p:childTnLst>
                                  <p:subTnLst>
                                    <p:audio>
                                      <p:cMediaNode vol="19000">
                                        <p:cTn display="0" masterRel="sameClick">
                                          <p:stCondLst>
                                            <p:cond evt="begin" delay="0">
                                              <p:tn val="207"/>
                                            </p:cond>
                                          </p:stCondLst>
                                          <p:endCondLst>
                                            <p:cond evt="onStopAudio" delay="0">
                                              <p:tgtEl>
                                                <p:sldTgt/>
                                              </p:tgtEl>
                                            </p:cond>
                                          </p:endCondLst>
                                        </p:cTn>
                                        <p:tgtEl>
                                          <p:sndTgt r:embed="rId12" name="Ding.wav"/>
                                        </p:tgtEl>
                                      </p:cMediaNode>
                                    </p:audio>
                                  </p:subTnLst>
                                </p:cTn>
                              </p:par>
                            </p:childTnLst>
                          </p:cTn>
                        </p:par>
                        <p:par>
                          <p:cTn id="209" fill="hold">
                            <p:stCondLst>
                              <p:cond delay="10000"/>
                            </p:stCondLst>
                            <p:childTnLst>
                              <p:par>
                                <p:cTn id="210" presetID="1" presetClass="entr" presetSubtype="0" fill="hold" grpId="0" nodeType="afterEffect">
                                  <p:stCondLst>
                                    <p:cond delay="1000"/>
                                  </p:stCondLst>
                                  <p:childTnLst>
                                    <p:set>
                                      <p:cBhvr>
                                        <p:cTn id="211" dur="1" fill="hold">
                                          <p:stCondLst>
                                            <p:cond delay="0"/>
                                          </p:stCondLst>
                                        </p:cTn>
                                        <p:tgtEl>
                                          <p:spTgt spid="61"/>
                                        </p:tgtEl>
                                        <p:attrNameLst>
                                          <p:attrName>style.visibility</p:attrName>
                                        </p:attrNameLst>
                                      </p:cBhvr>
                                      <p:to>
                                        <p:strVal val="visible"/>
                                      </p:to>
                                    </p:set>
                                  </p:childTnLst>
                                  <p:subTnLst>
                                    <p:audio>
                                      <p:cMediaNode vol="19000">
                                        <p:cTn display="0" masterRel="sameClick">
                                          <p:stCondLst>
                                            <p:cond evt="begin" delay="0">
                                              <p:tn val="210"/>
                                            </p:cond>
                                          </p:stCondLst>
                                          <p:endCondLst>
                                            <p:cond evt="onStopAudio" delay="0">
                                              <p:tgtEl>
                                                <p:sldTgt/>
                                              </p:tgtEl>
                                            </p:cond>
                                          </p:endCondLst>
                                        </p:cTn>
                                        <p:tgtEl>
                                          <p:sndTgt r:embed="rId12" name="Ding.wav"/>
                                        </p:tgtEl>
                                      </p:cMediaNode>
                                    </p:audio>
                                  </p:subTnLst>
                                </p:cTn>
                              </p:par>
                              <p:par>
                                <p:cTn id="212" presetID="2" presetClass="exit" presetSubtype="1" fill="hold" grpId="1" nodeType="withEffect">
                                  <p:stCondLst>
                                    <p:cond delay="1000"/>
                                  </p:stCondLst>
                                  <p:childTnLst>
                                    <p:anim calcmode="lin" valueType="num">
                                      <p:cBhvr additive="base">
                                        <p:cTn id="213" dur="500"/>
                                        <p:tgtEl>
                                          <p:spTgt spid="50"/>
                                        </p:tgtEl>
                                        <p:attrNameLst>
                                          <p:attrName>ppt_x</p:attrName>
                                        </p:attrNameLst>
                                      </p:cBhvr>
                                      <p:tavLst>
                                        <p:tav tm="0">
                                          <p:val>
                                            <p:strVal val="ppt_x"/>
                                          </p:val>
                                        </p:tav>
                                        <p:tav tm="100000">
                                          <p:val>
                                            <p:strVal val="ppt_x"/>
                                          </p:val>
                                        </p:tav>
                                      </p:tavLst>
                                    </p:anim>
                                    <p:anim calcmode="lin" valueType="num">
                                      <p:cBhvr additive="base">
                                        <p:cTn id="214" dur="500"/>
                                        <p:tgtEl>
                                          <p:spTgt spid="50"/>
                                        </p:tgtEl>
                                        <p:attrNameLst>
                                          <p:attrName>ppt_y</p:attrName>
                                        </p:attrNameLst>
                                      </p:cBhvr>
                                      <p:tavLst>
                                        <p:tav tm="0">
                                          <p:val>
                                            <p:strVal val="ppt_y"/>
                                          </p:val>
                                        </p:tav>
                                        <p:tav tm="100000">
                                          <p:val>
                                            <p:strVal val="0-ppt_h/2"/>
                                          </p:val>
                                        </p:tav>
                                      </p:tavLst>
                                    </p:anim>
                                    <p:set>
                                      <p:cBhvr>
                                        <p:cTn id="215" dur="1" fill="hold">
                                          <p:stCondLst>
                                            <p:cond delay="499"/>
                                          </p:stCondLst>
                                        </p:cTn>
                                        <p:tgtEl>
                                          <p:spTgt spid="50"/>
                                        </p:tgtEl>
                                        <p:attrNameLst>
                                          <p:attrName>style.visibility</p:attrName>
                                        </p:attrNameLst>
                                      </p:cBhvr>
                                      <p:to>
                                        <p:strVal val="hidden"/>
                                      </p:to>
                                    </p:set>
                                  </p:childTnLst>
                                </p:cTn>
                              </p:par>
                              <p:par>
                                <p:cTn id="216" presetID="2" presetClass="exit" presetSubtype="1" fill="hold" grpId="1" nodeType="withEffect">
                                  <p:stCondLst>
                                    <p:cond delay="1000"/>
                                  </p:stCondLst>
                                  <p:childTnLst>
                                    <p:anim calcmode="lin" valueType="num">
                                      <p:cBhvr additive="base">
                                        <p:cTn id="217" dur="500"/>
                                        <p:tgtEl>
                                          <p:spTgt spid="51"/>
                                        </p:tgtEl>
                                        <p:attrNameLst>
                                          <p:attrName>ppt_x</p:attrName>
                                        </p:attrNameLst>
                                      </p:cBhvr>
                                      <p:tavLst>
                                        <p:tav tm="0">
                                          <p:val>
                                            <p:strVal val="ppt_x"/>
                                          </p:val>
                                        </p:tav>
                                        <p:tav tm="100000">
                                          <p:val>
                                            <p:strVal val="ppt_x"/>
                                          </p:val>
                                        </p:tav>
                                      </p:tavLst>
                                    </p:anim>
                                    <p:anim calcmode="lin" valueType="num">
                                      <p:cBhvr additive="base">
                                        <p:cTn id="218" dur="500"/>
                                        <p:tgtEl>
                                          <p:spTgt spid="51"/>
                                        </p:tgtEl>
                                        <p:attrNameLst>
                                          <p:attrName>ppt_y</p:attrName>
                                        </p:attrNameLst>
                                      </p:cBhvr>
                                      <p:tavLst>
                                        <p:tav tm="0">
                                          <p:val>
                                            <p:strVal val="ppt_y"/>
                                          </p:val>
                                        </p:tav>
                                        <p:tav tm="100000">
                                          <p:val>
                                            <p:strVal val="0-ppt_h/2"/>
                                          </p:val>
                                        </p:tav>
                                      </p:tavLst>
                                    </p:anim>
                                    <p:set>
                                      <p:cBhvr>
                                        <p:cTn id="219" dur="1" fill="hold">
                                          <p:stCondLst>
                                            <p:cond delay="499"/>
                                          </p:stCondLst>
                                        </p:cTn>
                                        <p:tgtEl>
                                          <p:spTgt spid="51"/>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52"/>
                                        </p:tgtEl>
                                        <p:attrNameLst>
                                          <p:attrName>ppt_x</p:attrName>
                                        </p:attrNameLst>
                                      </p:cBhvr>
                                      <p:tavLst>
                                        <p:tav tm="0">
                                          <p:val>
                                            <p:strVal val="ppt_x"/>
                                          </p:val>
                                        </p:tav>
                                        <p:tav tm="100000">
                                          <p:val>
                                            <p:strVal val="ppt_x"/>
                                          </p:val>
                                        </p:tav>
                                      </p:tavLst>
                                    </p:anim>
                                    <p:anim calcmode="lin" valueType="num">
                                      <p:cBhvr additive="base">
                                        <p:cTn id="222" dur="500"/>
                                        <p:tgtEl>
                                          <p:spTgt spid="52"/>
                                        </p:tgtEl>
                                        <p:attrNameLst>
                                          <p:attrName>ppt_y</p:attrName>
                                        </p:attrNameLst>
                                      </p:cBhvr>
                                      <p:tavLst>
                                        <p:tav tm="0">
                                          <p:val>
                                            <p:strVal val="ppt_y"/>
                                          </p:val>
                                        </p:tav>
                                        <p:tav tm="100000">
                                          <p:val>
                                            <p:strVal val="0-ppt_h/2"/>
                                          </p:val>
                                        </p:tav>
                                      </p:tavLst>
                                    </p:anim>
                                    <p:set>
                                      <p:cBhvr>
                                        <p:cTn id="223" dur="1" fill="hold">
                                          <p:stCondLst>
                                            <p:cond delay="499"/>
                                          </p:stCondLst>
                                        </p:cTn>
                                        <p:tgtEl>
                                          <p:spTgt spid="52"/>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53"/>
                                        </p:tgtEl>
                                        <p:attrNameLst>
                                          <p:attrName>ppt_x</p:attrName>
                                        </p:attrNameLst>
                                      </p:cBhvr>
                                      <p:tavLst>
                                        <p:tav tm="0">
                                          <p:val>
                                            <p:strVal val="ppt_x"/>
                                          </p:val>
                                        </p:tav>
                                        <p:tav tm="100000">
                                          <p:val>
                                            <p:strVal val="ppt_x"/>
                                          </p:val>
                                        </p:tav>
                                      </p:tavLst>
                                    </p:anim>
                                    <p:anim calcmode="lin" valueType="num">
                                      <p:cBhvr additive="base">
                                        <p:cTn id="226" dur="500"/>
                                        <p:tgtEl>
                                          <p:spTgt spid="53"/>
                                        </p:tgtEl>
                                        <p:attrNameLst>
                                          <p:attrName>ppt_y</p:attrName>
                                        </p:attrNameLst>
                                      </p:cBhvr>
                                      <p:tavLst>
                                        <p:tav tm="0">
                                          <p:val>
                                            <p:strVal val="ppt_y"/>
                                          </p:val>
                                        </p:tav>
                                        <p:tav tm="100000">
                                          <p:val>
                                            <p:strVal val="0-ppt_h/2"/>
                                          </p:val>
                                        </p:tav>
                                      </p:tavLst>
                                    </p:anim>
                                    <p:set>
                                      <p:cBhvr>
                                        <p:cTn id="227" dur="1" fill="hold">
                                          <p:stCondLst>
                                            <p:cond delay="499"/>
                                          </p:stCondLst>
                                        </p:cTn>
                                        <p:tgtEl>
                                          <p:spTgt spid="53"/>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54"/>
                                        </p:tgtEl>
                                        <p:attrNameLst>
                                          <p:attrName>ppt_x</p:attrName>
                                        </p:attrNameLst>
                                      </p:cBhvr>
                                      <p:tavLst>
                                        <p:tav tm="0">
                                          <p:val>
                                            <p:strVal val="ppt_x"/>
                                          </p:val>
                                        </p:tav>
                                        <p:tav tm="100000">
                                          <p:val>
                                            <p:strVal val="ppt_x"/>
                                          </p:val>
                                        </p:tav>
                                      </p:tavLst>
                                    </p:anim>
                                    <p:anim calcmode="lin" valueType="num">
                                      <p:cBhvr additive="base">
                                        <p:cTn id="230" dur="500"/>
                                        <p:tgtEl>
                                          <p:spTgt spid="54"/>
                                        </p:tgtEl>
                                        <p:attrNameLst>
                                          <p:attrName>ppt_y</p:attrName>
                                        </p:attrNameLst>
                                      </p:cBhvr>
                                      <p:tavLst>
                                        <p:tav tm="0">
                                          <p:val>
                                            <p:strVal val="ppt_y"/>
                                          </p:val>
                                        </p:tav>
                                        <p:tav tm="100000">
                                          <p:val>
                                            <p:strVal val="0-ppt_h/2"/>
                                          </p:val>
                                        </p:tav>
                                      </p:tavLst>
                                    </p:anim>
                                    <p:set>
                                      <p:cBhvr>
                                        <p:cTn id="231" dur="1" fill="hold">
                                          <p:stCondLst>
                                            <p:cond delay="499"/>
                                          </p:stCondLst>
                                        </p:cTn>
                                        <p:tgtEl>
                                          <p:spTgt spid="54"/>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56"/>
                                        </p:tgtEl>
                                        <p:attrNameLst>
                                          <p:attrName>ppt_x</p:attrName>
                                        </p:attrNameLst>
                                      </p:cBhvr>
                                      <p:tavLst>
                                        <p:tav tm="0">
                                          <p:val>
                                            <p:strVal val="ppt_x"/>
                                          </p:val>
                                        </p:tav>
                                        <p:tav tm="100000">
                                          <p:val>
                                            <p:strVal val="ppt_x"/>
                                          </p:val>
                                        </p:tav>
                                      </p:tavLst>
                                    </p:anim>
                                    <p:anim calcmode="lin" valueType="num">
                                      <p:cBhvr additive="base">
                                        <p:cTn id="234" dur="500"/>
                                        <p:tgtEl>
                                          <p:spTgt spid="56"/>
                                        </p:tgtEl>
                                        <p:attrNameLst>
                                          <p:attrName>ppt_y</p:attrName>
                                        </p:attrNameLst>
                                      </p:cBhvr>
                                      <p:tavLst>
                                        <p:tav tm="0">
                                          <p:val>
                                            <p:strVal val="ppt_y"/>
                                          </p:val>
                                        </p:tav>
                                        <p:tav tm="100000">
                                          <p:val>
                                            <p:strVal val="0-ppt_h/2"/>
                                          </p:val>
                                        </p:tav>
                                      </p:tavLst>
                                    </p:anim>
                                    <p:set>
                                      <p:cBhvr>
                                        <p:cTn id="235" dur="1" fill="hold">
                                          <p:stCondLst>
                                            <p:cond delay="499"/>
                                          </p:stCondLst>
                                        </p:cTn>
                                        <p:tgtEl>
                                          <p:spTgt spid="56"/>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57"/>
                                        </p:tgtEl>
                                        <p:attrNameLst>
                                          <p:attrName>ppt_x</p:attrName>
                                        </p:attrNameLst>
                                      </p:cBhvr>
                                      <p:tavLst>
                                        <p:tav tm="0">
                                          <p:val>
                                            <p:strVal val="ppt_x"/>
                                          </p:val>
                                        </p:tav>
                                        <p:tav tm="100000">
                                          <p:val>
                                            <p:strVal val="ppt_x"/>
                                          </p:val>
                                        </p:tav>
                                      </p:tavLst>
                                    </p:anim>
                                    <p:anim calcmode="lin" valueType="num">
                                      <p:cBhvr additive="base">
                                        <p:cTn id="238" dur="500"/>
                                        <p:tgtEl>
                                          <p:spTgt spid="57"/>
                                        </p:tgtEl>
                                        <p:attrNameLst>
                                          <p:attrName>ppt_y</p:attrName>
                                        </p:attrNameLst>
                                      </p:cBhvr>
                                      <p:tavLst>
                                        <p:tav tm="0">
                                          <p:val>
                                            <p:strVal val="ppt_y"/>
                                          </p:val>
                                        </p:tav>
                                        <p:tav tm="100000">
                                          <p:val>
                                            <p:strVal val="0-ppt_h/2"/>
                                          </p:val>
                                        </p:tav>
                                      </p:tavLst>
                                    </p:anim>
                                    <p:set>
                                      <p:cBhvr>
                                        <p:cTn id="239" dur="1" fill="hold">
                                          <p:stCondLst>
                                            <p:cond delay="499"/>
                                          </p:stCondLst>
                                        </p:cTn>
                                        <p:tgtEl>
                                          <p:spTgt spid="57"/>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58"/>
                                        </p:tgtEl>
                                        <p:attrNameLst>
                                          <p:attrName>ppt_x</p:attrName>
                                        </p:attrNameLst>
                                      </p:cBhvr>
                                      <p:tavLst>
                                        <p:tav tm="0">
                                          <p:val>
                                            <p:strVal val="ppt_x"/>
                                          </p:val>
                                        </p:tav>
                                        <p:tav tm="100000">
                                          <p:val>
                                            <p:strVal val="ppt_x"/>
                                          </p:val>
                                        </p:tav>
                                      </p:tavLst>
                                    </p:anim>
                                    <p:anim calcmode="lin" valueType="num">
                                      <p:cBhvr additive="base">
                                        <p:cTn id="242" dur="500"/>
                                        <p:tgtEl>
                                          <p:spTgt spid="58"/>
                                        </p:tgtEl>
                                        <p:attrNameLst>
                                          <p:attrName>ppt_y</p:attrName>
                                        </p:attrNameLst>
                                      </p:cBhvr>
                                      <p:tavLst>
                                        <p:tav tm="0">
                                          <p:val>
                                            <p:strVal val="ppt_y"/>
                                          </p:val>
                                        </p:tav>
                                        <p:tav tm="100000">
                                          <p:val>
                                            <p:strVal val="0-ppt_h/2"/>
                                          </p:val>
                                        </p:tav>
                                      </p:tavLst>
                                    </p:anim>
                                    <p:set>
                                      <p:cBhvr>
                                        <p:cTn id="243" dur="1" fill="hold">
                                          <p:stCondLst>
                                            <p:cond delay="499"/>
                                          </p:stCondLst>
                                        </p:cTn>
                                        <p:tgtEl>
                                          <p:spTgt spid="58"/>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59"/>
                                        </p:tgtEl>
                                        <p:attrNameLst>
                                          <p:attrName>ppt_x</p:attrName>
                                        </p:attrNameLst>
                                      </p:cBhvr>
                                      <p:tavLst>
                                        <p:tav tm="0">
                                          <p:val>
                                            <p:strVal val="ppt_x"/>
                                          </p:val>
                                        </p:tav>
                                        <p:tav tm="100000">
                                          <p:val>
                                            <p:strVal val="ppt_x"/>
                                          </p:val>
                                        </p:tav>
                                      </p:tavLst>
                                    </p:anim>
                                    <p:anim calcmode="lin" valueType="num">
                                      <p:cBhvr additive="base">
                                        <p:cTn id="246" dur="500"/>
                                        <p:tgtEl>
                                          <p:spTgt spid="59"/>
                                        </p:tgtEl>
                                        <p:attrNameLst>
                                          <p:attrName>ppt_y</p:attrName>
                                        </p:attrNameLst>
                                      </p:cBhvr>
                                      <p:tavLst>
                                        <p:tav tm="0">
                                          <p:val>
                                            <p:strVal val="ppt_y"/>
                                          </p:val>
                                        </p:tav>
                                        <p:tav tm="100000">
                                          <p:val>
                                            <p:strVal val="0-ppt_h/2"/>
                                          </p:val>
                                        </p:tav>
                                      </p:tavLst>
                                    </p:anim>
                                    <p:set>
                                      <p:cBhvr>
                                        <p:cTn id="247" dur="1" fill="hold">
                                          <p:stCondLst>
                                            <p:cond delay="499"/>
                                          </p:stCondLst>
                                        </p:cTn>
                                        <p:tgtEl>
                                          <p:spTgt spid="59"/>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60"/>
                                        </p:tgtEl>
                                        <p:attrNameLst>
                                          <p:attrName>ppt_x</p:attrName>
                                        </p:attrNameLst>
                                      </p:cBhvr>
                                      <p:tavLst>
                                        <p:tav tm="0">
                                          <p:val>
                                            <p:strVal val="ppt_x"/>
                                          </p:val>
                                        </p:tav>
                                        <p:tav tm="100000">
                                          <p:val>
                                            <p:strVal val="ppt_x"/>
                                          </p:val>
                                        </p:tav>
                                      </p:tavLst>
                                    </p:anim>
                                    <p:anim calcmode="lin" valueType="num">
                                      <p:cBhvr additive="base">
                                        <p:cTn id="250" dur="500"/>
                                        <p:tgtEl>
                                          <p:spTgt spid="60"/>
                                        </p:tgtEl>
                                        <p:attrNameLst>
                                          <p:attrName>ppt_y</p:attrName>
                                        </p:attrNameLst>
                                      </p:cBhvr>
                                      <p:tavLst>
                                        <p:tav tm="0">
                                          <p:val>
                                            <p:strVal val="ppt_y"/>
                                          </p:val>
                                        </p:tav>
                                        <p:tav tm="100000">
                                          <p:val>
                                            <p:strVal val="0-ppt_h/2"/>
                                          </p:val>
                                        </p:tav>
                                      </p:tavLst>
                                    </p:anim>
                                    <p:set>
                                      <p:cBhvr>
                                        <p:cTn id="251" dur="1" fill="hold">
                                          <p:stCondLst>
                                            <p:cond delay="499"/>
                                          </p:stCondLst>
                                        </p:cTn>
                                        <p:tgtEl>
                                          <p:spTgt spid="60"/>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61"/>
                                        </p:tgtEl>
                                        <p:attrNameLst>
                                          <p:attrName>ppt_x</p:attrName>
                                        </p:attrNameLst>
                                      </p:cBhvr>
                                      <p:tavLst>
                                        <p:tav tm="0">
                                          <p:val>
                                            <p:strVal val="ppt_x"/>
                                          </p:val>
                                        </p:tav>
                                        <p:tav tm="100000">
                                          <p:val>
                                            <p:strVal val="ppt_x"/>
                                          </p:val>
                                        </p:tav>
                                      </p:tavLst>
                                    </p:anim>
                                    <p:anim calcmode="lin" valueType="num">
                                      <p:cBhvr additive="base">
                                        <p:cTn id="254" dur="500"/>
                                        <p:tgtEl>
                                          <p:spTgt spid="61"/>
                                        </p:tgtEl>
                                        <p:attrNameLst>
                                          <p:attrName>ppt_y</p:attrName>
                                        </p:attrNameLst>
                                      </p:cBhvr>
                                      <p:tavLst>
                                        <p:tav tm="0">
                                          <p:val>
                                            <p:strVal val="ppt_y"/>
                                          </p:val>
                                        </p:tav>
                                        <p:tav tm="100000">
                                          <p:val>
                                            <p:strVal val="0-ppt_h/2"/>
                                          </p:val>
                                        </p:tav>
                                      </p:tavLst>
                                    </p:anim>
                                    <p:set>
                                      <p:cBhvr>
                                        <p:cTn id="25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video>
              <p:cMediaNode vol="100000" numSld="5">
                <p:cTn id="256" repeatCount="indefinite" fill="hold" display="0">
                  <p:stCondLst>
                    <p:cond delay="indefinite"/>
                  </p:stCondLst>
                  <p:endCondLst>
                    <p:cond evt="onStopAudio" delay="0">
                      <p:tgtEl>
                        <p:sldTgt/>
                      </p:tgtEl>
                    </p:cond>
                  </p:endCondLst>
                </p:cTn>
                <p:tgtEl>
                  <p:spTgt spid="33"/>
                </p:tgtEl>
              </p:cMediaNode>
            </p:video>
            <p:video>
              <p:cMediaNode vol="100000">
                <p:cTn id="257" repeatCount="indefinite" fill="hold" display="0">
                  <p:stCondLst>
                    <p:cond delay="indefinite"/>
                  </p:stCondLst>
                </p:cTn>
                <p:tgtEl>
                  <p:spTgt spid="34"/>
                </p:tgtEl>
              </p:cMediaNode>
            </p:video>
          </p:childTnLst>
        </p:cTn>
      </p:par>
    </p:tnLst>
    <p:bldLst>
      <p:bldP spid="37" grpId="0" animBg="1"/>
      <p:bldP spid="37" grpId="1" animBg="1"/>
      <p:bldP spid="38" grpId="0" animBg="1"/>
      <p:bldP spid="38" grpId="1" animBg="1"/>
      <p:bldP spid="39" grpId="0" animBg="1"/>
      <p:bldP spid="39" grpId="1" animBg="1"/>
      <p:bldP spid="39" grpId="2" animBg="1"/>
      <p:bldP spid="40" grpId="0" animBg="1"/>
      <p:bldP spid="40" grpId="1" animBg="1"/>
      <p:bldP spid="40" grpId="2" animBg="1"/>
      <p:bldP spid="41" grpId="0" animBg="1"/>
      <p:bldP spid="41" grpId="1" animBg="1"/>
      <p:bldP spid="42" grpId="0" animBg="1"/>
      <p:bldP spid="43" grpId="0"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huong reo.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275763" y="3517355"/>
            <a:ext cx="609600" cy="609600"/>
          </a:xfrm>
          <a:prstGeom prst="rect">
            <a:avLst/>
          </a:prstGeom>
        </p:spPr>
      </p:pic>
      <p:pic>
        <p:nvPicPr>
          <p:cNvPr id="111"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4947"/>
            <a:ext cx="12192000" cy="6862948"/>
          </a:xfrm>
          <a:prstGeom prst="rect">
            <a:avLst/>
          </a:prstGeom>
        </p:spPr>
      </p:pic>
      <p:pic>
        <p:nvPicPr>
          <p:cNvPr id="48"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5764" y="-4948"/>
            <a:ext cx="2290053" cy="2256002"/>
          </a:xfrm>
          <a:prstGeom prst="rect">
            <a:avLst/>
          </a:prstGeom>
        </p:spPr>
      </p:pic>
      <p:sp>
        <p:nvSpPr>
          <p:cNvPr id="5" name="khung mờ"/>
          <p:cNvSpPr/>
          <p:nvPr/>
        </p:nvSpPr>
        <p:spPr>
          <a:xfrm>
            <a:off x="0" y="4994022"/>
            <a:ext cx="12192000" cy="18854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đáp án sai 3"/>
          <p:cNvSpPr/>
          <p:nvPr/>
        </p:nvSpPr>
        <p:spPr>
          <a:xfrm>
            <a:off x="5846525" y="5443300"/>
            <a:ext cx="497561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2400" b="1" dirty="0">
                <a:solidFill>
                  <a:prstClr val="white"/>
                </a:solidFill>
              </a:rPr>
              <a:t>    B. </a:t>
            </a:r>
            <a:r>
              <a:rPr lang="en-US" sz="2400" b="1" dirty="0" err="1">
                <a:solidFill>
                  <a:prstClr val="white"/>
                </a:solidFill>
              </a:rPr>
              <a:t>Lục</a:t>
            </a:r>
            <a:r>
              <a:rPr lang="en-US" sz="2400" b="1" dirty="0">
                <a:solidFill>
                  <a:prstClr val="white"/>
                </a:solidFill>
              </a:rPr>
              <a:t> </a:t>
            </a:r>
            <a:r>
              <a:rPr lang="en-US" sz="2400" b="1" dirty="0" err="1">
                <a:solidFill>
                  <a:prstClr val="white"/>
                </a:solidFill>
              </a:rPr>
              <a:t>bát</a:t>
            </a:r>
            <a:endParaRPr lang="vi-VN" sz="2400" b="1" dirty="0">
              <a:solidFill>
                <a:prstClr val="white"/>
              </a:solidFill>
            </a:endParaRPr>
          </a:p>
        </p:txBody>
      </p:sp>
      <p:sp>
        <p:nvSpPr>
          <p:cNvPr id="12" name="đáp án sai 2"/>
          <p:cNvSpPr/>
          <p:nvPr/>
        </p:nvSpPr>
        <p:spPr>
          <a:xfrm>
            <a:off x="5846525" y="6087723"/>
            <a:ext cx="497561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400" b="1" dirty="0">
                <a:solidFill>
                  <a:prstClr val="white"/>
                </a:solidFill>
              </a:rPr>
              <a:t>     D. </a:t>
            </a:r>
            <a:r>
              <a:rPr lang="en-US" sz="2400" b="1" dirty="0" err="1">
                <a:solidFill>
                  <a:prstClr val="white"/>
                </a:solidFill>
              </a:rPr>
              <a:t>Thất</a:t>
            </a:r>
            <a:r>
              <a:rPr lang="en-US" sz="2400" b="1" dirty="0">
                <a:solidFill>
                  <a:prstClr val="white"/>
                </a:solidFill>
              </a:rPr>
              <a:t> </a:t>
            </a:r>
            <a:r>
              <a:rPr lang="en-US" sz="2400" b="1" dirty="0" err="1">
                <a:solidFill>
                  <a:prstClr val="white"/>
                </a:solidFill>
              </a:rPr>
              <a:t>ngôn</a:t>
            </a:r>
            <a:r>
              <a:rPr lang="en-US" sz="2400" b="1" dirty="0">
                <a:solidFill>
                  <a:prstClr val="white"/>
                </a:solidFill>
              </a:rPr>
              <a:t> </a:t>
            </a:r>
            <a:r>
              <a:rPr lang="en-US" sz="2400" b="1" dirty="0" err="1">
                <a:solidFill>
                  <a:prstClr val="white"/>
                </a:solidFill>
              </a:rPr>
              <a:t>tứ</a:t>
            </a:r>
            <a:r>
              <a:rPr lang="en-US" sz="2400" b="1" dirty="0">
                <a:solidFill>
                  <a:prstClr val="white"/>
                </a:solidFill>
              </a:rPr>
              <a:t> </a:t>
            </a:r>
            <a:r>
              <a:rPr lang="en-US" sz="2400" b="1" dirty="0" err="1">
                <a:solidFill>
                  <a:prstClr val="white"/>
                </a:solidFill>
              </a:rPr>
              <a:t>tuyệt</a:t>
            </a:r>
            <a:endParaRPr lang="vi-VN" sz="2400" b="1" dirty="0">
              <a:solidFill>
                <a:prstClr val="white"/>
              </a:solidFill>
            </a:endParaRPr>
          </a:p>
        </p:txBody>
      </p:sp>
      <p:sp>
        <p:nvSpPr>
          <p:cNvPr id="13" name="đáp án sai 1"/>
          <p:cNvSpPr/>
          <p:nvPr/>
        </p:nvSpPr>
        <p:spPr>
          <a:xfrm>
            <a:off x="1152624" y="6129100"/>
            <a:ext cx="4691735"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400" b="1" dirty="0">
                <a:solidFill>
                  <a:prstClr val="white"/>
                </a:solidFill>
              </a:rPr>
              <a:t>      C. </a:t>
            </a:r>
            <a:r>
              <a:rPr lang="en-US" sz="2400" b="1" dirty="0" err="1">
                <a:solidFill>
                  <a:prstClr val="white"/>
                </a:solidFill>
              </a:rPr>
              <a:t>Thất</a:t>
            </a:r>
            <a:r>
              <a:rPr lang="en-US" sz="2400" b="1" dirty="0">
                <a:solidFill>
                  <a:prstClr val="white"/>
                </a:solidFill>
              </a:rPr>
              <a:t> </a:t>
            </a:r>
            <a:r>
              <a:rPr lang="en-US" sz="2400" b="1" dirty="0" err="1">
                <a:solidFill>
                  <a:prstClr val="white"/>
                </a:solidFill>
              </a:rPr>
              <a:t>ngôn</a:t>
            </a:r>
            <a:r>
              <a:rPr lang="en-US" sz="2400" b="1" dirty="0">
                <a:solidFill>
                  <a:prstClr val="white"/>
                </a:solidFill>
              </a:rPr>
              <a:t> </a:t>
            </a:r>
            <a:r>
              <a:rPr lang="en-US" sz="2400" b="1" dirty="0" err="1">
                <a:solidFill>
                  <a:prstClr val="white"/>
                </a:solidFill>
              </a:rPr>
              <a:t>bát</a:t>
            </a:r>
            <a:r>
              <a:rPr lang="en-US" sz="2400" b="1" dirty="0">
                <a:solidFill>
                  <a:prstClr val="white"/>
                </a:solidFill>
              </a:rPr>
              <a:t> </a:t>
            </a:r>
            <a:r>
              <a:rPr lang="en-US" sz="2400" b="1" dirty="0" err="1">
                <a:solidFill>
                  <a:prstClr val="white"/>
                </a:solidFill>
              </a:rPr>
              <a:t>cú</a:t>
            </a:r>
            <a:endParaRPr lang="vi-VN" sz="2400" b="1" dirty="0">
              <a:solidFill>
                <a:prstClr val="white"/>
              </a:solidFill>
            </a:endParaRPr>
          </a:p>
        </p:txBody>
      </p:sp>
      <p:sp>
        <p:nvSpPr>
          <p:cNvPr id="14" name="đáp án đúng"/>
          <p:cNvSpPr/>
          <p:nvPr/>
        </p:nvSpPr>
        <p:spPr>
          <a:xfrm>
            <a:off x="1130864" y="5450899"/>
            <a:ext cx="4691735"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2400" b="1" dirty="0">
                <a:solidFill>
                  <a:prstClr val="white"/>
                </a:solidFill>
              </a:rPr>
              <a:t>A. </a:t>
            </a:r>
            <a:r>
              <a:rPr lang="en-US" sz="2400" b="1" dirty="0" err="1">
                <a:solidFill>
                  <a:prstClr val="white"/>
                </a:solidFill>
              </a:rPr>
              <a:t>Ngũ</a:t>
            </a:r>
            <a:r>
              <a:rPr lang="en-US" sz="2400" b="1" dirty="0">
                <a:solidFill>
                  <a:prstClr val="white"/>
                </a:solidFill>
              </a:rPr>
              <a:t> </a:t>
            </a:r>
            <a:r>
              <a:rPr lang="en-US" sz="2400" b="1" dirty="0" err="1">
                <a:solidFill>
                  <a:prstClr val="white"/>
                </a:solidFill>
              </a:rPr>
              <a:t>ngôn</a:t>
            </a:r>
            <a:endParaRPr lang="vi-VN" sz="2400" b="1" dirty="0">
              <a:solidFill>
                <a:prstClr val="white"/>
              </a:solidFill>
            </a:endParaRPr>
          </a:p>
        </p:txBody>
      </p:sp>
      <p:pic>
        <p:nvPicPr>
          <p:cNvPr id="76" name="5050" descr="50-50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04909" y="80726"/>
            <a:ext cx="433387"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7" name="goi dt" descr="phone a friend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14502" y="80726"/>
            <a:ext cx="43338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8" name="y kien KG" descr="ask the audience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47896" y="80726"/>
            <a:ext cx="46061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7" name="o noi dung cau hoi"/>
          <p:cNvSpPr/>
          <p:nvPr/>
        </p:nvSpPr>
        <p:spPr>
          <a:xfrm>
            <a:off x="374904" y="4114811"/>
            <a:ext cx="11402568" cy="12387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en-US" sz="3200" b="1" dirty="0" err="1">
                <a:solidFill>
                  <a:prstClr val="white"/>
                </a:solidFill>
                <a:latin typeface="Times New Roman" pitchFamily="18" charset="0"/>
                <a:cs typeface="Times New Roman" pitchFamily="18" charset="0"/>
              </a:rPr>
              <a:t>Câu</a:t>
            </a:r>
            <a:r>
              <a:rPr lang="en-US" sz="3200" b="1" dirty="0">
                <a:solidFill>
                  <a:prstClr val="white"/>
                </a:solidFill>
                <a:latin typeface="Times New Roman" pitchFamily="18" charset="0"/>
                <a:cs typeface="Times New Roman" pitchFamily="18" charset="0"/>
              </a:rPr>
              <a:t> 3: </a:t>
            </a:r>
            <a:r>
              <a:rPr lang="vi-VN" sz="3200" b="1" dirty="0">
                <a:latin typeface="Times New Roman" pitchFamily="18" charset="0"/>
                <a:cs typeface="Times New Roman" pitchFamily="18" charset="0"/>
              </a:rPr>
              <a:t>Bài thơ Đêm nay Bác không ngủ được viết theo thể thơ nào?</a:t>
            </a:r>
            <a:endParaRPr lang="vi-VN" sz="3200" b="1" dirty="0">
              <a:solidFill>
                <a:prstClr val="white"/>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858047" y="880501"/>
            <a:ext cx="1782032"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143" name="Rounded Rectangle 142"/>
          <p:cNvSpPr/>
          <p:nvPr/>
        </p:nvSpPr>
        <p:spPr>
          <a:xfrm>
            <a:off x="10001861" y="945440"/>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144" name="Rounded Rectangle 143"/>
          <p:cNvSpPr/>
          <p:nvPr/>
        </p:nvSpPr>
        <p:spPr>
          <a:xfrm>
            <a:off x="10000563" y="94581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145" name="Rounded Rectangle 144"/>
          <p:cNvSpPr/>
          <p:nvPr/>
        </p:nvSpPr>
        <p:spPr>
          <a:xfrm>
            <a:off x="9998343" y="945439"/>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146" name="Rounded Rectangle 145"/>
          <p:cNvSpPr/>
          <p:nvPr/>
        </p:nvSpPr>
        <p:spPr>
          <a:xfrm>
            <a:off x="9997515" y="94543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147" name="Rounded Rectangle 146"/>
          <p:cNvSpPr/>
          <p:nvPr/>
        </p:nvSpPr>
        <p:spPr>
          <a:xfrm>
            <a:off x="9998555"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148" name="Rounded Rectangle 147"/>
          <p:cNvSpPr/>
          <p:nvPr/>
        </p:nvSpPr>
        <p:spPr>
          <a:xfrm>
            <a:off x="9998232"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149" name="Rounded Rectangle 148"/>
          <p:cNvSpPr/>
          <p:nvPr/>
        </p:nvSpPr>
        <p:spPr>
          <a:xfrm>
            <a:off x="10001397" y="951771"/>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150" name="Rounded Rectangle 149"/>
          <p:cNvSpPr/>
          <p:nvPr/>
        </p:nvSpPr>
        <p:spPr>
          <a:xfrm>
            <a:off x="10001451"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151" name="Rounded Rectangle 150"/>
          <p:cNvSpPr/>
          <p:nvPr/>
        </p:nvSpPr>
        <p:spPr>
          <a:xfrm>
            <a:off x="9995311"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152" name="Rounded Rectangle 151"/>
          <p:cNvSpPr/>
          <p:nvPr/>
        </p:nvSpPr>
        <p:spPr>
          <a:xfrm>
            <a:off x="9995079" y="945434"/>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153" name="Rounded Rectangle 152"/>
          <p:cNvSpPr/>
          <p:nvPr/>
        </p:nvSpPr>
        <p:spPr>
          <a:xfrm>
            <a:off x="10001888" y="950225"/>
            <a:ext cx="1070304"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rgbClr val="FF0000"/>
                </a:solidFill>
              </a:rPr>
              <a:t>00</a:t>
            </a:r>
          </a:p>
        </p:txBody>
      </p:sp>
      <p:pic>
        <p:nvPicPr>
          <p:cNvPr id="1028"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97693" y="834555"/>
            <a:ext cx="1776515"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0" name="tu vấn tại chỗ"/>
          <p:cNvPicPr>
            <a:picLocks noChangeAspect="1"/>
          </p:cNvPicPr>
          <p:nvPr/>
        </p:nvPicPr>
        <p:blipFill>
          <a:blip r:embed="rId21">
            <a:clrChange>
              <a:clrFrom>
                <a:srgbClr val="F2F200"/>
              </a:clrFrom>
              <a:clrTo>
                <a:srgbClr val="F2F200">
                  <a:alpha val="0"/>
                </a:srgbClr>
              </a:clrTo>
            </a:clrChange>
          </a:blip>
          <a:stretch>
            <a:fillRect/>
          </a:stretch>
        </p:blipFill>
        <p:spPr>
          <a:xfrm>
            <a:off x="10784280" y="80726"/>
            <a:ext cx="48399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1"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28487" y="810163"/>
            <a:ext cx="1742015"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5" name="logo" descr="O-icon"/>
          <p:cNvPicPr>
            <a:picLocks noChangeAspect="1" noChangeArrowheads="1"/>
          </p:cNvPicPr>
          <p:nvPr/>
        </p:nvPicPr>
        <p:blipFill rotWithShape="1">
          <a:blip r:embed="rId23">
            <a:extLst>
              <a:ext uri="{28A0092B-C50C-407E-A947-70E740481C1C}">
                <a14:useLocalDpi xmlns:a14="http://schemas.microsoft.com/office/drawing/2010/main" val="0"/>
              </a:ext>
            </a:extLst>
          </a:blip>
          <a:srcRect l="4532" t="6129" r="4992" b="-1130"/>
          <a:stretch/>
        </p:blipFill>
        <p:spPr bwMode="auto">
          <a:xfrm>
            <a:off x="-392788" y="-596249"/>
            <a:ext cx="3578023" cy="3578022"/>
          </a:xfrm>
          <a:prstGeom prst="rect">
            <a:avLst/>
          </a:prstGeom>
          <a:noFill/>
          <a:extLst>
            <a:ext uri="{909E8E84-426E-40DD-AFC4-6F175D3DCCD1}">
              <a14:hiddenFill xmlns:a14="http://schemas.microsoft.com/office/drawing/2010/main">
                <a:solidFill>
                  <a:srgbClr val="FFFFFF"/>
                </a:solidFill>
              </a14:hiddenFill>
            </a:ext>
          </a:extLst>
        </p:spPr>
      </p:pic>
      <p:sp>
        <p:nvSpPr>
          <p:cNvPr id="94" name="vong tim"/>
          <p:cNvSpPr>
            <a:spLocks noChangeArrowheads="1"/>
          </p:cNvSpPr>
          <p:nvPr/>
        </p:nvSpPr>
        <p:spPr bwMode="auto">
          <a:xfrm rot="18245478" flipH="1">
            <a:off x="1204541" y="-130570"/>
            <a:ext cx="398463" cy="2454471"/>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95" name="vong xanh"/>
          <p:cNvSpPr>
            <a:spLocks noChangeArrowheads="1"/>
          </p:cNvSpPr>
          <p:nvPr/>
        </p:nvSpPr>
        <p:spPr bwMode="auto">
          <a:xfrm rot="3354522">
            <a:off x="1119999" y="-39905"/>
            <a:ext cx="552450" cy="233203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3" name="Picture 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11354528" y="80726"/>
            <a:ext cx="436989"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1312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111"/>
                                        </p:tgtEl>
                                      </p:cBhvr>
                                    </p:cmd>
                                  </p:childTnLst>
                                </p:cTn>
                              </p:par>
                              <p:par>
                                <p:cTn id="7" presetID="8" presetClass="emph" presetSubtype="0" repeatCount="indefinite" fill="hold" grpId="0" nodeType="withEffect">
                                  <p:stCondLst>
                                    <p:cond delay="0"/>
                                  </p:stCondLst>
                                  <p:childTnLst>
                                    <p:animRot by="21600000">
                                      <p:cBhvr>
                                        <p:cTn id="8" dur="5000" fill="hold"/>
                                        <p:tgtEl>
                                          <p:spTgt spid="95"/>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94"/>
                                        </p:tgtEl>
                                        <p:attrNameLst>
                                          <p:attrName>r</p:attrName>
                                        </p:attrNameLst>
                                      </p:cBhvr>
                                    </p:animRot>
                                  </p:childTnLst>
                                </p:cTn>
                              </p:par>
                              <p:par>
                                <p:cTn id="11" presetID="23" presetClass="entr" presetSubtype="3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
                                        </p:tgtEl>
                                        <p:attrNameLst>
                                          <p:attrName>ppt_x</p:attrName>
                                        </p:attrNameLst>
                                      </p:cBhvr>
                                      <p:tavLst>
                                        <p:tav tm="0">
                                          <p:val>
                                            <p:fltVal val="0.5"/>
                                          </p:val>
                                        </p:tav>
                                        <p:tav tm="100000">
                                          <p:val>
                                            <p:strVal val="#ppt_x"/>
                                          </p:val>
                                        </p:tav>
                                      </p:tavLst>
                                    </p:anim>
                                    <p:anim calcmode="lin" valueType="num">
                                      <p:cBhvr>
                                        <p:cTn id="16" dur="500" fill="hold"/>
                                        <p:tgtEl>
                                          <p:spTgt spid="47"/>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audio4.wav"/>
                                        </p:tgtEl>
                                      </p:cMediaNode>
                                    </p:audio>
                                  </p:subTnLst>
                                </p:cTn>
                              </p:par>
                              <p:par>
                                <p:cTn id="17" presetID="23" presetClass="entr" presetSubtype="36"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6*min(max(#ppt_w*#ppt_h,.3),1)-7.4)/-.7*#ppt_w"/>
                                          </p:val>
                                        </p:tav>
                                        <p:tav tm="100000">
                                          <p:val>
                                            <p:strVal val="#ppt_w"/>
                                          </p:val>
                                        </p:tav>
                                      </p:tavLst>
                                    </p:anim>
                                    <p:anim calcmode="lin" valueType="num">
                                      <p:cBhvr>
                                        <p:cTn id="20" dur="500" fill="hold"/>
                                        <p:tgtEl>
                                          <p:spTgt spid="13"/>
                                        </p:tgtEl>
                                        <p:attrNameLst>
                                          <p:attrName>ppt_h</p:attrName>
                                        </p:attrNameLst>
                                      </p:cBhvr>
                                      <p:tavLst>
                                        <p:tav tm="0">
                                          <p:val>
                                            <p:strVal val="(6*min(max(#ppt_w*#ppt_h,.3),1)-7.4)/-.7*#ppt_h"/>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6*min(max(#ppt_w*#ppt_h,.3),1)-7.4)/-.7*#ppt_w"/>
                                          </p:val>
                                        </p:tav>
                                        <p:tav tm="100000">
                                          <p:val>
                                            <p:strVal val="#ppt_w"/>
                                          </p:val>
                                        </p:tav>
                                      </p:tavLst>
                                    </p:anim>
                                    <p:anim calcmode="lin" valueType="num">
                                      <p:cBhvr>
                                        <p:cTn id="26" dur="500" fill="hold"/>
                                        <p:tgtEl>
                                          <p:spTgt spid="11"/>
                                        </p:tgtEl>
                                        <p:attrNameLst>
                                          <p:attrName>ppt_h</p:attrName>
                                        </p:attrNameLst>
                                      </p:cBhvr>
                                      <p:tavLst>
                                        <p:tav tm="0">
                                          <p:val>
                                            <p:strVal val="(6*min(max(#ppt_w*#ppt_h,.3),1)-7.4)/-.7*#ppt_h"/>
                                          </p:val>
                                        </p:tav>
                                        <p:tav tm="100000">
                                          <p:val>
                                            <p:strVal val="#ppt_h"/>
                                          </p:val>
                                        </p:tav>
                                      </p:tavLst>
                                    </p:anim>
                                    <p:anim calcmode="lin" valueType="num">
                                      <p:cBhvr>
                                        <p:cTn id="27" dur="500" fill="hold"/>
                                        <p:tgtEl>
                                          <p:spTgt spid="11"/>
                                        </p:tgtEl>
                                        <p:attrNameLst>
                                          <p:attrName>ppt_x</p:attrName>
                                        </p:attrNameLst>
                                      </p:cBhvr>
                                      <p:tavLst>
                                        <p:tav tm="0">
                                          <p:val>
                                            <p:fltVal val="0.5"/>
                                          </p:val>
                                        </p:tav>
                                        <p:tav tm="100000">
                                          <p:val>
                                            <p:strVal val="#ppt_x"/>
                                          </p:val>
                                        </p:tav>
                                      </p:tavLst>
                                    </p:anim>
                                    <p:anim calcmode="lin" valueType="num">
                                      <p:cBhvr>
                                        <p:cTn id="28" dur="500" fill="hold"/>
                                        <p:tgtEl>
                                          <p:spTgt spid="11"/>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strVal val="(6*min(max(#ppt_w*#ppt_h,.3),1)-7.4)/-.7*#ppt_w"/>
                                          </p:val>
                                        </p:tav>
                                        <p:tav tm="100000">
                                          <p:val>
                                            <p:strVal val="#ppt_w"/>
                                          </p:val>
                                        </p:tav>
                                      </p:tavLst>
                                    </p:anim>
                                    <p:anim calcmode="lin" valueType="num">
                                      <p:cBhvr>
                                        <p:cTn id="32" dur="500" fill="hold"/>
                                        <p:tgtEl>
                                          <p:spTgt spid="14"/>
                                        </p:tgtEl>
                                        <p:attrNameLst>
                                          <p:attrName>ppt_h</p:attrName>
                                        </p:attrNameLst>
                                      </p:cBhvr>
                                      <p:tavLst>
                                        <p:tav tm="0">
                                          <p:val>
                                            <p:strVal val="(6*min(max(#ppt_w*#ppt_h,.3),1)-7.4)/-.7*#ppt_h"/>
                                          </p:val>
                                        </p:tav>
                                        <p:tav tm="100000">
                                          <p:val>
                                            <p:strVal val="#ppt_h"/>
                                          </p:val>
                                        </p:tav>
                                      </p:tavLst>
                                    </p:anim>
                                    <p:anim calcmode="lin" valueType="num">
                                      <p:cBhvr>
                                        <p:cTn id="33" dur="500" fill="hold"/>
                                        <p:tgtEl>
                                          <p:spTgt spid="14"/>
                                        </p:tgtEl>
                                        <p:attrNameLst>
                                          <p:attrName>ppt_x</p:attrName>
                                        </p:attrNameLst>
                                      </p:cBhvr>
                                      <p:tavLst>
                                        <p:tav tm="0">
                                          <p:val>
                                            <p:fltVal val="0.5"/>
                                          </p:val>
                                        </p:tav>
                                        <p:tav tm="100000">
                                          <p:val>
                                            <p:strVal val="#ppt_x"/>
                                          </p:val>
                                        </p:tav>
                                      </p:tavLst>
                                    </p:anim>
                                    <p:anim calcmode="lin" valueType="num">
                                      <p:cBhvr>
                                        <p:cTn id="34" dur="500" fill="hold"/>
                                        <p:tgtEl>
                                          <p:spTgt spid="14"/>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5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6*min(max(#ppt_w*#ppt_h,.3),1)-7.4)/-.7*#ppt_w"/>
                                          </p:val>
                                        </p:tav>
                                        <p:tav tm="100000">
                                          <p:val>
                                            <p:strVal val="#ppt_w"/>
                                          </p:val>
                                        </p:tav>
                                      </p:tavLst>
                                    </p:anim>
                                    <p:anim calcmode="lin" valueType="num">
                                      <p:cBhvr>
                                        <p:cTn id="38" dur="500" fill="hold"/>
                                        <p:tgtEl>
                                          <p:spTgt spid="12"/>
                                        </p:tgtEl>
                                        <p:attrNameLst>
                                          <p:attrName>ppt_h</p:attrName>
                                        </p:attrNameLst>
                                      </p:cBhvr>
                                      <p:tavLst>
                                        <p:tav tm="0">
                                          <p:val>
                                            <p:strVal val="(6*min(max(#ppt_w*#ppt_h,.3),1)-7.4)/-.7*#ppt_h"/>
                                          </p:val>
                                        </p:tav>
                                        <p:tav tm="100000">
                                          <p:val>
                                            <p:strVal val="#ppt_h"/>
                                          </p:val>
                                        </p:tav>
                                      </p:tavLst>
                                    </p:anim>
                                    <p:anim calcmode="lin" valueType="num">
                                      <p:cBhvr>
                                        <p:cTn id="39" dur="500" fill="hold"/>
                                        <p:tgtEl>
                                          <p:spTgt spid="12"/>
                                        </p:tgtEl>
                                        <p:attrNameLst>
                                          <p:attrName>ppt_x</p:attrName>
                                        </p:attrNameLst>
                                      </p:cBhvr>
                                      <p:tavLst>
                                        <p:tav tm="0">
                                          <p:val>
                                            <p:fltVal val="0.5"/>
                                          </p:val>
                                        </p:tav>
                                        <p:tav tm="100000">
                                          <p:val>
                                            <p:strVal val="#ppt_x"/>
                                          </p:val>
                                        </p:tav>
                                      </p:tavLst>
                                    </p:anim>
                                    <p:anim calcmode="lin" valueType="num">
                                      <p:cBhvr>
                                        <p:cTn id="40" dur="500" fill="hold"/>
                                        <p:tgtEl>
                                          <p:spTgt spid="12"/>
                                        </p:tgtEl>
                                        <p:attrNameLst>
                                          <p:attrName>ppt_y</p:attrName>
                                        </p:attrNameLst>
                                      </p:cBhvr>
                                      <p:tavLst>
                                        <p:tav tm="0">
                                          <p:val>
                                            <p:strVal val="1+(6*min(max(#ppt_w*#ppt_h,.3),1)-7.4)/-.7*#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grpId="1" nodeType="click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set>
                                      <p:cBhvr>
                                        <p:cTn id="46"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audio30.wav"/>
                                        </p:tgtEl>
                                      </p:cMediaNode>
                                    </p:audio>
                                  </p:subTnLst>
                                </p:cTn>
                              </p:par>
                              <p:par>
                                <p:cTn id="47" presetID="23" presetClass="exit" presetSubtype="32" fill="hold" grpId="1" nodeType="withEffect">
                                  <p:stCondLst>
                                    <p:cond delay="0"/>
                                  </p:stCondLst>
                                  <p:childTnLst>
                                    <p:anim calcmode="lin" valueType="num">
                                      <p:cBhvr>
                                        <p:cTn id="48" dur="500"/>
                                        <p:tgtEl>
                                          <p:spTgt spid="13"/>
                                        </p:tgtEl>
                                        <p:attrNameLst>
                                          <p:attrName>ppt_w</p:attrName>
                                        </p:attrNameLst>
                                      </p:cBhvr>
                                      <p:tavLst>
                                        <p:tav tm="0">
                                          <p:val>
                                            <p:strVal val="ppt_w"/>
                                          </p:val>
                                        </p:tav>
                                        <p:tav tm="100000">
                                          <p:val>
                                            <p:fltVal val="0"/>
                                          </p:val>
                                        </p:tav>
                                      </p:tavLst>
                                    </p:anim>
                                    <p:anim calcmode="lin" valueType="num">
                                      <p:cBhvr>
                                        <p:cTn id="49" dur="500"/>
                                        <p:tgtEl>
                                          <p:spTgt spid="13"/>
                                        </p:tgtEl>
                                        <p:attrNameLst>
                                          <p:attrName>ppt_h</p:attrName>
                                        </p:attrNameLst>
                                      </p:cBhvr>
                                      <p:tavLst>
                                        <p:tav tm="0">
                                          <p:val>
                                            <p:strVal val="ppt_h"/>
                                          </p:val>
                                        </p:tav>
                                        <p:tav tm="100000">
                                          <p:val>
                                            <p:fltVal val="0"/>
                                          </p:val>
                                        </p:tav>
                                      </p:tavLst>
                                    </p:anim>
                                    <p:set>
                                      <p:cBhvr>
                                        <p:cTn id="50" dur="1" fill="hold">
                                          <p:stCondLst>
                                            <p:cond delay="499"/>
                                          </p:stCondLst>
                                        </p:cTn>
                                        <p:tgtEl>
                                          <p:spTgt spid="13"/>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set>
                                      <p:cBhvr>
                                        <p:cTn id="54" dur="1" fill="hold">
                                          <p:stCondLst>
                                            <p:cond delay="499"/>
                                          </p:stCondLst>
                                        </p:cTn>
                                        <p:tgtEl>
                                          <p:spTgt spid="11"/>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set>
                                      <p:cBhvr>
                                        <p:cTn id="58" dur="1" fill="hold">
                                          <p:stCondLst>
                                            <p:cond delay="499"/>
                                          </p:stCondLst>
                                        </p:cTn>
                                        <p:tgtEl>
                                          <p:spTgt spid="14"/>
                                        </p:tgtEl>
                                        <p:attrNameLst>
                                          <p:attrName>style.visibility</p:attrName>
                                        </p:attrNameLst>
                                      </p:cBhvr>
                                      <p:to>
                                        <p:strVal val="hidden"/>
                                      </p:to>
                                    </p:set>
                                  </p:childTnLst>
                                </p:cTn>
                              </p:par>
                              <p:par>
                                <p:cTn id="59" presetID="23" presetClass="exit" presetSubtype="32" fill="hold" grpId="1" nodeType="withEffect">
                                  <p:stCondLst>
                                    <p:cond delay="0"/>
                                  </p:stCondLst>
                                  <p:childTnLst>
                                    <p:anim calcmode="lin" valueType="num">
                                      <p:cBhvr>
                                        <p:cTn id="60" dur="500"/>
                                        <p:tgtEl>
                                          <p:spTgt spid="12"/>
                                        </p:tgtEl>
                                        <p:attrNameLst>
                                          <p:attrName>ppt_w</p:attrName>
                                        </p:attrNameLst>
                                      </p:cBhvr>
                                      <p:tavLst>
                                        <p:tav tm="0">
                                          <p:val>
                                            <p:strVal val="ppt_w"/>
                                          </p:val>
                                        </p:tav>
                                        <p:tav tm="100000">
                                          <p:val>
                                            <p:fltVal val="0"/>
                                          </p:val>
                                        </p:tav>
                                      </p:tavLst>
                                    </p:anim>
                                    <p:anim calcmode="lin" valueType="num">
                                      <p:cBhvr>
                                        <p:cTn id="61" dur="500"/>
                                        <p:tgtEl>
                                          <p:spTgt spid="12"/>
                                        </p:tgtEl>
                                        <p:attrNameLst>
                                          <p:attrName>ppt_h</p:attrName>
                                        </p:attrNameLst>
                                      </p:cBhvr>
                                      <p:tavLst>
                                        <p:tav tm="0">
                                          <p:val>
                                            <p:strVal val="ppt_h"/>
                                          </p:val>
                                        </p:tav>
                                        <p:tav tm="100000">
                                          <p:val>
                                            <p:fltVal val="0"/>
                                          </p:val>
                                        </p:tav>
                                      </p:tavLst>
                                    </p:anim>
                                    <p:set>
                                      <p:cBhvr>
                                        <p:cTn id="6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77"/>
                    </p:tgtEl>
                  </p:cond>
                </p:stCondLst>
                <p:endSync evt="end" delay="0">
                  <p:rtn val="all"/>
                </p:endSync>
                <p:childTnLst>
                  <p:par>
                    <p:cTn id="64" fill="hold">
                      <p:stCondLst>
                        <p:cond delay="0"/>
                      </p:stCondLst>
                      <p:childTnLst>
                        <p:par>
                          <p:cTn id="65" fill="hold">
                            <p:stCondLst>
                              <p:cond delay="0"/>
                            </p:stCondLst>
                            <p:childTnLst>
                              <p:par>
                                <p:cTn id="66" presetID="6" presetClass="emph" presetSubtype="0" autoRev="1" fill="hold" nodeType="clickEffect">
                                  <p:stCondLst>
                                    <p:cond delay="0"/>
                                  </p:stCondLst>
                                  <p:childTnLst>
                                    <p:animScale>
                                      <p:cBhvr>
                                        <p:cTn id="67" dur="500" fill="hold"/>
                                        <p:tgtEl>
                                          <p:spTgt spid="77"/>
                                        </p:tgtEl>
                                      </p:cBhvr>
                                      <p:by x="125000" y="125000"/>
                                    </p:animScale>
                                  </p:childTnLst>
                                  <p:subTnLst>
                                    <p:audio>
                                      <p:cMediaNode>
                                        <p:cTn display="0" masterRel="sameClick">
                                          <p:stCondLst>
                                            <p:cond evt="begin" delay="0">
                                              <p:tn val="66"/>
                                            </p:cond>
                                          </p:stCondLst>
                                          <p:endCondLst>
                                            <p:cond evt="onStopAudio" delay="0">
                                              <p:tgtEl>
                                                <p:sldTgt/>
                                              </p:tgtEl>
                                            </p:cond>
                                          </p:endCondLst>
                                        </p:cTn>
                                        <p:tgtEl>
                                          <p:sndTgt r:embed="rId6" name="chuong reo.wav"/>
                                        </p:tgtEl>
                                      </p:cMediaNode>
                                    </p:audio>
                                  </p:subTnLst>
                                </p:cTn>
                              </p:par>
                            </p:childTnLst>
                          </p:cTn>
                        </p:par>
                        <p:par>
                          <p:cTn id="68" fill="hold">
                            <p:stCondLst>
                              <p:cond delay="1000"/>
                            </p:stCondLst>
                            <p:childTnLst>
                              <p:par>
                                <p:cTn id="69" presetID="47" presetClass="entr" presetSubtype="0" fill="hold" nodeType="afterEffect">
                                  <p:stCondLst>
                                    <p:cond delay="0"/>
                                  </p:stCondLst>
                                  <p:childTnLst>
                                    <p:set>
                                      <p:cBhvr>
                                        <p:cTn id="70" dur="1" fill="hold">
                                          <p:stCondLst>
                                            <p:cond delay="0"/>
                                          </p:stCondLst>
                                        </p:cTn>
                                        <p:tgtEl>
                                          <p:spTgt spid="1026"/>
                                        </p:tgtEl>
                                        <p:attrNameLst>
                                          <p:attrName>style.visibility</p:attrName>
                                        </p:attrNameLst>
                                      </p:cBhvr>
                                      <p:to>
                                        <p:strVal val="visible"/>
                                      </p:to>
                                    </p:set>
                                    <p:animEffect transition="in" filter="fade">
                                      <p:cBhvr>
                                        <p:cTn id="71" dur="1000"/>
                                        <p:tgtEl>
                                          <p:spTgt spid="1026"/>
                                        </p:tgtEl>
                                      </p:cBhvr>
                                    </p:animEffect>
                                    <p:anim calcmode="lin" valueType="num">
                                      <p:cBhvr>
                                        <p:cTn id="72" dur="1000" fill="hold"/>
                                        <p:tgtEl>
                                          <p:spTgt spid="1026"/>
                                        </p:tgtEl>
                                        <p:attrNameLst>
                                          <p:attrName>ppt_x</p:attrName>
                                        </p:attrNameLst>
                                      </p:cBhvr>
                                      <p:tavLst>
                                        <p:tav tm="0">
                                          <p:val>
                                            <p:strVal val="#ppt_x"/>
                                          </p:val>
                                        </p:tav>
                                        <p:tav tm="100000">
                                          <p:val>
                                            <p:strVal val="#ppt_x"/>
                                          </p:val>
                                        </p:tav>
                                      </p:tavLst>
                                    </p:anim>
                                    <p:anim calcmode="lin" valueType="num">
                                      <p:cBhvr>
                                        <p:cTn id="7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018" fill="hold"/>
                                        <p:tgtEl>
                                          <p:spTgt spid="10"/>
                                        </p:tgtEl>
                                      </p:cBhvr>
                                    </p:cmd>
                                  </p:childTnLst>
                                </p:cTn>
                              </p:par>
                            </p:childTnLst>
                          </p:cTn>
                        </p:par>
                        <p:par>
                          <p:cTn id="78" fill="hold">
                            <p:stCondLst>
                              <p:cond delay="12018"/>
                            </p:stCondLst>
                            <p:childTnLst>
                              <p:par>
                                <p:cTn id="79" presetID="2" presetClass="exit" presetSubtype="1" fill="hold" nodeType="afterEffect">
                                  <p:stCondLst>
                                    <p:cond delay="1000"/>
                                  </p:stCondLst>
                                  <p:childTnLst>
                                    <p:anim calcmode="lin" valueType="num">
                                      <p:cBhvr additive="base">
                                        <p:cTn id="80" dur="500"/>
                                        <p:tgtEl>
                                          <p:spTgt spid="1026"/>
                                        </p:tgtEl>
                                        <p:attrNameLst>
                                          <p:attrName>ppt_x</p:attrName>
                                        </p:attrNameLst>
                                      </p:cBhvr>
                                      <p:tavLst>
                                        <p:tav tm="0">
                                          <p:val>
                                            <p:strVal val="ppt_x"/>
                                          </p:val>
                                        </p:tav>
                                        <p:tav tm="100000">
                                          <p:val>
                                            <p:strVal val="ppt_x"/>
                                          </p:val>
                                        </p:tav>
                                      </p:tavLst>
                                    </p:anim>
                                    <p:anim calcmode="lin" valueType="num">
                                      <p:cBhvr additive="base">
                                        <p:cTn id="81" dur="500"/>
                                        <p:tgtEl>
                                          <p:spTgt spid="1026"/>
                                        </p:tgtEl>
                                        <p:attrNameLst>
                                          <p:attrName>ppt_y</p:attrName>
                                        </p:attrNameLst>
                                      </p:cBhvr>
                                      <p:tavLst>
                                        <p:tav tm="0">
                                          <p:val>
                                            <p:strVal val="ppt_y"/>
                                          </p:val>
                                        </p:tav>
                                        <p:tav tm="100000">
                                          <p:val>
                                            <p:strVal val="0-ppt_h/2"/>
                                          </p:val>
                                        </p:tav>
                                      </p:tavLst>
                                    </p:anim>
                                    <p:set>
                                      <p:cBhvr>
                                        <p:cTn id="82"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77"/>
                  </p:tgtEl>
                </p:cond>
              </p:nextCondLst>
            </p:seq>
            <p:video>
              <p:cMediaNode vol="80000">
                <p:cTn id="83" repeatCount="2000" fill="hold" display="0">
                  <p:stCondLst>
                    <p:cond delay="indefinite"/>
                  </p:stCondLst>
                  <p:endCondLst>
                    <p:cond evt="onStopAudio" delay="0">
                      <p:tgtEl>
                        <p:sldTgt/>
                      </p:tgtEl>
                    </p:cond>
                  </p:endCondLst>
                </p:cTn>
                <p:tgtEl>
                  <p:spTgt spid="10"/>
                </p:tgtEl>
              </p:cMediaNode>
            </p:video>
            <p:seq concurrent="1" nextAc="seek">
              <p:cTn id="84" restart="whenNotActive" fill="hold" evtFilter="cancelBubble" nodeType="interactiveSeq">
                <p:stCondLst>
                  <p:cond evt="onClick" delay="0">
                    <p:tgtEl>
                      <p:spTgt spid="78"/>
                    </p:tgtEl>
                  </p:cond>
                </p:stCondLst>
                <p:endSync evt="end" delay="0">
                  <p:rtn val="all"/>
                </p:endSync>
                <p:childTnLst>
                  <p:par>
                    <p:cTn id="85" fill="hold">
                      <p:stCondLst>
                        <p:cond delay="0"/>
                      </p:stCondLst>
                      <p:childTnLst>
                        <p:par>
                          <p:cTn id="86" fill="hold">
                            <p:stCondLst>
                              <p:cond delay="0"/>
                            </p:stCondLst>
                            <p:childTnLst>
                              <p:par>
                                <p:cTn id="87" presetID="6" presetClass="emph" presetSubtype="0" autoRev="1" fill="hold" nodeType="clickEffect">
                                  <p:stCondLst>
                                    <p:cond delay="0"/>
                                  </p:stCondLst>
                                  <p:childTnLst>
                                    <p:animScale>
                                      <p:cBhvr>
                                        <p:cTn id="88" dur="500" fill="hold"/>
                                        <p:tgtEl>
                                          <p:spTgt spid="78"/>
                                        </p:tgtEl>
                                      </p:cBhvr>
                                      <p:by x="125000" y="125000"/>
                                    </p:animScale>
                                  </p:childTnLst>
                                  <p:subTnLst>
                                    <p:audio>
                                      <p:cMediaNode>
                                        <p:cTn display="0" masterRel="sameClick">
                                          <p:stCondLst>
                                            <p:cond evt="begin" delay="0">
                                              <p:tn val="87"/>
                                            </p:cond>
                                          </p:stCondLst>
                                          <p:endCondLst>
                                            <p:cond evt="onStopAudio" delay="0">
                                              <p:tgtEl>
                                                <p:sldTgt/>
                                              </p:tgtEl>
                                            </p:cond>
                                          </p:endCondLst>
                                        </p:cTn>
                                        <p:tgtEl>
                                          <p:sndTgt r:embed="rId7" name="audio1.wav"/>
                                        </p:tgtEl>
                                      </p:cMediaNode>
                                    </p:audio>
                                  </p:subTnLst>
                                </p:cTn>
                              </p:par>
                            </p:childTnLst>
                          </p:cTn>
                        </p:par>
                        <p:par>
                          <p:cTn id="89" fill="hold">
                            <p:stCondLst>
                              <p:cond delay="1000"/>
                            </p:stCondLst>
                            <p:childTnLst>
                              <p:par>
                                <p:cTn id="90" presetID="2" presetClass="entr" presetSubtype="1" fill="hold" nodeType="afterEffect">
                                  <p:stCondLst>
                                    <p:cond delay="1000"/>
                                  </p:stCondLst>
                                  <p:childTnLst>
                                    <p:set>
                                      <p:cBhvr>
                                        <p:cTn id="91" dur="1" fill="hold">
                                          <p:stCondLst>
                                            <p:cond delay="0"/>
                                          </p:stCondLst>
                                        </p:cTn>
                                        <p:tgtEl>
                                          <p:spTgt spid="1028"/>
                                        </p:tgtEl>
                                        <p:attrNameLst>
                                          <p:attrName>style.visibility</p:attrName>
                                        </p:attrNameLst>
                                      </p:cBhvr>
                                      <p:to>
                                        <p:strVal val="visible"/>
                                      </p:to>
                                    </p:set>
                                    <p:anim calcmode="lin" valueType="num">
                                      <p:cBhvr additive="base">
                                        <p:cTn id="92" dur="500" fill="hold"/>
                                        <p:tgtEl>
                                          <p:spTgt spid="1028"/>
                                        </p:tgtEl>
                                        <p:attrNameLst>
                                          <p:attrName>ppt_x</p:attrName>
                                        </p:attrNameLst>
                                      </p:cBhvr>
                                      <p:tavLst>
                                        <p:tav tm="0">
                                          <p:val>
                                            <p:strVal val="#ppt_x"/>
                                          </p:val>
                                        </p:tav>
                                        <p:tav tm="100000">
                                          <p:val>
                                            <p:strVal val="#ppt_x"/>
                                          </p:val>
                                        </p:tav>
                                      </p:tavLst>
                                    </p:anim>
                                    <p:anim calcmode="lin" valueType="num">
                                      <p:cBhvr additive="base">
                                        <p:cTn id="93"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xit" presetSubtype="1" fill="hold" nodeType="clickEffect">
                                  <p:stCondLst>
                                    <p:cond delay="0"/>
                                  </p:stCondLst>
                                  <p:childTnLst>
                                    <p:anim calcmode="lin" valueType="num">
                                      <p:cBhvr additive="base">
                                        <p:cTn id="97" dur="500"/>
                                        <p:tgtEl>
                                          <p:spTgt spid="1028"/>
                                        </p:tgtEl>
                                        <p:attrNameLst>
                                          <p:attrName>ppt_x</p:attrName>
                                        </p:attrNameLst>
                                      </p:cBhvr>
                                      <p:tavLst>
                                        <p:tav tm="0">
                                          <p:val>
                                            <p:strVal val="ppt_x"/>
                                          </p:val>
                                        </p:tav>
                                        <p:tav tm="100000">
                                          <p:val>
                                            <p:strVal val="ppt_x"/>
                                          </p:val>
                                        </p:tav>
                                      </p:tavLst>
                                    </p:anim>
                                    <p:anim calcmode="lin" valueType="num">
                                      <p:cBhvr additive="base">
                                        <p:cTn id="98" dur="500"/>
                                        <p:tgtEl>
                                          <p:spTgt spid="1028"/>
                                        </p:tgtEl>
                                        <p:attrNameLst>
                                          <p:attrName>ppt_y</p:attrName>
                                        </p:attrNameLst>
                                      </p:cBhvr>
                                      <p:tavLst>
                                        <p:tav tm="0">
                                          <p:val>
                                            <p:strVal val="ppt_y"/>
                                          </p:val>
                                        </p:tav>
                                        <p:tav tm="100000">
                                          <p:val>
                                            <p:strVal val="0-ppt_h/2"/>
                                          </p:val>
                                        </p:tav>
                                      </p:tavLst>
                                    </p:anim>
                                    <p:set>
                                      <p:cBhvr>
                                        <p:cTn id="9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00" restart="whenNotActive" fill="hold" evtFilter="cancelBubble" nodeType="interactiveSeq">
                <p:stCondLst>
                  <p:cond evt="onClick" delay="0">
                    <p:tgtEl>
                      <p:spTgt spid="100"/>
                    </p:tgtEl>
                  </p:cond>
                </p:stCondLst>
                <p:endSync evt="end" delay="0">
                  <p:rtn val="all"/>
                </p:endSync>
                <p:childTnLst>
                  <p:par>
                    <p:cTn id="101" fill="hold">
                      <p:stCondLst>
                        <p:cond delay="0"/>
                      </p:stCondLst>
                      <p:childTnLst>
                        <p:par>
                          <p:cTn id="102" fill="hold">
                            <p:stCondLst>
                              <p:cond delay="0"/>
                            </p:stCondLst>
                            <p:childTnLst>
                              <p:par>
                                <p:cTn id="103" presetID="6" presetClass="emph" presetSubtype="0" autoRev="1" fill="hold" nodeType="clickEffect">
                                  <p:stCondLst>
                                    <p:cond delay="0"/>
                                  </p:stCondLst>
                                  <p:childTnLst>
                                    <p:animScale>
                                      <p:cBhvr>
                                        <p:cTn id="104" dur="500" fill="hold"/>
                                        <p:tgtEl>
                                          <p:spTgt spid="100"/>
                                        </p:tgtEl>
                                      </p:cBhvr>
                                      <p:by x="125000" y="125000"/>
                                    </p:animScale>
                                  </p:childTnLst>
                                  <p:subTnLst>
                                    <p:audio>
                                      <p:cMediaNode>
                                        <p:cTn display="0" masterRel="sameClick">
                                          <p:stCondLst>
                                            <p:cond evt="begin" delay="0">
                                              <p:tn val="103"/>
                                            </p:cond>
                                          </p:stCondLst>
                                          <p:endCondLst>
                                            <p:cond evt="onStopAudio" delay="0">
                                              <p:tgtEl>
                                                <p:sldTgt/>
                                              </p:tgtEl>
                                            </p:cond>
                                          </p:endCondLst>
                                        </p:cTn>
                                        <p:tgtEl>
                                          <p:sndTgt r:embed="rId7" name="audio1.wav"/>
                                        </p:tgtEl>
                                      </p:cMediaNode>
                                    </p:audio>
                                  </p:subTnLst>
                                </p:cTn>
                              </p:par>
                            </p:childTnLst>
                          </p:cTn>
                        </p:par>
                        <p:par>
                          <p:cTn id="105" fill="hold">
                            <p:stCondLst>
                              <p:cond delay="1000"/>
                            </p:stCondLst>
                            <p:childTnLst>
                              <p:par>
                                <p:cTn id="106" presetID="47" presetClass="entr" presetSubtype="0" fill="hold" nodeType="afterEffect">
                                  <p:stCondLst>
                                    <p:cond delay="250"/>
                                  </p:stCondLst>
                                  <p:childTnLst>
                                    <p:set>
                                      <p:cBhvr>
                                        <p:cTn id="107" dur="1" fill="hold">
                                          <p:stCondLst>
                                            <p:cond delay="0"/>
                                          </p:stCondLst>
                                        </p:cTn>
                                        <p:tgtEl>
                                          <p:spTgt spid="101"/>
                                        </p:tgtEl>
                                        <p:attrNameLst>
                                          <p:attrName>style.visibility</p:attrName>
                                        </p:attrNameLst>
                                      </p:cBhvr>
                                      <p:to>
                                        <p:strVal val="visible"/>
                                      </p:to>
                                    </p:set>
                                    <p:animEffect transition="in" filter="fade">
                                      <p:cBhvr>
                                        <p:cTn id="108" dur="1000"/>
                                        <p:tgtEl>
                                          <p:spTgt spid="101"/>
                                        </p:tgtEl>
                                      </p:cBhvr>
                                    </p:animEffect>
                                    <p:anim calcmode="lin" valueType="num">
                                      <p:cBhvr>
                                        <p:cTn id="109" dur="1000" fill="hold"/>
                                        <p:tgtEl>
                                          <p:spTgt spid="101"/>
                                        </p:tgtEl>
                                        <p:attrNameLst>
                                          <p:attrName>ppt_x</p:attrName>
                                        </p:attrNameLst>
                                      </p:cBhvr>
                                      <p:tavLst>
                                        <p:tav tm="0">
                                          <p:val>
                                            <p:strVal val="#ppt_x"/>
                                          </p:val>
                                        </p:tav>
                                        <p:tav tm="100000">
                                          <p:val>
                                            <p:strVal val="#ppt_x"/>
                                          </p:val>
                                        </p:tav>
                                      </p:tavLst>
                                    </p:anim>
                                    <p:anim calcmode="lin" valueType="num">
                                      <p:cBhvr>
                                        <p:cTn id="110"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7" presetClass="exit" presetSubtype="0" fill="hold" nodeType="clickEffect">
                                  <p:stCondLst>
                                    <p:cond delay="0"/>
                                  </p:stCondLst>
                                  <p:childTnLst>
                                    <p:animEffect transition="out" filter="fade">
                                      <p:cBhvr>
                                        <p:cTn id="114" dur="1000"/>
                                        <p:tgtEl>
                                          <p:spTgt spid="101"/>
                                        </p:tgtEl>
                                      </p:cBhvr>
                                    </p:animEffect>
                                    <p:anim calcmode="lin" valueType="num">
                                      <p:cBhvr>
                                        <p:cTn id="115" dur="1000"/>
                                        <p:tgtEl>
                                          <p:spTgt spid="101"/>
                                        </p:tgtEl>
                                        <p:attrNameLst>
                                          <p:attrName>ppt_x</p:attrName>
                                        </p:attrNameLst>
                                      </p:cBhvr>
                                      <p:tavLst>
                                        <p:tav tm="0">
                                          <p:val>
                                            <p:strVal val="ppt_x"/>
                                          </p:val>
                                        </p:tav>
                                        <p:tav tm="100000">
                                          <p:val>
                                            <p:strVal val="ppt_x"/>
                                          </p:val>
                                        </p:tav>
                                      </p:tavLst>
                                    </p:anim>
                                    <p:anim calcmode="lin" valueType="num">
                                      <p:cBhvr>
                                        <p:cTn id="116" dur="1000"/>
                                        <p:tgtEl>
                                          <p:spTgt spid="101"/>
                                        </p:tgtEl>
                                        <p:attrNameLst>
                                          <p:attrName>ppt_y</p:attrName>
                                        </p:attrNameLst>
                                      </p:cBhvr>
                                      <p:tavLst>
                                        <p:tav tm="0">
                                          <p:val>
                                            <p:strVal val="ppt_y"/>
                                          </p:val>
                                        </p:tav>
                                        <p:tav tm="100000">
                                          <p:val>
                                            <p:strVal val="ppt_y-.1"/>
                                          </p:val>
                                        </p:tav>
                                      </p:tavLst>
                                    </p:anim>
                                    <p:set>
                                      <p:cBhvr>
                                        <p:cTn id="117" dur="1" fill="hold">
                                          <p:stCondLst>
                                            <p:cond delay="9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18" restart="whenNotActive" fill="hold" evtFilter="cancelBubble" nodeType="interactiveSeq">
                <p:stCondLst>
                  <p:cond evt="onClick" delay="0">
                    <p:tgtEl>
                      <p:spTgt spid="13"/>
                    </p:tgtEl>
                  </p:cond>
                </p:stCondLst>
                <p:endSync evt="end" delay="0">
                  <p:rtn val="all"/>
                </p:endSync>
                <p:childTnLst>
                  <p:par>
                    <p:cTn id="119" fill="hold">
                      <p:stCondLst>
                        <p:cond delay="0"/>
                      </p:stCondLst>
                      <p:childTnLst>
                        <p:par>
                          <p:cTn id="120" fill="hold">
                            <p:stCondLst>
                              <p:cond delay="0"/>
                            </p:stCondLst>
                            <p:childTnLst>
                              <p:par>
                                <p:cTn id="121" presetID="1" presetClass="emph" presetSubtype="2" fill="hold" nodeType="clickEffect">
                                  <p:stCondLst>
                                    <p:cond delay="0"/>
                                  </p:stCondLst>
                                  <p:childTnLst>
                                    <p:animClr clrSpc="rgb" dir="cw">
                                      <p:cBhvr>
                                        <p:cTn id="122" dur="500" fill="hold"/>
                                        <p:tgtEl>
                                          <p:spTgt spid="13"/>
                                        </p:tgtEl>
                                        <p:attrNameLst>
                                          <p:attrName>fillcolor</p:attrName>
                                        </p:attrNameLst>
                                      </p:cBhvr>
                                      <p:to>
                                        <a:schemeClr val="accent2"/>
                                      </p:to>
                                    </p:animClr>
                                    <p:set>
                                      <p:cBhvr>
                                        <p:cTn id="123" dur="500" fill="hold"/>
                                        <p:tgtEl>
                                          <p:spTgt spid="13"/>
                                        </p:tgtEl>
                                        <p:attrNameLst>
                                          <p:attrName>fill.type</p:attrName>
                                        </p:attrNameLst>
                                      </p:cBhvr>
                                      <p:to>
                                        <p:strVal val="solid"/>
                                      </p:to>
                                    </p:set>
                                    <p:set>
                                      <p:cBhvr>
                                        <p:cTn id="124" dur="500" fill="hold"/>
                                        <p:tgtEl>
                                          <p:spTgt spid="13"/>
                                        </p:tgtEl>
                                        <p:attrNameLst>
                                          <p:attrName>fill.on</p:attrName>
                                        </p:attrNameLst>
                                      </p:cBhvr>
                                      <p:to>
                                        <p:strVal val="true"/>
                                      </p:to>
                                    </p:set>
                                  </p:childTnLst>
                                  <p:subTnLst>
                                    <p:audio>
                                      <p:cMediaNode>
                                        <p:cTn display="0" masterRel="sameClick">
                                          <p:stCondLst>
                                            <p:cond evt="begin" delay="0">
                                              <p:tn val="121"/>
                                            </p:cond>
                                          </p:stCondLst>
                                          <p:endCondLst>
                                            <p:cond evt="onStopAudio" delay="0">
                                              <p:tgtEl>
                                                <p:sldTgt/>
                                              </p:tgtEl>
                                            </p:cond>
                                          </p:endCondLst>
                                        </p:cTn>
                                        <p:tgtEl>
                                          <p:sndTgt r:embed="rId8" name="audio25.wav"/>
                                        </p:tgtEl>
                                      </p:cMediaNode>
                                    </p:audio>
                                  </p:subTnLst>
                                </p:cTn>
                              </p:par>
                            </p:childTnLst>
                          </p:cTn>
                        </p:par>
                        <p:par>
                          <p:cTn id="125" fill="hold">
                            <p:stCondLst>
                              <p:cond delay="500"/>
                            </p:stCondLst>
                            <p:childTnLst>
                              <p:par>
                                <p:cTn id="126" presetID="1" presetClass="emph" presetSubtype="2" repeatCount="4000" fill="hold" nodeType="afterEffect">
                                  <p:stCondLst>
                                    <p:cond delay="7000"/>
                                  </p:stCondLst>
                                  <p:childTnLst>
                                    <p:animClr clrSpc="rgb" dir="cw">
                                      <p:cBhvr>
                                        <p:cTn id="127" dur="500" fill="hold"/>
                                        <p:tgtEl>
                                          <p:spTgt spid="14"/>
                                        </p:tgtEl>
                                        <p:attrNameLst>
                                          <p:attrName>fillcolor</p:attrName>
                                        </p:attrNameLst>
                                      </p:cBhvr>
                                      <p:to>
                                        <a:srgbClr val="1AF424"/>
                                      </p:to>
                                    </p:animClr>
                                    <p:set>
                                      <p:cBhvr>
                                        <p:cTn id="128" dur="500" fill="hold"/>
                                        <p:tgtEl>
                                          <p:spTgt spid="14"/>
                                        </p:tgtEl>
                                        <p:attrNameLst>
                                          <p:attrName>fill.type</p:attrName>
                                        </p:attrNameLst>
                                      </p:cBhvr>
                                      <p:to>
                                        <p:strVal val="solid"/>
                                      </p:to>
                                    </p:set>
                                    <p:set>
                                      <p:cBhvr>
                                        <p:cTn id="129" dur="500" fill="hold"/>
                                        <p:tgtEl>
                                          <p:spTgt spid="14"/>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9" name="audio26.wav"/>
                                        </p:tgtEl>
                                      </p:cMediaNode>
                                    </p:audio>
                                  </p:subTnLst>
                                </p:cTn>
                              </p:par>
                            </p:childTnLst>
                          </p:cTn>
                        </p:par>
                      </p:childTnLst>
                    </p:cTn>
                  </p:par>
                </p:childTnLst>
              </p:cTn>
              <p:nextCondLst>
                <p:cond evt="onClick" delay="0">
                  <p:tgtEl>
                    <p:spTgt spid="13"/>
                  </p:tgtEl>
                </p:cond>
              </p:nextCondLst>
            </p:seq>
            <p:seq concurrent="1" nextAc="seek">
              <p:cTn id="130" restart="whenNotActive" fill="hold" evtFilter="cancelBubble" nodeType="interactiveSeq">
                <p:stCondLst>
                  <p:cond evt="onClick" delay="0">
                    <p:tgtEl>
                      <p:spTgt spid="11"/>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fill="hold" nodeType="clickEffect">
                                  <p:stCondLst>
                                    <p:cond delay="0"/>
                                  </p:stCondLst>
                                  <p:childTnLst>
                                    <p:animClr clrSpc="rgb" dir="cw">
                                      <p:cBhvr>
                                        <p:cTn id="134" dur="500" fill="hold"/>
                                        <p:tgtEl>
                                          <p:spTgt spid="11"/>
                                        </p:tgtEl>
                                        <p:attrNameLst>
                                          <p:attrName>fillcolor</p:attrName>
                                        </p:attrNameLst>
                                      </p:cBhvr>
                                      <p:to>
                                        <a:schemeClr val="accent2"/>
                                      </p:to>
                                    </p:animClr>
                                    <p:set>
                                      <p:cBhvr>
                                        <p:cTn id="135" dur="500" fill="hold"/>
                                        <p:tgtEl>
                                          <p:spTgt spid="11"/>
                                        </p:tgtEl>
                                        <p:attrNameLst>
                                          <p:attrName>fill.type</p:attrName>
                                        </p:attrNameLst>
                                      </p:cBhvr>
                                      <p:to>
                                        <p:strVal val="solid"/>
                                      </p:to>
                                    </p:set>
                                    <p:set>
                                      <p:cBhvr>
                                        <p:cTn id="136" dur="500" fill="hold"/>
                                        <p:tgtEl>
                                          <p:spTgt spid="11"/>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8" name="audio25.wav"/>
                                        </p:tgtEl>
                                      </p:cMediaNode>
                                    </p:audio>
                                  </p:subTnLst>
                                </p:cTn>
                              </p:par>
                            </p:childTnLst>
                          </p:cTn>
                        </p:par>
                        <p:par>
                          <p:cTn id="137" fill="hold">
                            <p:stCondLst>
                              <p:cond delay="500"/>
                            </p:stCondLst>
                            <p:childTnLst>
                              <p:par>
                                <p:cTn id="138" presetID="1" presetClass="emph" presetSubtype="2" repeatCount="4000" fill="hold" nodeType="afterEffect">
                                  <p:stCondLst>
                                    <p:cond delay="7000"/>
                                  </p:stCondLst>
                                  <p:childTnLst>
                                    <p:animClr clrSpc="rgb" dir="cw">
                                      <p:cBhvr>
                                        <p:cTn id="139" dur="500" fill="hold"/>
                                        <p:tgtEl>
                                          <p:spTgt spid="14"/>
                                        </p:tgtEl>
                                        <p:attrNameLst>
                                          <p:attrName>fillcolor</p:attrName>
                                        </p:attrNameLst>
                                      </p:cBhvr>
                                      <p:to>
                                        <a:srgbClr val="1AF424"/>
                                      </p:to>
                                    </p:animClr>
                                    <p:set>
                                      <p:cBhvr>
                                        <p:cTn id="140" dur="500" fill="hold"/>
                                        <p:tgtEl>
                                          <p:spTgt spid="14"/>
                                        </p:tgtEl>
                                        <p:attrNameLst>
                                          <p:attrName>fill.type</p:attrName>
                                        </p:attrNameLst>
                                      </p:cBhvr>
                                      <p:to>
                                        <p:strVal val="solid"/>
                                      </p:to>
                                    </p:set>
                                    <p:set>
                                      <p:cBhvr>
                                        <p:cTn id="141" dur="500" fill="hold"/>
                                        <p:tgtEl>
                                          <p:spTgt spid="14"/>
                                        </p:tgtEl>
                                        <p:attrNameLst>
                                          <p:attrName>fill.on</p:attrName>
                                        </p:attrNameLst>
                                      </p:cBhvr>
                                      <p:to>
                                        <p:strVal val="true"/>
                                      </p:to>
                                    </p:set>
                                  </p:childTnLst>
                                  <p:subTnLst>
                                    <p:audio>
                                      <p:cMediaNode>
                                        <p:cTn display="0" masterRel="sameClick">
                                          <p:stCondLst>
                                            <p:cond evt="begin" delay="0">
                                              <p:tn val="138"/>
                                            </p:cond>
                                          </p:stCondLst>
                                          <p:endCondLst>
                                            <p:cond evt="onStopAudio" delay="0">
                                              <p:tgtEl>
                                                <p:sldTgt/>
                                              </p:tgtEl>
                                            </p:cond>
                                          </p:endCondLst>
                                        </p:cTn>
                                        <p:tgtEl>
                                          <p:sndTgt r:embed="rId9" name="audio26.wav"/>
                                        </p:tgtEl>
                                      </p:cMediaNode>
                                    </p:audio>
                                  </p:subTnLst>
                                </p:cTn>
                              </p:par>
                            </p:childTnLst>
                          </p:cTn>
                        </p:par>
                      </p:childTnLst>
                    </p:cTn>
                  </p:par>
                </p:childTnLst>
              </p:cTn>
              <p:nextCondLst>
                <p:cond evt="onClick" delay="0">
                  <p:tgtEl>
                    <p:spTgt spid="11"/>
                  </p:tgtEl>
                </p:cond>
              </p:nextCondLst>
            </p:seq>
            <p:seq concurrent="1" nextAc="seek">
              <p:cTn id="142" restart="whenNotActive" fill="hold" evtFilter="cancelBubble" nodeType="interactiveSeq">
                <p:stCondLst>
                  <p:cond evt="onClick" delay="0">
                    <p:tgtEl>
                      <p:spTgt spid="14"/>
                    </p:tgtEl>
                  </p:cond>
                </p:stCondLst>
                <p:endSync evt="end" delay="0">
                  <p:rtn val="all"/>
                </p:endSync>
                <p:childTnLst>
                  <p:par>
                    <p:cTn id="143" fill="hold">
                      <p:stCondLst>
                        <p:cond delay="0"/>
                      </p:stCondLst>
                      <p:childTnLst>
                        <p:par>
                          <p:cTn id="144" fill="hold">
                            <p:stCondLst>
                              <p:cond delay="0"/>
                            </p:stCondLst>
                            <p:childTnLst>
                              <p:par>
                                <p:cTn id="145" presetID="1" presetClass="emph" presetSubtype="2" fill="hold" nodeType="clickEffect">
                                  <p:stCondLst>
                                    <p:cond delay="0"/>
                                  </p:stCondLst>
                                  <p:childTnLst>
                                    <p:animClr clrSpc="rgb" dir="cw">
                                      <p:cBhvr>
                                        <p:cTn id="146" dur="500" fill="hold"/>
                                        <p:tgtEl>
                                          <p:spTgt spid="14"/>
                                        </p:tgtEl>
                                        <p:attrNameLst>
                                          <p:attrName>fillcolor</p:attrName>
                                        </p:attrNameLst>
                                      </p:cBhvr>
                                      <p:to>
                                        <a:schemeClr val="accent2"/>
                                      </p:to>
                                    </p:animClr>
                                    <p:set>
                                      <p:cBhvr>
                                        <p:cTn id="147" dur="500" fill="hold"/>
                                        <p:tgtEl>
                                          <p:spTgt spid="14"/>
                                        </p:tgtEl>
                                        <p:attrNameLst>
                                          <p:attrName>fill.type</p:attrName>
                                        </p:attrNameLst>
                                      </p:cBhvr>
                                      <p:to>
                                        <p:strVal val="solid"/>
                                      </p:to>
                                    </p:set>
                                    <p:set>
                                      <p:cBhvr>
                                        <p:cTn id="148" dur="500" fill="hold"/>
                                        <p:tgtEl>
                                          <p:spTgt spid="14"/>
                                        </p:tgtEl>
                                        <p:attrNameLst>
                                          <p:attrName>fill.on</p:attrName>
                                        </p:attrNameLst>
                                      </p:cBhvr>
                                      <p:to>
                                        <p:strVal val="true"/>
                                      </p:to>
                                    </p:set>
                                  </p:childTnLst>
                                  <p:subTnLst>
                                    <p:audio>
                                      <p:cMediaNode>
                                        <p:cTn display="0" masterRel="sameClick">
                                          <p:stCondLst>
                                            <p:cond evt="begin" delay="0">
                                              <p:tn val="145"/>
                                            </p:cond>
                                          </p:stCondLst>
                                          <p:endCondLst>
                                            <p:cond evt="onStopAudio" delay="0">
                                              <p:tgtEl>
                                                <p:sldTgt/>
                                              </p:tgtEl>
                                            </p:cond>
                                          </p:endCondLst>
                                        </p:cTn>
                                        <p:tgtEl>
                                          <p:sndTgt r:embed="rId8" name="audio25.wav"/>
                                        </p:tgtEl>
                                      </p:cMediaNode>
                                    </p:audio>
                                  </p:subTnLst>
                                </p:cTn>
                              </p:par>
                            </p:childTnLst>
                          </p:cTn>
                        </p:par>
                        <p:par>
                          <p:cTn id="149" fill="hold">
                            <p:stCondLst>
                              <p:cond delay="500"/>
                            </p:stCondLst>
                            <p:childTnLst>
                              <p:par>
                                <p:cTn id="150" presetID="1" presetClass="emph" presetSubtype="2" repeatCount="4000" fill="hold" nodeType="afterEffect">
                                  <p:stCondLst>
                                    <p:cond delay="7000"/>
                                  </p:stCondLst>
                                  <p:childTnLst>
                                    <p:animClr clrSpc="rgb" dir="cw">
                                      <p:cBhvr>
                                        <p:cTn id="151" dur="500" fill="hold"/>
                                        <p:tgtEl>
                                          <p:spTgt spid="14"/>
                                        </p:tgtEl>
                                        <p:attrNameLst>
                                          <p:attrName>fillcolor</p:attrName>
                                        </p:attrNameLst>
                                      </p:cBhvr>
                                      <p:to>
                                        <a:srgbClr val="1AF424"/>
                                      </p:to>
                                    </p:animClr>
                                    <p:set>
                                      <p:cBhvr>
                                        <p:cTn id="152" dur="500" fill="hold"/>
                                        <p:tgtEl>
                                          <p:spTgt spid="14"/>
                                        </p:tgtEl>
                                        <p:attrNameLst>
                                          <p:attrName>fill.type</p:attrName>
                                        </p:attrNameLst>
                                      </p:cBhvr>
                                      <p:to>
                                        <p:strVal val="solid"/>
                                      </p:to>
                                    </p:set>
                                    <p:set>
                                      <p:cBhvr>
                                        <p:cTn id="153" dur="500" fill="hold"/>
                                        <p:tgtEl>
                                          <p:spTgt spid="14"/>
                                        </p:tgtEl>
                                        <p:attrNameLst>
                                          <p:attrName>fill.on</p:attrName>
                                        </p:attrNameLst>
                                      </p:cBhvr>
                                      <p:to>
                                        <p:strVal val="true"/>
                                      </p:to>
                                    </p:set>
                                  </p:childTnLst>
                                  <p:subTnLst>
                                    <p:audio>
                                      <p:cMediaNode>
                                        <p:cTn display="0" masterRel="sameClick">
                                          <p:stCondLst>
                                            <p:cond evt="begin" delay="0">
                                              <p:tn val="150"/>
                                            </p:cond>
                                          </p:stCondLst>
                                          <p:endCondLst>
                                            <p:cond evt="onStopAudio" delay="0">
                                              <p:tgtEl>
                                                <p:sldTgt/>
                                              </p:tgtEl>
                                            </p:cond>
                                          </p:endCondLst>
                                        </p:cTn>
                                        <p:tgtEl>
                                          <p:sndTgt r:embed="rId10" name="audio35.wav"/>
                                        </p:tgtEl>
                                      </p:cMediaNode>
                                    </p:audio>
                                  </p:subTnLst>
                                </p:cTn>
                              </p:par>
                            </p:childTnLst>
                          </p:cTn>
                        </p:par>
                      </p:childTnLst>
                    </p:cTn>
                  </p:par>
                </p:childTnLst>
              </p:cTn>
              <p:nextCondLst>
                <p:cond evt="onClick" delay="0">
                  <p:tgtEl>
                    <p:spTgt spid="14"/>
                  </p:tgtEl>
                </p:cond>
              </p:nextCondLst>
            </p:seq>
            <p:seq concurrent="1" nextAc="seek">
              <p:cTn id="154" restart="whenNotActive" fill="hold" evtFilter="cancelBubble" nodeType="interactiveSeq">
                <p:stCondLst>
                  <p:cond evt="onClick" delay="0">
                    <p:tgtEl>
                      <p:spTgt spid="12"/>
                    </p:tgtEl>
                  </p:cond>
                </p:stCondLst>
                <p:endSync evt="end" delay="0">
                  <p:rtn val="all"/>
                </p:endSync>
                <p:childTnLst>
                  <p:par>
                    <p:cTn id="155" fill="hold">
                      <p:stCondLst>
                        <p:cond delay="0"/>
                      </p:stCondLst>
                      <p:childTnLst>
                        <p:par>
                          <p:cTn id="156" fill="hold">
                            <p:stCondLst>
                              <p:cond delay="0"/>
                            </p:stCondLst>
                            <p:childTnLst>
                              <p:par>
                                <p:cTn id="157" presetID="1" presetClass="emph" presetSubtype="2" fill="hold" nodeType="clickEffect">
                                  <p:stCondLst>
                                    <p:cond delay="0"/>
                                  </p:stCondLst>
                                  <p:childTnLst>
                                    <p:animClr clrSpc="rgb" dir="cw">
                                      <p:cBhvr>
                                        <p:cTn id="158" dur="500" fill="hold"/>
                                        <p:tgtEl>
                                          <p:spTgt spid="12"/>
                                        </p:tgtEl>
                                        <p:attrNameLst>
                                          <p:attrName>fillcolor</p:attrName>
                                        </p:attrNameLst>
                                      </p:cBhvr>
                                      <p:to>
                                        <a:schemeClr val="accent2"/>
                                      </p:to>
                                    </p:animClr>
                                    <p:set>
                                      <p:cBhvr>
                                        <p:cTn id="159" dur="500" fill="hold"/>
                                        <p:tgtEl>
                                          <p:spTgt spid="12"/>
                                        </p:tgtEl>
                                        <p:attrNameLst>
                                          <p:attrName>fill.type</p:attrName>
                                        </p:attrNameLst>
                                      </p:cBhvr>
                                      <p:to>
                                        <p:strVal val="solid"/>
                                      </p:to>
                                    </p:set>
                                    <p:set>
                                      <p:cBhvr>
                                        <p:cTn id="160" dur="500" fill="hold"/>
                                        <p:tgtEl>
                                          <p:spTgt spid="12"/>
                                        </p:tgtEl>
                                        <p:attrNameLst>
                                          <p:attrName>fill.on</p:attrName>
                                        </p:attrNameLst>
                                      </p:cBhvr>
                                      <p:to>
                                        <p:strVal val="true"/>
                                      </p:to>
                                    </p:set>
                                  </p:childTnLst>
                                  <p:subTnLst>
                                    <p:audio>
                                      <p:cMediaNode>
                                        <p:cTn display="0" masterRel="sameClick">
                                          <p:stCondLst>
                                            <p:cond evt="begin" delay="0">
                                              <p:tn val="157"/>
                                            </p:cond>
                                          </p:stCondLst>
                                          <p:endCondLst>
                                            <p:cond evt="onStopAudio" delay="0">
                                              <p:tgtEl>
                                                <p:sldTgt/>
                                              </p:tgtEl>
                                            </p:cond>
                                          </p:endCondLst>
                                        </p:cTn>
                                        <p:tgtEl>
                                          <p:sndTgt r:embed="rId8" name="audio25.wav"/>
                                        </p:tgtEl>
                                      </p:cMediaNode>
                                    </p:audio>
                                  </p:subTnLst>
                                </p:cTn>
                              </p:par>
                            </p:childTnLst>
                          </p:cTn>
                        </p:par>
                        <p:par>
                          <p:cTn id="161" fill="hold">
                            <p:stCondLst>
                              <p:cond delay="500"/>
                            </p:stCondLst>
                            <p:childTnLst>
                              <p:par>
                                <p:cTn id="162" presetID="1" presetClass="emph" presetSubtype="2" repeatCount="4000" fill="hold" nodeType="afterEffect">
                                  <p:stCondLst>
                                    <p:cond delay="7000"/>
                                  </p:stCondLst>
                                  <p:childTnLst>
                                    <p:animClr clrSpc="rgb" dir="cw">
                                      <p:cBhvr>
                                        <p:cTn id="163" dur="500" fill="hold"/>
                                        <p:tgtEl>
                                          <p:spTgt spid="14"/>
                                        </p:tgtEl>
                                        <p:attrNameLst>
                                          <p:attrName>fillcolor</p:attrName>
                                        </p:attrNameLst>
                                      </p:cBhvr>
                                      <p:to>
                                        <a:srgbClr val="1AF424"/>
                                      </p:to>
                                    </p:animClr>
                                    <p:set>
                                      <p:cBhvr>
                                        <p:cTn id="164" dur="500" fill="hold"/>
                                        <p:tgtEl>
                                          <p:spTgt spid="14"/>
                                        </p:tgtEl>
                                        <p:attrNameLst>
                                          <p:attrName>fill.type</p:attrName>
                                        </p:attrNameLst>
                                      </p:cBhvr>
                                      <p:to>
                                        <p:strVal val="solid"/>
                                      </p:to>
                                    </p:set>
                                    <p:set>
                                      <p:cBhvr>
                                        <p:cTn id="165" dur="500" fill="hold"/>
                                        <p:tgtEl>
                                          <p:spTgt spid="14"/>
                                        </p:tgtEl>
                                        <p:attrNameLst>
                                          <p:attrName>fill.on</p:attrName>
                                        </p:attrNameLst>
                                      </p:cBhvr>
                                      <p:to>
                                        <p:strVal val="true"/>
                                      </p:to>
                                    </p:set>
                                  </p:childTnLst>
                                  <p:subTnLst>
                                    <p:audio>
                                      <p:cMediaNode>
                                        <p:cTn display="0" masterRel="sameClick">
                                          <p:stCondLst>
                                            <p:cond evt="begin" delay="0">
                                              <p:tn val="162"/>
                                            </p:cond>
                                          </p:stCondLst>
                                          <p:endCondLst>
                                            <p:cond evt="onStopAudio" delay="0">
                                              <p:tgtEl>
                                                <p:sldTgt/>
                                              </p:tgtEl>
                                            </p:cond>
                                          </p:endCondLst>
                                        </p:cTn>
                                        <p:tgtEl>
                                          <p:sndTgt r:embed="rId9" name="audio26.wav"/>
                                        </p:tgtEl>
                                      </p:cMediaNode>
                                    </p:audio>
                                  </p:subTnLst>
                                </p:cTn>
                              </p:par>
                            </p:childTnLst>
                          </p:cTn>
                        </p:par>
                      </p:childTnLst>
                    </p:cTn>
                  </p:par>
                </p:childTnLst>
              </p:cTn>
              <p:nextCondLst>
                <p:cond evt="onClick" delay="0">
                  <p:tgtEl>
                    <p:spTgt spid="12"/>
                  </p:tgtEl>
                </p:cond>
              </p:nextCondLst>
            </p:seq>
            <p:seq concurrent="1" nextAc="seek">
              <p:cTn id="166" restart="whenNotActive" fill="hold" evtFilter="cancelBubble" nodeType="interactiveSeq">
                <p:stCondLst>
                  <p:cond evt="onClick" delay="0">
                    <p:tgtEl>
                      <p:spTgt spid="76"/>
                    </p:tgtEl>
                  </p:cond>
                </p:stCondLst>
                <p:endSync evt="end" delay="0">
                  <p:rtn val="all"/>
                </p:endSync>
                <p:childTnLst>
                  <p:par>
                    <p:cTn id="167" fill="hold">
                      <p:stCondLst>
                        <p:cond delay="0"/>
                      </p:stCondLst>
                      <p:childTnLst>
                        <p:par>
                          <p:cTn id="168" fill="hold">
                            <p:stCondLst>
                              <p:cond delay="0"/>
                            </p:stCondLst>
                            <p:childTnLst>
                              <p:par>
                                <p:cTn id="169" presetID="6" presetClass="emph" presetSubtype="0" autoRev="1" fill="hold" nodeType="clickEffect">
                                  <p:stCondLst>
                                    <p:cond delay="0"/>
                                  </p:stCondLst>
                                  <p:childTnLst>
                                    <p:animScale>
                                      <p:cBhvr>
                                        <p:cTn id="170" dur="500" fill="hold"/>
                                        <p:tgtEl>
                                          <p:spTgt spid="76"/>
                                        </p:tgtEl>
                                      </p:cBhvr>
                                      <p:by x="125000" y="125000"/>
                                    </p:animScale>
                                  </p:childTnLst>
                                </p:cTn>
                              </p:par>
                              <p:par>
                                <p:cTn id="171" presetID="1" presetClass="exit" presetSubtype="0" fill="hold" grpId="2" nodeType="withEffect">
                                  <p:stCondLst>
                                    <p:cond delay="1000"/>
                                  </p:stCondLst>
                                  <p:childTnLst>
                                    <p:set>
                                      <p:cBhvr>
                                        <p:cTn id="172"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171"/>
                                            </p:cond>
                                          </p:stCondLst>
                                          <p:endCondLst>
                                            <p:cond evt="onStopAudio" delay="0">
                                              <p:tgtEl>
                                                <p:sldTgt/>
                                              </p:tgtEl>
                                            </p:cond>
                                          </p:endCondLst>
                                        </p:cTn>
                                        <p:tgtEl>
                                          <p:sndTgt r:embed="rId11" name="50_50.wav"/>
                                        </p:tgtEl>
                                      </p:cMediaNode>
                                    </p:audio>
                                  </p:subTnLst>
                                </p:cTn>
                              </p:par>
                              <p:par>
                                <p:cTn id="173" presetID="1" presetClass="exit" presetSubtype="0" fill="hold" grpId="2" nodeType="withEffect">
                                  <p:stCondLst>
                                    <p:cond delay="1000"/>
                                  </p:stCondLst>
                                  <p:childTnLst>
                                    <p:set>
                                      <p:cBhvr>
                                        <p:cTn id="17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75" restart="whenNotActive" fill="hold" evtFilter="cancelBubble" nodeType="interactiveSeq">
                <p:stCondLst>
                  <p:cond evt="onClick" delay="0">
                    <p:tgtEl>
                      <p:spTgt spid="111"/>
                    </p:tgtEl>
                  </p:cond>
                </p:stCondLst>
                <p:endSync evt="end" delay="0">
                  <p:rtn val="all"/>
                </p:endSync>
                <p:childTnLst>
                  <p:par>
                    <p:cTn id="176" fill="hold">
                      <p:stCondLst>
                        <p:cond delay="0"/>
                      </p:stCondLst>
                      <p:childTnLst>
                        <p:par>
                          <p:cTn id="177" fill="hold">
                            <p:stCondLst>
                              <p:cond delay="0"/>
                            </p:stCondLst>
                            <p:childTnLst>
                              <p:par>
                                <p:cTn id="178" presetID="2" presetClass="mediacall" presetSubtype="0" fill="hold" nodeType="withEffect">
                                  <p:stCondLst>
                                    <p:cond delay="0"/>
                                  </p:stCondLst>
                                  <p:childTnLst>
                                    <p:cmd type="call" cmd="togglePause">
                                      <p:cBhvr>
                                        <p:cTn id="179" dur="1" fill="hold"/>
                                        <p:tgtEl>
                                          <p:spTgt spid="111"/>
                                        </p:tgtEl>
                                      </p:cBhvr>
                                    </p:cmd>
                                  </p:childTnLst>
                                </p:cTn>
                              </p:par>
                            </p:childTnLst>
                          </p:cTn>
                        </p:par>
                      </p:childTnLst>
                    </p:cTn>
                  </p:par>
                </p:childTnLst>
              </p:cTn>
              <p:nextCondLst>
                <p:cond evt="onClick" delay="0">
                  <p:tgtEl>
                    <p:spTgt spid="111"/>
                  </p:tgtEl>
                </p:cond>
              </p:nextCondLst>
            </p:seq>
            <p:video>
              <p:cMediaNode vol="100000">
                <p:cTn id="180" repeatCount="indefinite" fill="hold" display="0">
                  <p:stCondLst>
                    <p:cond delay="indefinite"/>
                  </p:stCondLst>
                </p:cTn>
                <p:tgtEl>
                  <p:spTgt spid="111"/>
                </p:tgtEl>
              </p:cMediaNode>
            </p:video>
            <p:seq concurrent="1" nextAc="seek">
              <p:cTn id="181" restart="whenNotActive" fill="hold" evtFilter="cancelBubble" nodeType="interactiveSeq">
                <p:stCondLst>
                  <p:cond evt="onClick" delay="0">
                    <p:tgtEl>
                      <p:spTgt spid="3"/>
                    </p:tgtEl>
                  </p:cond>
                </p:stCondLst>
                <p:endSync evt="end" delay="0">
                  <p:rtn val="all"/>
                </p:endSync>
                <p:childTnLst>
                  <p:par>
                    <p:cTn id="182" fill="hold">
                      <p:stCondLst>
                        <p:cond delay="0"/>
                      </p:stCondLst>
                      <p:childTnLst>
                        <p:par>
                          <p:cTn id="183" fill="hold">
                            <p:stCondLst>
                              <p:cond delay="0"/>
                            </p:stCondLst>
                            <p:childTnLst>
                              <p:par>
                                <p:cTn id="184" presetID="1" presetClass="entr" presetSubtype="0" fill="hold" grpId="0" nodeType="afterEffect">
                                  <p:stCondLst>
                                    <p:cond delay="1000"/>
                                  </p:stCondLst>
                                  <p:childTnLst>
                                    <p:set>
                                      <p:cBhvr>
                                        <p:cTn id="185" dur="1" fill="hold">
                                          <p:stCondLst>
                                            <p:cond delay="0"/>
                                          </p:stCondLst>
                                        </p:cTn>
                                        <p:tgtEl>
                                          <p:spTgt spid="143"/>
                                        </p:tgtEl>
                                        <p:attrNameLst>
                                          <p:attrName>style.visibility</p:attrName>
                                        </p:attrNameLst>
                                      </p:cBhvr>
                                      <p:to>
                                        <p:strVal val="visible"/>
                                      </p:to>
                                    </p:set>
                                  </p:childTnLst>
                                  <p:subTnLst>
                                    <p:audio>
                                      <p:cMediaNode vol="19000">
                                        <p:cTn display="0" masterRel="sameClick">
                                          <p:stCondLst>
                                            <p:cond evt="begin" delay="0">
                                              <p:tn val="184"/>
                                            </p:cond>
                                          </p:stCondLst>
                                          <p:endCondLst>
                                            <p:cond evt="onStopAudio" delay="0">
                                              <p:tgtEl>
                                                <p:sldTgt/>
                                              </p:tgtEl>
                                            </p:cond>
                                          </p:endCondLst>
                                        </p:cTn>
                                        <p:tgtEl>
                                          <p:sndTgt r:embed="rId12" name="Ding.wav"/>
                                        </p:tgtEl>
                                      </p:cMediaNode>
                                    </p:audio>
                                  </p:subTnLst>
                                </p:cTn>
                              </p:par>
                            </p:childTnLst>
                          </p:cTn>
                        </p:par>
                        <p:par>
                          <p:cTn id="186" fill="hold">
                            <p:stCondLst>
                              <p:cond delay="1000"/>
                            </p:stCondLst>
                            <p:childTnLst>
                              <p:par>
                                <p:cTn id="187" presetID="1" presetClass="entr" presetSubtype="0" fill="hold" grpId="0" nodeType="afterEffect">
                                  <p:stCondLst>
                                    <p:cond delay="1000"/>
                                  </p:stCondLst>
                                  <p:childTnLst>
                                    <p:set>
                                      <p:cBhvr>
                                        <p:cTn id="188" dur="1" fill="hold">
                                          <p:stCondLst>
                                            <p:cond delay="0"/>
                                          </p:stCondLst>
                                        </p:cTn>
                                        <p:tgtEl>
                                          <p:spTgt spid="144"/>
                                        </p:tgtEl>
                                        <p:attrNameLst>
                                          <p:attrName>style.visibility</p:attrName>
                                        </p:attrNameLst>
                                      </p:cBhvr>
                                      <p:to>
                                        <p:strVal val="visible"/>
                                      </p:to>
                                    </p:set>
                                  </p:childTnLst>
                                  <p:subTnLst>
                                    <p:audio>
                                      <p:cMediaNode vol="19000">
                                        <p:cTn display="0" masterRel="sameClick">
                                          <p:stCondLst>
                                            <p:cond evt="begin" delay="0">
                                              <p:tn val="187"/>
                                            </p:cond>
                                          </p:stCondLst>
                                          <p:endCondLst>
                                            <p:cond evt="onStopAudio" delay="0">
                                              <p:tgtEl>
                                                <p:sldTgt/>
                                              </p:tgtEl>
                                            </p:cond>
                                          </p:endCondLst>
                                        </p:cTn>
                                        <p:tgtEl>
                                          <p:sndTgt r:embed="rId12" name="Ding.wav"/>
                                        </p:tgtEl>
                                      </p:cMediaNode>
                                    </p:audio>
                                  </p:subTnLst>
                                </p:cTn>
                              </p:par>
                            </p:childTnLst>
                          </p:cTn>
                        </p:par>
                        <p:par>
                          <p:cTn id="189" fill="hold">
                            <p:stCondLst>
                              <p:cond delay="2000"/>
                            </p:stCondLst>
                            <p:childTnLst>
                              <p:par>
                                <p:cTn id="190" presetID="1" presetClass="entr" presetSubtype="0" fill="hold" grpId="0" nodeType="afterEffect">
                                  <p:stCondLst>
                                    <p:cond delay="1000"/>
                                  </p:stCondLst>
                                  <p:childTnLst>
                                    <p:set>
                                      <p:cBhvr>
                                        <p:cTn id="191" dur="1" fill="hold">
                                          <p:stCondLst>
                                            <p:cond delay="0"/>
                                          </p:stCondLst>
                                        </p:cTn>
                                        <p:tgtEl>
                                          <p:spTgt spid="145"/>
                                        </p:tgtEl>
                                        <p:attrNameLst>
                                          <p:attrName>style.visibility</p:attrName>
                                        </p:attrNameLst>
                                      </p:cBhvr>
                                      <p:to>
                                        <p:strVal val="visible"/>
                                      </p:to>
                                    </p:set>
                                  </p:childTnLst>
                                  <p:subTnLst>
                                    <p:audio>
                                      <p:cMediaNode vol="19000">
                                        <p:cTn display="0" masterRel="sameClick">
                                          <p:stCondLst>
                                            <p:cond evt="begin" delay="0">
                                              <p:tn val="190"/>
                                            </p:cond>
                                          </p:stCondLst>
                                          <p:endCondLst>
                                            <p:cond evt="onStopAudio" delay="0">
                                              <p:tgtEl>
                                                <p:sldTgt/>
                                              </p:tgtEl>
                                            </p:cond>
                                          </p:endCondLst>
                                        </p:cTn>
                                        <p:tgtEl>
                                          <p:sndTgt r:embed="rId12" name="Ding.wav"/>
                                        </p:tgtEl>
                                      </p:cMediaNode>
                                    </p:audio>
                                  </p:subTnLst>
                                </p:cTn>
                              </p:par>
                            </p:childTnLst>
                          </p:cTn>
                        </p:par>
                        <p:par>
                          <p:cTn id="192" fill="hold">
                            <p:stCondLst>
                              <p:cond delay="3000"/>
                            </p:stCondLst>
                            <p:childTnLst>
                              <p:par>
                                <p:cTn id="193" presetID="1" presetClass="entr" presetSubtype="0" fill="hold" grpId="0" nodeType="afterEffect">
                                  <p:stCondLst>
                                    <p:cond delay="1000"/>
                                  </p:stCondLst>
                                  <p:childTnLst>
                                    <p:set>
                                      <p:cBhvr>
                                        <p:cTn id="194" dur="1" fill="hold">
                                          <p:stCondLst>
                                            <p:cond delay="0"/>
                                          </p:stCondLst>
                                        </p:cTn>
                                        <p:tgtEl>
                                          <p:spTgt spid="146"/>
                                        </p:tgtEl>
                                        <p:attrNameLst>
                                          <p:attrName>style.visibility</p:attrName>
                                        </p:attrNameLst>
                                      </p:cBhvr>
                                      <p:to>
                                        <p:strVal val="visible"/>
                                      </p:to>
                                    </p:set>
                                  </p:childTnLst>
                                  <p:subTnLst>
                                    <p:audio>
                                      <p:cMediaNode vol="19000">
                                        <p:cTn display="0" masterRel="sameClick">
                                          <p:stCondLst>
                                            <p:cond evt="begin" delay="0">
                                              <p:tn val="193"/>
                                            </p:cond>
                                          </p:stCondLst>
                                          <p:endCondLst>
                                            <p:cond evt="onStopAudio" delay="0">
                                              <p:tgtEl>
                                                <p:sldTgt/>
                                              </p:tgtEl>
                                            </p:cond>
                                          </p:endCondLst>
                                        </p:cTn>
                                        <p:tgtEl>
                                          <p:sndTgt r:embed="rId12" name="Ding.wav"/>
                                        </p:tgtEl>
                                      </p:cMediaNode>
                                    </p:audio>
                                  </p:subTnLst>
                                </p:cTn>
                              </p:par>
                            </p:childTnLst>
                          </p:cTn>
                        </p:par>
                        <p:par>
                          <p:cTn id="195" fill="hold">
                            <p:stCondLst>
                              <p:cond delay="4000"/>
                            </p:stCondLst>
                            <p:childTnLst>
                              <p:par>
                                <p:cTn id="196" presetID="1" presetClass="entr" presetSubtype="0" fill="hold" grpId="0" nodeType="afterEffect">
                                  <p:stCondLst>
                                    <p:cond delay="1000"/>
                                  </p:stCondLst>
                                  <p:childTnLst>
                                    <p:set>
                                      <p:cBhvr>
                                        <p:cTn id="197" dur="1" fill="hold">
                                          <p:stCondLst>
                                            <p:cond delay="0"/>
                                          </p:stCondLst>
                                        </p:cTn>
                                        <p:tgtEl>
                                          <p:spTgt spid="147"/>
                                        </p:tgtEl>
                                        <p:attrNameLst>
                                          <p:attrName>style.visibility</p:attrName>
                                        </p:attrNameLst>
                                      </p:cBhvr>
                                      <p:to>
                                        <p:strVal val="visible"/>
                                      </p:to>
                                    </p:set>
                                  </p:childTnLst>
                                  <p:subTnLst>
                                    <p:audio>
                                      <p:cMediaNode vol="19000">
                                        <p:cTn display="0" masterRel="sameClick">
                                          <p:stCondLst>
                                            <p:cond evt="begin" delay="0">
                                              <p:tn val="196"/>
                                            </p:cond>
                                          </p:stCondLst>
                                          <p:endCondLst>
                                            <p:cond evt="onStopAudio" delay="0">
                                              <p:tgtEl>
                                                <p:sldTgt/>
                                              </p:tgtEl>
                                            </p:cond>
                                          </p:endCondLst>
                                        </p:cTn>
                                        <p:tgtEl>
                                          <p:sndTgt r:embed="rId12" name="Ding.wav"/>
                                        </p:tgtEl>
                                      </p:cMediaNode>
                                    </p:audio>
                                  </p:subTnLst>
                                </p:cTn>
                              </p:par>
                            </p:childTnLst>
                          </p:cTn>
                        </p:par>
                        <p:par>
                          <p:cTn id="198" fill="hold">
                            <p:stCondLst>
                              <p:cond delay="5000"/>
                            </p:stCondLst>
                            <p:childTnLst>
                              <p:par>
                                <p:cTn id="199" presetID="1" presetClass="entr" presetSubtype="0" fill="hold" grpId="0" nodeType="afterEffect">
                                  <p:stCondLst>
                                    <p:cond delay="1000"/>
                                  </p:stCondLst>
                                  <p:childTnLst>
                                    <p:set>
                                      <p:cBhvr>
                                        <p:cTn id="200" dur="1" fill="hold">
                                          <p:stCondLst>
                                            <p:cond delay="0"/>
                                          </p:stCondLst>
                                        </p:cTn>
                                        <p:tgtEl>
                                          <p:spTgt spid="148"/>
                                        </p:tgtEl>
                                        <p:attrNameLst>
                                          <p:attrName>style.visibility</p:attrName>
                                        </p:attrNameLst>
                                      </p:cBhvr>
                                      <p:to>
                                        <p:strVal val="visible"/>
                                      </p:to>
                                    </p:set>
                                  </p:childTnLst>
                                  <p:subTnLst>
                                    <p:audio>
                                      <p:cMediaNode vol="19000">
                                        <p:cTn display="0" masterRel="sameClick">
                                          <p:stCondLst>
                                            <p:cond evt="begin" delay="0">
                                              <p:tn val="199"/>
                                            </p:cond>
                                          </p:stCondLst>
                                          <p:endCondLst>
                                            <p:cond evt="onStopAudio" delay="0">
                                              <p:tgtEl>
                                                <p:sldTgt/>
                                              </p:tgtEl>
                                            </p:cond>
                                          </p:endCondLst>
                                        </p:cTn>
                                        <p:tgtEl>
                                          <p:sndTgt r:embed="rId12" name="Ding.wav"/>
                                        </p:tgtEl>
                                      </p:cMediaNode>
                                    </p:audio>
                                  </p:subTnLst>
                                </p:cTn>
                              </p:par>
                            </p:childTnLst>
                          </p:cTn>
                        </p:par>
                        <p:par>
                          <p:cTn id="201" fill="hold">
                            <p:stCondLst>
                              <p:cond delay="6000"/>
                            </p:stCondLst>
                            <p:childTnLst>
                              <p:par>
                                <p:cTn id="202" presetID="1" presetClass="entr" presetSubtype="0" fill="hold" grpId="0" nodeType="afterEffect">
                                  <p:stCondLst>
                                    <p:cond delay="1000"/>
                                  </p:stCondLst>
                                  <p:childTnLst>
                                    <p:set>
                                      <p:cBhvr>
                                        <p:cTn id="203" dur="1" fill="hold">
                                          <p:stCondLst>
                                            <p:cond delay="0"/>
                                          </p:stCondLst>
                                        </p:cTn>
                                        <p:tgtEl>
                                          <p:spTgt spid="149"/>
                                        </p:tgtEl>
                                        <p:attrNameLst>
                                          <p:attrName>style.visibility</p:attrName>
                                        </p:attrNameLst>
                                      </p:cBhvr>
                                      <p:to>
                                        <p:strVal val="visible"/>
                                      </p:to>
                                    </p:set>
                                  </p:childTnLst>
                                  <p:subTnLst>
                                    <p:audio>
                                      <p:cMediaNode vol="19000">
                                        <p:cTn display="0" masterRel="sameClick">
                                          <p:stCondLst>
                                            <p:cond evt="begin" delay="0">
                                              <p:tn val="202"/>
                                            </p:cond>
                                          </p:stCondLst>
                                          <p:endCondLst>
                                            <p:cond evt="onStopAudio" delay="0">
                                              <p:tgtEl>
                                                <p:sldTgt/>
                                              </p:tgtEl>
                                            </p:cond>
                                          </p:endCondLst>
                                        </p:cTn>
                                        <p:tgtEl>
                                          <p:sndTgt r:embed="rId12" name="Ding.wav"/>
                                        </p:tgtEl>
                                      </p:cMediaNode>
                                    </p:audio>
                                  </p:subTnLst>
                                </p:cTn>
                              </p:par>
                            </p:childTnLst>
                          </p:cTn>
                        </p:par>
                        <p:par>
                          <p:cTn id="204" fill="hold">
                            <p:stCondLst>
                              <p:cond delay="7000"/>
                            </p:stCondLst>
                            <p:childTnLst>
                              <p:par>
                                <p:cTn id="205" presetID="1" presetClass="entr" presetSubtype="0" fill="hold" grpId="0" nodeType="afterEffect">
                                  <p:stCondLst>
                                    <p:cond delay="1000"/>
                                  </p:stCondLst>
                                  <p:childTnLst>
                                    <p:set>
                                      <p:cBhvr>
                                        <p:cTn id="206" dur="1" fill="hold">
                                          <p:stCondLst>
                                            <p:cond delay="0"/>
                                          </p:stCondLst>
                                        </p:cTn>
                                        <p:tgtEl>
                                          <p:spTgt spid="150"/>
                                        </p:tgtEl>
                                        <p:attrNameLst>
                                          <p:attrName>style.visibility</p:attrName>
                                        </p:attrNameLst>
                                      </p:cBhvr>
                                      <p:to>
                                        <p:strVal val="visible"/>
                                      </p:to>
                                    </p:set>
                                  </p:childTnLst>
                                  <p:subTnLst>
                                    <p:audio>
                                      <p:cMediaNode vol="19000">
                                        <p:cTn display="0" masterRel="sameClick">
                                          <p:stCondLst>
                                            <p:cond evt="begin" delay="0">
                                              <p:tn val="205"/>
                                            </p:cond>
                                          </p:stCondLst>
                                          <p:endCondLst>
                                            <p:cond evt="onStopAudio" delay="0">
                                              <p:tgtEl>
                                                <p:sldTgt/>
                                              </p:tgtEl>
                                            </p:cond>
                                          </p:endCondLst>
                                        </p:cTn>
                                        <p:tgtEl>
                                          <p:sndTgt r:embed="rId12" name="Ding.wav"/>
                                        </p:tgtEl>
                                      </p:cMediaNode>
                                    </p:audio>
                                  </p:subTnLst>
                                </p:cTn>
                              </p:par>
                            </p:childTnLst>
                          </p:cTn>
                        </p:par>
                        <p:par>
                          <p:cTn id="207" fill="hold">
                            <p:stCondLst>
                              <p:cond delay="8000"/>
                            </p:stCondLst>
                            <p:childTnLst>
                              <p:par>
                                <p:cTn id="208" presetID="1" presetClass="entr" presetSubtype="0" fill="hold" grpId="0" nodeType="afterEffect">
                                  <p:stCondLst>
                                    <p:cond delay="1000"/>
                                  </p:stCondLst>
                                  <p:childTnLst>
                                    <p:set>
                                      <p:cBhvr>
                                        <p:cTn id="209" dur="1" fill="hold">
                                          <p:stCondLst>
                                            <p:cond delay="0"/>
                                          </p:stCondLst>
                                        </p:cTn>
                                        <p:tgtEl>
                                          <p:spTgt spid="151"/>
                                        </p:tgtEl>
                                        <p:attrNameLst>
                                          <p:attrName>style.visibility</p:attrName>
                                        </p:attrNameLst>
                                      </p:cBhvr>
                                      <p:to>
                                        <p:strVal val="visible"/>
                                      </p:to>
                                    </p:set>
                                  </p:childTnLst>
                                  <p:subTnLst>
                                    <p:audio>
                                      <p:cMediaNode vol="19000">
                                        <p:cTn display="0" masterRel="sameClick">
                                          <p:stCondLst>
                                            <p:cond evt="begin" delay="0">
                                              <p:tn val="208"/>
                                            </p:cond>
                                          </p:stCondLst>
                                          <p:endCondLst>
                                            <p:cond evt="onStopAudio" delay="0">
                                              <p:tgtEl>
                                                <p:sldTgt/>
                                              </p:tgtEl>
                                            </p:cond>
                                          </p:endCondLst>
                                        </p:cTn>
                                        <p:tgtEl>
                                          <p:sndTgt r:embed="rId12" name="Ding.wav"/>
                                        </p:tgtEl>
                                      </p:cMediaNode>
                                    </p:audio>
                                  </p:subTnLst>
                                </p:cTn>
                              </p:par>
                            </p:childTnLst>
                          </p:cTn>
                        </p:par>
                        <p:par>
                          <p:cTn id="210" fill="hold">
                            <p:stCondLst>
                              <p:cond delay="9000"/>
                            </p:stCondLst>
                            <p:childTnLst>
                              <p:par>
                                <p:cTn id="211" presetID="1" presetClass="entr" presetSubtype="0" fill="hold" grpId="0" nodeType="afterEffect">
                                  <p:stCondLst>
                                    <p:cond delay="1000"/>
                                  </p:stCondLst>
                                  <p:childTnLst>
                                    <p:set>
                                      <p:cBhvr>
                                        <p:cTn id="212" dur="1" fill="hold">
                                          <p:stCondLst>
                                            <p:cond delay="0"/>
                                          </p:stCondLst>
                                        </p:cTn>
                                        <p:tgtEl>
                                          <p:spTgt spid="152"/>
                                        </p:tgtEl>
                                        <p:attrNameLst>
                                          <p:attrName>style.visibility</p:attrName>
                                        </p:attrNameLst>
                                      </p:cBhvr>
                                      <p:to>
                                        <p:strVal val="visible"/>
                                      </p:to>
                                    </p:set>
                                  </p:childTnLst>
                                  <p:subTnLst>
                                    <p:audio>
                                      <p:cMediaNode vol="19000">
                                        <p:cTn display="0" masterRel="sameClick">
                                          <p:stCondLst>
                                            <p:cond evt="begin" delay="0">
                                              <p:tn val="211"/>
                                            </p:cond>
                                          </p:stCondLst>
                                          <p:endCondLst>
                                            <p:cond evt="onStopAudio" delay="0">
                                              <p:tgtEl>
                                                <p:sldTgt/>
                                              </p:tgtEl>
                                            </p:cond>
                                          </p:endCondLst>
                                        </p:cTn>
                                        <p:tgtEl>
                                          <p:sndTgt r:embed="rId12" name="Ding.wav"/>
                                        </p:tgtEl>
                                      </p:cMediaNode>
                                    </p:audio>
                                  </p:subTnLst>
                                </p:cTn>
                              </p:par>
                            </p:childTnLst>
                          </p:cTn>
                        </p:par>
                        <p:par>
                          <p:cTn id="213" fill="hold">
                            <p:stCondLst>
                              <p:cond delay="10000"/>
                            </p:stCondLst>
                            <p:childTnLst>
                              <p:par>
                                <p:cTn id="214" presetID="1" presetClass="entr" presetSubtype="0" fill="hold" grpId="0" nodeType="afterEffect">
                                  <p:stCondLst>
                                    <p:cond delay="1000"/>
                                  </p:stCondLst>
                                  <p:childTnLst>
                                    <p:set>
                                      <p:cBhvr>
                                        <p:cTn id="215" dur="1" fill="hold">
                                          <p:stCondLst>
                                            <p:cond delay="0"/>
                                          </p:stCondLst>
                                        </p:cTn>
                                        <p:tgtEl>
                                          <p:spTgt spid="153"/>
                                        </p:tgtEl>
                                        <p:attrNameLst>
                                          <p:attrName>style.visibility</p:attrName>
                                        </p:attrNameLst>
                                      </p:cBhvr>
                                      <p:to>
                                        <p:strVal val="visible"/>
                                      </p:to>
                                    </p:set>
                                  </p:childTnLst>
                                  <p:subTnLst>
                                    <p:audio>
                                      <p:cMediaNode vol="19000">
                                        <p:cTn display="0" masterRel="sameClick">
                                          <p:stCondLst>
                                            <p:cond evt="begin" delay="0">
                                              <p:tn val="214"/>
                                            </p:cond>
                                          </p:stCondLst>
                                          <p:endCondLst>
                                            <p:cond evt="onStopAudio" delay="0">
                                              <p:tgtEl>
                                                <p:sldTgt/>
                                              </p:tgtEl>
                                            </p:cond>
                                          </p:endCondLst>
                                        </p:cTn>
                                        <p:tgtEl>
                                          <p:sndTgt r:embed="rId12" name="Ding.wav"/>
                                        </p:tgtEl>
                                      </p:cMediaNode>
                                    </p:audio>
                                  </p:subTnLst>
                                </p:cTn>
                              </p:par>
                              <p:par>
                                <p:cTn id="216" presetID="2" presetClass="exit" presetSubtype="1" fill="hold" grpId="1" nodeType="withEffect">
                                  <p:stCondLst>
                                    <p:cond delay="1000"/>
                                  </p:stCondLst>
                                  <p:childTnLst>
                                    <p:anim calcmode="lin" valueType="num">
                                      <p:cBhvr additive="base">
                                        <p:cTn id="217" dur="500"/>
                                        <p:tgtEl>
                                          <p:spTgt spid="143"/>
                                        </p:tgtEl>
                                        <p:attrNameLst>
                                          <p:attrName>ppt_x</p:attrName>
                                        </p:attrNameLst>
                                      </p:cBhvr>
                                      <p:tavLst>
                                        <p:tav tm="0">
                                          <p:val>
                                            <p:strVal val="ppt_x"/>
                                          </p:val>
                                        </p:tav>
                                        <p:tav tm="100000">
                                          <p:val>
                                            <p:strVal val="ppt_x"/>
                                          </p:val>
                                        </p:tav>
                                      </p:tavLst>
                                    </p:anim>
                                    <p:anim calcmode="lin" valueType="num">
                                      <p:cBhvr additive="base">
                                        <p:cTn id="218" dur="500"/>
                                        <p:tgtEl>
                                          <p:spTgt spid="143"/>
                                        </p:tgtEl>
                                        <p:attrNameLst>
                                          <p:attrName>ppt_y</p:attrName>
                                        </p:attrNameLst>
                                      </p:cBhvr>
                                      <p:tavLst>
                                        <p:tav tm="0">
                                          <p:val>
                                            <p:strVal val="ppt_y"/>
                                          </p:val>
                                        </p:tav>
                                        <p:tav tm="100000">
                                          <p:val>
                                            <p:strVal val="0-ppt_h/2"/>
                                          </p:val>
                                        </p:tav>
                                      </p:tavLst>
                                    </p:anim>
                                    <p:set>
                                      <p:cBhvr>
                                        <p:cTn id="219" dur="1" fill="hold">
                                          <p:stCondLst>
                                            <p:cond delay="499"/>
                                          </p:stCondLst>
                                        </p:cTn>
                                        <p:tgtEl>
                                          <p:spTgt spid="143"/>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144"/>
                                        </p:tgtEl>
                                        <p:attrNameLst>
                                          <p:attrName>ppt_x</p:attrName>
                                        </p:attrNameLst>
                                      </p:cBhvr>
                                      <p:tavLst>
                                        <p:tav tm="0">
                                          <p:val>
                                            <p:strVal val="ppt_x"/>
                                          </p:val>
                                        </p:tav>
                                        <p:tav tm="100000">
                                          <p:val>
                                            <p:strVal val="ppt_x"/>
                                          </p:val>
                                        </p:tav>
                                      </p:tavLst>
                                    </p:anim>
                                    <p:anim calcmode="lin" valueType="num">
                                      <p:cBhvr additive="base">
                                        <p:cTn id="222" dur="500"/>
                                        <p:tgtEl>
                                          <p:spTgt spid="144"/>
                                        </p:tgtEl>
                                        <p:attrNameLst>
                                          <p:attrName>ppt_y</p:attrName>
                                        </p:attrNameLst>
                                      </p:cBhvr>
                                      <p:tavLst>
                                        <p:tav tm="0">
                                          <p:val>
                                            <p:strVal val="ppt_y"/>
                                          </p:val>
                                        </p:tav>
                                        <p:tav tm="100000">
                                          <p:val>
                                            <p:strVal val="0-ppt_h/2"/>
                                          </p:val>
                                        </p:tav>
                                      </p:tavLst>
                                    </p:anim>
                                    <p:set>
                                      <p:cBhvr>
                                        <p:cTn id="223" dur="1" fill="hold">
                                          <p:stCondLst>
                                            <p:cond delay="499"/>
                                          </p:stCondLst>
                                        </p:cTn>
                                        <p:tgtEl>
                                          <p:spTgt spid="144"/>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145"/>
                                        </p:tgtEl>
                                        <p:attrNameLst>
                                          <p:attrName>ppt_x</p:attrName>
                                        </p:attrNameLst>
                                      </p:cBhvr>
                                      <p:tavLst>
                                        <p:tav tm="0">
                                          <p:val>
                                            <p:strVal val="ppt_x"/>
                                          </p:val>
                                        </p:tav>
                                        <p:tav tm="100000">
                                          <p:val>
                                            <p:strVal val="ppt_x"/>
                                          </p:val>
                                        </p:tav>
                                      </p:tavLst>
                                    </p:anim>
                                    <p:anim calcmode="lin" valueType="num">
                                      <p:cBhvr additive="base">
                                        <p:cTn id="226" dur="500"/>
                                        <p:tgtEl>
                                          <p:spTgt spid="145"/>
                                        </p:tgtEl>
                                        <p:attrNameLst>
                                          <p:attrName>ppt_y</p:attrName>
                                        </p:attrNameLst>
                                      </p:cBhvr>
                                      <p:tavLst>
                                        <p:tav tm="0">
                                          <p:val>
                                            <p:strVal val="ppt_y"/>
                                          </p:val>
                                        </p:tav>
                                        <p:tav tm="100000">
                                          <p:val>
                                            <p:strVal val="0-ppt_h/2"/>
                                          </p:val>
                                        </p:tav>
                                      </p:tavLst>
                                    </p:anim>
                                    <p:set>
                                      <p:cBhvr>
                                        <p:cTn id="227" dur="1" fill="hold">
                                          <p:stCondLst>
                                            <p:cond delay="499"/>
                                          </p:stCondLst>
                                        </p:cTn>
                                        <p:tgtEl>
                                          <p:spTgt spid="145"/>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146"/>
                                        </p:tgtEl>
                                        <p:attrNameLst>
                                          <p:attrName>ppt_x</p:attrName>
                                        </p:attrNameLst>
                                      </p:cBhvr>
                                      <p:tavLst>
                                        <p:tav tm="0">
                                          <p:val>
                                            <p:strVal val="ppt_x"/>
                                          </p:val>
                                        </p:tav>
                                        <p:tav tm="100000">
                                          <p:val>
                                            <p:strVal val="ppt_x"/>
                                          </p:val>
                                        </p:tav>
                                      </p:tavLst>
                                    </p:anim>
                                    <p:anim calcmode="lin" valueType="num">
                                      <p:cBhvr additive="base">
                                        <p:cTn id="230" dur="500"/>
                                        <p:tgtEl>
                                          <p:spTgt spid="146"/>
                                        </p:tgtEl>
                                        <p:attrNameLst>
                                          <p:attrName>ppt_y</p:attrName>
                                        </p:attrNameLst>
                                      </p:cBhvr>
                                      <p:tavLst>
                                        <p:tav tm="0">
                                          <p:val>
                                            <p:strVal val="ppt_y"/>
                                          </p:val>
                                        </p:tav>
                                        <p:tav tm="100000">
                                          <p:val>
                                            <p:strVal val="0-ppt_h/2"/>
                                          </p:val>
                                        </p:tav>
                                      </p:tavLst>
                                    </p:anim>
                                    <p:set>
                                      <p:cBhvr>
                                        <p:cTn id="231" dur="1" fill="hold">
                                          <p:stCondLst>
                                            <p:cond delay="499"/>
                                          </p:stCondLst>
                                        </p:cTn>
                                        <p:tgtEl>
                                          <p:spTgt spid="146"/>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147"/>
                                        </p:tgtEl>
                                        <p:attrNameLst>
                                          <p:attrName>ppt_x</p:attrName>
                                        </p:attrNameLst>
                                      </p:cBhvr>
                                      <p:tavLst>
                                        <p:tav tm="0">
                                          <p:val>
                                            <p:strVal val="ppt_x"/>
                                          </p:val>
                                        </p:tav>
                                        <p:tav tm="100000">
                                          <p:val>
                                            <p:strVal val="ppt_x"/>
                                          </p:val>
                                        </p:tav>
                                      </p:tavLst>
                                    </p:anim>
                                    <p:anim calcmode="lin" valueType="num">
                                      <p:cBhvr additive="base">
                                        <p:cTn id="234" dur="500"/>
                                        <p:tgtEl>
                                          <p:spTgt spid="147"/>
                                        </p:tgtEl>
                                        <p:attrNameLst>
                                          <p:attrName>ppt_y</p:attrName>
                                        </p:attrNameLst>
                                      </p:cBhvr>
                                      <p:tavLst>
                                        <p:tav tm="0">
                                          <p:val>
                                            <p:strVal val="ppt_y"/>
                                          </p:val>
                                        </p:tav>
                                        <p:tav tm="100000">
                                          <p:val>
                                            <p:strVal val="0-ppt_h/2"/>
                                          </p:val>
                                        </p:tav>
                                      </p:tavLst>
                                    </p:anim>
                                    <p:set>
                                      <p:cBhvr>
                                        <p:cTn id="235" dur="1" fill="hold">
                                          <p:stCondLst>
                                            <p:cond delay="499"/>
                                          </p:stCondLst>
                                        </p:cTn>
                                        <p:tgtEl>
                                          <p:spTgt spid="147"/>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148"/>
                                        </p:tgtEl>
                                        <p:attrNameLst>
                                          <p:attrName>ppt_x</p:attrName>
                                        </p:attrNameLst>
                                      </p:cBhvr>
                                      <p:tavLst>
                                        <p:tav tm="0">
                                          <p:val>
                                            <p:strVal val="ppt_x"/>
                                          </p:val>
                                        </p:tav>
                                        <p:tav tm="100000">
                                          <p:val>
                                            <p:strVal val="ppt_x"/>
                                          </p:val>
                                        </p:tav>
                                      </p:tavLst>
                                    </p:anim>
                                    <p:anim calcmode="lin" valueType="num">
                                      <p:cBhvr additive="base">
                                        <p:cTn id="238" dur="500"/>
                                        <p:tgtEl>
                                          <p:spTgt spid="148"/>
                                        </p:tgtEl>
                                        <p:attrNameLst>
                                          <p:attrName>ppt_y</p:attrName>
                                        </p:attrNameLst>
                                      </p:cBhvr>
                                      <p:tavLst>
                                        <p:tav tm="0">
                                          <p:val>
                                            <p:strVal val="ppt_y"/>
                                          </p:val>
                                        </p:tav>
                                        <p:tav tm="100000">
                                          <p:val>
                                            <p:strVal val="0-ppt_h/2"/>
                                          </p:val>
                                        </p:tav>
                                      </p:tavLst>
                                    </p:anim>
                                    <p:set>
                                      <p:cBhvr>
                                        <p:cTn id="239" dur="1" fill="hold">
                                          <p:stCondLst>
                                            <p:cond delay="499"/>
                                          </p:stCondLst>
                                        </p:cTn>
                                        <p:tgtEl>
                                          <p:spTgt spid="148"/>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149"/>
                                        </p:tgtEl>
                                        <p:attrNameLst>
                                          <p:attrName>ppt_x</p:attrName>
                                        </p:attrNameLst>
                                      </p:cBhvr>
                                      <p:tavLst>
                                        <p:tav tm="0">
                                          <p:val>
                                            <p:strVal val="ppt_x"/>
                                          </p:val>
                                        </p:tav>
                                        <p:tav tm="100000">
                                          <p:val>
                                            <p:strVal val="ppt_x"/>
                                          </p:val>
                                        </p:tav>
                                      </p:tavLst>
                                    </p:anim>
                                    <p:anim calcmode="lin" valueType="num">
                                      <p:cBhvr additive="base">
                                        <p:cTn id="242" dur="500"/>
                                        <p:tgtEl>
                                          <p:spTgt spid="149"/>
                                        </p:tgtEl>
                                        <p:attrNameLst>
                                          <p:attrName>ppt_y</p:attrName>
                                        </p:attrNameLst>
                                      </p:cBhvr>
                                      <p:tavLst>
                                        <p:tav tm="0">
                                          <p:val>
                                            <p:strVal val="ppt_y"/>
                                          </p:val>
                                        </p:tav>
                                        <p:tav tm="100000">
                                          <p:val>
                                            <p:strVal val="0-ppt_h/2"/>
                                          </p:val>
                                        </p:tav>
                                      </p:tavLst>
                                    </p:anim>
                                    <p:set>
                                      <p:cBhvr>
                                        <p:cTn id="243" dur="1" fill="hold">
                                          <p:stCondLst>
                                            <p:cond delay="499"/>
                                          </p:stCondLst>
                                        </p:cTn>
                                        <p:tgtEl>
                                          <p:spTgt spid="149"/>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150"/>
                                        </p:tgtEl>
                                        <p:attrNameLst>
                                          <p:attrName>ppt_x</p:attrName>
                                        </p:attrNameLst>
                                      </p:cBhvr>
                                      <p:tavLst>
                                        <p:tav tm="0">
                                          <p:val>
                                            <p:strVal val="ppt_x"/>
                                          </p:val>
                                        </p:tav>
                                        <p:tav tm="100000">
                                          <p:val>
                                            <p:strVal val="ppt_x"/>
                                          </p:val>
                                        </p:tav>
                                      </p:tavLst>
                                    </p:anim>
                                    <p:anim calcmode="lin" valueType="num">
                                      <p:cBhvr additive="base">
                                        <p:cTn id="246" dur="500"/>
                                        <p:tgtEl>
                                          <p:spTgt spid="150"/>
                                        </p:tgtEl>
                                        <p:attrNameLst>
                                          <p:attrName>ppt_y</p:attrName>
                                        </p:attrNameLst>
                                      </p:cBhvr>
                                      <p:tavLst>
                                        <p:tav tm="0">
                                          <p:val>
                                            <p:strVal val="ppt_y"/>
                                          </p:val>
                                        </p:tav>
                                        <p:tav tm="100000">
                                          <p:val>
                                            <p:strVal val="0-ppt_h/2"/>
                                          </p:val>
                                        </p:tav>
                                      </p:tavLst>
                                    </p:anim>
                                    <p:set>
                                      <p:cBhvr>
                                        <p:cTn id="247" dur="1" fill="hold">
                                          <p:stCondLst>
                                            <p:cond delay="499"/>
                                          </p:stCondLst>
                                        </p:cTn>
                                        <p:tgtEl>
                                          <p:spTgt spid="150"/>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151"/>
                                        </p:tgtEl>
                                        <p:attrNameLst>
                                          <p:attrName>ppt_x</p:attrName>
                                        </p:attrNameLst>
                                      </p:cBhvr>
                                      <p:tavLst>
                                        <p:tav tm="0">
                                          <p:val>
                                            <p:strVal val="ppt_x"/>
                                          </p:val>
                                        </p:tav>
                                        <p:tav tm="100000">
                                          <p:val>
                                            <p:strVal val="ppt_x"/>
                                          </p:val>
                                        </p:tav>
                                      </p:tavLst>
                                    </p:anim>
                                    <p:anim calcmode="lin" valueType="num">
                                      <p:cBhvr additive="base">
                                        <p:cTn id="250" dur="500"/>
                                        <p:tgtEl>
                                          <p:spTgt spid="151"/>
                                        </p:tgtEl>
                                        <p:attrNameLst>
                                          <p:attrName>ppt_y</p:attrName>
                                        </p:attrNameLst>
                                      </p:cBhvr>
                                      <p:tavLst>
                                        <p:tav tm="0">
                                          <p:val>
                                            <p:strVal val="ppt_y"/>
                                          </p:val>
                                        </p:tav>
                                        <p:tav tm="100000">
                                          <p:val>
                                            <p:strVal val="0-ppt_h/2"/>
                                          </p:val>
                                        </p:tav>
                                      </p:tavLst>
                                    </p:anim>
                                    <p:set>
                                      <p:cBhvr>
                                        <p:cTn id="251" dur="1" fill="hold">
                                          <p:stCondLst>
                                            <p:cond delay="499"/>
                                          </p:stCondLst>
                                        </p:cTn>
                                        <p:tgtEl>
                                          <p:spTgt spid="151"/>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152"/>
                                        </p:tgtEl>
                                        <p:attrNameLst>
                                          <p:attrName>ppt_x</p:attrName>
                                        </p:attrNameLst>
                                      </p:cBhvr>
                                      <p:tavLst>
                                        <p:tav tm="0">
                                          <p:val>
                                            <p:strVal val="ppt_x"/>
                                          </p:val>
                                        </p:tav>
                                        <p:tav tm="100000">
                                          <p:val>
                                            <p:strVal val="ppt_x"/>
                                          </p:val>
                                        </p:tav>
                                      </p:tavLst>
                                    </p:anim>
                                    <p:anim calcmode="lin" valueType="num">
                                      <p:cBhvr additive="base">
                                        <p:cTn id="254" dur="500"/>
                                        <p:tgtEl>
                                          <p:spTgt spid="152"/>
                                        </p:tgtEl>
                                        <p:attrNameLst>
                                          <p:attrName>ppt_y</p:attrName>
                                        </p:attrNameLst>
                                      </p:cBhvr>
                                      <p:tavLst>
                                        <p:tav tm="0">
                                          <p:val>
                                            <p:strVal val="ppt_y"/>
                                          </p:val>
                                        </p:tav>
                                        <p:tav tm="100000">
                                          <p:val>
                                            <p:strVal val="0-ppt_h/2"/>
                                          </p:val>
                                        </p:tav>
                                      </p:tavLst>
                                    </p:anim>
                                    <p:set>
                                      <p:cBhvr>
                                        <p:cTn id="255" dur="1" fill="hold">
                                          <p:stCondLst>
                                            <p:cond delay="499"/>
                                          </p:stCondLst>
                                        </p:cTn>
                                        <p:tgtEl>
                                          <p:spTgt spid="152"/>
                                        </p:tgtEl>
                                        <p:attrNameLst>
                                          <p:attrName>style.visibility</p:attrName>
                                        </p:attrNameLst>
                                      </p:cBhvr>
                                      <p:to>
                                        <p:strVal val="hidden"/>
                                      </p:to>
                                    </p:set>
                                  </p:childTnLst>
                                </p:cTn>
                              </p:par>
                              <p:par>
                                <p:cTn id="256" presetID="2" presetClass="exit" presetSubtype="1" fill="hold" grpId="1" nodeType="withEffect">
                                  <p:stCondLst>
                                    <p:cond delay="1000"/>
                                  </p:stCondLst>
                                  <p:childTnLst>
                                    <p:anim calcmode="lin" valueType="num">
                                      <p:cBhvr additive="base">
                                        <p:cTn id="257" dur="500"/>
                                        <p:tgtEl>
                                          <p:spTgt spid="153"/>
                                        </p:tgtEl>
                                        <p:attrNameLst>
                                          <p:attrName>ppt_x</p:attrName>
                                        </p:attrNameLst>
                                      </p:cBhvr>
                                      <p:tavLst>
                                        <p:tav tm="0">
                                          <p:val>
                                            <p:strVal val="ppt_x"/>
                                          </p:val>
                                        </p:tav>
                                        <p:tav tm="100000">
                                          <p:val>
                                            <p:strVal val="ppt_x"/>
                                          </p:val>
                                        </p:tav>
                                      </p:tavLst>
                                    </p:anim>
                                    <p:anim calcmode="lin" valueType="num">
                                      <p:cBhvr additive="base">
                                        <p:cTn id="258" dur="500"/>
                                        <p:tgtEl>
                                          <p:spTgt spid="153"/>
                                        </p:tgtEl>
                                        <p:attrNameLst>
                                          <p:attrName>ppt_y</p:attrName>
                                        </p:attrNameLst>
                                      </p:cBhvr>
                                      <p:tavLst>
                                        <p:tav tm="0">
                                          <p:val>
                                            <p:strVal val="ppt_y"/>
                                          </p:val>
                                        </p:tav>
                                        <p:tav tm="100000">
                                          <p:val>
                                            <p:strVal val="0-ppt_h/2"/>
                                          </p:val>
                                        </p:tav>
                                      </p:tavLst>
                                    </p:anim>
                                    <p:set>
                                      <p:cBhvr>
                                        <p:cTn id="259"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1" grpId="0" animBg="1"/>
      <p:bldP spid="11" grpId="1" animBg="1"/>
      <p:bldP spid="11" grpId="2" animBg="1"/>
      <p:bldP spid="12" grpId="0" animBg="1"/>
      <p:bldP spid="12" grpId="1" animBg="1"/>
      <p:bldP spid="12" grpId="2" animBg="1"/>
      <p:bldP spid="13" grpId="0" animBg="1"/>
      <p:bldP spid="13" grpId="1" animBg="1"/>
      <p:bldP spid="14" grpId="0" animBg="1"/>
      <p:bldP spid="14" grpId="1" animBg="1"/>
      <p:bldP spid="47" grpId="0" animBg="1"/>
      <p:bldP spid="47" grpId="1" animBg="1"/>
      <p:bldP spid="143" grpId="0" animBg="1"/>
      <p:bldP spid="143" grpId="1" animBg="1"/>
      <p:bldP spid="144" grpId="0" animBg="1"/>
      <p:bldP spid="144" grpId="1" animBg="1"/>
      <p:bldP spid="145" grpId="0" animBg="1"/>
      <p:bldP spid="145" grpId="1" animBg="1"/>
      <p:bldP spid="146" grpId="0" animBg="1"/>
      <p:bldP spid="146" grpId="1" animBg="1"/>
      <p:bldP spid="147" grpId="0" animBg="1"/>
      <p:bldP spid="147" grpId="1" animBg="1"/>
      <p:bldP spid="148" grpId="0" animBg="1"/>
      <p:bldP spid="148" grpId="1"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94" grpId="0" animBg="1"/>
      <p:bldP spid="9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huong reo.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2853181" y="3057644"/>
            <a:ext cx="608411" cy="609600"/>
          </a:xfrm>
          <a:prstGeom prst="rect">
            <a:avLst/>
          </a:prstGeom>
        </p:spPr>
      </p:pic>
      <p:pic>
        <p:nvPicPr>
          <p:cNvPr id="34"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1" y="-8348"/>
            <a:ext cx="12168227" cy="6858000"/>
          </a:xfrm>
          <a:prstGeom prst="rect">
            <a:avLst/>
          </a:prstGeom>
        </p:spPr>
      </p:pic>
      <p:sp>
        <p:nvSpPr>
          <p:cNvPr id="36" name="khung mờ"/>
          <p:cNvSpPr/>
          <p:nvPr/>
        </p:nvSpPr>
        <p:spPr>
          <a:xfrm>
            <a:off x="1" y="5345226"/>
            <a:ext cx="12168227" cy="150442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37" name="đáp án sai 3"/>
          <p:cNvSpPr/>
          <p:nvPr/>
        </p:nvSpPr>
        <p:spPr>
          <a:xfrm>
            <a:off x="6356217" y="5141317"/>
            <a:ext cx="4699399" cy="646046"/>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200" dirty="0"/>
              <a:t>B</a:t>
            </a:r>
            <a:r>
              <a:rPr lang="en-US" sz="2200" dirty="0"/>
              <a:t>: B</a:t>
            </a:r>
            <a:r>
              <a:rPr lang="vi-VN" sz="2200" dirty="0"/>
              <a:t>ác thương đoàn dân công đêm phải ngủ lại ở trong rừng.</a:t>
            </a:r>
            <a:endParaRPr lang="vi-VN" sz="2200" b="1" dirty="0">
              <a:solidFill>
                <a:prstClr val="white"/>
              </a:solidFill>
            </a:endParaRPr>
          </a:p>
        </p:txBody>
      </p:sp>
      <p:sp>
        <p:nvSpPr>
          <p:cNvPr id="38" name="đáp án Đúng"/>
          <p:cNvSpPr/>
          <p:nvPr/>
        </p:nvSpPr>
        <p:spPr>
          <a:xfrm>
            <a:off x="6228235" y="6039282"/>
            <a:ext cx="469939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pt-BR" sz="2400" dirty="0"/>
              <a:t>D. Cả A, B, C</a:t>
            </a:r>
            <a:endParaRPr lang="vi-VN" sz="2400" b="1" dirty="0">
              <a:solidFill>
                <a:prstClr val="white"/>
              </a:solidFill>
            </a:endParaRPr>
          </a:p>
        </p:txBody>
      </p:sp>
      <p:sp>
        <p:nvSpPr>
          <p:cNvPr id="39" name="đáp án sai 2"/>
          <p:cNvSpPr/>
          <p:nvPr/>
        </p:nvSpPr>
        <p:spPr>
          <a:xfrm>
            <a:off x="174923" y="5244075"/>
            <a:ext cx="5387620" cy="64889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200" dirty="0"/>
              <a:t>A. Bác lo lắng cho những người chiến si ở ngoài chiến trường.</a:t>
            </a:r>
            <a:endParaRPr lang="vi-VN" sz="2200" b="1" dirty="0">
              <a:solidFill>
                <a:prstClr val="white"/>
              </a:solidFill>
            </a:endParaRPr>
          </a:p>
        </p:txBody>
      </p:sp>
      <p:sp>
        <p:nvSpPr>
          <p:cNvPr id="40" name="đáp án sai 1"/>
          <p:cNvSpPr/>
          <p:nvPr/>
        </p:nvSpPr>
        <p:spPr>
          <a:xfrm>
            <a:off x="346967" y="6096869"/>
            <a:ext cx="4699399" cy="457200"/>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s-ES" sz="2400" dirty="0"/>
              <a:t>C. </a:t>
            </a:r>
            <a:r>
              <a:rPr lang="es-ES" sz="2400" dirty="0" err="1"/>
              <a:t>Bác</a:t>
            </a:r>
            <a:r>
              <a:rPr lang="es-ES" sz="2400" dirty="0"/>
              <a:t> lo </a:t>
            </a:r>
            <a:r>
              <a:rPr lang="es-ES" sz="2400" dirty="0" err="1"/>
              <a:t>lắng</a:t>
            </a:r>
            <a:r>
              <a:rPr lang="es-ES" sz="2400" dirty="0"/>
              <a:t> </a:t>
            </a:r>
            <a:r>
              <a:rPr lang="es-ES" sz="2400" dirty="0" err="1"/>
              <a:t>cho</a:t>
            </a:r>
            <a:r>
              <a:rPr lang="es-ES" sz="2400" dirty="0"/>
              <a:t> </a:t>
            </a:r>
            <a:r>
              <a:rPr lang="es-ES" sz="2400" dirty="0" err="1"/>
              <a:t>chiến</a:t>
            </a:r>
            <a:r>
              <a:rPr lang="es-ES" sz="2400" dirty="0"/>
              <a:t> </a:t>
            </a:r>
            <a:r>
              <a:rPr lang="es-ES" sz="2400" dirty="0" err="1"/>
              <a:t>dịch</a:t>
            </a:r>
            <a:endParaRPr lang="vi-VN" sz="2400" b="1" dirty="0">
              <a:solidFill>
                <a:prstClr val="white"/>
              </a:solidFill>
            </a:endParaRPr>
          </a:p>
        </p:txBody>
      </p:sp>
      <p:sp>
        <p:nvSpPr>
          <p:cNvPr id="41" name="o noi dung cau hoi"/>
          <p:cNvSpPr/>
          <p:nvPr/>
        </p:nvSpPr>
        <p:spPr>
          <a:xfrm>
            <a:off x="460585" y="3641997"/>
            <a:ext cx="11170435" cy="12387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vi-VN" sz="3200" b="1" dirty="0">
                <a:latin typeface="+mj-lt"/>
              </a:rPr>
              <a:t>Câu </a:t>
            </a:r>
            <a:r>
              <a:rPr lang="en-US" sz="3200" b="1" dirty="0">
                <a:latin typeface="+mj-lt"/>
              </a:rPr>
              <a:t>4</a:t>
            </a:r>
            <a:r>
              <a:rPr lang="vi-VN" sz="3200" b="1" dirty="0">
                <a:latin typeface="+mj-lt"/>
              </a:rPr>
              <a:t>: Tại sao trong đêm ấy Bác Hồ không ngủ?</a:t>
            </a:r>
            <a:endParaRPr lang="en-US" sz="3200" b="1" dirty="0">
              <a:solidFill>
                <a:prstClr val="white"/>
              </a:solidFill>
              <a:latin typeface="+mj-lt"/>
            </a:endParaRPr>
          </a:p>
        </p:txBody>
      </p:sp>
      <p:sp>
        <p:nvSpPr>
          <p:cNvPr id="42" name="vong tim"/>
          <p:cNvSpPr>
            <a:spLocks noChangeArrowheads="1"/>
          </p:cNvSpPr>
          <p:nvPr/>
        </p:nvSpPr>
        <p:spPr bwMode="auto">
          <a:xfrm rot="18245478" flipH="1">
            <a:off x="3721115" y="-77461"/>
            <a:ext cx="398463" cy="2449685"/>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43" name="vong xanh"/>
          <p:cNvSpPr>
            <a:spLocks noChangeArrowheads="1"/>
          </p:cNvSpPr>
          <p:nvPr/>
        </p:nvSpPr>
        <p:spPr bwMode="auto">
          <a:xfrm rot="3354522">
            <a:off x="3578414" y="197834"/>
            <a:ext cx="552450" cy="2327492"/>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44" name="5050" descr="50-50 II"/>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20411" y="72377"/>
            <a:ext cx="432543"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5" name="goi dt" descr="phone a friend I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02599" y="72377"/>
            <a:ext cx="432540"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6" name="y kien KG" descr="ask the audience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595897" y="72377"/>
            <a:ext cx="459715"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775496" y="888282"/>
            <a:ext cx="1778557"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50" name="Rounded Rectangle 49"/>
          <p:cNvSpPr/>
          <p:nvPr/>
        </p:nvSpPr>
        <p:spPr>
          <a:xfrm>
            <a:off x="10229869" y="940039"/>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51" name="Rounded Rectangle 50"/>
          <p:cNvSpPr/>
          <p:nvPr/>
        </p:nvSpPr>
        <p:spPr>
          <a:xfrm>
            <a:off x="10228894" y="94041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52" name="Rounded Rectangle 51"/>
          <p:cNvSpPr/>
          <p:nvPr/>
        </p:nvSpPr>
        <p:spPr>
          <a:xfrm>
            <a:off x="10227229" y="940038"/>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53" name="Rounded Rectangle 52"/>
          <p:cNvSpPr/>
          <p:nvPr/>
        </p:nvSpPr>
        <p:spPr>
          <a:xfrm>
            <a:off x="10226609" y="940034"/>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55" name="Rounded Rectangle 54"/>
          <p:cNvSpPr/>
          <p:nvPr/>
        </p:nvSpPr>
        <p:spPr>
          <a:xfrm>
            <a:off x="10227388"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56" name="Rounded Rectangle 55"/>
          <p:cNvSpPr/>
          <p:nvPr/>
        </p:nvSpPr>
        <p:spPr>
          <a:xfrm>
            <a:off x="10227146"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57" name="Rounded Rectangle 56"/>
          <p:cNvSpPr/>
          <p:nvPr/>
        </p:nvSpPr>
        <p:spPr>
          <a:xfrm>
            <a:off x="10229520" y="946370"/>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58" name="Rounded Rectangle 57"/>
          <p:cNvSpPr/>
          <p:nvPr/>
        </p:nvSpPr>
        <p:spPr>
          <a:xfrm>
            <a:off x="10229560"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59" name="Rounded Rectangle 58"/>
          <p:cNvSpPr/>
          <p:nvPr/>
        </p:nvSpPr>
        <p:spPr>
          <a:xfrm>
            <a:off x="10224956"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60" name="Rounded Rectangle 59"/>
          <p:cNvSpPr/>
          <p:nvPr/>
        </p:nvSpPr>
        <p:spPr>
          <a:xfrm>
            <a:off x="10224782" y="940033"/>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61" name="Rounded Rectangle 60"/>
          <p:cNvSpPr/>
          <p:nvPr/>
        </p:nvSpPr>
        <p:spPr>
          <a:xfrm>
            <a:off x="10229889" y="944824"/>
            <a:ext cx="1068217"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rgbClr val="FF0000"/>
                </a:solidFill>
              </a:rPr>
              <a:t>00</a:t>
            </a:r>
          </a:p>
        </p:txBody>
      </p:sp>
      <p:pic>
        <p:nvPicPr>
          <p:cNvPr id="62" name="Picture 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74577" y="808315"/>
            <a:ext cx="1773051"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3" name="tu vấn tại chỗ"/>
          <p:cNvPicPr>
            <a:picLocks noChangeAspect="1"/>
          </p:cNvPicPr>
          <p:nvPr/>
        </p:nvPicPr>
        <p:blipFill>
          <a:blip r:embed="rId20">
            <a:clrChange>
              <a:clrFrom>
                <a:srgbClr val="F2F200"/>
              </a:clrFrom>
              <a:clrTo>
                <a:srgbClr val="F2F200">
                  <a:alpha val="0"/>
                </a:srgbClr>
              </a:clrTo>
            </a:clrChange>
          </a:blip>
          <a:stretch>
            <a:fillRect/>
          </a:stretch>
        </p:blipFill>
        <p:spPr>
          <a:xfrm>
            <a:off x="10992377" y="72377"/>
            <a:ext cx="483051"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7" name="Picture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991829" y="801814"/>
            <a:ext cx="1738619"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68" name="Picture 6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flipV="1">
            <a:off x="11431734" y="72377"/>
            <a:ext cx="436137"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5" name="trieuphu"/>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93959" y="454724"/>
            <a:ext cx="2285588" cy="2256002"/>
          </a:xfrm>
          <a:prstGeom prst="rect">
            <a:avLst/>
          </a:prstGeom>
        </p:spPr>
      </p:pic>
      <p:pic>
        <p:nvPicPr>
          <p:cNvPr id="69" name="logo" descr="O-icon"/>
          <p:cNvPicPr>
            <a:picLocks noChangeAspect="1" noChangeArrowheads="1"/>
          </p:cNvPicPr>
          <p:nvPr/>
        </p:nvPicPr>
        <p:blipFill rotWithShape="1">
          <a:blip r:embed="rId24">
            <a:extLst>
              <a:ext uri="{28A0092B-C50C-407E-A947-70E740481C1C}">
                <a14:useLocalDpi xmlns:a14="http://schemas.microsoft.com/office/drawing/2010/main" val="0"/>
              </a:ext>
            </a:extLst>
          </a:blip>
          <a:srcRect l="4532" t="6129" r="4992" b="-1130"/>
          <a:stretch/>
        </p:blipFill>
        <p:spPr bwMode="auto">
          <a:xfrm>
            <a:off x="71230" y="-268903"/>
            <a:ext cx="3311833" cy="357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9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34"/>
                                        </p:tgtEl>
                                      </p:cBhvr>
                                    </p:cmd>
                                  </p:childTnLst>
                                </p:cTn>
                              </p:par>
                              <p:par>
                                <p:cTn id="7" presetID="8" presetClass="emph" presetSubtype="0" repeatCount="indefinite" fill="hold" grpId="0" nodeType="withEffect">
                                  <p:stCondLst>
                                    <p:cond delay="0"/>
                                  </p:stCondLst>
                                  <p:childTnLst>
                                    <p:animRot by="21600000">
                                      <p:cBhvr>
                                        <p:cTn id="8" dur="5000" fill="hold"/>
                                        <p:tgtEl>
                                          <p:spTgt spid="43"/>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42"/>
                                        </p:tgtEl>
                                        <p:attrNameLst>
                                          <p:attrName>r</p:attrName>
                                        </p:attrNameLst>
                                      </p:cBhvr>
                                    </p:animRot>
                                  </p:childTnLst>
                                </p:cTn>
                              </p:par>
                              <p:par>
                                <p:cTn id="11" presetID="23" presetClass="entr" presetSubtype="36"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strVal val="(6*min(max(#ppt_w*#ppt_h,.3),1)-7.4)/-.7*#ppt_w"/>
                                          </p:val>
                                        </p:tav>
                                        <p:tav tm="100000">
                                          <p:val>
                                            <p:strVal val="#ppt_w"/>
                                          </p:val>
                                        </p:tav>
                                      </p:tavLst>
                                    </p:anim>
                                    <p:anim calcmode="lin" valueType="num">
                                      <p:cBhvr>
                                        <p:cTn id="14" dur="500" fill="hold"/>
                                        <p:tgtEl>
                                          <p:spTgt spid="41"/>
                                        </p:tgtEl>
                                        <p:attrNameLst>
                                          <p:attrName>ppt_h</p:attrName>
                                        </p:attrNameLst>
                                      </p:cBhvr>
                                      <p:tavLst>
                                        <p:tav tm="0">
                                          <p:val>
                                            <p:strVal val="(6*min(max(#ppt_w*#ppt_h,.3),1)-7.4)/-.7*#ppt_h"/>
                                          </p:val>
                                        </p:tav>
                                        <p:tav tm="100000">
                                          <p:val>
                                            <p:strVal val="#ppt_h"/>
                                          </p:val>
                                        </p:tav>
                                      </p:tavLst>
                                    </p:anim>
                                    <p:anim calcmode="lin" valueType="num">
                                      <p:cBhvr>
                                        <p:cTn id="15" dur="500" fill="hold"/>
                                        <p:tgtEl>
                                          <p:spTgt spid="41"/>
                                        </p:tgtEl>
                                        <p:attrNameLst>
                                          <p:attrName>ppt_x</p:attrName>
                                        </p:attrNameLst>
                                      </p:cBhvr>
                                      <p:tavLst>
                                        <p:tav tm="0">
                                          <p:val>
                                            <p:fltVal val="0.5"/>
                                          </p:val>
                                        </p:tav>
                                        <p:tav tm="100000">
                                          <p:val>
                                            <p:strVal val="#ppt_x"/>
                                          </p:val>
                                        </p:tav>
                                      </p:tavLst>
                                    </p:anim>
                                    <p:anim calcmode="lin" valueType="num">
                                      <p:cBhvr>
                                        <p:cTn id="16" dur="500" fill="hold"/>
                                        <p:tgtEl>
                                          <p:spTgt spid="41"/>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audio4.wav"/>
                                        </p:tgtEl>
                                      </p:cMediaNode>
                                    </p:audio>
                                  </p:subTnLst>
                                </p:cTn>
                              </p:par>
                              <p:par>
                                <p:cTn id="17" presetID="23" presetClass="entr" presetSubtype="36" fill="hold" grpId="0" nodeType="withEffect">
                                  <p:stCondLst>
                                    <p:cond delay="50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strVal val="(6*min(max(#ppt_w*#ppt_h,.3),1)-7.4)/-.7*#ppt_w"/>
                                          </p:val>
                                        </p:tav>
                                        <p:tav tm="100000">
                                          <p:val>
                                            <p:strVal val="#ppt_w"/>
                                          </p:val>
                                        </p:tav>
                                      </p:tavLst>
                                    </p:anim>
                                    <p:anim calcmode="lin" valueType="num">
                                      <p:cBhvr>
                                        <p:cTn id="20" dur="500" fill="hold"/>
                                        <p:tgtEl>
                                          <p:spTgt spid="39"/>
                                        </p:tgtEl>
                                        <p:attrNameLst>
                                          <p:attrName>ppt_h</p:attrName>
                                        </p:attrNameLst>
                                      </p:cBhvr>
                                      <p:tavLst>
                                        <p:tav tm="0">
                                          <p:val>
                                            <p:strVal val="(6*min(max(#ppt_w*#ppt_h,.3),1)-7.4)/-.7*#ppt_h"/>
                                          </p:val>
                                        </p:tav>
                                        <p:tav tm="100000">
                                          <p:val>
                                            <p:strVal val="#ppt_h"/>
                                          </p:val>
                                        </p:tav>
                                      </p:tavLst>
                                    </p:anim>
                                    <p:anim calcmode="lin" valueType="num">
                                      <p:cBhvr>
                                        <p:cTn id="21" dur="500" fill="hold"/>
                                        <p:tgtEl>
                                          <p:spTgt spid="39"/>
                                        </p:tgtEl>
                                        <p:attrNameLst>
                                          <p:attrName>ppt_x</p:attrName>
                                        </p:attrNameLst>
                                      </p:cBhvr>
                                      <p:tavLst>
                                        <p:tav tm="0">
                                          <p:val>
                                            <p:fltVal val="0.5"/>
                                          </p:val>
                                        </p:tav>
                                        <p:tav tm="100000">
                                          <p:val>
                                            <p:strVal val="#ppt_x"/>
                                          </p:val>
                                        </p:tav>
                                      </p:tavLst>
                                    </p:anim>
                                    <p:anim calcmode="lin" valueType="num">
                                      <p:cBhvr>
                                        <p:cTn id="22" dur="500" fill="hold"/>
                                        <p:tgtEl>
                                          <p:spTgt spid="39"/>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strVal val="(6*min(max(#ppt_w*#ppt_h,.3),1)-7.4)/-.7*#ppt_w"/>
                                          </p:val>
                                        </p:tav>
                                        <p:tav tm="100000">
                                          <p:val>
                                            <p:strVal val="#ppt_w"/>
                                          </p:val>
                                        </p:tav>
                                      </p:tavLst>
                                    </p:anim>
                                    <p:anim calcmode="lin" valueType="num">
                                      <p:cBhvr>
                                        <p:cTn id="26" dur="500" fill="hold"/>
                                        <p:tgtEl>
                                          <p:spTgt spid="37"/>
                                        </p:tgtEl>
                                        <p:attrNameLst>
                                          <p:attrName>ppt_h</p:attrName>
                                        </p:attrNameLst>
                                      </p:cBhvr>
                                      <p:tavLst>
                                        <p:tav tm="0">
                                          <p:val>
                                            <p:strVal val="(6*min(max(#ppt_w*#ppt_h,.3),1)-7.4)/-.7*#ppt_h"/>
                                          </p:val>
                                        </p:tav>
                                        <p:tav tm="100000">
                                          <p:val>
                                            <p:strVal val="#ppt_h"/>
                                          </p:val>
                                        </p:tav>
                                      </p:tavLst>
                                    </p:anim>
                                    <p:anim calcmode="lin" valueType="num">
                                      <p:cBhvr>
                                        <p:cTn id="27" dur="500" fill="hold"/>
                                        <p:tgtEl>
                                          <p:spTgt spid="37"/>
                                        </p:tgtEl>
                                        <p:attrNameLst>
                                          <p:attrName>ppt_x</p:attrName>
                                        </p:attrNameLst>
                                      </p:cBhvr>
                                      <p:tavLst>
                                        <p:tav tm="0">
                                          <p:val>
                                            <p:fltVal val="0.5"/>
                                          </p:val>
                                        </p:tav>
                                        <p:tav tm="100000">
                                          <p:val>
                                            <p:strVal val="#ppt_x"/>
                                          </p:val>
                                        </p:tav>
                                      </p:tavLst>
                                    </p:anim>
                                    <p:anim calcmode="lin" valueType="num">
                                      <p:cBhvr>
                                        <p:cTn id="28" dur="500" fill="hold"/>
                                        <p:tgtEl>
                                          <p:spTgt spid="37"/>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5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strVal val="(6*min(max(#ppt_w*#ppt_h,.3),1)-7.4)/-.7*#ppt_w"/>
                                          </p:val>
                                        </p:tav>
                                        <p:tav tm="100000">
                                          <p:val>
                                            <p:strVal val="#ppt_w"/>
                                          </p:val>
                                        </p:tav>
                                      </p:tavLst>
                                    </p:anim>
                                    <p:anim calcmode="lin" valueType="num">
                                      <p:cBhvr>
                                        <p:cTn id="32" dur="500" fill="hold"/>
                                        <p:tgtEl>
                                          <p:spTgt spid="38"/>
                                        </p:tgtEl>
                                        <p:attrNameLst>
                                          <p:attrName>ppt_h</p:attrName>
                                        </p:attrNameLst>
                                      </p:cBhvr>
                                      <p:tavLst>
                                        <p:tav tm="0">
                                          <p:val>
                                            <p:strVal val="(6*min(max(#ppt_w*#ppt_h,.3),1)-7.4)/-.7*#ppt_h"/>
                                          </p:val>
                                        </p:tav>
                                        <p:tav tm="100000">
                                          <p:val>
                                            <p:strVal val="#ppt_h"/>
                                          </p:val>
                                        </p:tav>
                                      </p:tavLst>
                                    </p:anim>
                                    <p:anim calcmode="lin" valueType="num">
                                      <p:cBhvr>
                                        <p:cTn id="33" dur="500" fill="hold"/>
                                        <p:tgtEl>
                                          <p:spTgt spid="38"/>
                                        </p:tgtEl>
                                        <p:attrNameLst>
                                          <p:attrName>ppt_x</p:attrName>
                                        </p:attrNameLst>
                                      </p:cBhvr>
                                      <p:tavLst>
                                        <p:tav tm="0">
                                          <p:val>
                                            <p:fltVal val="0.5"/>
                                          </p:val>
                                        </p:tav>
                                        <p:tav tm="100000">
                                          <p:val>
                                            <p:strVal val="#ppt_x"/>
                                          </p:val>
                                        </p:tav>
                                      </p:tavLst>
                                    </p:anim>
                                    <p:anim calcmode="lin" valueType="num">
                                      <p:cBhvr>
                                        <p:cTn id="34" dur="500" fill="hold"/>
                                        <p:tgtEl>
                                          <p:spTgt spid="38"/>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50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40"/>
                                        </p:tgtEl>
                                        <p:attrNameLst>
                                          <p:attrName>ppt_x</p:attrName>
                                        </p:attrNameLst>
                                      </p:cBhvr>
                                      <p:tavLst>
                                        <p:tav tm="0">
                                          <p:val>
                                            <p:fltVal val="0.5"/>
                                          </p:val>
                                        </p:tav>
                                        <p:tav tm="100000">
                                          <p:val>
                                            <p:strVal val="#ppt_x"/>
                                          </p:val>
                                        </p:tav>
                                      </p:tavLst>
                                    </p:anim>
                                    <p:anim calcmode="lin" valueType="num">
                                      <p:cBhvr>
                                        <p:cTn id="40" dur="500" fill="hold"/>
                                        <p:tgtEl>
                                          <p:spTgt spid="40"/>
                                        </p:tgtEl>
                                        <p:attrNameLst>
                                          <p:attrName>ppt_y</p:attrName>
                                        </p:attrNameLst>
                                      </p:cBhvr>
                                      <p:tavLst>
                                        <p:tav tm="0">
                                          <p:val>
                                            <p:strVal val="1+(6*min(max(#ppt_w*#ppt_h,.3),1)-7.4)/-.7*#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grpId="1" nodeType="clickEffect">
                                  <p:stCondLst>
                                    <p:cond delay="0"/>
                                  </p:stCondLst>
                                  <p:childTnLst>
                                    <p:anim calcmode="lin" valueType="num">
                                      <p:cBhvr>
                                        <p:cTn id="44" dur="500"/>
                                        <p:tgtEl>
                                          <p:spTgt spid="41"/>
                                        </p:tgtEl>
                                        <p:attrNameLst>
                                          <p:attrName>ppt_w</p:attrName>
                                        </p:attrNameLst>
                                      </p:cBhvr>
                                      <p:tavLst>
                                        <p:tav tm="0">
                                          <p:val>
                                            <p:strVal val="ppt_w"/>
                                          </p:val>
                                        </p:tav>
                                        <p:tav tm="100000">
                                          <p:val>
                                            <p:fltVal val="0"/>
                                          </p:val>
                                        </p:tav>
                                      </p:tavLst>
                                    </p:anim>
                                    <p:anim calcmode="lin" valueType="num">
                                      <p:cBhvr>
                                        <p:cTn id="45" dur="500"/>
                                        <p:tgtEl>
                                          <p:spTgt spid="41"/>
                                        </p:tgtEl>
                                        <p:attrNameLst>
                                          <p:attrName>ppt_h</p:attrName>
                                        </p:attrNameLst>
                                      </p:cBhvr>
                                      <p:tavLst>
                                        <p:tav tm="0">
                                          <p:val>
                                            <p:strVal val="ppt_h"/>
                                          </p:val>
                                        </p:tav>
                                        <p:tav tm="100000">
                                          <p:val>
                                            <p:fltVal val="0"/>
                                          </p:val>
                                        </p:tav>
                                      </p:tavLst>
                                    </p:anim>
                                    <p:set>
                                      <p:cBhvr>
                                        <p:cTn id="46"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audio12.wav"/>
                                        </p:tgtEl>
                                      </p:cMediaNode>
                                    </p:audio>
                                  </p:subTnLst>
                                </p:cTn>
                              </p:par>
                              <p:par>
                                <p:cTn id="47" presetID="23" presetClass="exit" presetSubtype="32" fill="hold" grpId="1" nodeType="withEffect">
                                  <p:stCondLst>
                                    <p:cond delay="0"/>
                                  </p:stCondLst>
                                  <p:childTnLst>
                                    <p:anim calcmode="lin" valueType="num">
                                      <p:cBhvr>
                                        <p:cTn id="48" dur="500"/>
                                        <p:tgtEl>
                                          <p:spTgt spid="39"/>
                                        </p:tgtEl>
                                        <p:attrNameLst>
                                          <p:attrName>ppt_w</p:attrName>
                                        </p:attrNameLst>
                                      </p:cBhvr>
                                      <p:tavLst>
                                        <p:tav tm="0">
                                          <p:val>
                                            <p:strVal val="ppt_w"/>
                                          </p:val>
                                        </p:tav>
                                        <p:tav tm="100000">
                                          <p:val>
                                            <p:fltVal val="0"/>
                                          </p:val>
                                        </p:tav>
                                      </p:tavLst>
                                    </p:anim>
                                    <p:anim calcmode="lin" valueType="num">
                                      <p:cBhvr>
                                        <p:cTn id="49" dur="500"/>
                                        <p:tgtEl>
                                          <p:spTgt spid="39"/>
                                        </p:tgtEl>
                                        <p:attrNameLst>
                                          <p:attrName>ppt_h</p:attrName>
                                        </p:attrNameLst>
                                      </p:cBhvr>
                                      <p:tavLst>
                                        <p:tav tm="0">
                                          <p:val>
                                            <p:strVal val="ppt_h"/>
                                          </p:val>
                                        </p:tav>
                                        <p:tav tm="100000">
                                          <p:val>
                                            <p:fltVal val="0"/>
                                          </p:val>
                                        </p:tav>
                                      </p:tavLst>
                                    </p:anim>
                                    <p:set>
                                      <p:cBhvr>
                                        <p:cTn id="50" dur="1" fill="hold">
                                          <p:stCondLst>
                                            <p:cond delay="499"/>
                                          </p:stCondLst>
                                        </p:cTn>
                                        <p:tgtEl>
                                          <p:spTgt spid="39"/>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500"/>
                                        <p:tgtEl>
                                          <p:spTgt spid="37"/>
                                        </p:tgtEl>
                                        <p:attrNameLst>
                                          <p:attrName>ppt_w</p:attrName>
                                        </p:attrNameLst>
                                      </p:cBhvr>
                                      <p:tavLst>
                                        <p:tav tm="0">
                                          <p:val>
                                            <p:strVal val="ppt_w"/>
                                          </p:val>
                                        </p:tav>
                                        <p:tav tm="100000">
                                          <p:val>
                                            <p:fltVal val="0"/>
                                          </p:val>
                                        </p:tav>
                                      </p:tavLst>
                                    </p:anim>
                                    <p:anim calcmode="lin" valueType="num">
                                      <p:cBhvr>
                                        <p:cTn id="53" dur="500"/>
                                        <p:tgtEl>
                                          <p:spTgt spid="37"/>
                                        </p:tgtEl>
                                        <p:attrNameLst>
                                          <p:attrName>ppt_h</p:attrName>
                                        </p:attrNameLst>
                                      </p:cBhvr>
                                      <p:tavLst>
                                        <p:tav tm="0">
                                          <p:val>
                                            <p:strVal val="ppt_h"/>
                                          </p:val>
                                        </p:tav>
                                        <p:tav tm="100000">
                                          <p:val>
                                            <p:fltVal val="0"/>
                                          </p:val>
                                        </p:tav>
                                      </p:tavLst>
                                    </p:anim>
                                    <p:set>
                                      <p:cBhvr>
                                        <p:cTn id="54" dur="1" fill="hold">
                                          <p:stCondLst>
                                            <p:cond delay="499"/>
                                          </p:stCondLst>
                                        </p:cTn>
                                        <p:tgtEl>
                                          <p:spTgt spid="37"/>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p:tgtEl>
                                          <p:spTgt spid="38"/>
                                        </p:tgtEl>
                                        <p:attrNameLst>
                                          <p:attrName>ppt_w</p:attrName>
                                        </p:attrNameLst>
                                      </p:cBhvr>
                                      <p:tavLst>
                                        <p:tav tm="0">
                                          <p:val>
                                            <p:strVal val="ppt_w"/>
                                          </p:val>
                                        </p:tav>
                                        <p:tav tm="100000">
                                          <p:val>
                                            <p:fltVal val="0"/>
                                          </p:val>
                                        </p:tav>
                                      </p:tavLst>
                                    </p:anim>
                                    <p:anim calcmode="lin" valueType="num">
                                      <p:cBhvr>
                                        <p:cTn id="57" dur="500"/>
                                        <p:tgtEl>
                                          <p:spTgt spid="38"/>
                                        </p:tgtEl>
                                        <p:attrNameLst>
                                          <p:attrName>ppt_h</p:attrName>
                                        </p:attrNameLst>
                                      </p:cBhvr>
                                      <p:tavLst>
                                        <p:tav tm="0">
                                          <p:val>
                                            <p:strVal val="ppt_h"/>
                                          </p:val>
                                        </p:tav>
                                        <p:tav tm="100000">
                                          <p:val>
                                            <p:fltVal val="0"/>
                                          </p:val>
                                        </p:tav>
                                      </p:tavLst>
                                    </p:anim>
                                    <p:set>
                                      <p:cBhvr>
                                        <p:cTn id="58" dur="1" fill="hold">
                                          <p:stCondLst>
                                            <p:cond delay="499"/>
                                          </p:stCondLst>
                                        </p:cTn>
                                        <p:tgtEl>
                                          <p:spTgt spid="38"/>
                                        </p:tgtEl>
                                        <p:attrNameLst>
                                          <p:attrName>style.visibility</p:attrName>
                                        </p:attrNameLst>
                                      </p:cBhvr>
                                      <p:to>
                                        <p:strVal val="hidden"/>
                                      </p:to>
                                    </p:set>
                                  </p:childTnLst>
                                </p:cTn>
                              </p:par>
                              <p:par>
                                <p:cTn id="59" presetID="23" presetClass="exit" presetSubtype="32" fill="hold" grpId="1" nodeType="withEffect">
                                  <p:stCondLst>
                                    <p:cond delay="0"/>
                                  </p:stCondLst>
                                  <p:childTnLst>
                                    <p:anim calcmode="lin" valueType="num">
                                      <p:cBhvr>
                                        <p:cTn id="60" dur="500"/>
                                        <p:tgtEl>
                                          <p:spTgt spid="40"/>
                                        </p:tgtEl>
                                        <p:attrNameLst>
                                          <p:attrName>ppt_w</p:attrName>
                                        </p:attrNameLst>
                                      </p:cBhvr>
                                      <p:tavLst>
                                        <p:tav tm="0">
                                          <p:val>
                                            <p:strVal val="ppt_w"/>
                                          </p:val>
                                        </p:tav>
                                        <p:tav tm="100000">
                                          <p:val>
                                            <p:fltVal val="0"/>
                                          </p:val>
                                        </p:tav>
                                      </p:tavLst>
                                    </p:anim>
                                    <p:anim calcmode="lin" valueType="num">
                                      <p:cBhvr>
                                        <p:cTn id="61" dur="500"/>
                                        <p:tgtEl>
                                          <p:spTgt spid="40"/>
                                        </p:tgtEl>
                                        <p:attrNameLst>
                                          <p:attrName>ppt_h</p:attrName>
                                        </p:attrNameLst>
                                      </p:cBhvr>
                                      <p:tavLst>
                                        <p:tav tm="0">
                                          <p:val>
                                            <p:strVal val="ppt_h"/>
                                          </p:val>
                                        </p:tav>
                                        <p:tav tm="100000">
                                          <p:val>
                                            <p:fltVal val="0"/>
                                          </p:val>
                                        </p:tav>
                                      </p:tavLst>
                                    </p:anim>
                                    <p:set>
                                      <p:cBhvr>
                                        <p:cTn id="62" dur="1" fill="hold">
                                          <p:stCondLst>
                                            <p:cond delay="499"/>
                                          </p:stCondLst>
                                        </p:cTn>
                                        <p:tgtEl>
                                          <p:spTgt spid="40"/>
                                        </p:tgtEl>
                                        <p:attrNameLst>
                                          <p:attrName>style.visibility</p:attrName>
                                        </p:attrNameLst>
                                      </p:cBhvr>
                                      <p:to>
                                        <p:strVal val="hidden"/>
                                      </p:to>
                                    </p:set>
                                  </p:childTnLst>
                                </p:cTn>
                              </p:par>
                              <p:par>
                                <p:cTn id="63" presetID="1" presetClass="exit" presetSubtype="0" fill="hold" grpId="2" nodeType="withEffect">
                                  <p:stCondLst>
                                    <p:cond delay="500"/>
                                  </p:stCondLst>
                                  <p:childTnLst>
                                    <p:set>
                                      <p:cBhvr>
                                        <p:cTn id="6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6" name="50_50.wav"/>
                                        </p:tgtEl>
                                      </p:cMediaNode>
                                    </p:audio>
                                  </p:subTnLst>
                                </p:cTn>
                              </p:par>
                              <p:par>
                                <p:cTn id="65" presetID="1" presetClass="exit" presetSubtype="0" fill="hold" grpId="2" nodeType="withEffect">
                                  <p:stCondLst>
                                    <p:cond delay="500"/>
                                  </p:stCondLst>
                                  <p:childTnLst>
                                    <p:set>
                                      <p:cBhvr>
                                        <p:cTn id="66" dur="1" fill="hold">
                                          <p:stCondLst>
                                            <p:cond delay="0"/>
                                          </p:stCondLst>
                                        </p:cTn>
                                        <p:tgtEl>
                                          <p:spTgt spid="4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1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39"/>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39"/>
                                        </p:tgtEl>
                                        <p:attrNameLst>
                                          <p:attrName>fillcolor</p:attrName>
                                        </p:attrNameLst>
                                      </p:cBhvr>
                                      <p:to>
                                        <a:schemeClr val="accent2"/>
                                      </p:to>
                                    </p:animClr>
                                    <p:set>
                                      <p:cBhvr>
                                        <p:cTn id="76" dur="500" fill="hold"/>
                                        <p:tgtEl>
                                          <p:spTgt spid="39"/>
                                        </p:tgtEl>
                                        <p:attrNameLst>
                                          <p:attrName>fill.type</p:attrName>
                                        </p:attrNameLst>
                                      </p:cBhvr>
                                      <p:to>
                                        <p:strVal val="solid"/>
                                      </p:to>
                                    </p:set>
                                    <p:set>
                                      <p:cBhvr>
                                        <p:cTn id="77" dur="500" fill="hold"/>
                                        <p:tgtEl>
                                          <p:spTgt spid="39"/>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7" name="audio25.wav"/>
                                        </p:tgtEl>
                                      </p:cMediaNode>
                                    </p:audio>
                                  </p:subTnLst>
                                </p:cTn>
                              </p:par>
                            </p:childTnLst>
                          </p:cTn>
                        </p:par>
                        <p:par>
                          <p:cTn id="78" fill="hold">
                            <p:stCondLst>
                              <p:cond delay="500"/>
                            </p:stCondLst>
                            <p:childTnLst>
                              <p:par>
                                <p:cTn id="79" presetID="1" presetClass="emph" presetSubtype="2" repeatCount="4000" fill="hold" nodeType="afterEffect">
                                  <p:stCondLst>
                                    <p:cond delay="5000"/>
                                  </p:stCondLst>
                                  <p:childTnLst>
                                    <p:animClr clrSpc="rgb" dir="cw">
                                      <p:cBhvr>
                                        <p:cTn id="80" dur="500" fill="hold"/>
                                        <p:tgtEl>
                                          <p:spTgt spid="38"/>
                                        </p:tgtEl>
                                        <p:attrNameLst>
                                          <p:attrName>fillcolor</p:attrName>
                                        </p:attrNameLst>
                                      </p:cBhvr>
                                      <p:to>
                                        <a:srgbClr val="16F82C"/>
                                      </p:to>
                                    </p:animClr>
                                    <p:set>
                                      <p:cBhvr>
                                        <p:cTn id="81" dur="500" fill="hold"/>
                                        <p:tgtEl>
                                          <p:spTgt spid="38"/>
                                        </p:tgtEl>
                                        <p:attrNameLst>
                                          <p:attrName>fill.type</p:attrName>
                                        </p:attrNameLst>
                                      </p:cBhvr>
                                      <p:to>
                                        <p:strVal val="solid"/>
                                      </p:to>
                                    </p:set>
                                    <p:set>
                                      <p:cBhvr>
                                        <p:cTn id="82" dur="500" fill="hold"/>
                                        <p:tgtEl>
                                          <p:spTgt spid="38"/>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9"/>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37"/>
                                        </p:tgtEl>
                                        <p:attrNameLst>
                                          <p:attrName>fillcolor</p:attrName>
                                        </p:attrNameLst>
                                      </p:cBhvr>
                                      <p:to>
                                        <a:schemeClr val="accent2"/>
                                      </p:to>
                                    </p:animClr>
                                    <p:set>
                                      <p:cBhvr>
                                        <p:cTn id="88" dur="500" fill="hold"/>
                                        <p:tgtEl>
                                          <p:spTgt spid="37"/>
                                        </p:tgtEl>
                                        <p:attrNameLst>
                                          <p:attrName>fill.type</p:attrName>
                                        </p:attrNameLst>
                                      </p:cBhvr>
                                      <p:to>
                                        <p:strVal val="solid"/>
                                      </p:to>
                                    </p:set>
                                    <p:set>
                                      <p:cBhvr>
                                        <p:cTn id="89" dur="500" fill="hold"/>
                                        <p:tgtEl>
                                          <p:spTgt spid="37"/>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7" name="audio25.wav"/>
                                        </p:tgtEl>
                                      </p:cMediaNode>
                                    </p:audio>
                                  </p:subTnLst>
                                </p:cTn>
                              </p:par>
                            </p:childTnLst>
                          </p:cTn>
                        </p:par>
                        <p:par>
                          <p:cTn id="90" fill="hold">
                            <p:stCondLst>
                              <p:cond delay="500"/>
                            </p:stCondLst>
                            <p:childTnLst>
                              <p:par>
                                <p:cTn id="91" presetID="1" presetClass="emph" presetSubtype="2" repeatCount="4000" fill="hold" nodeType="afterEffect">
                                  <p:stCondLst>
                                    <p:cond delay="5000"/>
                                  </p:stCondLst>
                                  <p:childTnLst>
                                    <p:animClr clrSpc="rgb" dir="cw">
                                      <p:cBhvr>
                                        <p:cTn id="92" dur="500" fill="hold"/>
                                        <p:tgtEl>
                                          <p:spTgt spid="38"/>
                                        </p:tgtEl>
                                        <p:attrNameLst>
                                          <p:attrName>fillcolor</p:attrName>
                                        </p:attrNameLst>
                                      </p:cBhvr>
                                      <p:to>
                                        <a:srgbClr val="16F82C"/>
                                      </p:to>
                                    </p:animClr>
                                    <p:set>
                                      <p:cBhvr>
                                        <p:cTn id="93" dur="500" fill="hold"/>
                                        <p:tgtEl>
                                          <p:spTgt spid="38"/>
                                        </p:tgtEl>
                                        <p:attrNameLst>
                                          <p:attrName>fill.type</p:attrName>
                                        </p:attrNameLst>
                                      </p:cBhvr>
                                      <p:to>
                                        <p:strVal val="solid"/>
                                      </p:to>
                                    </p:set>
                                    <p:set>
                                      <p:cBhvr>
                                        <p:cTn id="94" dur="500" fill="hold"/>
                                        <p:tgtEl>
                                          <p:spTgt spid="38"/>
                                        </p:tgtEl>
                                        <p:attrNameLst>
                                          <p:attrName>fill.on</p:attrName>
                                        </p:attrNameLst>
                                      </p:cBhvr>
                                      <p:to>
                                        <p:strVal val="true"/>
                                      </p:to>
                                    </p:set>
                                  </p:childTnLst>
                                  <p:subTnLst>
                                    <p:audio>
                                      <p:cMediaNode>
                                        <p:cTn display="0" masterRel="sameClick">
                                          <p:stCondLst>
                                            <p:cond evt="begin" delay="0">
                                              <p:tn val="91"/>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37"/>
                  </p:tgtEl>
                </p:cond>
              </p:nextCondLst>
            </p:seq>
            <p:seq concurrent="1" nextAc="seek">
              <p:cTn id="95" restart="whenNotActive" fill="hold" evtFilter="cancelBubble" nodeType="interactiveSeq">
                <p:stCondLst>
                  <p:cond evt="onClick" delay="0">
                    <p:tgtEl>
                      <p:spTgt spid="40"/>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500" fill="hold"/>
                                        <p:tgtEl>
                                          <p:spTgt spid="40"/>
                                        </p:tgtEl>
                                        <p:attrNameLst>
                                          <p:attrName>fillcolor</p:attrName>
                                        </p:attrNameLst>
                                      </p:cBhvr>
                                      <p:to>
                                        <a:schemeClr val="accent2"/>
                                      </p:to>
                                    </p:animClr>
                                    <p:set>
                                      <p:cBhvr>
                                        <p:cTn id="100" dur="500" fill="hold"/>
                                        <p:tgtEl>
                                          <p:spTgt spid="40"/>
                                        </p:tgtEl>
                                        <p:attrNameLst>
                                          <p:attrName>fill.type</p:attrName>
                                        </p:attrNameLst>
                                      </p:cBhvr>
                                      <p:to>
                                        <p:strVal val="solid"/>
                                      </p:to>
                                    </p:set>
                                    <p:set>
                                      <p:cBhvr>
                                        <p:cTn id="101" dur="500" fill="hold"/>
                                        <p:tgtEl>
                                          <p:spTgt spid="40"/>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7" name="audio25.wav"/>
                                        </p:tgtEl>
                                      </p:cMediaNode>
                                    </p:audio>
                                  </p:subTnLst>
                                </p:cTn>
                              </p:par>
                            </p:childTnLst>
                          </p:cTn>
                        </p:par>
                        <p:par>
                          <p:cTn id="102" fill="hold">
                            <p:stCondLst>
                              <p:cond delay="500"/>
                            </p:stCondLst>
                            <p:childTnLst>
                              <p:par>
                                <p:cTn id="103" presetID="1" presetClass="emph" presetSubtype="2" repeatCount="4000" fill="hold" nodeType="afterEffect">
                                  <p:stCondLst>
                                    <p:cond delay="5000"/>
                                  </p:stCondLst>
                                  <p:childTnLst>
                                    <p:animClr clrSpc="rgb" dir="cw">
                                      <p:cBhvr>
                                        <p:cTn id="104" dur="500" fill="hold"/>
                                        <p:tgtEl>
                                          <p:spTgt spid="38"/>
                                        </p:tgtEl>
                                        <p:attrNameLst>
                                          <p:attrName>fillcolor</p:attrName>
                                        </p:attrNameLst>
                                      </p:cBhvr>
                                      <p:to>
                                        <a:srgbClr val="16F82C"/>
                                      </p:to>
                                    </p:animClr>
                                    <p:set>
                                      <p:cBhvr>
                                        <p:cTn id="105" dur="500" fill="hold"/>
                                        <p:tgtEl>
                                          <p:spTgt spid="38"/>
                                        </p:tgtEl>
                                        <p:attrNameLst>
                                          <p:attrName>fill.type</p:attrName>
                                        </p:attrNameLst>
                                      </p:cBhvr>
                                      <p:to>
                                        <p:strVal val="solid"/>
                                      </p:to>
                                    </p:set>
                                    <p:set>
                                      <p:cBhvr>
                                        <p:cTn id="106" dur="500" fill="hold"/>
                                        <p:tgtEl>
                                          <p:spTgt spid="38"/>
                                        </p:tgtEl>
                                        <p:attrNameLst>
                                          <p:attrName>fill.on</p:attrName>
                                        </p:attrNameLst>
                                      </p:cBhvr>
                                      <p:to>
                                        <p:strVal val="true"/>
                                      </p:to>
                                    </p:set>
                                  </p:childTnLst>
                                  <p:subTnLst>
                                    <p:audio>
                                      <p:cMediaNode>
                                        <p:cTn display="0" masterRel="sameClick">
                                          <p:stCondLst>
                                            <p:cond evt="begin" delay="0">
                                              <p:tn val="103"/>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40"/>
                  </p:tgtEl>
                </p:cond>
              </p:nextCondLst>
            </p:seq>
            <p:seq concurrent="1" nextAc="seek">
              <p:cTn id="107" restart="whenNotActive" fill="hold" evtFilter="cancelBubble" nodeType="interactiveSeq">
                <p:stCondLst>
                  <p:cond evt="onClick" delay="0">
                    <p:tgtEl>
                      <p:spTgt spid="38"/>
                    </p:tgtEl>
                  </p:cond>
                </p:stCondLst>
                <p:endSync evt="end" delay="0">
                  <p:rtn val="all"/>
                </p:endSync>
                <p:childTnLst>
                  <p:par>
                    <p:cTn id="108" fill="hold">
                      <p:stCondLst>
                        <p:cond delay="0"/>
                      </p:stCondLst>
                      <p:childTnLst>
                        <p:par>
                          <p:cTn id="109" fill="hold">
                            <p:stCondLst>
                              <p:cond delay="0"/>
                            </p:stCondLst>
                            <p:childTnLst>
                              <p:par>
                                <p:cTn id="110" presetID="1" presetClass="emph" presetSubtype="2" fill="hold" nodeType="clickEffect">
                                  <p:stCondLst>
                                    <p:cond delay="0"/>
                                  </p:stCondLst>
                                  <p:childTnLst>
                                    <p:animClr clrSpc="rgb" dir="cw">
                                      <p:cBhvr>
                                        <p:cTn id="111" dur="500" fill="hold"/>
                                        <p:tgtEl>
                                          <p:spTgt spid="38"/>
                                        </p:tgtEl>
                                        <p:attrNameLst>
                                          <p:attrName>fillcolor</p:attrName>
                                        </p:attrNameLst>
                                      </p:cBhvr>
                                      <p:to>
                                        <a:schemeClr val="accent2"/>
                                      </p:to>
                                    </p:animClr>
                                    <p:set>
                                      <p:cBhvr>
                                        <p:cTn id="112" dur="500" fill="hold"/>
                                        <p:tgtEl>
                                          <p:spTgt spid="38"/>
                                        </p:tgtEl>
                                        <p:attrNameLst>
                                          <p:attrName>fill.type</p:attrName>
                                        </p:attrNameLst>
                                      </p:cBhvr>
                                      <p:to>
                                        <p:strVal val="solid"/>
                                      </p:to>
                                    </p:set>
                                    <p:set>
                                      <p:cBhvr>
                                        <p:cTn id="113" dur="500" fill="hold"/>
                                        <p:tgtEl>
                                          <p:spTgt spid="38"/>
                                        </p:tgtEl>
                                        <p:attrNameLst>
                                          <p:attrName>fill.on</p:attrName>
                                        </p:attrNameLst>
                                      </p:cBhvr>
                                      <p:to>
                                        <p:strVal val="true"/>
                                      </p:to>
                                    </p:set>
                                  </p:childTnLst>
                                  <p:subTnLst>
                                    <p:audio>
                                      <p:cMediaNode>
                                        <p:cTn display="0" masterRel="sameClick">
                                          <p:stCondLst>
                                            <p:cond evt="begin" delay="0">
                                              <p:tn val="110"/>
                                            </p:cond>
                                          </p:stCondLst>
                                          <p:endCondLst>
                                            <p:cond evt="onStopAudio" delay="0">
                                              <p:tgtEl>
                                                <p:sldTgt/>
                                              </p:tgtEl>
                                            </p:cond>
                                          </p:endCondLst>
                                        </p:cTn>
                                        <p:tgtEl>
                                          <p:sndTgt r:embed="rId7" name="audio25.wav"/>
                                        </p:tgtEl>
                                      </p:cMediaNode>
                                    </p:audio>
                                  </p:subTnLst>
                                </p:cTn>
                              </p:par>
                            </p:childTnLst>
                          </p:cTn>
                        </p:par>
                        <p:par>
                          <p:cTn id="114" fill="hold">
                            <p:stCondLst>
                              <p:cond delay="500"/>
                            </p:stCondLst>
                            <p:childTnLst>
                              <p:par>
                                <p:cTn id="115" presetID="1" presetClass="emph" presetSubtype="2" repeatCount="4000" fill="hold" nodeType="afterEffect">
                                  <p:stCondLst>
                                    <p:cond delay="5000"/>
                                  </p:stCondLst>
                                  <p:childTnLst>
                                    <p:animClr clrSpc="rgb" dir="cw">
                                      <p:cBhvr>
                                        <p:cTn id="116" dur="500" fill="hold"/>
                                        <p:tgtEl>
                                          <p:spTgt spid="38"/>
                                        </p:tgtEl>
                                        <p:attrNameLst>
                                          <p:attrName>fillcolor</p:attrName>
                                        </p:attrNameLst>
                                      </p:cBhvr>
                                      <p:to>
                                        <a:srgbClr val="16F82C"/>
                                      </p:to>
                                    </p:animClr>
                                    <p:set>
                                      <p:cBhvr>
                                        <p:cTn id="117" dur="500" fill="hold"/>
                                        <p:tgtEl>
                                          <p:spTgt spid="38"/>
                                        </p:tgtEl>
                                        <p:attrNameLst>
                                          <p:attrName>fill.type</p:attrName>
                                        </p:attrNameLst>
                                      </p:cBhvr>
                                      <p:to>
                                        <p:strVal val="solid"/>
                                      </p:to>
                                    </p:set>
                                    <p:set>
                                      <p:cBhvr>
                                        <p:cTn id="118" dur="500" fill="hold"/>
                                        <p:tgtEl>
                                          <p:spTgt spid="38"/>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38"/>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 presetClass="mediacall" presetSubtype="0" fill="hold" nodeType="withEffect">
                                  <p:stCondLst>
                                    <p:cond delay="0"/>
                                  </p:stCondLst>
                                  <p:childTnLst>
                                    <p:cmd type="call" cmd="togglePause">
                                      <p:cBhvr>
                                        <p:cTn id="123" dur="1" fill="hold"/>
                                        <p:tgtEl>
                                          <p:spTgt spid="34"/>
                                        </p:tgtEl>
                                      </p:cBhvr>
                                    </p:cmd>
                                  </p:childTnLst>
                                </p:cTn>
                              </p:par>
                            </p:childTnLst>
                          </p:cTn>
                        </p:par>
                      </p:childTnLst>
                    </p:cTn>
                  </p:par>
                </p:childTnLst>
              </p:cTn>
              <p:nextCondLst>
                <p:cond evt="onClick" delay="0">
                  <p:tgtEl>
                    <p:spTgt spid="34"/>
                  </p:tgtEl>
                </p:cond>
              </p:nextCondLst>
            </p:seq>
            <p:seq concurrent="1" nextAc="seek">
              <p:cTn id="124" restart="whenNotActive" fill="hold" evtFilter="cancelBubble" nodeType="interactiveSeq">
                <p:stCondLst>
                  <p:cond evt="onClick" delay="0">
                    <p:tgtEl>
                      <p:spTgt spid="45"/>
                    </p:tgtEl>
                  </p:cond>
                </p:stCondLst>
                <p:endSync evt="end" delay="0">
                  <p:rtn val="all"/>
                </p:endSync>
                <p:childTnLst>
                  <p:par>
                    <p:cTn id="125" fill="hold">
                      <p:stCondLst>
                        <p:cond delay="0"/>
                      </p:stCondLst>
                      <p:childTnLst>
                        <p:par>
                          <p:cTn id="126" fill="hold">
                            <p:stCondLst>
                              <p:cond delay="0"/>
                            </p:stCondLst>
                            <p:childTnLst>
                              <p:par>
                                <p:cTn id="127" presetID="6" presetClass="emph" presetSubtype="0" autoRev="1" fill="hold" nodeType="clickEffect">
                                  <p:stCondLst>
                                    <p:cond delay="0"/>
                                  </p:stCondLst>
                                  <p:childTnLst>
                                    <p:animScale>
                                      <p:cBhvr>
                                        <p:cTn id="128" dur="500" fill="hold"/>
                                        <p:tgtEl>
                                          <p:spTgt spid="45"/>
                                        </p:tgtEl>
                                      </p:cBhvr>
                                      <p:by x="125000" y="125000"/>
                                    </p:animScale>
                                  </p:childTnLst>
                                  <p:subTnLst>
                                    <p:audio>
                                      <p:cMediaNode>
                                        <p:cTn display="0" masterRel="sameClick">
                                          <p:stCondLst>
                                            <p:cond evt="begin" delay="0">
                                              <p:tn val="127"/>
                                            </p:cond>
                                          </p:stCondLst>
                                          <p:endCondLst>
                                            <p:cond evt="onStopAudio" delay="0">
                                              <p:tgtEl>
                                                <p:sldTgt/>
                                              </p:tgtEl>
                                            </p:cond>
                                          </p:endCondLst>
                                        </p:cTn>
                                        <p:tgtEl>
                                          <p:sndTgt r:embed="rId10" name="chuong reo.wav"/>
                                        </p:tgtEl>
                                      </p:cMediaNode>
                                    </p:audio>
                                  </p:subTnLst>
                                </p:cTn>
                              </p:par>
                            </p:childTnLst>
                          </p:cTn>
                        </p:par>
                        <p:par>
                          <p:cTn id="129" fill="hold">
                            <p:stCondLst>
                              <p:cond delay="1000"/>
                            </p:stCondLst>
                            <p:childTnLst>
                              <p:par>
                                <p:cTn id="130" presetID="47" presetClass="entr" presetSubtype="0" fill="hold" nodeType="after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fade">
                                      <p:cBhvr>
                                        <p:cTn id="132" dur="1000"/>
                                        <p:tgtEl>
                                          <p:spTgt spid="49"/>
                                        </p:tgtEl>
                                      </p:cBhvr>
                                    </p:animEffect>
                                    <p:anim calcmode="lin" valueType="num">
                                      <p:cBhvr>
                                        <p:cTn id="133" dur="1000" fill="hold"/>
                                        <p:tgtEl>
                                          <p:spTgt spid="49"/>
                                        </p:tgtEl>
                                        <p:attrNameLst>
                                          <p:attrName>ppt_x</p:attrName>
                                        </p:attrNameLst>
                                      </p:cBhvr>
                                      <p:tavLst>
                                        <p:tav tm="0">
                                          <p:val>
                                            <p:strVal val="#ppt_x"/>
                                          </p:val>
                                        </p:tav>
                                        <p:tav tm="100000">
                                          <p:val>
                                            <p:strVal val="#ppt_x"/>
                                          </p:val>
                                        </p:tav>
                                      </p:tavLst>
                                    </p:anim>
                                    <p:anim calcmode="lin" valueType="num">
                                      <p:cBhvr>
                                        <p:cTn id="134" dur="1000" fill="hold"/>
                                        <p:tgtEl>
                                          <p:spTgt spid="49"/>
                                        </p:tgtEl>
                                        <p:attrNameLst>
                                          <p:attrName>ppt_y</p:attrName>
                                        </p:attrNameLst>
                                      </p:cBhvr>
                                      <p:tavLst>
                                        <p:tav tm="0">
                                          <p:val>
                                            <p:strVal val="#ppt_y-.1"/>
                                          </p:val>
                                        </p:tav>
                                        <p:tav tm="100000">
                                          <p:val>
                                            <p:strVal val="#ppt_y"/>
                                          </p:val>
                                        </p:tav>
                                      </p:tavLst>
                                    </p:anim>
                                  </p:childTnLst>
                                </p:cTn>
                              </p:par>
                            </p:childTnLst>
                          </p:cTn>
                        </p:par>
                        <p:par>
                          <p:cTn id="135" fill="hold">
                            <p:stCondLst>
                              <p:cond delay="2000"/>
                            </p:stCondLst>
                            <p:childTnLst>
                              <p:par>
                                <p:cTn id="136" presetID="2" presetClass="exit" presetSubtype="1" fill="hold" nodeType="afterEffect">
                                  <p:stCondLst>
                                    <p:cond delay="1000"/>
                                  </p:stCondLst>
                                  <p:childTnLst>
                                    <p:anim calcmode="lin" valueType="num">
                                      <p:cBhvr additive="base">
                                        <p:cTn id="137" dur="500"/>
                                        <p:tgtEl>
                                          <p:spTgt spid="49"/>
                                        </p:tgtEl>
                                        <p:attrNameLst>
                                          <p:attrName>ppt_x</p:attrName>
                                        </p:attrNameLst>
                                      </p:cBhvr>
                                      <p:tavLst>
                                        <p:tav tm="0">
                                          <p:val>
                                            <p:strVal val="ppt_x"/>
                                          </p:val>
                                        </p:tav>
                                        <p:tav tm="100000">
                                          <p:val>
                                            <p:strVal val="ppt_x"/>
                                          </p:val>
                                        </p:tav>
                                      </p:tavLst>
                                    </p:anim>
                                    <p:anim calcmode="lin" valueType="num">
                                      <p:cBhvr additive="base">
                                        <p:cTn id="138" dur="500"/>
                                        <p:tgtEl>
                                          <p:spTgt spid="49"/>
                                        </p:tgtEl>
                                        <p:attrNameLst>
                                          <p:attrName>ppt_y</p:attrName>
                                        </p:attrNameLst>
                                      </p:cBhvr>
                                      <p:tavLst>
                                        <p:tav tm="0">
                                          <p:val>
                                            <p:strVal val="ppt_y"/>
                                          </p:val>
                                        </p:tav>
                                        <p:tav tm="100000">
                                          <p:val>
                                            <p:strVal val="0-ppt_h/2"/>
                                          </p:val>
                                        </p:tav>
                                      </p:tavLst>
                                    </p:anim>
                                    <p:set>
                                      <p:cBhvr>
                                        <p:cTn id="139"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40" restart="whenNotActive" fill="hold" evtFilter="cancelBubble" nodeType="interactiveSeq">
                <p:stCondLst>
                  <p:cond evt="onClick" delay="0">
                    <p:tgtEl>
                      <p:spTgt spid="46"/>
                    </p:tgtEl>
                  </p:cond>
                </p:stCondLst>
                <p:endSync evt="end" delay="0">
                  <p:rtn val="all"/>
                </p:endSync>
                <p:childTnLst>
                  <p:par>
                    <p:cTn id="141" fill="hold">
                      <p:stCondLst>
                        <p:cond delay="0"/>
                      </p:stCondLst>
                      <p:childTnLst>
                        <p:par>
                          <p:cTn id="142" fill="hold">
                            <p:stCondLst>
                              <p:cond delay="0"/>
                            </p:stCondLst>
                            <p:childTnLst>
                              <p:par>
                                <p:cTn id="143" presetID="6" presetClass="emph" presetSubtype="0" autoRev="1" fill="hold" nodeType="clickEffect">
                                  <p:stCondLst>
                                    <p:cond delay="0"/>
                                  </p:stCondLst>
                                  <p:childTnLst>
                                    <p:animScale>
                                      <p:cBhvr>
                                        <p:cTn id="144" dur="500" fill="hold"/>
                                        <p:tgtEl>
                                          <p:spTgt spid="46"/>
                                        </p:tgtEl>
                                      </p:cBhvr>
                                      <p:by x="125000" y="125000"/>
                                    </p:animScale>
                                  </p:childTnLst>
                                  <p:subTnLst>
                                    <p:audio>
                                      <p:cMediaNode>
                                        <p:cTn display="0" masterRel="sameClick">
                                          <p:stCondLst>
                                            <p:cond evt="begin" delay="0">
                                              <p:tn val="143"/>
                                            </p:cond>
                                          </p:stCondLst>
                                          <p:endCondLst>
                                            <p:cond evt="onStopAudio" delay="0">
                                              <p:tgtEl>
                                                <p:sldTgt/>
                                              </p:tgtEl>
                                            </p:cond>
                                          </p:endCondLst>
                                        </p:cTn>
                                        <p:tgtEl>
                                          <p:sndTgt r:embed="rId11" name="audio1.wav"/>
                                        </p:tgtEl>
                                      </p:cMediaNode>
                                    </p:audio>
                                  </p:subTnLst>
                                </p:cTn>
                              </p:par>
                            </p:childTnLst>
                          </p:cTn>
                        </p:par>
                        <p:par>
                          <p:cTn id="145" fill="hold">
                            <p:stCondLst>
                              <p:cond delay="1000"/>
                            </p:stCondLst>
                            <p:childTnLst>
                              <p:par>
                                <p:cTn id="146" presetID="2" presetClass="entr" presetSubtype="1" fill="hold" nodeType="afterEffect">
                                  <p:stCondLst>
                                    <p:cond delay="1000"/>
                                  </p:stCondLst>
                                  <p:childTnLst>
                                    <p:set>
                                      <p:cBhvr>
                                        <p:cTn id="147" dur="1" fill="hold">
                                          <p:stCondLst>
                                            <p:cond delay="0"/>
                                          </p:stCondLst>
                                        </p:cTn>
                                        <p:tgtEl>
                                          <p:spTgt spid="62"/>
                                        </p:tgtEl>
                                        <p:attrNameLst>
                                          <p:attrName>style.visibility</p:attrName>
                                        </p:attrNameLst>
                                      </p:cBhvr>
                                      <p:to>
                                        <p:strVal val="visible"/>
                                      </p:to>
                                    </p:set>
                                    <p:anim calcmode="lin" valueType="num">
                                      <p:cBhvr additive="base">
                                        <p:cTn id="148" dur="500" fill="hold"/>
                                        <p:tgtEl>
                                          <p:spTgt spid="62"/>
                                        </p:tgtEl>
                                        <p:attrNameLst>
                                          <p:attrName>ppt_x</p:attrName>
                                        </p:attrNameLst>
                                      </p:cBhvr>
                                      <p:tavLst>
                                        <p:tav tm="0">
                                          <p:val>
                                            <p:strVal val="#ppt_x"/>
                                          </p:val>
                                        </p:tav>
                                        <p:tav tm="100000">
                                          <p:val>
                                            <p:strVal val="#ppt_x"/>
                                          </p:val>
                                        </p:tav>
                                      </p:tavLst>
                                    </p:anim>
                                    <p:anim calcmode="lin" valueType="num">
                                      <p:cBhvr additive="base">
                                        <p:cTn id="149" dur="500" fill="hold"/>
                                        <p:tgtEl>
                                          <p:spTgt spid="62"/>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xit" presetSubtype="1" fill="hold" nodeType="clickEffect">
                                  <p:stCondLst>
                                    <p:cond delay="0"/>
                                  </p:stCondLst>
                                  <p:childTnLst>
                                    <p:anim calcmode="lin" valueType="num">
                                      <p:cBhvr additive="base">
                                        <p:cTn id="153" dur="500"/>
                                        <p:tgtEl>
                                          <p:spTgt spid="62"/>
                                        </p:tgtEl>
                                        <p:attrNameLst>
                                          <p:attrName>ppt_x</p:attrName>
                                        </p:attrNameLst>
                                      </p:cBhvr>
                                      <p:tavLst>
                                        <p:tav tm="0">
                                          <p:val>
                                            <p:strVal val="ppt_x"/>
                                          </p:val>
                                        </p:tav>
                                        <p:tav tm="100000">
                                          <p:val>
                                            <p:strVal val="ppt_x"/>
                                          </p:val>
                                        </p:tav>
                                      </p:tavLst>
                                    </p:anim>
                                    <p:anim calcmode="lin" valueType="num">
                                      <p:cBhvr additive="base">
                                        <p:cTn id="154" dur="500"/>
                                        <p:tgtEl>
                                          <p:spTgt spid="62"/>
                                        </p:tgtEl>
                                        <p:attrNameLst>
                                          <p:attrName>ppt_y</p:attrName>
                                        </p:attrNameLst>
                                      </p:cBhvr>
                                      <p:tavLst>
                                        <p:tav tm="0">
                                          <p:val>
                                            <p:strVal val="ppt_y"/>
                                          </p:val>
                                        </p:tav>
                                        <p:tav tm="100000">
                                          <p:val>
                                            <p:strVal val="0-ppt_h/2"/>
                                          </p:val>
                                        </p:tav>
                                      </p:tavLst>
                                    </p:anim>
                                    <p:set>
                                      <p:cBhvr>
                                        <p:cTn id="15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56" restart="whenNotActive" fill="hold" evtFilter="cancelBubble" nodeType="interactiveSeq">
                <p:stCondLst>
                  <p:cond evt="onClick" delay="0">
                    <p:tgtEl>
                      <p:spTgt spid="63"/>
                    </p:tgtEl>
                  </p:cond>
                </p:stCondLst>
                <p:endSync evt="end" delay="0">
                  <p:rtn val="all"/>
                </p:endSync>
                <p:childTnLst>
                  <p:par>
                    <p:cTn id="157" fill="hold">
                      <p:stCondLst>
                        <p:cond delay="0"/>
                      </p:stCondLst>
                      <p:childTnLst>
                        <p:par>
                          <p:cTn id="158" fill="hold">
                            <p:stCondLst>
                              <p:cond delay="0"/>
                            </p:stCondLst>
                            <p:childTnLst>
                              <p:par>
                                <p:cTn id="159" presetID="6" presetClass="emph" presetSubtype="0" autoRev="1" fill="hold" nodeType="clickEffect">
                                  <p:stCondLst>
                                    <p:cond delay="0"/>
                                  </p:stCondLst>
                                  <p:childTnLst>
                                    <p:animScale>
                                      <p:cBhvr>
                                        <p:cTn id="160" dur="500" fill="hold"/>
                                        <p:tgtEl>
                                          <p:spTgt spid="63"/>
                                        </p:tgtEl>
                                      </p:cBhvr>
                                      <p:by x="125000" y="125000"/>
                                    </p:animScale>
                                  </p:childTnLst>
                                  <p:subTnLst>
                                    <p:audio>
                                      <p:cMediaNode>
                                        <p:cTn display="0" masterRel="sameClick">
                                          <p:stCondLst>
                                            <p:cond evt="begin" delay="0">
                                              <p:tn val="159"/>
                                            </p:cond>
                                          </p:stCondLst>
                                          <p:endCondLst>
                                            <p:cond evt="onStopAudio" delay="0">
                                              <p:tgtEl>
                                                <p:sldTgt/>
                                              </p:tgtEl>
                                            </p:cond>
                                          </p:endCondLst>
                                        </p:cTn>
                                        <p:tgtEl>
                                          <p:sndTgt r:embed="rId11" name="audio1.wav"/>
                                        </p:tgtEl>
                                      </p:cMediaNode>
                                    </p:audio>
                                  </p:subTnLst>
                                </p:cTn>
                              </p:par>
                            </p:childTnLst>
                          </p:cTn>
                        </p:par>
                        <p:par>
                          <p:cTn id="161" fill="hold">
                            <p:stCondLst>
                              <p:cond delay="1000"/>
                            </p:stCondLst>
                            <p:childTnLst>
                              <p:par>
                                <p:cTn id="162" presetID="47" presetClass="entr" presetSubtype="0" fill="hold" nodeType="afterEffect">
                                  <p:stCondLst>
                                    <p:cond delay="250"/>
                                  </p:stCondLst>
                                  <p:childTnLst>
                                    <p:set>
                                      <p:cBhvr>
                                        <p:cTn id="163" dur="1" fill="hold">
                                          <p:stCondLst>
                                            <p:cond delay="0"/>
                                          </p:stCondLst>
                                        </p:cTn>
                                        <p:tgtEl>
                                          <p:spTgt spid="67"/>
                                        </p:tgtEl>
                                        <p:attrNameLst>
                                          <p:attrName>style.visibility</p:attrName>
                                        </p:attrNameLst>
                                      </p:cBhvr>
                                      <p:to>
                                        <p:strVal val="visible"/>
                                      </p:to>
                                    </p:set>
                                    <p:animEffect transition="in" filter="fade">
                                      <p:cBhvr>
                                        <p:cTn id="164" dur="1000"/>
                                        <p:tgtEl>
                                          <p:spTgt spid="67"/>
                                        </p:tgtEl>
                                      </p:cBhvr>
                                    </p:animEffect>
                                    <p:anim calcmode="lin" valueType="num">
                                      <p:cBhvr>
                                        <p:cTn id="165" dur="1000" fill="hold"/>
                                        <p:tgtEl>
                                          <p:spTgt spid="67"/>
                                        </p:tgtEl>
                                        <p:attrNameLst>
                                          <p:attrName>ppt_x</p:attrName>
                                        </p:attrNameLst>
                                      </p:cBhvr>
                                      <p:tavLst>
                                        <p:tav tm="0">
                                          <p:val>
                                            <p:strVal val="#ppt_x"/>
                                          </p:val>
                                        </p:tav>
                                        <p:tav tm="100000">
                                          <p:val>
                                            <p:strVal val="#ppt_x"/>
                                          </p:val>
                                        </p:tav>
                                      </p:tavLst>
                                    </p:anim>
                                    <p:anim calcmode="lin" valueType="num">
                                      <p:cBhvr>
                                        <p:cTn id="16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xit" presetSubtype="0" fill="hold" nodeType="clickEffect">
                                  <p:stCondLst>
                                    <p:cond delay="0"/>
                                  </p:stCondLst>
                                  <p:childTnLst>
                                    <p:animEffect transition="out" filter="fade">
                                      <p:cBhvr>
                                        <p:cTn id="170" dur="1000"/>
                                        <p:tgtEl>
                                          <p:spTgt spid="67"/>
                                        </p:tgtEl>
                                      </p:cBhvr>
                                    </p:animEffect>
                                    <p:anim calcmode="lin" valueType="num">
                                      <p:cBhvr>
                                        <p:cTn id="171" dur="1000"/>
                                        <p:tgtEl>
                                          <p:spTgt spid="67"/>
                                        </p:tgtEl>
                                        <p:attrNameLst>
                                          <p:attrName>ppt_x</p:attrName>
                                        </p:attrNameLst>
                                      </p:cBhvr>
                                      <p:tavLst>
                                        <p:tav tm="0">
                                          <p:val>
                                            <p:strVal val="ppt_x"/>
                                          </p:val>
                                        </p:tav>
                                        <p:tav tm="100000">
                                          <p:val>
                                            <p:strVal val="ppt_x"/>
                                          </p:val>
                                        </p:tav>
                                      </p:tavLst>
                                    </p:anim>
                                    <p:anim calcmode="lin" valueType="num">
                                      <p:cBhvr>
                                        <p:cTn id="172" dur="1000"/>
                                        <p:tgtEl>
                                          <p:spTgt spid="67"/>
                                        </p:tgtEl>
                                        <p:attrNameLst>
                                          <p:attrName>ppt_y</p:attrName>
                                        </p:attrNameLst>
                                      </p:cBhvr>
                                      <p:tavLst>
                                        <p:tav tm="0">
                                          <p:val>
                                            <p:strVal val="ppt_y"/>
                                          </p:val>
                                        </p:tav>
                                        <p:tav tm="100000">
                                          <p:val>
                                            <p:strVal val="ppt_y-.1"/>
                                          </p:val>
                                        </p:tav>
                                      </p:tavLst>
                                    </p:anim>
                                    <p:set>
                                      <p:cBhvr>
                                        <p:cTn id="173"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74" restart="whenNotActive" fill="hold" evtFilter="cancelBubble" nodeType="interactiveSeq">
                <p:stCondLst>
                  <p:cond evt="onClick" delay="0">
                    <p:tgtEl>
                      <p:spTgt spid="44"/>
                    </p:tgtEl>
                  </p:cond>
                </p:stCondLst>
                <p:endSync evt="end" delay="0">
                  <p:rtn val="all"/>
                </p:endSync>
                <p:childTnLst>
                  <p:par>
                    <p:cTn id="175" fill="hold">
                      <p:stCondLst>
                        <p:cond delay="0"/>
                      </p:stCondLst>
                      <p:childTnLst>
                        <p:par>
                          <p:cTn id="176" fill="hold">
                            <p:stCondLst>
                              <p:cond delay="0"/>
                            </p:stCondLst>
                            <p:childTnLst>
                              <p:par>
                                <p:cTn id="177" presetID="6" presetClass="emph" presetSubtype="0" autoRev="1" fill="hold" nodeType="clickEffect">
                                  <p:stCondLst>
                                    <p:cond delay="0"/>
                                  </p:stCondLst>
                                  <p:childTnLst>
                                    <p:animScale>
                                      <p:cBhvr>
                                        <p:cTn id="178" dur="500" fill="hold"/>
                                        <p:tgtEl>
                                          <p:spTgt spid="44"/>
                                        </p:tgtEl>
                                      </p:cBhvr>
                                      <p:by x="125000" y="125000"/>
                                    </p:animScale>
                                  </p:childTnLst>
                                </p:cTn>
                              </p:par>
                            </p:childTnLst>
                          </p:cTn>
                        </p:par>
                      </p:childTnLst>
                    </p:cTn>
                  </p:par>
                </p:childTnLst>
              </p:cTn>
              <p:nextCondLst>
                <p:cond evt="onClick" delay="0">
                  <p:tgtEl>
                    <p:spTgt spid="44"/>
                  </p:tgtEl>
                </p:cond>
              </p:nextCondLst>
            </p:seq>
            <p:seq concurrent="1" nextAc="seek">
              <p:cTn id="179" restart="whenNotActive" fill="hold" evtFilter="cancelBubble" nodeType="interactiveSeq">
                <p:stCondLst>
                  <p:cond evt="onClick" delay="0">
                    <p:tgtEl>
                      <p:spTgt spid="68"/>
                    </p:tgtEl>
                  </p:cond>
                </p:stCondLst>
                <p:endSync evt="end" delay="0">
                  <p:rtn val="all"/>
                </p:endSync>
                <p:childTnLst>
                  <p:par>
                    <p:cTn id="180" fill="hold">
                      <p:stCondLst>
                        <p:cond delay="0"/>
                      </p:stCondLst>
                      <p:childTnLst>
                        <p:par>
                          <p:cTn id="181" fill="hold">
                            <p:stCondLst>
                              <p:cond delay="0"/>
                            </p:stCondLst>
                            <p:childTnLst>
                              <p:par>
                                <p:cTn id="182" presetID="1" presetClass="entr" presetSubtype="0" fill="hold" grpId="0" nodeType="afterEffect">
                                  <p:stCondLst>
                                    <p:cond delay="1000"/>
                                  </p:stCondLst>
                                  <p:childTnLst>
                                    <p:set>
                                      <p:cBhvr>
                                        <p:cTn id="183" dur="1" fill="hold">
                                          <p:stCondLst>
                                            <p:cond delay="0"/>
                                          </p:stCondLst>
                                        </p:cTn>
                                        <p:tgtEl>
                                          <p:spTgt spid="50"/>
                                        </p:tgtEl>
                                        <p:attrNameLst>
                                          <p:attrName>style.visibility</p:attrName>
                                        </p:attrNameLst>
                                      </p:cBhvr>
                                      <p:to>
                                        <p:strVal val="visible"/>
                                      </p:to>
                                    </p:set>
                                  </p:childTnLst>
                                  <p:subTnLst>
                                    <p:audio>
                                      <p:cMediaNode vol="19000">
                                        <p:cTn display="0" masterRel="sameClick">
                                          <p:stCondLst>
                                            <p:cond evt="begin" delay="0">
                                              <p:tn val="182"/>
                                            </p:cond>
                                          </p:stCondLst>
                                          <p:endCondLst>
                                            <p:cond evt="onStopAudio" delay="0">
                                              <p:tgtEl>
                                                <p:sldTgt/>
                                              </p:tgtEl>
                                            </p:cond>
                                          </p:endCondLst>
                                        </p:cTn>
                                        <p:tgtEl>
                                          <p:sndTgt r:embed="rId12" name="Ding.wav"/>
                                        </p:tgtEl>
                                      </p:cMediaNode>
                                    </p:audio>
                                  </p:subTnLst>
                                </p:cTn>
                              </p:par>
                            </p:childTnLst>
                          </p:cTn>
                        </p:par>
                        <p:par>
                          <p:cTn id="184" fill="hold">
                            <p:stCondLst>
                              <p:cond delay="1000"/>
                            </p:stCondLst>
                            <p:childTnLst>
                              <p:par>
                                <p:cTn id="185" presetID="1" presetClass="entr" presetSubtype="0" fill="hold" grpId="0" nodeType="afterEffect">
                                  <p:stCondLst>
                                    <p:cond delay="1000"/>
                                  </p:stCondLst>
                                  <p:childTnLst>
                                    <p:set>
                                      <p:cBhvr>
                                        <p:cTn id="186" dur="1" fill="hold">
                                          <p:stCondLst>
                                            <p:cond delay="0"/>
                                          </p:stCondLst>
                                        </p:cTn>
                                        <p:tgtEl>
                                          <p:spTgt spid="51"/>
                                        </p:tgtEl>
                                        <p:attrNameLst>
                                          <p:attrName>style.visibility</p:attrName>
                                        </p:attrNameLst>
                                      </p:cBhvr>
                                      <p:to>
                                        <p:strVal val="visible"/>
                                      </p:to>
                                    </p:set>
                                  </p:childTnLst>
                                  <p:subTnLst>
                                    <p:audio>
                                      <p:cMediaNode vol="19000">
                                        <p:cTn display="0" masterRel="sameClick">
                                          <p:stCondLst>
                                            <p:cond evt="begin" delay="0">
                                              <p:tn val="185"/>
                                            </p:cond>
                                          </p:stCondLst>
                                          <p:endCondLst>
                                            <p:cond evt="onStopAudio" delay="0">
                                              <p:tgtEl>
                                                <p:sldTgt/>
                                              </p:tgtEl>
                                            </p:cond>
                                          </p:endCondLst>
                                        </p:cTn>
                                        <p:tgtEl>
                                          <p:sndTgt r:embed="rId12" name="Ding.wav"/>
                                        </p:tgtEl>
                                      </p:cMediaNode>
                                    </p:audio>
                                  </p:subTnLst>
                                </p:cTn>
                              </p:par>
                            </p:childTnLst>
                          </p:cTn>
                        </p:par>
                        <p:par>
                          <p:cTn id="187" fill="hold">
                            <p:stCondLst>
                              <p:cond delay="2000"/>
                            </p:stCondLst>
                            <p:childTnLst>
                              <p:par>
                                <p:cTn id="188" presetID="1" presetClass="entr" presetSubtype="0" fill="hold" grpId="0" nodeType="afterEffect">
                                  <p:stCondLst>
                                    <p:cond delay="1000"/>
                                  </p:stCondLst>
                                  <p:childTnLst>
                                    <p:set>
                                      <p:cBhvr>
                                        <p:cTn id="189" dur="1" fill="hold">
                                          <p:stCondLst>
                                            <p:cond delay="0"/>
                                          </p:stCondLst>
                                        </p:cTn>
                                        <p:tgtEl>
                                          <p:spTgt spid="52"/>
                                        </p:tgtEl>
                                        <p:attrNameLst>
                                          <p:attrName>style.visibility</p:attrName>
                                        </p:attrNameLst>
                                      </p:cBhvr>
                                      <p:to>
                                        <p:strVal val="visible"/>
                                      </p:to>
                                    </p:set>
                                  </p:childTnLst>
                                  <p:subTnLst>
                                    <p:audio>
                                      <p:cMediaNode vol="19000">
                                        <p:cTn display="0" masterRel="sameClick">
                                          <p:stCondLst>
                                            <p:cond evt="begin" delay="0">
                                              <p:tn val="188"/>
                                            </p:cond>
                                          </p:stCondLst>
                                          <p:endCondLst>
                                            <p:cond evt="onStopAudio" delay="0">
                                              <p:tgtEl>
                                                <p:sldTgt/>
                                              </p:tgtEl>
                                            </p:cond>
                                          </p:endCondLst>
                                        </p:cTn>
                                        <p:tgtEl>
                                          <p:sndTgt r:embed="rId12" name="Ding.wav"/>
                                        </p:tgtEl>
                                      </p:cMediaNode>
                                    </p:audio>
                                  </p:subTnLst>
                                </p:cTn>
                              </p:par>
                            </p:childTnLst>
                          </p:cTn>
                        </p:par>
                        <p:par>
                          <p:cTn id="190" fill="hold">
                            <p:stCondLst>
                              <p:cond delay="3000"/>
                            </p:stCondLst>
                            <p:childTnLst>
                              <p:par>
                                <p:cTn id="191" presetID="1" presetClass="entr" presetSubtype="0" fill="hold" grpId="0" nodeType="afterEffect">
                                  <p:stCondLst>
                                    <p:cond delay="1000"/>
                                  </p:stCondLst>
                                  <p:childTnLst>
                                    <p:set>
                                      <p:cBhvr>
                                        <p:cTn id="192" dur="1" fill="hold">
                                          <p:stCondLst>
                                            <p:cond delay="0"/>
                                          </p:stCondLst>
                                        </p:cTn>
                                        <p:tgtEl>
                                          <p:spTgt spid="53"/>
                                        </p:tgtEl>
                                        <p:attrNameLst>
                                          <p:attrName>style.visibility</p:attrName>
                                        </p:attrNameLst>
                                      </p:cBhvr>
                                      <p:to>
                                        <p:strVal val="visible"/>
                                      </p:to>
                                    </p:set>
                                  </p:childTnLst>
                                  <p:subTnLst>
                                    <p:audio>
                                      <p:cMediaNode vol="19000">
                                        <p:cTn display="0" masterRel="sameClick">
                                          <p:stCondLst>
                                            <p:cond evt="begin" delay="0">
                                              <p:tn val="191"/>
                                            </p:cond>
                                          </p:stCondLst>
                                          <p:endCondLst>
                                            <p:cond evt="onStopAudio" delay="0">
                                              <p:tgtEl>
                                                <p:sldTgt/>
                                              </p:tgtEl>
                                            </p:cond>
                                          </p:endCondLst>
                                        </p:cTn>
                                        <p:tgtEl>
                                          <p:sndTgt r:embed="rId12" name="Ding.wav"/>
                                        </p:tgtEl>
                                      </p:cMediaNode>
                                    </p:audio>
                                  </p:subTnLst>
                                </p:cTn>
                              </p:par>
                            </p:childTnLst>
                          </p:cTn>
                        </p:par>
                        <p:par>
                          <p:cTn id="193" fill="hold">
                            <p:stCondLst>
                              <p:cond delay="4000"/>
                            </p:stCondLst>
                            <p:childTnLst>
                              <p:par>
                                <p:cTn id="194" presetID="1" presetClass="entr" presetSubtype="0" fill="hold" grpId="0" nodeType="afterEffect">
                                  <p:stCondLst>
                                    <p:cond delay="1000"/>
                                  </p:stCondLst>
                                  <p:childTnLst>
                                    <p:set>
                                      <p:cBhvr>
                                        <p:cTn id="195" dur="1" fill="hold">
                                          <p:stCondLst>
                                            <p:cond delay="0"/>
                                          </p:stCondLst>
                                        </p:cTn>
                                        <p:tgtEl>
                                          <p:spTgt spid="55"/>
                                        </p:tgtEl>
                                        <p:attrNameLst>
                                          <p:attrName>style.visibility</p:attrName>
                                        </p:attrNameLst>
                                      </p:cBhvr>
                                      <p:to>
                                        <p:strVal val="visible"/>
                                      </p:to>
                                    </p:set>
                                  </p:childTnLst>
                                  <p:subTnLst>
                                    <p:audio>
                                      <p:cMediaNode vol="19000">
                                        <p:cTn display="0" masterRel="sameClick">
                                          <p:stCondLst>
                                            <p:cond evt="begin" delay="0">
                                              <p:tn val="194"/>
                                            </p:cond>
                                          </p:stCondLst>
                                          <p:endCondLst>
                                            <p:cond evt="onStopAudio" delay="0">
                                              <p:tgtEl>
                                                <p:sldTgt/>
                                              </p:tgtEl>
                                            </p:cond>
                                          </p:endCondLst>
                                        </p:cTn>
                                        <p:tgtEl>
                                          <p:sndTgt r:embed="rId12" name="Ding.wav"/>
                                        </p:tgtEl>
                                      </p:cMediaNode>
                                    </p:audio>
                                  </p:subTnLst>
                                </p:cTn>
                              </p:par>
                            </p:childTnLst>
                          </p:cTn>
                        </p:par>
                        <p:par>
                          <p:cTn id="196" fill="hold">
                            <p:stCondLst>
                              <p:cond delay="5000"/>
                            </p:stCondLst>
                            <p:childTnLst>
                              <p:par>
                                <p:cTn id="197" presetID="1" presetClass="entr" presetSubtype="0" fill="hold" grpId="0" nodeType="afterEffect">
                                  <p:stCondLst>
                                    <p:cond delay="1000"/>
                                  </p:stCondLst>
                                  <p:childTnLst>
                                    <p:set>
                                      <p:cBhvr>
                                        <p:cTn id="198" dur="1" fill="hold">
                                          <p:stCondLst>
                                            <p:cond delay="0"/>
                                          </p:stCondLst>
                                        </p:cTn>
                                        <p:tgtEl>
                                          <p:spTgt spid="56"/>
                                        </p:tgtEl>
                                        <p:attrNameLst>
                                          <p:attrName>style.visibility</p:attrName>
                                        </p:attrNameLst>
                                      </p:cBhvr>
                                      <p:to>
                                        <p:strVal val="visible"/>
                                      </p:to>
                                    </p:set>
                                  </p:childTnLst>
                                  <p:subTnLst>
                                    <p:audio>
                                      <p:cMediaNode vol="19000">
                                        <p:cTn display="0" masterRel="sameClick">
                                          <p:stCondLst>
                                            <p:cond evt="begin" delay="0">
                                              <p:tn val="197"/>
                                            </p:cond>
                                          </p:stCondLst>
                                          <p:endCondLst>
                                            <p:cond evt="onStopAudio" delay="0">
                                              <p:tgtEl>
                                                <p:sldTgt/>
                                              </p:tgtEl>
                                            </p:cond>
                                          </p:endCondLst>
                                        </p:cTn>
                                        <p:tgtEl>
                                          <p:sndTgt r:embed="rId12" name="Ding.wav"/>
                                        </p:tgtEl>
                                      </p:cMediaNode>
                                    </p:audio>
                                  </p:subTnLst>
                                </p:cTn>
                              </p:par>
                            </p:childTnLst>
                          </p:cTn>
                        </p:par>
                        <p:par>
                          <p:cTn id="199" fill="hold">
                            <p:stCondLst>
                              <p:cond delay="6000"/>
                            </p:stCondLst>
                            <p:childTnLst>
                              <p:par>
                                <p:cTn id="200" presetID="1" presetClass="entr" presetSubtype="0" fill="hold" grpId="0" nodeType="afterEffect">
                                  <p:stCondLst>
                                    <p:cond delay="1000"/>
                                  </p:stCondLst>
                                  <p:childTnLst>
                                    <p:set>
                                      <p:cBhvr>
                                        <p:cTn id="201" dur="1" fill="hold">
                                          <p:stCondLst>
                                            <p:cond delay="0"/>
                                          </p:stCondLst>
                                        </p:cTn>
                                        <p:tgtEl>
                                          <p:spTgt spid="57"/>
                                        </p:tgtEl>
                                        <p:attrNameLst>
                                          <p:attrName>style.visibility</p:attrName>
                                        </p:attrNameLst>
                                      </p:cBhvr>
                                      <p:to>
                                        <p:strVal val="visible"/>
                                      </p:to>
                                    </p:set>
                                  </p:childTnLst>
                                  <p:subTnLst>
                                    <p:audio>
                                      <p:cMediaNode vol="19000">
                                        <p:cTn display="0" masterRel="sameClick">
                                          <p:stCondLst>
                                            <p:cond evt="begin" delay="0">
                                              <p:tn val="200"/>
                                            </p:cond>
                                          </p:stCondLst>
                                          <p:endCondLst>
                                            <p:cond evt="onStopAudio" delay="0">
                                              <p:tgtEl>
                                                <p:sldTgt/>
                                              </p:tgtEl>
                                            </p:cond>
                                          </p:endCondLst>
                                        </p:cTn>
                                        <p:tgtEl>
                                          <p:sndTgt r:embed="rId12" name="Ding.wav"/>
                                        </p:tgtEl>
                                      </p:cMediaNode>
                                    </p:audio>
                                  </p:subTnLst>
                                </p:cTn>
                              </p:par>
                            </p:childTnLst>
                          </p:cTn>
                        </p:par>
                        <p:par>
                          <p:cTn id="202" fill="hold">
                            <p:stCondLst>
                              <p:cond delay="7000"/>
                            </p:stCondLst>
                            <p:childTnLst>
                              <p:par>
                                <p:cTn id="203" presetID="1" presetClass="entr" presetSubtype="0" fill="hold" grpId="0" nodeType="afterEffect">
                                  <p:stCondLst>
                                    <p:cond delay="1000"/>
                                  </p:stCondLst>
                                  <p:childTnLst>
                                    <p:set>
                                      <p:cBhvr>
                                        <p:cTn id="204" dur="1" fill="hold">
                                          <p:stCondLst>
                                            <p:cond delay="0"/>
                                          </p:stCondLst>
                                        </p:cTn>
                                        <p:tgtEl>
                                          <p:spTgt spid="58"/>
                                        </p:tgtEl>
                                        <p:attrNameLst>
                                          <p:attrName>style.visibility</p:attrName>
                                        </p:attrNameLst>
                                      </p:cBhvr>
                                      <p:to>
                                        <p:strVal val="visible"/>
                                      </p:to>
                                    </p:set>
                                  </p:childTnLst>
                                  <p:subTnLst>
                                    <p:audio>
                                      <p:cMediaNode vol="19000">
                                        <p:cTn display="0" masterRel="sameClick">
                                          <p:stCondLst>
                                            <p:cond evt="begin" delay="0">
                                              <p:tn val="203"/>
                                            </p:cond>
                                          </p:stCondLst>
                                          <p:endCondLst>
                                            <p:cond evt="onStopAudio" delay="0">
                                              <p:tgtEl>
                                                <p:sldTgt/>
                                              </p:tgtEl>
                                            </p:cond>
                                          </p:endCondLst>
                                        </p:cTn>
                                        <p:tgtEl>
                                          <p:sndTgt r:embed="rId12" name="Ding.wav"/>
                                        </p:tgtEl>
                                      </p:cMediaNode>
                                    </p:audio>
                                  </p:subTnLst>
                                </p:cTn>
                              </p:par>
                            </p:childTnLst>
                          </p:cTn>
                        </p:par>
                        <p:par>
                          <p:cTn id="205" fill="hold">
                            <p:stCondLst>
                              <p:cond delay="8000"/>
                            </p:stCondLst>
                            <p:childTnLst>
                              <p:par>
                                <p:cTn id="206" presetID="1" presetClass="entr" presetSubtype="0" fill="hold" grpId="0" nodeType="afterEffect">
                                  <p:stCondLst>
                                    <p:cond delay="1000"/>
                                  </p:stCondLst>
                                  <p:childTnLst>
                                    <p:set>
                                      <p:cBhvr>
                                        <p:cTn id="207" dur="1" fill="hold">
                                          <p:stCondLst>
                                            <p:cond delay="0"/>
                                          </p:stCondLst>
                                        </p:cTn>
                                        <p:tgtEl>
                                          <p:spTgt spid="59"/>
                                        </p:tgtEl>
                                        <p:attrNameLst>
                                          <p:attrName>style.visibility</p:attrName>
                                        </p:attrNameLst>
                                      </p:cBhvr>
                                      <p:to>
                                        <p:strVal val="visible"/>
                                      </p:to>
                                    </p:set>
                                  </p:childTnLst>
                                  <p:subTnLst>
                                    <p:audio>
                                      <p:cMediaNode vol="19000">
                                        <p:cTn display="0" masterRel="sameClick">
                                          <p:stCondLst>
                                            <p:cond evt="begin" delay="0">
                                              <p:tn val="206"/>
                                            </p:cond>
                                          </p:stCondLst>
                                          <p:endCondLst>
                                            <p:cond evt="onStopAudio" delay="0">
                                              <p:tgtEl>
                                                <p:sldTgt/>
                                              </p:tgtEl>
                                            </p:cond>
                                          </p:endCondLst>
                                        </p:cTn>
                                        <p:tgtEl>
                                          <p:sndTgt r:embed="rId12" name="Ding.wav"/>
                                        </p:tgtEl>
                                      </p:cMediaNode>
                                    </p:audio>
                                  </p:subTnLst>
                                </p:cTn>
                              </p:par>
                            </p:childTnLst>
                          </p:cTn>
                        </p:par>
                        <p:par>
                          <p:cTn id="208" fill="hold">
                            <p:stCondLst>
                              <p:cond delay="9000"/>
                            </p:stCondLst>
                            <p:childTnLst>
                              <p:par>
                                <p:cTn id="209" presetID="1" presetClass="entr" presetSubtype="0" fill="hold" grpId="0" nodeType="afterEffect">
                                  <p:stCondLst>
                                    <p:cond delay="1000"/>
                                  </p:stCondLst>
                                  <p:childTnLst>
                                    <p:set>
                                      <p:cBhvr>
                                        <p:cTn id="210" dur="1" fill="hold">
                                          <p:stCondLst>
                                            <p:cond delay="0"/>
                                          </p:stCondLst>
                                        </p:cTn>
                                        <p:tgtEl>
                                          <p:spTgt spid="60"/>
                                        </p:tgtEl>
                                        <p:attrNameLst>
                                          <p:attrName>style.visibility</p:attrName>
                                        </p:attrNameLst>
                                      </p:cBhvr>
                                      <p:to>
                                        <p:strVal val="visible"/>
                                      </p:to>
                                    </p:set>
                                  </p:childTnLst>
                                  <p:subTnLst>
                                    <p:audio>
                                      <p:cMediaNode vol="19000">
                                        <p:cTn display="0" masterRel="sameClick">
                                          <p:stCondLst>
                                            <p:cond evt="begin" delay="0">
                                              <p:tn val="209"/>
                                            </p:cond>
                                          </p:stCondLst>
                                          <p:endCondLst>
                                            <p:cond evt="onStopAudio" delay="0">
                                              <p:tgtEl>
                                                <p:sldTgt/>
                                              </p:tgtEl>
                                            </p:cond>
                                          </p:endCondLst>
                                        </p:cTn>
                                        <p:tgtEl>
                                          <p:sndTgt r:embed="rId12" name="Ding.wav"/>
                                        </p:tgtEl>
                                      </p:cMediaNode>
                                    </p:audio>
                                  </p:subTnLst>
                                </p:cTn>
                              </p:par>
                            </p:childTnLst>
                          </p:cTn>
                        </p:par>
                        <p:par>
                          <p:cTn id="211" fill="hold">
                            <p:stCondLst>
                              <p:cond delay="10000"/>
                            </p:stCondLst>
                            <p:childTnLst>
                              <p:par>
                                <p:cTn id="212" presetID="1" presetClass="entr" presetSubtype="0" fill="hold" grpId="0" nodeType="afterEffect">
                                  <p:stCondLst>
                                    <p:cond delay="1000"/>
                                  </p:stCondLst>
                                  <p:childTnLst>
                                    <p:set>
                                      <p:cBhvr>
                                        <p:cTn id="213" dur="1" fill="hold">
                                          <p:stCondLst>
                                            <p:cond delay="0"/>
                                          </p:stCondLst>
                                        </p:cTn>
                                        <p:tgtEl>
                                          <p:spTgt spid="61"/>
                                        </p:tgtEl>
                                        <p:attrNameLst>
                                          <p:attrName>style.visibility</p:attrName>
                                        </p:attrNameLst>
                                      </p:cBhvr>
                                      <p:to>
                                        <p:strVal val="visible"/>
                                      </p:to>
                                    </p:set>
                                  </p:childTnLst>
                                  <p:subTnLst>
                                    <p:audio>
                                      <p:cMediaNode vol="19000">
                                        <p:cTn display="0" masterRel="sameClick">
                                          <p:stCondLst>
                                            <p:cond evt="begin" delay="0">
                                              <p:tn val="212"/>
                                            </p:cond>
                                          </p:stCondLst>
                                          <p:endCondLst>
                                            <p:cond evt="onStopAudio" delay="0">
                                              <p:tgtEl>
                                                <p:sldTgt/>
                                              </p:tgtEl>
                                            </p:cond>
                                          </p:endCondLst>
                                        </p:cTn>
                                        <p:tgtEl>
                                          <p:sndTgt r:embed="rId12" name="Ding.wav"/>
                                        </p:tgtEl>
                                      </p:cMediaNode>
                                    </p:audio>
                                  </p:subTnLst>
                                </p:cTn>
                              </p:par>
                              <p:par>
                                <p:cTn id="214" presetID="2" presetClass="exit" presetSubtype="1" fill="hold" grpId="1" nodeType="withEffect">
                                  <p:stCondLst>
                                    <p:cond delay="1000"/>
                                  </p:stCondLst>
                                  <p:childTnLst>
                                    <p:anim calcmode="lin" valueType="num">
                                      <p:cBhvr additive="base">
                                        <p:cTn id="215" dur="500"/>
                                        <p:tgtEl>
                                          <p:spTgt spid="50"/>
                                        </p:tgtEl>
                                        <p:attrNameLst>
                                          <p:attrName>ppt_x</p:attrName>
                                        </p:attrNameLst>
                                      </p:cBhvr>
                                      <p:tavLst>
                                        <p:tav tm="0">
                                          <p:val>
                                            <p:strVal val="ppt_x"/>
                                          </p:val>
                                        </p:tav>
                                        <p:tav tm="100000">
                                          <p:val>
                                            <p:strVal val="ppt_x"/>
                                          </p:val>
                                        </p:tav>
                                      </p:tavLst>
                                    </p:anim>
                                    <p:anim calcmode="lin" valueType="num">
                                      <p:cBhvr additive="base">
                                        <p:cTn id="216" dur="500"/>
                                        <p:tgtEl>
                                          <p:spTgt spid="50"/>
                                        </p:tgtEl>
                                        <p:attrNameLst>
                                          <p:attrName>ppt_y</p:attrName>
                                        </p:attrNameLst>
                                      </p:cBhvr>
                                      <p:tavLst>
                                        <p:tav tm="0">
                                          <p:val>
                                            <p:strVal val="ppt_y"/>
                                          </p:val>
                                        </p:tav>
                                        <p:tav tm="100000">
                                          <p:val>
                                            <p:strVal val="0-ppt_h/2"/>
                                          </p:val>
                                        </p:tav>
                                      </p:tavLst>
                                    </p:anim>
                                    <p:set>
                                      <p:cBhvr>
                                        <p:cTn id="217" dur="1" fill="hold">
                                          <p:stCondLst>
                                            <p:cond delay="499"/>
                                          </p:stCondLst>
                                        </p:cTn>
                                        <p:tgtEl>
                                          <p:spTgt spid="50"/>
                                        </p:tgtEl>
                                        <p:attrNameLst>
                                          <p:attrName>style.visibility</p:attrName>
                                        </p:attrNameLst>
                                      </p:cBhvr>
                                      <p:to>
                                        <p:strVal val="hidden"/>
                                      </p:to>
                                    </p:set>
                                  </p:childTnLst>
                                </p:cTn>
                              </p:par>
                              <p:par>
                                <p:cTn id="218" presetID="2" presetClass="exit" presetSubtype="1" fill="hold" grpId="1" nodeType="withEffect">
                                  <p:stCondLst>
                                    <p:cond delay="1000"/>
                                  </p:stCondLst>
                                  <p:childTnLst>
                                    <p:anim calcmode="lin" valueType="num">
                                      <p:cBhvr additive="base">
                                        <p:cTn id="219" dur="500"/>
                                        <p:tgtEl>
                                          <p:spTgt spid="51"/>
                                        </p:tgtEl>
                                        <p:attrNameLst>
                                          <p:attrName>ppt_x</p:attrName>
                                        </p:attrNameLst>
                                      </p:cBhvr>
                                      <p:tavLst>
                                        <p:tav tm="0">
                                          <p:val>
                                            <p:strVal val="ppt_x"/>
                                          </p:val>
                                        </p:tav>
                                        <p:tav tm="100000">
                                          <p:val>
                                            <p:strVal val="ppt_x"/>
                                          </p:val>
                                        </p:tav>
                                      </p:tavLst>
                                    </p:anim>
                                    <p:anim calcmode="lin" valueType="num">
                                      <p:cBhvr additive="base">
                                        <p:cTn id="220" dur="500"/>
                                        <p:tgtEl>
                                          <p:spTgt spid="51"/>
                                        </p:tgtEl>
                                        <p:attrNameLst>
                                          <p:attrName>ppt_y</p:attrName>
                                        </p:attrNameLst>
                                      </p:cBhvr>
                                      <p:tavLst>
                                        <p:tav tm="0">
                                          <p:val>
                                            <p:strVal val="ppt_y"/>
                                          </p:val>
                                        </p:tav>
                                        <p:tav tm="100000">
                                          <p:val>
                                            <p:strVal val="0-ppt_h/2"/>
                                          </p:val>
                                        </p:tav>
                                      </p:tavLst>
                                    </p:anim>
                                    <p:set>
                                      <p:cBhvr>
                                        <p:cTn id="221" dur="1" fill="hold">
                                          <p:stCondLst>
                                            <p:cond delay="499"/>
                                          </p:stCondLst>
                                        </p:cTn>
                                        <p:tgtEl>
                                          <p:spTgt spid="51"/>
                                        </p:tgtEl>
                                        <p:attrNameLst>
                                          <p:attrName>style.visibility</p:attrName>
                                        </p:attrNameLst>
                                      </p:cBhvr>
                                      <p:to>
                                        <p:strVal val="hidden"/>
                                      </p:to>
                                    </p:set>
                                  </p:childTnLst>
                                </p:cTn>
                              </p:par>
                              <p:par>
                                <p:cTn id="222" presetID="2" presetClass="exit" presetSubtype="1" fill="hold" grpId="1" nodeType="withEffect">
                                  <p:stCondLst>
                                    <p:cond delay="1000"/>
                                  </p:stCondLst>
                                  <p:childTnLst>
                                    <p:anim calcmode="lin" valueType="num">
                                      <p:cBhvr additive="base">
                                        <p:cTn id="223" dur="500"/>
                                        <p:tgtEl>
                                          <p:spTgt spid="52"/>
                                        </p:tgtEl>
                                        <p:attrNameLst>
                                          <p:attrName>ppt_x</p:attrName>
                                        </p:attrNameLst>
                                      </p:cBhvr>
                                      <p:tavLst>
                                        <p:tav tm="0">
                                          <p:val>
                                            <p:strVal val="ppt_x"/>
                                          </p:val>
                                        </p:tav>
                                        <p:tav tm="100000">
                                          <p:val>
                                            <p:strVal val="ppt_x"/>
                                          </p:val>
                                        </p:tav>
                                      </p:tavLst>
                                    </p:anim>
                                    <p:anim calcmode="lin" valueType="num">
                                      <p:cBhvr additive="base">
                                        <p:cTn id="224" dur="500"/>
                                        <p:tgtEl>
                                          <p:spTgt spid="52"/>
                                        </p:tgtEl>
                                        <p:attrNameLst>
                                          <p:attrName>ppt_y</p:attrName>
                                        </p:attrNameLst>
                                      </p:cBhvr>
                                      <p:tavLst>
                                        <p:tav tm="0">
                                          <p:val>
                                            <p:strVal val="ppt_y"/>
                                          </p:val>
                                        </p:tav>
                                        <p:tav tm="100000">
                                          <p:val>
                                            <p:strVal val="0-ppt_h/2"/>
                                          </p:val>
                                        </p:tav>
                                      </p:tavLst>
                                    </p:anim>
                                    <p:set>
                                      <p:cBhvr>
                                        <p:cTn id="225" dur="1" fill="hold">
                                          <p:stCondLst>
                                            <p:cond delay="499"/>
                                          </p:stCondLst>
                                        </p:cTn>
                                        <p:tgtEl>
                                          <p:spTgt spid="52"/>
                                        </p:tgtEl>
                                        <p:attrNameLst>
                                          <p:attrName>style.visibility</p:attrName>
                                        </p:attrNameLst>
                                      </p:cBhvr>
                                      <p:to>
                                        <p:strVal val="hidden"/>
                                      </p:to>
                                    </p:set>
                                  </p:childTnLst>
                                </p:cTn>
                              </p:par>
                              <p:par>
                                <p:cTn id="226" presetID="2" presetClass="exit" presetSubtype="1" fill="hold" grpId="1" nodeType="withEffect">
                                  <p:stCondLst>
                                    <p:cond delay="1000"/>
                                  </p:stCondLst>
                                  <p:childTnLst>
                                    <p:anim calcmode="lin" valueType="num">
                                      <p:cBhvr additive="base">
                                        <p:cTn id="227" dur="500"/>
                                        <p:tgtEl>
                                          <p:spTgt spid="53"/>
                                        </p:tgtEl>
                                        <p:attrNameLst>
                                          <p:attrName>ppt_x</p:attrName>
                                        </p:attrNameLst>
                                      </p:cBhvr>
                                      <p:tavLst>
                                        <p:tav tm="0">
                                          <p:val>
                                            <p:strVal val="ppt_x"/>
                                          </p:val>
                                        </p:tav>
                                        <p:tav tm="100000">
                                          <p:val>
                                            <p:strVal val="ppt_x"/>
                                          </p:val>
                                        </p:tav>
                                      </p:tavLst>
                                    </p:anim>
                                    <p:anim calcmode="lin" valueType="num">
                                      <p:cBhvr additive="base">
                                        <p:cTn id="228" dur="500"/>
                                        <p:tgtEl>
                                          <p:spTgt spid="53"/>
                                        </p:tgtEl>
                                        <p:attrNameLst>
                                          <p:attrName>ppt_y</p:attrName>
                                        </p:attrNameLst>
                                      </p:cBhvr>
                                      <p:tavLst>
                                        <p:tav tm="0">
                                          <p:val>
                                            <p:strVal val="ppt_y"/>
                                          </p:val>
                                        </p:tav>
                                        <p:tav tm="100000">
                                          <p:val>
                                            <p:strVal val="0-ppt_h/2"/>
                                          </p:val>
                                        </p:tav>
                                      </p:tavLst>
                                    </p:anim>
                                    <p:set>
                                      <p:cBhvr>
                                        <p:cTn id="229" dur="1" fill="hold">
                                          <p:stCondLst>
                                            <p:cond delay="499"/>
                                          </p:stCondLst>
                                        </p:cTn>
                                        <p:tgtEl>
                                          <p:spTgt spid="53"/>
                                        </p:tgtEl>
                                        <p:attrNameLst>
                                          <p:attrName>style.visibility</p:attrName>
                                        </p:attrNameLst>
                                      </p:cBhvr>
                                      <p:to>
                                        <p:strVal val="hidden"/>
                                      </p:to>
                                    </p:set>
                                  </p:childTnLst>
                                </p:cTn>
                              </p:par>
                              <p:par>
                                <p:cTn id="230" presetID="2" presetClass="exit" presetSubtype="1" fill="hold" grpId="1" nodeType="withEffect">
                                  <p:stCondLst>
                                    <p:cond delay="1000"/>
                                  </p:stCondLst>
                                  <p:childTnLst>
                                    <p:anim calcmode="lin" valueType="num">
                                      <p:cBhvr additive="base">
                                        <p:cTn id="231" dur="500"/>
                                        <p:tgtEl>
                                          <p:spTgt spid="55"/>
                                        </p:tgtEl>
                                        <p:attrNameLst>
                                          <p:attrName>ppt_x</p:attrName>
                                        </p:attrNameLst>
                                      </p:cBhvr>
                                      <p:tavLst>
                                        <p:tav tm="0">
                                          <p:val>
                                            <p:strVal val="ppt_x"/>
                                          </p:val>
                                        </p:tav>
                                        <p:tav tm="100000">
                                          <p:val>
                                            <p:strVal val="ppt_x"/>
                                          </p:val>
                                        </p:tav>
                                      </p:tavLst>
                                    </p:anim>
                                    <p:anim calcmode="lin" valueType="num">
                                      <p:cBhvr additive="base">
                                        <p:cTn id="232" dur="500"/>
                                        <p:tgtEl>
                                          <p:spTgt spid="55"/>
                                        </p:tgtEl>
                                        <p:attrNameLst>
                                          <p:attrName>ppt_y</p:attrName>
                                        </p:attrNameLst>
                                      </p:cBhvr>
                                      <p:tavLst>
                                        <p:tav tm="0">
                                          <p:val>
                                            <p:strVal val="ppt_y"/>
                                          </p:val>
                                        </p:tav>
                                        <p:tav tm="100000">
                                          <p:val>
                                            <p:strVal val="0-ppt_h/2"/>
                                          </p:val>
                                        </p:tav>
                                      </p:tavLst>
                                    </p:anim>
                                    <p:set>
                                      <p:cBhvr>
                                        <p:cTn id="233" dur="1" fill="hold">
                                          <p:stCondLst>
                                            <p:cond delay="499"/>
                                          </p:stCondLst>
                                        </p:cTn>
                                        <p:tgtEl>
                                          <p:spTgt spid="55"/>
                                        </p:tgtEl>
                                        <p:attrNameLst>
                                          <p:attrName>style.visibility</p:attrName>
                                        </p:attrNameLst>
                                      </p:cBhvr>
                                      <p:to>
                                        <p:strVal val="hidden"/>
                                      </p:to>
                                    </p:set>
                                  </p:childTnLst>
                                </p:cTn>
                              </p:par>
                              <p:par>
                                <p:cTn id="234" presetID="2" presetClass="exit" presetSubtype="1" fill="hold" grpId="1" nodeType="withEffect">
                                  <p:stCondLst>
                                    <p:cond delay="1000"/>
                                  </p:stCondLst>
                                  <p:childTnLst>
                                    <p:anim calcmode="lin" valueType="num">
                                      <p:cBhvr additive="base">
                                        <p:cTn id="235" dur="500"/>
                                        <p:tgtEl>
                                          <p:spTgt spid="56"/>
                                        </p:tgtEl>
                                        <p:attrNameLst>
                                          <p:attrName>ppt_x</p:attrName>
                                        </p:attrNameLst>
                                      </p:cBhvr>
                                      <p:tavLst>
                                        <p:tav tm="0">
                                          <p:val>
                                            <p:strVal val="ppt_x"/>
                                          </p:val>
                                        </p:tav>
                                        <p:tav tm="100000">
                                          <p:val>
                                            <p:strVal val="ppt_x"/>
                                          </p:val>
                                        </p:tav>
                                      </p:tavLst>
                                    </p:anim>
                                    <p:anim calcmode="lin" valueType="num">
                                      <p:cBhvr additive="base">
                                        <p:cTn id="236" dur="500"/>
                                        <p:tgtEl>
                                          <p:spTgt spid="56"/>
                                        </p:tgtEl>
                                        <p:attrNameLst>
                                          <p:attrName>ppt_y</p:attrName>
                                        </p:attrNameLst>
                                      </p:cBhvr>
                                      <p:tavLst>
                                        <p:tav tm="0">
                                          <p:val>
                                            <p:strVal val="ppt_y"/>
                                          </p:val>
                                        </p:tav>
                                        <p:tav tm="100000">
                                          <p:val>
                                            <p:strVal val="0-ppt_h/2"/>
                                          </p:val>
                                        </p:tav>
                                      </p:tavLst>
                                    </p:anim>
                                    <p:set>
                                      <p:cBhvr>
                                        <p:cTn id="237" dur="1" fill="hold">
                                          <p:stCondLst>
                                            <p:cond delay="499"/>
                                          </p:stCondLst>
                                        </p:cTn>
                                        <p:tgtEl>
                                          <p:spTgt spid="56"/>
                                        </p:tgtEl>
                                        <p:attrNameLst>
                                          <p:attrName>style.visibility</p:attrName>
                                        </p:attrNameLst>
                                      </p:cBhvr>
                                      <p:to>
                                        <p:strVal val="hidden"/>
                                      </p:to>
                                    </p:set>
                                  </p:childTnLst>
                                </p:cTn>
                              </p:par>
                              <p:par>
                                <p:cTn id="238" presetID="2" presetClass="exit" presetSubtype="1" fill="hold" grpId="1" nodeType="withEffect">
                                  <p:stCondLst>
                                    <p:cond delay="1000"/>
                                  </p:stCondLst>
                                  <p:childTnLst>
                                    <p:anim calcmode="lin" valueType="num">
                                      <p:cBhvr additive="base">
                                        <p:cTn id="239" dur="500"/>
                                        <p:tgtEl>
                                          <p:spTgt spid="57"/>
                                        </p:tgtEl>
                                        <p:attrNameLst>
                                          <p:attrName>ppt_x</p:attrName>
                                        </p:attrNameLst>
                                      </p:cBhvr>
                                      <p:tavLst>
                                        <p:tav tm="0">
                                          <p:val>
                                            <p:strVal val="ppt_x"/>
                                          </p:val>
                                        </p:tav>
                                        <p:tav tm="100000">
                                          <p:val>
                                            <p:strVal val="ppt_x"/>
                                          </p:val>
                                        </p:tav>
                                      </p:tavLst>
                                    </p:anim>
                                    <p:anim calcmode="lin" valueType="num">
                                      <p:cBhvr additive="base">
                                        <p:cTn id="240" dur="500"/>
                                        <p:tgtEl>
                                          <p:spTgt spid="57"/>
                                        </p:tgtEl>
                                        <p:attrNameLst>
                                          <p:attrName>ppt_y</p:attrName>
                                        </p:attrNameLst>
                                      </p:cBhvr>
                                      <p:tavLst>
                                        <p:tav tm="0">
                                          <p:val>
                                            <p:strVal val="ppt_y"/>
                                          </p:val>
                                        </p:tav>
                                        <p:tav tm="100000">
                                          <p:val>
                                            <p:strVal val="0-ppt_h/2"/>
                                          </p:val>
                                        </p:tav>
                                      </p:tavLst>
                                    </p:anim>
                                    <p:set>
                                      <p:cBhvr>
                                        <p:cTn id="241" dur="1" fill="hold">
                                          <p:stCondLst>
                                            <p:cond delay="499"/>
                                          </p:stCondLst>
                                        </p:cTn>
                                        <p:tgtEl>
                                          <p:spTgt spid="57"/>
                                        </p:tgtEl>
                                        <p:attrNameLst>
                                          <p:attrName>style.visibility</p:attrName>
                                        </p:attrNameLst>
                                      </p:cBhvr>
                                      <p:to>
                                        <p:strVal val="hidden"/>
                                      </p:to>
                                    </p:set>
                                  </p:childTnLst>
                                </p:cTn>
                              </p:par>
                              <p:par>
                                <p:cTn id="242" presetID="2" presetClass="exit" presetSubtype="1" fill="hold" grpId="1" nodeType="withEffect">
                                  <p:stCondLst>
                                    <p:cond delay="1000"/>
                                  </p:stCondLst>
                                  <p:childTnLst>
                                    <p:anim calcmode="lin" valueType="num">
                                      <p:cBhvr additive="base">
                                        <p:cTn id="243" dur="500"/>
                                        <p:tgtEl>
                                          <p:spTgt spid="58"/>
                                        </p:tgtEl>
                                        <p:attrNameLst>
                                          <p:attrName>ppt_x</p:attrName>
                                        </p:attrNameLst>
                                      </p:cBhvr>
                                      <p:tavLst>
                                        <p:tav tm="0">
                                          <p:val>
                                            <p:strVal val="ppt_x"/>
                                          </p:val>
                                        </p:tav>
                                        <p:tav tm="100000">
                                          <p:val>
                                            <p:strVal val="ppt_x"/>
                                          </p:val>
                                        </p:tav>
                                      </p:tavLst>
                                    </p:anim>
                                    <p:anim calcmode="lin" valueType="num">
                                      <p:cBhvr additive="base">
                                        <p:cTn id="244" dur="500"/>
                                        <p:tgtEl>
                                          <p:spTgt spid="58"/>
                                        </p:tgtEl>
                                        <p:attrNameLst>
                                          <p:attrName>ppt_y</p:attrName>
                                        </p:attrNameLst>
                                      </p:cBhvr>
                                      <p:tavLst>
                                        <p:tav tm="0">
                                          <p:val>
                                            <p:strVal val="ppt_y"/>
                                          </p:val>
                                        </p:tav>
                                        <p:tav tm="100000">
                                          <p:val>
                                            <p:strVal val="0-ppt_h/2"/>
                                          </p:val>
                                        </p:tav>
                                      </p:tavLst>
                                    </p:anim>
                                    <p:set>
                                      <p:cBhvr>
                                        <p:cTn id="245" dur="1" fill="hold">
                                          <p:stCondLst>
                                            <p:cond delay="499"/>
                                          </p:stCondLst>
                                        </p:cTn>
                                        <p:tgtEl>
                                          <p:spTgt spid="58"/>
                                        </p:tgtEl>
                                        <p:attrNameLst>
                                          <p:attrName>style.visibility</p:attrName>
                                        </p:attrNameLst>
                                      </p:cBhvr>
                                      <p:to>
                                        <p:strVal val="hidden"/>
                                      </p:to>
                                    </p:set>
                                  </p:childTnLst>
                                </p:cTn>
                              </p:par>
                              <p:par>
                                <p:cTn id="246" presetID="2" presetClass="exit" presetSubtype="1" fill="hold" grpId="1" nodeType="withEffect">
                                  <p:stCondLst>
                                    <p:cond delay="1000"/>
                                  </p:stCondLst>
                                  <p:childTnLst>
                                    <p:anim calcmode="lin" valueType="num">
                                      <p:cBhvr additive="base">
                                        <p:cTn id="247" dur="500"/>
                                        <p:tgtEl>
                                          <p:spTgt spid="59"/>
                                        </p:tgtEl>
                                        <p:attrNameLst>
                                          <p:attrName>ppt_x</p:attrName>
                                        </p:attrNameLst>
                                      </p:cBhvr>
                                      <p:tavLst>
                                        <p:tav tm="0">
                                          <p:val>
                                            <p:strVal val="ppt_x"/>
                                          </p:val>
                                        </p:tav>
                                        <p:tav tm="100000">
                                          <p:val>
                                            <p:strVal val="ppt_x"/>
                                          </p:val>
                                        </p:tav>
                                      </p:tavLst>
                                    </p:anim>
                                    <p:anim calcmode="lin" valueType="num">
                                      <p:cBhvr additive="base">
                                        <p:cTn id="248" dur="500"/>
                                        <p:tgtEl>
                                          <p:spTgt spid="59"/>
                                        </p:tgtEl>
                                        <p:attrNameLst>
                                          <p:attrName>ppt_y</p:attrName>
                                        </p:attrNameLst>
                                      </p:cBhvr>
                                      <p:tavLst>
                                        <p:tav tm="0">
                                          <p:val>
                                            <p:strVal val="ppt_y"/>
                                          </p:val>
                                        </p:tav>
                                        <p:tav tm="100000">
                                          <p:val>
                                            <p:strVal val="0-ppt_h/2"/>
                                          </p:val>
                                        </p:tav>
                                      </p:tavLst>
                                    </p:anim>
                                    <p:set>
                                      <p:cBhvr>
                                        <p:cTn id="249" dur="1" fill="hold">
                                          <p:stCondLst>
                                            <p:cond delay="499"/>
                                          </p:stCondLst>
                                        </p:cTn>
                                        <p:tgtEl>
                                          <p:spTgt spid="59"/>
                                        </p:tgtEl>
                                        <p:attrNameLst>
                                          <p:attrName>style.visibility</p:attrName>
                                        </p:attrNameLst>
                                      </p:cBhvr>
                                      <p:to>
                                        <p:strVal val="hidden"/>
                                      </p:to>
                                    </p:set>
                                  </p:childTnLst>
                                </p:cTn>
                              </p:par>
                              <p:par>
                                <p:cTn id="250" presetID="2" presetClass="exit" presetSubtype="1" fill="hold" grpId="1" nodeType="withEffect">
                                  <p:stCondLst>
                                    <p:cond delay="1000"/>
                                  </p:stCondLst>
                                  <p:childTnLst>
                                    <p:anim calcmode="lin" valueType="num">
                                      <p:cBhvr additive="base">
                                        <p:cTn id="251" dur="500"/>
                                        <p:tgtEl>
                                          <p:spTgt spid="60"/>
                                        </p:tgtEl>
                                        <p:attrNameLst>
                                          <p:attrName>ppt_x</p:attrName>
                                        </p:attrNameLst>
                                      </p:cBhvr>
                                      <p:tavLst>
                                        <p:tav tm="0">
                                          <p:val>
                                            <p:strVal val="ppt_x"/>
                                          </p:val>
                                        </p:tav>
                                        <p:tav tm="100000">
                                          <p:val>
                                            <p:strVal val="ppt_x"/>
                                          </p:val>
                                        </p:tav>
                                      </p:tavLst>
                                    </p:anim>
                                    <p:anim calcmode="lin" valueType="num">
                                      <p:cBhvr additive="base">
                                        <p:cTn id="252" dur="500"/>
                                        <p:tgtEl>
                                          <p:spTgt spid="60"/>
                                        </p:tgtEl>
                                        <p:attrNameLst>
                                          <p:attrName>ppt_y</p:attrName>
                                        </p:attrNameLst>
                                      </p:cBhvr>
                                      <p:tavLst>
                                        <p:tav tm="0">
                                          <p:val>
                                            <p:strVal val="ppt_y"/>
                                          </p:val>
                                        </p:tav>
                                        <p:tav tm="100000">
                                          <p:val>
                                            <p:strVal val="0-ppt_h/2"/>
                                          </p:val>
                                        </p:tav>
                                      </p:tavLst>
                                    </p:anim>
                                    <p:set>
                                      <p:cBhvr>
                                        <p:cTn id="253" dur="1" fill="hold">
                                          <p:stCondLst>
                                            <p:cond delay="499"/>
                                          </p:stCondLst>
                                        </p:cTn>
                                        <p:tgtEl>
                                          <p:spTgt spid="60"/>
                                        </p:tgtEl>
                                        <p:attrNameLst>
                                          <p:attrName>style.visibility</p:attrName>
                                        </p:attrNameLst>
                                      </p:cBhvr>
                                      <p:to>
                                        <p:strVal val="hidden"/>
                                      </p:to>
                                    </p:set>
                                  </p:childTnLst>
                                </p:cTn>
                              </p:par>
                              <p:par>
                                <p:cTn id="254" presetID="2" presetClass="exit" presetSubtype="1" fill="hold" grpId="1" nodeType="withEffect">
                                  <p:stCondLst>
                                    <p:cond delay="1000"/>
                                  </p:stCondLst>
                                  <p:childTnLst>
                                    <p:anim calcmode="lin" valueType="num">
                                      <p:cBhvr additive="base">
                                        <p:cTn id="255" dur="500"/>
                                        <p:tgtEl>
                                          <p:spTgt spid="61"/>
                                        </p:tgtEl>
                                        <p:attrNameLst>
                                          <p:attrName>ppt_x</p:attrName>
                                        </p:attrNameLst>
                                      </p:cBhvr>
                                      <p:tavLst>
                                        <p:tav tm="0">
                                          <p:val>
                                            <p:strVal val="ppt_x"/>
                                          </p:val>
                                        </p:tav>
                                        <p:tav tm="100000">
                                          <p:val>
                                            <p:strVal val="ppt_x"/>
                                          </p:val>
                                        </p:tav>
                                      </p:tavLst>
                                    </p:anim>
                                    <p:anim calcmode="lin" valueType="num">
                                      <p:cBhvr additive="base">
                                        <p:cTn id="256" dur="500"/>
                                        <p:tgtEl>
                                          <p:spTgt spid="61"/>
                                        </p:tgtEl>
                                        <p:attrNameLst>
                                          <p:attrName>ppt_y</p:attrName>
                                        </p:attrNameLst>
                                      </p:cBhvr>
                                      <p:tavLst>
                                        <p:tav tm="0">
                                          <p:val>
                                            <p:strVal val="ppt_y"/>
                                          </p:val>
                                        </p:tav>
                                        <p:tav tm="100000">
                                          <p:val>
                                            <p:strVal val="0-ppt_h/2"/>
                                          </p:val>
                                        </p:tav>
                                      </p:tavLst>
                                    </p:anim>
                                    <p:set>
                                      <p:cBhvr>
                                        <p:cTn id="257"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8"/>
                  </p:tgtEl>
                </p:cond>
              </p:nextCondLst>
            </p:seq>
            <p:video>
              <p:cMediaNode vol="80000">
                <p:cTn id="258" repeatCount="2000" fill="hold" display="0">
                  <p:stCondLst>
                    <p:cond delay="indefinite"/>
                  </p:stCondLst>
                  <p:endCondLst>
                    <p:cond evt="onStopAudio" delay="0">
                      <p:tgtEl>
                        <p:sldTgt/>
                      </p:tgtEl>
                    </p:cond>
                  </p:endCondLst>
                </p:cTn>
                <p:tgtEl>
                  <p:spTgt spid="33"/>
                </p:tgtEl>
              </p:cMediaNode>
            </p:video>
            <p:video>
              <p:cMediaNode vol="80000">
                <p:cTn id="259" repeatCount="indefinite" fill="hold" display="0">
                  <p:stCondLst>
                    <p:cond delay="indefinite"/>
                  </p:stCondLst>
                </p:cTn>
                <p:tgtEl>
                  <p:spTgt spid="34"/>
                </p:tgtEl>
              </p:cMediaNode>
            </p:video>
          </p:childTnLst>
        </p:cTn>
      </p:par>
    </p:tnLst>
    <p:bldLst>
      <p:bldP spid="37" grpId="0" animBg="1"/>
      <p:bldP spid="37" grpId="1" animBg="1"/>
      <p:bldP spid="38" grpId="0" animBg="1"/>
      <p:bldP spid="38" grpId="1" animBg="1"/>
      <p:bldP spid="39" grpId="0" animBg="1"/>
      <p:bldP spid="39" grpId="1" animBg="1"/>
      <p:bldP spid="39" grpId="2" animBg="1"/>
      <p:bldP spid="40" grpId="0" animBg="1"/>
      <p:bldP spid="40" grpId="1" animBg="1"/>
      <p:bldP spid="40" grpId="2" animBg="1"/>
      <p:bldP spid="41" grpId="0" animBg="1"/>
      <p:bldP spid="41" grpId="1" animBg="1"/>
      <p:bldP spid="42" grpId="0" animBg="1"/>
      <p:bldP spid="43" grpId="0" animBg="1"/>
      <p:bldP spid="50" grpId="0" animBg="1"/>
      <p:bldP spid="50" grpId="1" animBg="1"/>
      <p:bldP spid="51" grpId="0" animBg="1"/>
      <p:bldP spid="51" grpId="1" animBg="1"/>
      <p:bldP spid="52" grpId="0" animBg="1"/>
      <p:bldP spid="52" grpId="1" animBg="1"/>
      <p:bldP spid="53" grpId="0" animBg="1"/>
      <p:bldP spid="53"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huong reo.wa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3" cstate="print"/>
          <a:stretch>
            <a:fillRect/>
          </a:stretch>
        </p:blipFill>
        <p:spPr>
          <a:xfrm>
            <a:off x="1504165" y="3065993"/>
            <a:ext cx="457200" cy="609600"/>
          </a:xfrm>
          <a:prstGeom prst="rect">
            <a:avLst/>
          </a:prstGeom>
        </p:spPr>
      </p:pic>
      <p:pic>
        <p:nvPicPr>
          <p:cNvPr id="54" name="media1.wmv">
            <a:hlinkClick r:id="" action="ppaction://media"/>
          </p:cNvPr>
          <p:cNvPicPr>
            <a:picLocks noChangeAspect="1"/>
          </p:cNvPicPr>
          <p:nvPr>
            <a:videoFile r:link="rId1"/>
            <p:extLst>
              <p:ext uri="{DAA4B4D4-6D71-4841-9C94-3DE7FCFB9230}">
                <p14:media xmlns:p14="http://schemas.microsoft.com/office/powerpoint/2010/main"/>
              </p:ext>
            </p:extLst>
          </p:nvPr>
        </p:nvPicPr>
        <p:blipFill>
          <a:blip r:embed="rId14"/>
          <a:stretch>
            <a:fillRect/>
          </a:stretch>
        </p:blipFill>
        <p:spPr>
          <a:xfrm>
            <a:off x="0" y="1"/>
            <a:ext cx="12192000" cy="6858000"/>
          </a:xfrm>
          <a:prstGeom prst="rect">
            <a:avLst/>
          </a:prstGeom>
        </p:spPr>
      </p:pic>
      <p:pic>
        <p:nvPicPr>
          <p:cNvPr id="48" name="trieuphu"/>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61999" y="354932"/>
            <a:ext cx="1717540" cy="2256002"/>
          </a:xfrm>
          <a:prstGeom prst="rect">
            <a:avLst/>
          </a:prstGeom>
        </p:spPr>
      </p:pic>
      <p:sp>
        <p:nvSpPr>
          <p:cNvPr id="11" name="đáp án sai 3"/>
          <p:cNvSpPr/>
          <p:nvPr/>
        </p:nvSpPr>
        <p:spPr>
          <a:xfrm>
            <a:off x="6121879" y="4691003"/>
            <a:ext cx="4366615" cy="646046"/>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400" dirty="0"/>
              <a:t>B. Cả cuộc đời Bác dành </a:t>
            </a:r>
            <a:r>
              <a:rPr lang="en-US" sz="2400" dirty="0" err="1"/>
              <a:t>trọn</a:t>
            </a:r>
            <a:r>
              <a:rPr lang="en-US" sz="2400" dirty="0"/>
              <a:t> </a:t>
            </a:r>
            <a:r>
              <a:rPr lang="vi-VN" sz="2400" dirty="0"/>
              <a:t>vẹn cho dân, cho nước. </a:t>
            </a:r>
            <a:endParaRPr lang="vi-VN" sz="2200" b="1" dirty="0">
              <a:solidFill>
                <a:prstClr val="white"/>
              </a:solidFill>
            </a:endParaRPr>
          </a:p>
        </p:txBody>
      </p:sp>
      <p:sp>
        <p:nvSpPr>
          <p:cNvPr id="12" name="đáp án Đúng"/>
          <p:cNvSpPr/>
          <p:nvPr/>
        </p:nvSpPr>
        <p:spPr>
          <a:xfrm>
            <a:off x="6243727" y="5524301"/>
            <a:ext cx="4244760" cy="6131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pt-BR" sz="2400" dirty="0"/>
              <a:t>D. Cả A, B, C</a:t>
            </a:r>
            <a:endParaRPr lang="vi-VN" sz="2400" b="1" dirty="0">
              <a:solidFill>
                <a:prstClr val="white"/>
              </a:solidFill>
            </a:endParaRPr>
          </a:p>
        </p:txBody>
      </p:sp>
      <p:sp>
        <p:nvSpPr>
          <p:cNvPr id="13" name="đáp án sai 2"/>
          <p:cNvSpPr/>
          <p:nvPr/>
        </p:nvSpPr>
        <p:spPr>
          <a:xfrm>
            <a:off x="1127455" y="4691013"/>
            <a:ext cx="4564391" cy="64889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vi-VN" sz="2400" dirty="0"/>
              <a:t>A. Đêm nay chỉ là một trong rất nhiều đêm Bác không ngủ </a:t>
            </a:r>
            <a:endParaRPr lang="vi-VN" sz="2200" b="1" dirty="0">
              <a:solidFill>
                <a:prstClr val="white"/>
              </a:solidFill>
            </a:endParaRPr>
          </a:p>
        </p:txBody>
      </p:sp>
      <p:sp>
        <p:nvSpPr>
          <p:cNvPr id="14" name="đáp án sai 1"/>
          <p:cNvSpPr/>
          <p:nvPr/>
        </p:nvSpPr>
        <p:spPr>
          <a:xfrm>
            <a:off x="1162269" y="5524302"/>
            <a:ext cx="4529571" cy="6131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US" sz="2400" dirty="0"/>
              <a:t>C. </a:t>
            </a:r>
            <a:r>
              <a:rPr lang="en-US" sz="2400" dirty="0" err="1"/>
              <a:t>Đó</a:t>
            </a:r>
            <a:r>
              <a:rPr lang="en-US" sz="2400" dirty="0"/>
              <a:t> </a:t>
            </a:r>
            <a:r>
              <a:rPr lang="en-US" sz="2400" dirty="0" err="1"/>
              <a:t>chính</a:t>
            </a:r>
            <a:r>
              <a:rPr lang="en-US" sz="2400" dirty="0"/>
              <a:t> </a:t>
            </a:r>
            <a:r>
              <a:rPr lang="en-US" sz="2400" dirty="0" err="1"/>
              <a:t>là</a:t>
            </a:r>
            <a:r>
              <a:rPr lang="en-US" sz="2400" dirty="0"/>
              <a:t> </a:t>
            </a:r>
            <a:r>
              <a:rPr lang="en-US" sz="2400" dirty="0" err="1"/>
              <a:t>lẽ</a:t>
            </a:r>
            <a:r>
              <a:rPr lang="en-US" sz="2400" dirty="0"/>
              <a:t> </a:t>
            </a:r>
            <a:r>
              <a:rPr lang="en-US" sz="2400" dirty="0" err="1"/>
              <a:t>sống</a:t>
            </a:r>
            <a:r>
              <a:rPr lang="en-US" sz="2400" dirty="0"/>
              <a:t> “ </a:t>
            </a:r>
            <a:r>
              <a:rPr lang="en-US" sz="2400" dirty="0" err="1"/>
              <a:t>Nâng</a:t>
            </a:r>
            <a:r>
              <a:rPr lang="en-US" sz="2400" dirty="0"/>
              <a:t> </a:t>
            </a:r>
            <a:r>
              <a:rPr lang="en-US" sz="2400" dirty="0" err="1"/>
              <a:t>niu</a:t>
            </a:r>
            <a:r>
              <a:rPr lang="en-US" sz="2400" dirty="0"/>
              <a:t> </a:t>
            </a:r>
            <a:r>
              <a:rPr lang="en-US" sz="2400" dirty="0" err="1"/>
              <a:t>cho</a:t>
            </a:r>
            <a:r>
              <a:rPr lang="en-US" sz="2400" dirty="0"/>
              <a:t> </a:t>
            </a:r>
            <a:r>
              <a:rPr lang="en-US" sz="2400" dirty="0" err="1"/>
              <a:t>tất</a:t>
            </a:r>
            <a:r>
              <a:rPr lang="en-US" sz="2400" dirty="0"/>
              <a:t> </a:t>
            </a:r>
            <a:r>
              <a:rPr lang="en-US" sz="2400" dirty="0" err="1"/>
              <a:t>cả</a:t>
            </a:r>
            <a:r>
              <a:rPr lang="en-US" sz="2400" dirty="0"/>
              <a:t>, </a:t>
            </a:r>
            <a:r>
              <a:rPr lang="en-US" sz="2400" dirty="0" err="1"/>
              <a:t>chỉ</a:t>
            </a:r>
            <a:r>
              <a:rPr lang="en-US" sz="2400" dirty="0"/>
              <a:t> </a:t>
            </a:r>
            <a:r>
              <a:rPr lang="en-US" sz="2400" dirty="0" err="1"/>
              <a:t>quên</a:t>
            </a:r>
            <a:r>
              <a:rPr lang="en-US" sz="2400" dirty="0"/>
              <a:t> </a:t>
            </a:r>
            <a:r>
              <a:rPr lang="en-US" sz="2400" dirty="0" err="1"/>
              <a:t>mình</a:t>
            </a:r>
            <a:r>
              <a:rPr lang="en-US" sz="2400" dirty="0"/>
              <a:t>” </a:t>
            </a:r>
            <a:endParaRPr lang="vi-VN" sz="2400" b="1" dirty="0">
              <a:solidFill>
                <a:prstClr val="white"/>
              </a:solidFill>
            </a:endParaRPr>
          </a:p>
        </p:txBody>
      </p:sp>
      <p:sp>
        <p:nvSpPr>
          <p:cNvPr id="47" name="o noi dung cau hoi"/>
          <p:cNvSpPr/>
          <p:nvPr/>
        </p:nvSpPr>
        <p:spPr>
          <a:xfrm>
            <a:off x="1304407" y="3088721"/>
            <a:ext cx="9433048" cy="1238775"/>
          </a:xfrm>
          <a:custGeom>
            <a:avLst/>
            <a:gdLst>
              <a:gd name="connsiteX0" fmla="*/ 0 w 2371725"/>
              <a:gd name="connsiteY0" fmla="*/ 228600 h 457200"/>
              <a:gd name="connsiteX1" fmla="*/ 247650 w 2371725"/>
              <a:gd name="connsiteY1" fmla="*/ 0 h 457200"/>
              <a:gd name="connsiteX2" fmla="*/ 2152650 w 2371725"/>
              <a:gd name="connsiteY2" fmla="*/ 9525 h 457200"/>
              <a:gd name="connsiteX3" fmla="*/ 2371725 w 2371725"/>
              <a:gd name="connsiteY3" fmla="*/ 228600 h 457200"/>
              <a:gd name="connsiteX4" fmla="*/ 2133600 w 2371725"/>
              <a:gd name="connsiteY4" fmla="*/ 447675 h 457200"/>
              <a:gd name="connsiteX5" fmla="*/ 238125 w 2371725"/>
              <a:gd name="connsiteY5" fmla="*/ 457200 h 457200"/>
              <a:gd name="connsiteX6" fmla="*/ 0 w 2371725"/>
              <a:gd name="connsiteY6"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1725" h="457200">
                <a:moveTo>
                  <a:pt x="0" y="228600"/>
                </a:moveTo>
                <a:lnTo>
                  <a:pt x="247650" y="0"/>
                </a:lnTo>
                <a:lnTo>
                  <a:pt x="2152650" y="9525"/>
                </a:lnTo>
                <a:lnTo>
                  <a:pt x="2371725" y="228600"/>
                </a:lnTo>
                <a:lnTo>
                  <a:pt x="2133600" y="447675"/>
                </a:lnTo>
                <a:lnTo>
                  <a:pt x="238125" y="457200"/>
                </a:lnTo>
                <a:lnTo>
                  <a:pt x="0" y="228600"/>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defRPr/>
            </a:pPr>
            <a:r>
              <a:rPr lang="vi-VN" sz="3100" b="1" dirty="0">
                <a:latin typeface="+mj-lt"/>
              </a:rPr>
              <a:t>Câu </a:t>
            </a:r>
            <a:r>
              <a:rPr lang="en-US" sz="3100" b="1" dirty="0">
                <a:latin typeface="+mj-lt"/>
              </a:rPr>
              <a:t>5</a:t>
            </a:r>
            <a:r>
              <a:rPr lang="vi-VN" sz="3100" b="1" dirty="0">
                <a:latin typeface="+mj-lt"/>
              </a:rPr>
              <a:t>: Ý nghĩa của 3 câu kết bài thơ: </a:t>
            </a:r>
            <a:endParaRPr lang="en-US" sz="3100" b="1" dirty="0">
              <a:latin typeface="+mj-lt"/>
            </a:endParaRPr>
          </a:p>
          <a:p>
            <a:pPr algn="ctr">
              <a:defRPr/>
            </a:pPr>
            <a:r>
              <a:rPr lang="en-US" sz="3100" b="1" dirty="0">
                <a:latin typeface="+mj-lt"/>
              </a:rPr>
              <a:t>“</a:t>
            </a:r>
            <a:r>
              <a:rPr lang="vi-VN" sz="3100" b="1" i="1" dirty="0">
                <a:latin typeface="+mj-lt"/>
              </a:rPr>
              <a:t>Đêm nay Bác không ngủ</a:t>
            </a:r>
            <a:r>
              <a:rPr lang="en-US" sz="3100" b="1" i="1" dirty="0">
                <a:latin typeface="+mj-lt"/>
              </a:rPr>
              <a:t>/ </a:t>
            </a:r>
            <a:r>
              <a:rPr lang="vi-VN" sz="3100" b="1" i="1" dirty="0">
                <a:latin typeface="+mj-lt"/>
              </a:rPr>
              <a:t>Vì một lẽ thường tình</a:t>
            </a:r>
            <a:r>
              <a:rPr lang="en-US" sz="3100" b="1" i="1" dirty="0">
                <a:latin typeface="+mj-lt"/>
              </a:rPr>
              <a:t>/</a:t>
            </a:r>
            <a:r>
              <a:rPr lang="vi-VN" sz="3100" b="1" i="1" dirty="0">
                <a:latin typeface="+mj-lt"/>
              </a:rPr>
              <a:t> </a:t>
            </a:r>
            <a:endParaRPr lang="en-US" sz="3100" b="1" i="1" dirty="0">
              <a:latin typeface="+mj-lt"/>
            </a:endParaRPr>
          </a:p>
          <a:p>
            <a:pPr algn="ctr">
              <a:defRPr/>
            </a:pPr>
            <a:r>
              <a:rPr lang="vi-VN" sz="3100" b="1" i="1" dirty="0">
                <a:latin typeface="+mj-lt"/>
              </a:rPr>
              <a:t>Bác là Hồ Chí Minh</a:t>
            </a:r>
            <a:r>
              <a:rPr lang="en-US" sz="3100" b="1" i="1" dirty="0">
                <a:latin typeface="+mj-lt"/>
              </a:rPr>
              <a:t>”</a:t>
            </a:r>
            <a:endParaRPr lang="en-US" sz="3100" b="1" i="1" dirty="0">
              <a:solidFill>
                <a:prstClr val="white"/>
              </a:solidFill>
              <a:latin typeface="+mj-lt"/>
            </a:endParaRPr>
          </a:p>
        </p:txBody>
      </p:sp>
      <p:pic>
        <p:nvPicPr>
          <p:cNvPr id="25" name="logo" descr="O-icon"/>
          <p:cNvPicPr>
            <a:picLocks noChangeAspect="1" noChangeArrowheads="1"/>
          </p:cNvPicPr>
          <p:nvPr/>
        </p:nvPicPr>
        <p:blipFill rotWithShape="1">
          <a:blip r:embed="rId16">
            <a:extLst>
              <a:ext uri="{28A0092B-C50C-407E-A947-70E740481C1C}">
                <a14:useLocalDpi xmlns:a14="http://schemas.microsoft.com/office/drawing/2010/main" val="0"/>
              </a:ext>
            </a:extLst>
          </a:blip>
          <a:srcRect l="4532" t="6129" r="4992" b="-1130"/>
          <a:stretch/>
        </p:blipFill>
        <p:spPr bwMode="auto">
          <a:xfrm>
            <a:off x="1304408" y="-469901"/>
            <a:ext cx="2683517" cy="3578022"/>
          </a:xfrm>
          <a:prstGeom prst="rect">
            <a:avLst/>
          </a:prstGeom>
          <a:noFill/>
          <a:extLst>
            <a:ext uri="{909E8E84-426E-40DD-AFC4-6F175D3DCCD1}">
              <a14:hiddenFill xmlns:a14="http://schemas.microsoft.com/office/drawing/2010/main">
                <a:solidFill>
                  <a:srgbClr val="FFFFFF"/>
                </a:solidFill>
              </a14:hiddenFill>
            </a:ext>
          </a:extLst>
        </p:spPr>
      </p:pic>
      <p:sp>
        <p:nvSpPr>
          <p:cNvPr id="94" name="vong tim"/>
          <p:cNvSpPr>
            <a:spLocks noChangeArrowheads="1"/>
          </p:cNvSpPr>
          <p:nvPr/>
        </p:nvSpPr>
        <p:spPr bwMode="auto">
          <a:xfrm rot="18245478" flipH="1">
            <a:off x="2472990" y="405939"/>
            <a:ext cx="398463" cy="1840853"/>
          </a:xfrm>
          <a:custGeom>
            <a:avLst/>
            <a:gdLst>
              <a:gd name="G0" fmla="+- 1355 0 0"/>
              <a:gd name="G1" fmla="+- 21600 0 1355"/>
              <a:gd name="G2" fmla="+- 21600 0 1355"/>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355" y="10800"/>
                </a:moveTo>
                <a:cubicBezTo>
                  <a:pt x="1355" y="16016"/>
                  <a:pt x="5584" y="20245"/>
                  <a:pt x="10800" y="20245"/>
                </a:cubicBezTo>
                <a:cubicBezTo>
                  <a:pt x="16016" y="20245"/>
                  <a:pt x="20245" y="16016"/>
                  <a:pt x="20245" y="10800"/>
                </a:cubicBezTo>
                <a:cubicBezTo>
                  <a:pt x="20245" y="5584"/>
                  <a:pt x="16016" y="1355"/>
                  <a:pt x="10800" y="1355"/>
                </a:cubicBezTo>
                <a:cubicBezTo>
                  <a:pt x="5584" y="1355"/>
                  <a:pt x="1355" y="5584"/>
                  <a:pt x="1355" y="10800"/>
                </a:cubicBezTo>
                <a:close/>
              </a:path>
            </a:pathLst>
          </a:custGeom>
          <a:gradFill rotWithShape="1">
            <a:gsLst>
              <a:gs pos="0">
                <a:srgbClr val="CC66FF">
                  <a:alpha val="46001"/>
                </a:srgbClr>
              </a:gs>
              <a:gs pos="50000">
                <a:schemeClr val="accent1">
                  <a:alpha val="0"/>
                </a:schemeClr>
              </a:gs>
              <a:gs pos="100000">
                <a:srgbClr val="CC66FF">
                  <a:alpha val="46001"/>
                </a:srgb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sp>
        <p:nvSpPr>
          <p:cNvPr id="95" name="vong xanh"/>
          <p:cNvSpPr>
            <a:spLocks noChangeArrowheads="1"/>
          </p:cNvSpPr>
          <p:nvPr/>
        </p:nvSpPr>
        <p:spPr bwMode="auto">
          <a:xfrm rot="3354522">
            <a:off x="2317714" y="333297"/>
            <a:ext cx="552450" cy="1749029"/>
          </a:xfrm>
          <a:custGeom>
            <a:avLst/>
            <a:gdLst>
              <a:gd name="G0" fmla="+- 1297 0 0"/>
              <a:gd name="G1" fmla="+- 21600 0 1297"/>
              <a:gd name="G2" fmla="+- 21600 0 1297"/>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297" y="10800"/>
                </a:moveTo>
                <a:cubicBezTo>
                  <a:pt x="1297" y="16048"/>
                  <a:pt x="5552" y="20303"/>
                  <a:pt x="10800" y="20303"/>
                </a:cubicBezTo>
                <a:cubicBezTo>
                  <a:pt x="16048" y="20303"/>
                  <a:pt x="20303" y="16048"/>
                  <a:pt x="20303" y="10800"/>
                </a:cubicBezTo>
                <a:cubicBezTo>
                  <a:pt x="20303" y="5552"/>
                  <a:pt x="16048" y="1297"/>
                  <a:pt x="10800" y="1297"/>
                </a:cubicBezTo>
                <a:cubicBezTo>
                  <a:pt x="5552" y="1297"/>
                  <a:pt x="1297" y="5552"/>
                  <a:pt x="1297" y="10800"/>
                </a:cubicBezTo>
                <a:close/>
              </a:path>
            </a:pathLst>
          </a:custGeom>
          <a:gradFill rotWithShape="1">
            <a:gsLst>
              <a:gs pos="0">
                <a:srgbClr val="00FF99">
                  <a:gamma/>
                  <a:tint val="44314"/>
                  <a:invGamma/>
                </a:srgbClr>
              </a:gs>
              <a:gs pos="50000">
                <a:srgbClr val="00FF99">
                  <a:alpha val="0"/>
                </a:srgbClr>
              </a:gs>
              <a:gs pos="100000">
                <a:srgbClr val="00FF99">
                  <a:gamma/>
                  <a:tint val="44314"/>
                  <a:invGamma/>
                </a:srgbClr>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lIns="91440" tIns="45720" rIns="91440" bIns="45720" numCol="1" anchor="ctr" anchorCtr="0" compatLnSpc="1">
            <a:prstTxWarp prst="textNoShape">
              <a:avLst/>
            </a:prstTxWarp>
          </a:bodyPr>
          <a:lstStyle/>
          <a:p>
            <a:pPr algn="ctr" fontAlgn="base">
              <a:spcBef>
                <a:spcPct val="0"/>
              </a:spcBef>
              <a:spcAft>
                <a:spcPct val="0"/>
              </a:spcAft>
            </a:pPr>
            <a:endParaRPr lang="en-US">
              <a:latin typeface="Arial" pitchFamily="34" charset="0"/>
              <a:cs typeface="Arial" pitchFamily="34" charset="0"/>
            </a:endParaRPr>
          </a:p>
        </p:txBody>
      </p:sp>
      <p:pic>
        <p:nvPicPr>
          <p:cNvPr id="64" name="5050" descr="50-50 II"/>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27681" y="80726"/>
            <a:ext cx="325040"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5" name="goi dt" descr="phone a friend II"/>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09879" y="80726"/>
            <a:ext cx="325039"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6" name="y kien KG" descr="ask the audience II"/>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209923" y="80726"/>
            <a:ext cx="345460" cy="4130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2"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67535" y="880501"/>
            <a:ext cx="1336524" cy="1258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83" name="Rounded Rectangle 82"/>
          <p:cNvSpPr/>
          <p:nvPr/>
        </p:nvSpPr>
        <p:spPr>
          <a:xfrm>
            <a:off x="8995124" y="948389"/>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10</a:t>
            </a:r>
          </a:p>
        </p:txBody>
      </p:sp>
      <p:sp>
        <p:nvSpPr>
          <p:cNvPr id="84" name="Rounded Rectangle 83"/>
          <p:cNvSpPr/>
          <p:nvPr/>
        </p:nvSpPr>
        <p:spPr>
          <a:xfrm>
            <a:off x="8994151" y="94876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09</a:t>
            </a:r>
          </a:p>
        </p:txBody>
      </p:sp>
      <p:sp>
        <p:nvSpPr>
          <p:cNvPr id="85" name="Rounded Rectangle 84"/>
          <p:cNvSpPr/>
          <p:nvPr/>
        </p:nvSpPr>
        <p:spPr>
          <a:xfrm>
            <a:off x="8992484" y="948388"/>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08</a:t>
            </a:r>
          </a:p>
        </p:txBody>
      </p:sp>
      <p:sp>
        <p:nvSpPr>
          <p:cNvPr id="86" name="Rounded Rectangle 85"/>
          <p:cNvSpPr/>
          <p:nvPr/>
        </p:nvSpPr>
        <p:spPr>
          <a:xfrm>
            <a:off x="8991864" y="948384"/>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07</a:t>
            </a:r>
          </a:p>
        </p:txBody>
      </p:sp>
      <p:sp>
        <p:nvSpPr>
          <p:cNvPr id="87" name="Rounded Rectangle 86"/>
          <p:cNvSpPr/>
          <p:nvPr/>
        </p:nvSpPr>
        <p:spPr>
          <a:xfrm>
            <a:off x="8992643"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06</a:t>
            </a:r>
          </a:p>
        </p:txBody>
      </p:sp>
      <p:sp>
        <p:nvSpPr>
          <p:cNvPr id="88" name="Rounded Rectangle 87"/>
          <p:cNvSpPr/>
          <p:nvPr/>
        </p:nvSpPr>
        <p:spPr>
          <a:xfrm>
            <a:off x="8992403"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05</a:t>
            </a:r>
          </a:p>
        </p:txBody>
      </p:sp>
      <p:sp>
        <p:nvSpPr>
          <p:cNvPr id="89" name="Rounded Rectangle 88"/>
          <p:cNvSpPr/>
          <p:nvPr/>
        </p:nvSpPr>
        <p:spPr>
          <a:xfrm>
            <a:off x="8994775" y="954720"/>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04</a:t>
            </a:r>
          </a:p>
        </p:txBody>
      </p:sp>
      <p:sp>
        <p:nvSpPr>
          <p:cNvPr id="90" name="Rounded Rectangle 89"/>
          <p:cNvSpPr/>
          <p:nvPr/>
        </p:nvSpPr>
        <p:spPr>
          <a:xfrm>
            <a:off x="8994815"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03</a:t>
            </a:r>
          </a:p>
        </p:txBody>
      </p:sp>
      <p:sp>
        <p:nvSpPr>
          <p:cNvPr id="91" name="Rounded Rectangle 90"/>
          <p:cNvSpPr/>
          <p:nvPr/>
        </p:nvSpPr>
        <p:spPr>
          <a:xfrm>
            <a:off x="8990211"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02</a:t>
            </a:r>
          </a:p>
        </p:txBody>
      </p:sp>
      <p:sp>
        <p:nvSpPr>
          <p:cNvPr id="92" name="Rounded Rectangle 91"/>
          <p:cNvSpPr/>
          <p:nvPr/>
        </p:nvSpPr>
        <p:spPr>
          <a:xfrm>
            <a:off x="8990037" y="948383"/>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chemeClr val="bg1"/>
                </a:solidFill>
              </a:rPr>
              <a:t>01</a:t>
            </a:r>
          </a:p>
        </p:txBody>
      </p:sp>
      <p:sp>
        <p:nvSpPr>
          <p:cNvPr id="93" name="Rounded Rectangle 92"/>
          <p:cNvSpPr/>
          <p:nvPr/>
        </p:nvSpPr>
        <p:spPr>
          <a:xfrm>
            <a:off x="8995144" y="953174"/>
            <a:ext cx="802728" cy="1058219"/>
          </a:xfrm>
          <a:prstGeom prst="roundRect">
            <a:avLst/>
          </a:prstGeom>
          <a:gradFill flip="none" rotWithShape="1">
            <a:gsLst>
              <a:gs pos="0">
                <a:schemeClr val="accent6">
                  <a:shade val="51000"/>
                  <a:satMod val="130000"/>
                  <a:lumMod val="96000"/>
                  <a:alpha val="52000"/>
                </a:schemeClr>
              </a:gs>
              <a:gs pos="20000">
                <a:schemeClr val="accent6">
                  <a:shade val="93000"/>
                  <a:satMod val="130000"/>
                </a:schemeClr>
              </a:gs>
              <a:gs pos="100000">
                <a:schemeClr val="accent6">
                  <a:shade val="94000"/>
                  <a:satMod val="135000"/>
                </a:schemeClr>
              </a:gs>
            </a:gsLst>
            <a:lin ang="16200000" scaled="0"/>
            <a:tileRect/>
          </a:gradFill>
        </p:spPr>
        <p:style>
          <a:lnRef idx="0">
            <a:schemeClr val="accent6"/>
          </a:lnRef>
          <a:fillRef idx="3">
            <a:schemeClr val="accent6"/>
          </a:fillRef>
          <a:effectRef idx="3">
            <a:schemeClr val="accent6"/>
          </a:effectRef>
          <a:fontRef idx="minor">
            <a:schemeClr val="lt1"/>
          </a:fontRef>
        </p:style>
        <p:txBody>
          <a:bodyPr rtlCol="0" anchor="t"/>
          <a:lstStyle/>
          <a:p>
            <a:pPr algn="ctr"/>
            <a:r>
              <a:rPr lang="en-US" sz="6000" b="1" baseline="-25000">
                <a:solidFill>
                  <a:srgbClr val="FF0000"/>
                </a:solidFill>
              </a:rPr>
              <a:t>00</a:t>
            </a:r>
          </a:p>
        </p:txBody>
      </p:sp>
      <p:pic>
        <p:nvPicPr>
          <p:cNvPr id="96" name="Picture 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197269" y="834555"/>
            <a:ext cx="1332387" cy="131710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97" name="tu vấn tại chỗ"/>
          <p:cNvPicPr>
            <a:picLocks noChangeAspect="1"/>
          </p:cNvPicPr>
          <p:nvPr/>
        </p:nvPicPr>
        <p:blipFill>
          <a:blip r:embed="rId22">
            <a:clrChange>
              <a:clrFrom>
                <a:srgbClr val="F2F200"/>
              </a:clrFrom>
              <a:clrTo>
                <a:srgbClr val="F2F200">
                  <a:alpha val="0"/>
                </a:srgbClr>
              </a:clrTo>
            </a:clrChange>
          </a:blip>
          <a:stretch>
            <a:fillRect/>
          </a:stretch>
        </p:blipFill>
        <p:spPr>
          <a:xfrm>
            <a:off x="9612209" y="80726"/>
            <a:ext cx="362995"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720369" y="810165"/>
            <a:ext cx="1306511" cy="1330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99" name="Picture 9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10039901" y="80726"/>
            <a:ext cx="327743" cy="42387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862286183"/>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84" fill="hold"/>
                                        <p:tgtEl>
                                          <p:spTgt spid="54"/>
                                        </p:tgtEl>
                                      </p:cBhvr>
                                    </p:cmd>
                                  </p:childTnLst>
                                </p:cTn>
                              </p:par>
                              <p:par>
                                <p:cTn id="7" presetID="8" presetClass="emph" presetSubtype="0" repeatCount="indefinite" fill="hold" grpId="0" nodeType="withEffect">
                                  <p:stCondLst>
                                    <p:cond delay="0"/>
                                  </p:stCondLst>
                                  <p:childTnLst>
                                    <p:animRot by="21600000">
                                      <p:cBhvr>
                                        <p:cTn id="8" dur="5000" fill="hold"/>
                                        <p:tgtEl>
                                          <p:spTgt spid="95"/>
                                        </p:tgtEl>
                                        <p:attrNameLst>
                                          <p:attrName>r</p:attrName>
                                        </p:attrNameLst>
                                      </p:cBhvr>
                                    </p:animRot>
                                  </p:childTnLst>
                                </p:cTn>
                              </p:par>
                              <p:par>
                                <p:cTn id="9" presetID="8" presetClass="emph" presetSubtype="0" repeatCount="indefinite" fill="hold" grpId="0" nodeType="withEffect">
                                  <p:stCondLst>
                                    <p:cond delay="0"/>
                                  </p:stCondLst>
                                  <p:childTnLst>
                                    <p:animRot by="21600000">
                                      <p:cBhvr>
                                        <p:cTn id="10" dur="5000" fill="hold"/>
                                        <p:tgtEl>
                                          <p:spTgt spid="94"/>
                                        </p:tgtEl>
                                        <p:attrNameLst>
                                          <p:attrName>r</p:attrName>
                                        </p:attrNameLst>
                                      </p:cBhvr>
                                    </p:animRot>
                                  </p:childTnLst>
                                </p:cTn>
                              </p:par>
                              <p:par>
                                <p:cTn id="11" presetID="23" presetClass="entr" presetSubtype="3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p:cTn id="13" dur="500" fill="hold"/>
                                        <p:tgtEl>
                                          <p:spTgt spid="47"/>
                                        </p:tgtEl>
                                        <p:attrNameLst>
                                          <p:attrName>ppt_w</p:attrName>
                                        </p:attrNameLst>
                                      </p:cBhvr>
                                      <p:tavLst>
                                        <p:tav tm="0">
                                          <p:val>
                                            <p:strVal val="(6*min(max(#ppt_w*#ppt_h,.3),1)-7.4)/-.7*#ppt_w"/>
                                          </p:val>
                                        </p:tav>
                                        <p:tav tm="100000">
                                          <p:val>
                                            <p:strVal val="#ppt_w"/>
                                          </p:val>
                                        </p:tav>
                                      </p:tavLst>
                                    </p:anim>
                                    <p:anim calcmode="lin" valueType="num">
                                      <p:cBhvr>
                                        <p:cTn id="14" dur="500" fill="hold"/>
                                        <p:tgtEl>
                                          <p:spTgt spid="47"/>
                                        </p:tgtEl>
                                        <p:attrNameLst>
                                          <p:attrName>ppt_h</p:attrName>
                                        </p:attrNameLst>
                                      </p:cBhvr>
                                      <p:tavLst>
                                        <p:tav tm="0">
                                          <p:val>
                                            <p:strVal val="(6*min(max(#ppt_w*#ppt_h,.3),1)-7.4)/-.7*#ppt_h"/>
                                          </p:val>
                                        </p:tav>
                                        <p:tav tm="100000">
                                          <p:val>
                                            <p:strVal val="#ppt_h"/>
                                          </p:val>
                                        </p:tav>
                                      </p:tavLst>
                                    </p:anim>
                                    <p:anim calcmode="lin" valueType="num">
                                      <p:cBhvr>
                                        <p:cTn id="15" dur="500" fill="hold"/>
                                        <p:tgtEl>
                                          <p:spTgt spid="47"/>
                                        </p:tgtEl>
                                        <p:attrNameLst>
                                          <p:attrName>ppt_x</p:attrName>
                                        </p:attrNameLst>
                                      </p:cBhvr>
                                      <p:tavLst>
                                        <p:tav tm="0">
                                          <p:val>
                                            <p:fltVal val="0.5"/>
                                          </p:val>
                                        </p:tav>
                                        <p:tav tm="100000">
                                          <p:val>
                                            <p:strVal val="#ppt_x"/>
                                          </p:val>
                                        </p:tav>
                                      </p:tavLst>
                                    </p:anim>
                                    <p:anim calcmode="lin" valueType="num">
                                      <p:cBhvr>
                                        <p:cTn id="16" dur="500" fill="hold"/>
                                        <p:tgtEl>
                                          <p:spTgt spid="47"/>
                                        </p:tgtEl>
                                        <p:attrNameLst>
                                          <p:attrName>ppt_y</p:attrName>
                                        </p:attrNameLst>
                                      </p:cBhvr>
                                      <p:tavLst>
                                        <p:tav tm="0">
                                          <p:val>
                                            <p:strVal val="1+(6*min(max(#ppt_w*#ppt_h,.3),1)-7.4)/-.7*#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audio4.wav"/>
                                        </p:tgtEl>
                                      </p:cMediaNode>
                                    </p:audio>
                                  </p:subTnLst>
                                </p:cTn>
                              </p:par>
                              <p:par>
                                <p:cTn id="17" presetID="23" presetClass="entr" presetSubtype="36" fill="hold" grpId="0" nodeType="withEffect">
                                  <p:stCondLst>
                                    <p:cond delay="50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strVal val="(6*min(max(#ppt_w*#ppt_h,.3),1)-7.4)/-.7*#ppt_w"/>
                                          </p:val>
                                        </p:tav>
                                        <p:tav tm="100000">
                                          <p:val>
                                            <p:strVal val="#ppt_w"/>
                                          </p:val>
                                        </p:tav>
                                      </p:tavLst>
                                    </p:anim>
                                    <p:anim calcmode="lin" valueType="num">
                                      <p:cBhvr>
                                        <p:cTn id="20" dur="500" fill="hold"/>
                                        <p:tgtEl>
                                          <p:spTgt spid="13"/>
                                        </p:tgtEl>
                                        <p:attrNameLst>
                                          <p:attrName>ppt_h</p:attrName>
                                        </p:attrNameLst>
                                      </p:cBhvr>
                                      <p:tavLst>
                                        <p:tav tm="0">
                                          <p:val>
                                            <p:strVal val="(6*min(max(#ppt_w*#ppt_h,.3),1)-7.4)/-.7*#ppt_h"/>
                                          </p:val>
                                        </p:tav>
                                        <p:tav tm="100000">
                                          <p:val>
                                            <p:strVal val="#ppt_h"/>
                                          </p:val>
                                        </p:tav>
                                      </p:tavLst>
                                    </p:anim>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strVal val="1+(6*min(max(#ppt_w*#ppt_h,.3),1)-7.4)/-.7*#ppt_h/2"/>
                                          </p:val>
                                        </p:tav>
                                        <p:tav tm="100000">
                                          <p:val>
                                            <p:strVal val="#ppt_y"/>
                                          </p:val>
                                        </p:tav>
                                      </p:tavLst>
                                    </p:anim>
                                  </p:childTnLst>
                                </p:cTn>
                              </p:par>
                              <p:par>
                                <p:cTn id="23" presetID="23" presetClass="entr" presetSubtype="36"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strVal val="(6*min(max(#ppt_w*#ppt_h,.3),1)-7.4)/-.7*#ppt_w"/>
                                          </p:val>
                                        </p:tav>
                                        <p:tav tm="100000">
                                          <p:val>
                                            <p:strVal val="#ppt_w"/>
                                          </p:val>
                                        </p:tav>
                                      </p:tavLst>
                                    </p:anim>
                                    <p:anim calcmode="lin" valueType="num">
                                      <p:cBhvr>
                                        <p:cTn id="26" dur="500" fill="hold"/>
                                        <p:tgtEl>
                                          <p:spTgt spid="11"/>
                                        </p:tgtEl>
                                        <p:attrNameLst>
                                          <p:attrName>ppt_h</p:attrName>
                                        </p:attrNameLst>
                                      </p:cBhvr>
                                      <p:tavLst>
                                        <p:tav tm="0">
                                          <p:val>
                                            <p:strVal val="(6*min(max(#ppt_w*#ppt_h,.3),1)-7.4)/-.7*#ppt_h"/>
                                          </p:val>
                                        </p:tav>
                                        <p:tav tm="100000">
                                          <p:val>
                                            <p:strVal val="#ppt_h"/>
                                          </p:val>
                                        </p:tav>
                                      </p:tavLst>
                                    </p:anim>
                                    <p:anim calcmode="lin" valueType="num">
                                      <p:cBhvr>
                                        <p:cTn id="27" dur="500" fill="hold"/>
                                        <p:tgtEl>
                                          <p:spTgt spid="11"/>
                                        </p:tgtEl>
                                        <p:attrNameLst>
                                          <p:attrName>ppt_x</p:attrName>
                                        </p:attrNameLst>
                                      </p:cBhvr>
                                      <p:tavLst>
                                        <p:tav tm="0">
                                          <p:val>
                                            <p:fltVal val="0.5"/>
                                          </p:val>
                                        </p:tav>
                                        <p:tav tm="100000">
                                          <p:val>
                                            <p:strVal val="#ppt_x"/>
                                          </p:val>
                                        </p:tav>
                                      </p:tavLst>
                                    </p:anim>
                                    <p:anim calcmode="lin" valueType="num">
                                      <p:cBhvr>
                                        <p:cTn id="28" dur="500" fill="hold"/>
                                        <p:tgtEl>
                                          <p:spTgt spid="11"/>
                                        </p:tgtEl>
                                        <p:attrNameLst>
                                          <p:attrName>ppt_y</p:attrName>
                                        </p:attrNameLst>
                                      </p:cBhvr>
                                      <p:tavLst>
                                        <p:tav tm="0">
                                          <p:val>
                                            <p:strVal val="1+(6*min(max(#ppt_w*#ppt_h,.3),1)-7.4)/-.7*#ppt_h/2"/>
                                          </p:val>
                                        </p:tav>
                                        <p:tav tm="100000">
                                          <p:val>
                                            <p:strVal val="#ppt_y"/>
                                          </p:val>
                                        </p:tav>
                                      </p:tavLst>
                                    </p:anim>
                                  </p:childTnLst>
                                </p:cTn>
                              </p:par>
                              <p:par>
                                <p:cTn id="29" presetID="23" presetClass="entr" presetSubtype="36"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strVal val="(6*min(max(#ppt_w*#ppt_h,.3),1)-7.4)/-.7*#ppt_w"/>
                                          </p:val>
                                        </p:tav>
                                        <p:tav tm="100000">
                                          <p:val>
                                            <p:strVal val="#ppt_w"/>
                                          </p:val>
                                        </p:tav>
                                      </p:tavLst>
                                    </p:anim>
                                    <p:anim calcmode="lin" valueType="num">
                                      <p:cBhvr>
                                        <p:cTn id="32" dur="500" fill="hold"/>
                                        <p:tgtEl>
                                          <p:spTgt spid="12"/>
                                        </p:tgtEl>
                                        <p:attrNameLst>
                                          <p:attrName>ppt_h</p:attrName>
                                        </p:attrNameLst>
                                      </p:cBhvr>
                                      <p:tavLst>
                                        <p:tav tm="0">
                                          <p:val>
                                            <p:strVal val="(6*min(max(#ppt_w*#ppt_h,.3),1)-7.4)/-.7*#ppt_h"/>
                                          </p:val>
                                        </p:tav>
                                        <p:tav tm="100000">
                                          <p:val>
                                            <p:strVal val="#ppt_h"/>
                                          </p:val>
                                        </p:tav>
                                      </p:tavLst>
                                    </p:anim>
                                    <p:anim calcmode="lin" valueType="num">
                                      <p:cBhvr>
                                        <p:cTn id="33" dur="500" fill="hold"/>
                                        <p:tgtEl>
                                          <p:spTgt spid="12"/>
                                        </p:tgtEl>
                                        <p:attrNameLst>
                                          <p:attrName>ppt_x</p:attrName>
                                        </p:attrNameLst>
                                      </p:cBhvr>
                                      <p:tavLst>
                                        <p:tav tm="0">
                                          <p:val>
                                            <p:fltVal val="0.5"/>
                                          </p:val>
                                        </p:tav>
                                        <p:tav tm="100000">
                                          <p:val>
                                            <p:strVal val="#ppt_x"/>
                                          </p:val>
                                        </p:tav>
                                      </p:tavLst>
                                    </p:anim>
                                    <p:anim calcmode="lin" valueType="num">
                                      <p:cBhvr>
                                        <p:cTn id="34" dur="500" fill="hold"/>
                                        <p:tgtEl>
                                          <p:spTgt spid="12"/>
                                        </p:tgtEl>
                                        <p:attrNameLst>
                                          <p:attrName>ppt_y</p:attrName>
                                        </p:attrNameLst>
                                      </p:cBhvr>
                                      <p:tavLst>
                                        <p:tav tm="0">
                                          <p:val>
                                            <p:strVal val="1+(6*min(max(#ppt_w*#ppt_h,.3),1)-7.4)/-.7*#ppt_h/2"/>
                                          </p:val>
                                        </p:tav>
                                        <p:tav tm="100000">
                                          <p:val>
                                            <p:strVal val="#ppt_y"/>
                                          </p:val>
                                        </p:tav>
                                      </p:tavLst>
                                    </p:anim>
                                  </p:childTnLst>
                                </p:cTn>
                              </p:par>
                              <p:par>
                                <p:cTn id="35" presetID="23" presetClass="entr" presetSubtype="36" fill="hold" grpId="0" nodeType="withEffect">
                                  <p:stCondLst>
                                    <p:cond delay="50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strVal val="(6*min(max(#ppt_w*#ppt_h,.3),1)-7.4)/-.7*#ppt_w"/>
                                          </p:val>
                                        </p:tav>
                                        <p:tav tm="100000">
                                          <p:val>
                                            <p:strVal val="#ppt_w"/>
                                          </p:val>
                                        </p:tav>
                                      </p:tavLst>
                                    </p:anim>
                                    <p:anim calcmode="lin" valueType="num">
                                      <p:cBhvr>
                                        <p:cTn id="38" dur="500" fill="hold"/>
                                        <p:tgtEl>
                                          <p:spTgt spid="14"/>
                                        </p:tgtEl>
                                        <p:attrNameLst>
                                          <p:attrName>ppt_h</p:attrName>
                                        </p:attrNameLst>
                                      </p:cBhvr>
                                      <p:tavLst>
                                        <p:tav tm="0">
                                          <p:val>
                                            <p:strVal val="(6*min(max(#ppt_w*#ppt_h,.3),1)-7.4)/-.7*#ppt_h"/>
                                          </p:val>
                                        </p:tav>
                                        <p:tav tm="100000">
                                          <p:val>
                                            <p:strVal val="#ppt_h"/>
                                          </p:val>
                                        </p:tav>
                                      </p:tavLst>
                                    </p:anim>
                                    <p:anim calcmode="lin" valueType="num">
                                      <p:cBhvr>
                                        <p:cTn id="39" dur="500" fill="hold"/>
                                        <p:tgtEl>
                                          <p:spTgt spid="14"/>
                                        </p:tgtEl>
                                        <p:attrNameLst>
                                          <p:attrName>ppt_x</p:attrName>
                                        </p:attrNameLst>
                                      </p:cBhvr>
                                      <p:tavLst>
                                        <p:tav tm="0">
                                          <p:val>
                                            <p:fltVal val="0.5"/>
                                          </p:val>
                                        </p:tav>
                                        <p:tav tm="100000">
                                          <p:val>
                                            <p:strVal val="#ppt_x"/>
                                          </p:val>
                                        </p:tav>
                                      </p:tavLst>
                                    </p:anim>
                                    <p:anim calcmode="lin" valueType="num">
                                      <p:cBhvr>
                                        <p:cTn id="40" dur="500" fill="hold"/>
                                        <p:tgtEl>
                                          <p:spTgt spid="14"/>
                                        </p:tgtEl>
                                        <p:attrNameLst>
                                          <p:attrName>ppt_y</p:attrName>
                                        </p:attrNameLst>
                                      </p:cBhvr>
                                      <p:tavLst>
                                        <p:tav tm="0">
                                          <p:val>
                                            <p:strVal val="1+(6*min(max(#ppt_w*#ppt_h,.3),1)-7.4)/-.7*#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32" fill="hold" grpId="1" nodeType="clickEffect">
                                  <p:stCondLst>
                                    <p:cond delay="0"/>
                                  </p:stCondLst>
                                  <p:childTnLst>
                                    <p:anim calcmode="lin" valueType="num">
                                      <p:cBhvr>
                                        <p:cTn id="44" dur="500"/>
                                        <p:tgtEl>
                                          <p:spTgt spid="47"/>
                                        </p:tgtEl>
                                        <p:attrNameLst>
                                          <p:attrName>ppt_w</p:attrName>
                                        </p:attrNameLst>
                                      </p:cBhvr>
                                      <p:tavLst>
                                        <p:tav tm="0">
                                          <p:val>
                                            <p:strVal val="ppt_w"/>
                                          </p:val>
                                        </p:tav>
                                        <p:tav tm="100000">
                                          <p:val>
                                            <p:fltVal val="0"/>
                                          </p:val>
                                        </p:tav>
                                      </p:tavLst>
                                    </p:anim>
                                    <p:anim calcmode="lin" valueType="num">
                                      <p:cBhvr>
                                        <p:cTn id="45" dur="500"/>
                                        <p:tgtEl>
                                          <p:spTgt spid="47"/>
                                        </p:tgtEl>
                                        <p:attrNameLst>
                                          <p:attrName>ppt_h</p:attrName>
                                        </p:attrNameLst>
                                      </p:cBhvr>
                                      <p:tavLst>
                                        <p:tav tm="0">
                                          <p:val>
                                            <p:strVal val="ppt_h"/>
                                          </p:val>
                                        </p:tav>
                                        <p:tav tm="100000">
                                          <p:val>
                                            <p:fltVal val="0"/>
                                          </p:val>
                                        </p:tav>
                                      </p:tavLst>
                                    </p:anim>
                                    <p:set>
                                      <p:cBhvr>
                                        <p:cTn id="46"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5" name="audio12.wav"/>
                                        </p:tgtEl>
                                      </p:cMediaNode>
                                    </p:audio>
                                  </p:subTnLst>
                                </p:cTn>
                              </p:par>
                              <p:par>
                                <p:cTn id="47" presetID="23" presetClass="exit" presetSubtype="32" fill="hold" grpId="1" nodeType="withEffect">
                                  <p:stCondLst>
                                    <p:cond delay="0"/>
                                  </p:stCondLst>
                                  <p:childTnLst>
                                    <p:anim calcmode="lin" valueType="num">
                                      <p:cBhvr>
                                        <p:cTn id="48" dur="500"/>
                                        <p:tgtEl>
                                          <p:spTgt spid="13"/>
                                        </p:tgtEl>
                                        <p:attrNameLst>
                                          <p:attrName>ppt_w</p:attrName>
                                        </p:attrNameLst>
                                      </p:cBhvr>
                                      <p:tavLst>
                                        <p:tav tm="0">
                                          <p:val>
                                            <p:strVal val="ppt_w"/>
                                          </p:val>
                                        </p:tav>
                                        <p:tav tm="100000">
                                          <p:val>
                                            <p:fltVal val="0"/>
                                          </p:val>
                                        </p:tav>
                                      </p:tavLst>
                                    </p:anim>
                                    <p:anim calcmode="lin" valueType="num">
                                      <p:cBhvr>
                                        <p:cTn id="49" dur="500"/>
                                        <p:tgtEl>
                                          <p:spTgt spid="13"/>
                                        </p:tgtEl>
                                        <p:attrNameLst>
                                          <p:attrName>ppt_h</p:attrName>
                                        </p:attrNameLst>
                                      </p:cBhvr>
                                      <p:tavLst>
                                        <p:tav tm="0">
                                          <p:val>
                                            <p:strVal val="ppt_h"/>
                                          </p:val>
                                        </p:tav>
                                        <p:tav tm="100000">
                                          <p:val>
                                            <p:fltVal val="0"/>
                                          </p:val>
                                        </p:tav>
                                      </p:tavLst>
                                    </p:anim>
                                    <p:set>
                                      <p:cBhvr>
                                        <p:cTn id="50" dur="1" fill="hold">
                                          <p:stCondLst>
                                            <p:cond delay="499"/>
                                          </p:stCondLst>
                                        </p:cTn>
                                        <p:tgtEl>
                                          <p:spTgt spid="13"/>
                                        </p:tgtEl>
                                        <p:attrNameLst>
                                          <p:attrName>style.visibility</p:attrName>
                                        </p:attrNameLst>
                                      </p:cBhvr>
                                      <p:to>
                                        <p:strVal val="hidden"/>
                                      </p:to>
                                    </p:set>
                                  </p:childTnLst>
                                </p:cTn>
                              </p:par>
                              <p:par>
                                <p:cTn id="51" presetID="23" presetClass="exit" presetSubtype="32" fill="hold" grpId="1" nodeType="withEffect">
                                  <p:stCondLst>
                                    <p:cond delay="0"/>
                                  </p:stCondLst>
                                  <p:childTnLst>
                                    <p:anim calcmode="lin" valueType="num">
                                      <p:cBhvr>
                                        <p:cTn id="52" dur="500"/>
                                        <p:tgtEl>
                                          <p:spTgt spid="11"/>
                                        </p:tgtEl>
                                        <p:attrNameLst>
                                          <p:attrName>ppt_w</p:attrName>
                                        </p:attrNameLst>
                                      </p:cBhvr>
                                      <p:tavLst>
                                        <p:tav tm="0">
                                          <p:val>
                                            <p:strVal val="ppt_w"/>
                                          </p:val>
                                        </p:tav>
                                        <p:tav tm="100000">
                                          <p:val>
                                            <p:fltVal val="0"/>
                                          </p:val>
                                        </p:tav>
                                      </p:tavLst>
                                    </p:anim>
                                    <p:anim calcmode="lin" valueType="num">
                                      <p:cBhvr>
                                        <p:cTn id="53" dur="500"/>
                                        <p:tgtEl>
                                          <p:spTgt spid="11"/>
                                        </p:tgtEl>
                                        <p:attrNameLst>
                                          <p:attrName>ppt_h</p:attrName>
                                        </p:attrNameLst>
                                      </p:cBhvr>
                                      <p:tavLst>
                                        <p:tav tm="0">
                                          <p:val>
                                            <p:strVal val="ppt_h"/>
                                          </p:val>
                                        </p:tav>
                                        <p:tav tm="100000">
                                          <p:val>
                                            <p:fltVal val="0"/>
                                          </p:val>
                                        </p:tav>
                                      </p:tavLst>
                                    </p:anim>
                                    <p:set>
                                      <p:cBhvr>
                                        <p:cTn id="54" dur="1" fill="hold">
                                          <p:stCondLst>
                                            <p:cond delay="499"/>
                                          </p:stCondLst>
                                        </p:cTn>
                                        <p:tgtEl>
                                          <p:spTgt spid="11"/>
                                        </p:tgtEl>
                                        <p:attrNameLst>
                                          <p:attrName>style.visibility</p:attrName>
                                        </p:attrNameLst>
                                      </p:cBhvr>
                                      <p:to>
                                        <p:strVal val="hidden"/>
                                      </p:to>
                                    </p:set>
                                  </p:childTnLst>
                                </p:cTn>
                              </p:par>
                              <p:par>
                                <p:cTn id="55" presetID="23" presetClass="exit" presetSubtype="32" fill="hold" grpId="1" nodeType="withEffect">
                                  <p:stCondLst>
                                    <p:cond delay="0"/>
                                  </p:stCondLst>
                                  <p:childTnLst>
                                    <p:anim calcmode="lin" valueType="num">
                                      <p:cBhvr>
                                        <p:cTn id="56" dur="500"/>
                                        <p:tgtEl>
                                          <p:spTgt spid="12"/>
                                        </p:tgtEl>
                                        <p:attrNameLst>
                                          <p:attrName>ppt_w</p:attrName>
                                        </p:attrNameLst>
                                      </p:cBhvr>
                                      <p:tavLst>
                                        <p:tav tm="0">
                                          <p:val>
                                            <p:strVal val="ppt_w"/>
                                          </p:val>
                                        </p:tav>
                                        <p:tav tm="100000">
                                          <p:val>
                                            <p:fltVal val="0"/>
                                          </p:val>
                                        </p:tav>
                                      </p:tavLst>
                                    </p:anim>
                                    <p:anim calcmode="lin" valueType="num">
                                      <p:cBhvr>
                                        <p:cTn id="57" dur="500"/>
                                        <p:tgtEl>
                                          <p:spTgt spid="12"/>
                                        </p:tgtEl>
                                        <p:attrNameLst>
                                          <p:attrName>ppt_h</p:attrName>
                                        </p:attrNameLst>
                                      </p:cBhvr>
                                      <p:tavLst>
                                        <p:tav tm="0">
                                          <p:val>
                                            <p:strVal val="ppt_h"/>
                                          </p:val>
                                        </p:tav>
                                        <p:tav tm="100000">
                                          <p:val>
                                            <p:fltVal val="0"/>
                                          </p:val>
                                        </p:tav>
                                      </p:tavLst>
                                    </p:anim>
                                    <p:set>
                                      <p:cBhvr>
                                        <p:cTn id="58" dur="1" fill="hold">
                                          <p:stCondLst>
                                            <p:cond delay="499"/>
                                          </p:stCondLst>
                                        </p:cTn>
                                        <p:tgtEl>
                                          <p:spTgt spid="12"/>
                                        </p:tgtEl>
                                        <p:attrNameLst>
                                          <p:attrName>style.visibility</p:attrName>
                                        </p:attrNameLst>
                                      </p:cBhvr>
                                      <p:to>
                                        <p:strVal val="hidden"/>
                                      </p:to>
                                    </p:set>
                                  </p:childTnLst>
                                </p:cTn>
                              </p:par>
                              <p:par>
                                <p:cTn id="59" presetID="23" presetClass="exit" presetSubtype="32" fill="hold" grpId="1" nodeType="withEffect">
                                  <p:stCondLst>
                                    <p:cond delay="0"/>
                                  </p:stCondLst>
                                  <p:childTnLst>
                                    <p:anim calcmode="lin" valueType="num">
                                      <p:cBhvr>
                                        <p:cTn id="60" dur="500"/>
                                        <p:tgtEl>
                                          <p:spTgt spid="14"/>
                                        </p:tgtEl>
                                        <p:attrNameLst>
                                          <p:attrName>ppt_w</p:attrName>
                                        </p:attrNameLst>
                                      </p:cBhvr>
                                      <p:tavLst>
                                        <p:tav tm="0">
                                          <p:val>
                                            <p:strVal val="ppt_w"/>
                                          </p:val>
                                        </p:tav>
                                        <p:tav tm="100000">
                                          <p:val>
                                            <p:fltVal val="0"/>
                                          </p:val>
                                        </p:tav>
                                      </p:tavLst>
                                    </p:anim>
                                    <p:anim calcmode="lin" valueType="num">
                                      <p:cBhvr>
                                        <p:cTn id="61" dur="500"/>
                                        <p:tgtEl>
                                          <p:spTgt spid="14"/>
                                        </p:tgtEl>
                                        <p:attrNameLst>
                                          <p:attrName>ppt_h</p:attrName>
                                        </p:attrNameLst>
                                      </p:cBhvr>
                                      <p:tavLst>
                                        <p:tav tm="0">
                                          <p:val>
                                            <p:strVal val="ppt_h"/>
                                          </p:val>
                                        </p:tav>
                                        <p:tav tm="100000">
                                          <p:val>
                                            <p:fltVal val="0"/>
                                          </p:val>
                                        </p:tav>
                                      </p:tavLst>
                                    </p:anim>
                                    <p:set>
                                      <p:cBhvr>
                                        <p:cTn id="62" dur="1" fill="hold">
                                          <p:stCondLst>
                                            <p:cond delay="499"/>
                                          </p:stCondLst>
                                        </p:cTn>
                                        <p:tgtEl>
                                          <p:spTgt spid="14"/>
                                        </p:tgtEl>
                                        <p:attrNameLst>
                                          <p:attrName>style.visibility</p:attrName>
                                        </p:attrNameLst>
                                      </p:cBhvr>
                                      <p:to>
                                        <p:strVal val="hidden"/>
                                      </p:to>
                                    </p:set>
                                  </p:childTnLst>
                                </p:cTn>
                              </p:par>
                              <p:par>
                                <p:cTn id="63" presetID="1" presetClass="exit" presetSubtype="0" fill="hold" grpId="2" nodeType="withEffect">
                                  <p:stCondLst>
                                    <p:cond delay="500"/>
                                  </p:stCondLst>
                                  <p:childTnLst>
                                    <p:set>
                                      <p:cBhvr>
                                        <p:cTn id="64"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6" name="50_50.wav"/>
                                        </p:tgtEl>
                                      </p:cMediaNode>
                                    </p:audio>
                                  </p:subTnLst>
                                </p:cTn>
                              </p:par>
                              <p:par>
                                <p:cTn id="65" presetID="1" presetClass="exit" presetSubtype="0" fill="hold" grpId="2" nodeType="withEffect">
                                  <p:stCondLst>
                                    <p:cond delay="50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10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repeatCount="2000" fill="hold" display="0">
                  <p:stCondLst>
                    <p:cond delay="indefinite"/>
                  </p:stCondLst>
                  <p:endCondLst>
                    <p:cond evt="onStopAudio" delay="0">
                      <p:tgtEl>
                        <p:sldTgt/>
                      </p:tgtEl>
                    </p:cond>
                  </p:endCondLst>
                </p:cTn>
                <p:tgtEl>
                  <p:spTgt spid="10"/>
                </p:tgtEl>
              </p:cMediaNode>
            </p:video>
            <p:seq concurrent="1" nextAc="seek">
              <p:cTn id="72" restart="whenNotActive" fill="hold" evtFilter="cancelBubble" nodeType="interactiveSeq">
                <p:stCondLst>
                  <p:cond evt="onClick" delay="0">
                    <p:tgtEl>
                      <p:spTgt spid="13"/>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13"/>
                                        </p:tgtEl>
                                        <p:attrNameLst>
                                          <p:attrName>fillcolor</p:attrName>
                                        </p:attrNameLst>
                                      </p:cBhvr>
                                      <p:to>
                                        <a:schemeClr val="accent2"/>
                                      </p:to>
                                    </p:animClr>
                                    <p:set>
                                      <p:cBhvr>
                                        <p:cTn id="77" dur="500" fill="hold"/>
                                        <p:tgtEl>
                                          <p:spTgt spid="13"/>
                                        </p:tgtEl>
                                        <p:attrNameLst>
                                          <p:attrName>fill.type</p:attrName>
                                        </p:attrNameLst>
                                      </p:cBhvr>
                                      <p:to>
                                        <p:strVal val="solid"/>
                                      </p:to>
                                    </p:set>
                                    <p:set>
                                      <p:cBhvr>
                                        <p:cTn id="78" dur="500" fill="hold"/>
                                        <p:tgtEl>
                                          <p:spTgt spid="13"/>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7" name="audio25.wav"/>
                                        </p:tgtEl>
                                      </p:cMediaNode>
                                    </p:audio>
                                  </p:subTnLst>
                                </p:cTn>
                              </p:par>
                            </p:childTnLst>
                          </p:cTn>
                        </p:par>
                        <p:par>
                          <p:cTn id="79" fill="hold">
                            <p:stCondLst>
                              <p:cond delay="500"/>
                            </p:stCondLst>
                            <p:childTnLst>
                              <p:par>
                                <p:cTn id="80" presetID="1" presetClass="emph" presetSubtype="2" repeatCount="4000" fill="hold" nodeType="afterEffect">
                                  <p:stCondLst>
                                    <p:cond delay="5000"/>
                                  </p:stCondLst>
                                  <p:childTnLst>
                                    <p:animClr clrSpc="rgb" dir="cw">
                                      <p:cBhvr>
                                        <p:cTn id="81" dur="500" fill="hold"/>
                                        <p:tgtEl>
                                          <p:spTgt spid="12"/>
                                        </p:tgtEl>
                                        <p:attrNameLst>
                                          <p:attrName>fillcolor</p:attrName>
                                        </p:attrNameLst>
                                      </p:cBhvr>
                                      <p:to>
                                        <a:srgbClr val="16F82C"/>
                                      </p:to>
                                    </p:animClr>
                                    <p:set>
                                      <p:cBhvr>
                                        <p:cTn id="82" dur="500" fill="hold"/>
                                        <p:tgtEl>
                                          <p:spTgt spid="12"/>
                                        </p:tgtEl>
                                        <p:attrNameLst>
                                          <p:attrName>fill.type</p:attrName>
                                        </p:attrNameLst>
                                      </p:cBhvr>
                                      <p:to>
                                        <p:strVal val="solid"/>
                                      </p:to>
                                    </p:set>
                                    <p:set>
                                      <p:cBhvr>
                                        <p:cTn id="83" dur="500" fill="hold"/>
                                        <p:tgtEl>
                                          <p:spTgt spid="12"/>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13"/>
                  </p:tgtEl>
                </p:cond>
              </p:nextCondLst>
            </p:seq>
            <p:seq concurrent="1" nextAc="seek">
              <p:cTn id="84" restart="whenNotActive" fill="hold" evtFilter="cancelBubble" nodeType="interactiveSeq">
                <p:stCondLst>
                  <p:cond evt="onClick" delay="0">
                    <p:tgtEl>
                      <p:spTgt spid="11"/>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1"/>
                                        </p:tgtEl>
                                        <p:attrNameLst>
                                          <p:attrName>fillcolor</p:attrName>
                                        </p:attrNameLst>
                                      </p:cBhvr>
                                      <p:to>
                                        <a:schemeClr val="accent2"/>
                                      </p:to>
                                    </p:animClr>
                                    <p:set>
                                      <p:cBhvr>
                                        <p:cTn id="89" dur="500" fill="hold"/>
                                        <p:tgtEl>
                                          <p:spTgt spid="11"/>
                                        </p:tgtEl>
                                        <p:attrNameLst>
                                          <p:attrName>fill.type</p:attrName>
                                        </p:attrNameLst>
                                      </p:cBhvr>
                                      <p:to>
                                        <p:strVal val="solid"/>
                                      </p:to>
                                    </p:set>
                                    <p:set>
                                      <p:cBhvr>
                                        <p:cTn id="90" dur="500" fill="hold"/>
                                        <p:tgtEl>
                                          <p:spTgt spid="11"/>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7" name="audio25.wav"/>
                                        </p:tgtEl>
                                      </p:cMediaNode>
                                    </p:audio>
                                  </p:subTnLst>
                                </p:cTn>
                              </p:par>
                            </p:childTnLst>
                          </p:cTn>
                        </p:par>
                        <p:par>
                          <p:cTn id="91" fill="hold">
                            <p:stCondLst>
                              <p:cond delay="500"/>
                            </p:stCondLst>
                            <p:childTnLst>
                              <p:par>
                                <p:cTn id="92" presetID="1" presetClass="emph" presetSubtype="2" repeatCount="4000" fill="hold" nodeType="afterEffect">
                                  <p:stCondLst>
                                    <p:cond delay="5000"/>
                                  </p:stCondLst>
                                  <p:childTnLst>
                                    <p:animClr clrSpc="rgb" dir="cw">
                                      <p:cBhvr>
                                        <p:cTn id="93" dur="500" fill="hold"/>
                                        <p:tgtEl>
                                          <p:spTgt spid="12"/>
                                        </p:tgtEl>
                                        <p:attrNameLst>
                                          <p:attrName>fillcolor</p:attrName>
                                        </p:attrNameLst>
                                      </p:cBhvr>
                                      <p:to>
                                        <a:srgbClr val="16F82C"/>
                                      </p:to>
                                    </p:animClr>
                                    <p:set>
                                      <p:cBhvr>
                                        <p:cTn id="94" dur="500" fill="hold"/>
                                        <p:tgtEl>
                                          <p:spTgt spid="12"/>
                                        </p:tgtEl>
                                        <p:attrNameLst>
                                          <p:attrName>fill.type</p:attrName>
                                        </p:attrNameLst>
                                      </p:cBhvr>
                                      <p:to>
                                        <p:strVal val="solid"/>
                                      </p:to>
                                    </p:set>
                                    <p:set>
                                      <p:cBhvr>
                                        <p:cTn id="95" dur="500" fill="hold"/>
                                        <p:tgtEl>
                                          <p:spTgt spid="12"/>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11"/>
                  </p:tgtEl>
                </p:cond>
              </p:nextCondLst>
            </p:seq>
            <p:seq concurrent="1" nextAc="seek">
              <p:cTn id="96" restart="whenNotActive" fill="hold" evtFilter="cancelBubble" nodeType="interactiveSeq">
                <p:stCondLst>
                  <p:cond evt="onClick" delay="0">
                    <p:tgtEl>
                      <p:spTgt spid="14"/>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14"/>
                                        </p:tgtEl>
                                        <p:attrNameLst>
                                          <p:attrName>fillcolor</p:attrName>
                                        </p:attrNameLst>
                                      </p:cBhvr>
                                      <p:to>
                                        <a:schemeClr val="accent2"/>
                                      </p:to>
                                    </p:animClr>
                                    <p:set>
                                      <p:cBhvr>
                                        <p:cTn id="101" dur="500" fill="hold"/>
                                        <p:tgtEl>
                                          <p:spTgt spid="14"/>
                                        </p:tgtEl>
                                        <p:attrNameLst>
                                          <p:attrName>fill.type</p:attrName>
                                        </p:attrNameLst>
                                      </p:cBhvr>
                                      <p:to>
                                        <p:strVal val="solid"/>
                                      </p:to>
                                    </p:set>
                                    <p:set>
                                      <p:cBhvr>
                                        <p:cTn id="102" dur="500" fill="hold"/>
                                        <p:tgtEl>
                                          <p:spTgt spid="14"/>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7" name="audio25.wav"/>
                                        </p:tgtEl>
                                      </p:cMediaNode>
                                    </p:audio>
                                  </p:subTnLst>
                                </p:cTn>
                              </p:par>
                            </p:childTnLst>
                          </p:cTn>
                        </p:par>
                        <p:par>
                          <p:cTn id="103" fill="hold">
                            <p:stCondLst>
                              <p:cond delay="500"/>
                            </p:stCondLst>
                            <p:childTnLst>
                              <p:par>
                                <p:cTn id="104" presetID="1" presetClass="emph" presetSubtype="2" repeatCount="4000" fill="hold" nodeType="afterEffect">
                                  <p:stCondLst>
                                    <p:cond delay="5000"/>
                                  </p:stCondLst>
                                  <p:childTnLst>
                                    <p:animClr clrSpc="rgb" dir="cw">
                                      <p:cBhvr>
                                        <p:cTn id="105" dur="500" fill="hold"/>
                                        <p:tgtEl>
                                          <p:spTgt spid="12"/>
                                        </p:tgtEl>
                                        <p:attrNameLst>
                                          <p:attrName>fillcolor</p:attrName>
                                        </p:attrNameLst>
                                      </p:cBhvr>
                                      <p:to>
                                        <a:srgbClr val="16F82C"/>
                                      </p:to>
                                    </p:animClr>
                                    <p:set>
                                      <p:cBhvr>
                                        <p:cTn id="106" dur="500" fill="hold"/>
                                        <p:tgtEl>
                                          <p:spTgt spid="12"/>
                                        </p:tgtEl>
                                        <p:attrNameLst>
                                          <p:attrName>fill.type</p:attrName>
                                        </p:attrNameLst>
                                      </p:cBhvr>
                                      <p:to>
                                        <p:strVal val="solid"/>
                                      </p:to>
                                    </p:set>
                                    <p:set>
                                      <p:cBhvr>
                                        <p:cTn id="107" dur="500" fill="hold"/>
                                        <p:tgtEl>
                                          <p:spTgt spid="12"/>
                                        </p:tgtEl>
                                        <p:attrNameLst>
                                          <p:attrName>fill.on</p:attrName>
                                        </p:attrNameLst>
                                      </p:cBhvr>
                                      <p:to>
                                        <p:strVal val="true"/>
                                      </p:to>
                                    </p:set>
                                  </p:childTnLst>
                                  <p:subTnLst>
                                    <p:audio>
                                      <p:cMediaNode>
                                        <p:cTn display="0" masterRel="sameClick">
                                          <p:stCondLst>
                                            <p:cond evt="begin" delay="0">
                                              <p:tn val="104"/>
                                            </p:cond>
                                          </p:stCondLst>
                                          <p:endCondLst>
                                            <p:cond evt="onStopAudio" delay="0">
                                              <p:tgtEl>
                                                <p:sldTgt/>
                                              </p:tgtEl>
                                            </p:cond>
                                          </p:endCondLst>
                                        </p:cTn>
                                        <p:tgtEl>
                                          <p:sndTgt r:embed="rId8" name="audio14.wav"/>
                                        </p:tgtEl>
                                      </p:cMediaNode>
                                    </p:audio>
                                  </p:subTnLst>
                                </p:cTn>
                              </p:par>
                            </p:childTnLst>
                          </p:cTn>
                        </p:par>
                      </p:childTnLst>
                    </p:cTn>
                  </p:par>
                </p:childTnLst>
              </p:cTn>
              <p:nextCondLst>
                <p:cond evt="onClick" delay="0">
                  <p:tgtEl>
                    <p:spTgt spid="14"/>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500" fill="hold"/>
                                        <p:tgtEl>
                                          <p:spTgt spid="12"/>
                                        </p:tgtEl>
                                        <p:attrNameLst>
                                          <p:attrName>fillcolor</p:attrName>
                                        </p:attrNameLst>
                                      </p:cBhvr>
                                      <p:to>
                                        <a:schemeClr val="accent2"/>
                                      </p:to>
                                    </p:animClr>
                                    <p:set>
                                      <p:cBhvr>
                                        <p:cTn id="113" dur="500" fill="hold"/>
                                        <p:tgtEl>
                                          <p:spTgt spid="12"/>
                                        </p:tgtEl>
                                        <p:attrNameLst>
                                          <p:attrName>fill.type</p:attrName>
                                        </p:attrNameLst>
                                      </p:cBhvr>
                                      <p:to>
                                        <p:strVal val="solid"/>
                                      </p:to>
                                    </p:set>
                                    <p:set>
                                      <p:cBhvr>
                                        <p:cTn id="114" dur="500" fill="hold"/>
                                        <p:tgtEl>
                                          <p:spTgt spid="12"/>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7" name="audio25.wav"/>
                                        </p:tgtEl>
                                      </p:cMediaNode>
                                    </p:audio>
                                  </p:subTnLst>
                                </p:cTn>
                              </p:par>
                            </p:childTnLst>
                          </p:cTn>
                        </p:par>
                        <p:par>
                          <p:cTn id="115" fill="hold">
                            <p:stCondLst>
                              <p:cond delay="500"/>
                            </p:stCondLst>
                            <p:childTnLst>
                              <p:par>
                                <p:cTn id="116" presetID="1" presetClass="emph" presetSubtype="2" repeatCount="4000" fill="hold" nodeType="afterEffect">
                                  <p:stCondLst>
                                    <p:cond delay="5000"/>
                                  </p:stCondLst>
                                  <p:childTnLst>
                                    <p:animClr clrSpc="rgb" dir="cw">
                                      <p:cBhvr>
                                        <p:cTn id="117" dur="500" fill="hold"/>
                                        <p:tgtEl>
                                          <p:spTgt spid="12"/>
                                        </p:tgtEl>
                                        <p:attrNameLst>
                                          <p:attrName>fillcolor</p:attrName>
                                        </p:attrNameLst>
                                      </p:cBhvr>
                                      <p:to>
                                        <a:srgbClr val="16F82C"/>
                                      </p:to>
                                    </p:animClr>
                                    <p:set>
                                      <p:cBhvr>
                                        <p:cTn id="118" dur="500" fill="hold"/>
                                        <p:tgtEl>
                                          <p:spTgt spid="12"/>
                                        </p:tgtEl>
                                        <p:attrNameLst>
                                          <p:attrName>fill.type</p:attrName>
                                        </p:attrNameLst>
                                      </p:cBhvr>
                                      <p:to>
                                        <p:strVal val="solid"/>
                                      </p:to>
                                    </p:set>
                                    <p:set>
                                      <p:cBhvr>
                                        <p:cTn id="119" dur="500" fill="hold"/>
                                        <p:tgtEl>
                                          <p:spTgt spid="12"/>
                                        </p:tgtEl>
                                        <p:attrNameLst>
                                          <p:attrName>fill.on</p:attrName>
                                        </p:attrNameLst>
                                      </p:cBhvr>
                                      <p:to>
                                        <p:strVal val="true"/>
                                      </p:to>
                                    </p:set>
                                  </p:childTnLst>
                                  <p:subTnLst>
                                    <p:audio>
                                      <p:cMediaNode>
                                        <p:cTn display="0" masterRel="sameClick">
                                          <p:stCondLst>
                                            <p:cond evt="begin" delay="0">
                                              <p:tn val="116"/>
                                            </p:cond>
                                          </p:stCondLst>
                                          <p:endCondLst>
                                            <p:cond evt="onStopAudio" delay="0">
                                              <p:tgtEl>
                                                <p:sldTgt/>
                                              </p:tgtEl>
                                            </p:cond>
                                          </p:endCondLst>
                                        </p:cTn>
                                        <p:tgtEl>
                                          <p:sndTgt r:embed="rId9" name="audio11.wav"/>
                                        </p:tgtEl>
                                      </p:cMediaNode>
                                    </p:audio>
                                  </p:subTnLst>
                                </p:cTn>
                              </p:par>
                            </p:childTnLst>
                          </p:cTn>
                        </p:par>
                      </p:childTnLst>
                    </p:cTn>
                  </p:par>
                </p:childTnLst>
              </p:cTn>
              <p:nextCondLst>
                <p:cond evt="onClick" delay="0">
                  <p:tgtEl>
                    <p:spTgt spid="12"/>
                  </p:tgtEl>
                </p:cond>
              </p:nextCondLst>
            </p:seq>
            <p:seq concurrent="1" nextAc="seek">
              <p:cTn id="120" restart="whenNotActive" fill="hold" evtFilter="cancelBubble" nodeType="interactiveSeq">
                <p:stCondLst>
                  <p:cond evt="onClick" delay="0">
                    <p:tgtEl>
                      <p:spTgt spid="54"/>
                    </p:tgtEl>
                  </p:cond>
                </p:stCondLst>
                <p:endSync evt="end" delay="0">
                  <p:rtn val="all"/>
                </p:endSync>
                <p:childTnLst>
                  <p:par>
                    <p:cTn id="121" fill="hold">
                      <p:stCondLst>
                        <p:cond delay="0"/>
                      </p:stCondLst>
                      <p:childTnLst>
                        <p:par>
                          <p:cTn id="122" fill="hold">
                            <p:stCondLst>
                              <p:cond delay="0"/>
                            </p:stCondLst>
                            <p:childTnLst>
                              <p:par>
                                <p:cTn id="123" presetID="2" presetClass="mediacall" presetSubtype="0" fill="hold" nodeType="withEffect">
                                  <p:stCondLst>
                                    <p:cond delay="0"/>
                                  </p:stCondLst>
                                  <p:childTnLst>
                                    <p:cmd type="call" cmd="togglePause">
                                      <p:cBhvr>
                                        <p:cTn id="124" dur="1" fill="hold"/>
                                        <p:tgtEl>
                                          <p:spTgt spid="54"/>
                                        </p:tgtEl>
                                      </p:cBhvr>
                                    </p:cmd>
                                  </p:childTnLst>
                                </p:cTn>
                              </p:par>
                            </p:childTnLst>
                          </p:cTn>
                        </p:par>
                      </p:childTnLst>
                    </p:cTn>
                  </p:par>
                </p:childTnLst>
              </p:cTn>
              <p:nextCondLst>
                <p:cond evt="onClick" delay="0">
                  <p:tgtEl>
                    <p:spTgt spid="54"/>
                  </p:tgtEl>
                </p:cond>
              </p:nextCondLst>
            </p:seq>
            <p:video>
              <p:cMediaNode vol="80000">
                <p:cTn id="125" repeatCount="indefinite" fill="hold" display="0">
                  <p:stCondLst>
                    <p:cond delay="indefinite"/>
                  </p:stCondLst>
                </p:cTn>
                <p:tgtEl>
                  <p:spTgt spid="54"/>
                </p:tgtEl>
              </p:cMediaNode>
            </p:video>
            <p:seq concurrent="1" nextAc="seek">
              <p:cTn id="126" restart="whenNotActive" fill="hold" evtFilter="cancelBubble" nodeType="interactiveSeq">
                <p:stCondLst>
                  <p:cond evt="onClick" delay="0">
                    <p:tgtEl>
                      <p:spTgt spid="65"/>
                    </p:tgtEl>
                  </p:cond>
                </p:stCondLst>
                <p:endSync evt="end" delay="0">
                  <p:rtn val="all"/>
                </p:endSync>
                <p:childTnLst>
                  <p:par>
                    <p:cTn id="127" fill="hold">
                      <p:stCondLst>
                        <p:cond delay="0"/>
                      </p:stCondLst>
                      <p:childTnLst>
                        <p:par>
                          <p:cTn id="128" fill="hold">
                            <p:stCondLst>
                              <p:cond delay="0"/>
                            </p:stCondLst>
                            <p:childTnLst>
                              <p:par>
                                <p:cTn id="129" presetID="6" presetClass="emph" presetSubtype="0" autoRev="1" fill="hold" nodeType="clickEffect">
                                  <p:stCondLst>
                                    <p:cond delay="0"/>
                                  </p:stCondLst>
                                  <p:childTnLst>
                                    <p:animScale>
                                      <p:cBhvr>
                                        <p:cTn id="130" dur="500" fill="hold"/>
                                        <p:tgtEl>
                                          <p:spTgt spid="65"/>
                                        </p:tgtEl>
                                      </p:cBhvr>
                                      <p:by x="125000" y="125000"/>
                                    </p:animScale>
                                  </p:childTnLst>
                                  <p:subTnLst>
                                    <p:audio>
                                      <p:cMediaNode>
                                        <p:cTn display="0" masterRel="sameClick">
                                          <p:stCondLst>
                                            <p:cond evt="begin" delay="0">
                                              <p:tn val="129"/>
                                            </p:cond>
                                          </p:stCondLst>
                                          <p:endCondLst>
                                            <p:cond evt="onStopAudio" delay="0">
                                              <p:tgtEl>
                                                <p:sldTgt/>
                                              </p:tgtEl>
                                            </p:cond>
                                          </p:endCondLst>
                                        </p:cTn>
                                        <p:tgtEl>
                                          <p:sndTgt r:embed="rId10" name="chuong reo.wav"/>
                                        </p:tgtEl>
                                      </p:cMediaNode>
                                    </p:audio>
                                  </p:subTnLst>
                                </p:cTn>
                              </p:par>
                            </p:childTnLst>
                          </p:cTn>
                        </p:par>
                        <p:par>
                          <p:cTn id="131" fill="hold">
                            <p:stCondLst>
                              <p:cond delay="1000"/>
                            </p:stCondLst>
                            <p:childTnLst>
                              <p:par>
                                <p:cTn id="132" presetID="47" presetClass="entr" presetSubtype="0" fill="hold" nodeType="afterEffect">
                                  <p:stCondLst>
                                    <p:cond delay="0"/>
                                  </p:stCondLst>
                                  <p:childTnLst>
                                    <p:set>
                                      <p:cBhvr>
                                        <p:cTn id="133" dur="1" fill="hold">
                                          <p:stCondLst>
                                            <p:cond delay="0"/>
                                          </p:stCondLst>
                                        </p:cTn>
                                        <p:tgtEl>
                                          <p:spTgt spid="82"/>
                                        </p:tgtEl>
                                        <p:attrNameLst>
                                          <p:attrName>style.visibility</p:attrName>
                                        </p:attrNameLst>
                                      </p:cBhvr>
                                      <p:to>
                                        <p:strVal val="visible"/>
                                      </p:to>
                                    </p:set>
                                    <p:animEffect transition="in" filter="fade">
                                      <p:cBhvr>
                                        <p:cTn id="134" dur="1000"/>
                                        <p:tgtEl>
                                          <p:spTgt spid="82"/>
                                        </p:tgtEl>
                                      </p:cBhvr>
                                    </p:animEffect>
                                    <p:anim calcmode="lin" valueType="num">
                                      <p:cBhvr>
                                        <p:cTn id="135" dur="1000" fill="hold"/>
                                        <p:tgtEl>
                                          <p:spTgt spid="82"/>
                                        </p:tgtEl>
                                        <p:attrNameLst>
                                          <p:attrName>ppt_x</p:attrName>
                                        </p:attrNameLst>
                                      </p:cBhvr>
                                      <p:tavLst>
                                        <p:tav tm="0">
                                          <p:val>
                                            <p:strVal val="#ppt_x"/>
                                          </p:val>
                                        </p:tav>
                                        <p:tav tm="100000">
                                          <p:val>
                                            <p:strVal val="#ppt_x"/>
                                          </p:val>
                                        </p:tav>
                                      </p:tavLst>
                                    </p:anim>
                                    <p:anim calcmode="lin" valueType="num">
                                      <p:cBhvr>
                                        <p:cTn id="136" dur="1000" fill="hold"/>
                                        <p:tgtEl>
                                          <p:spTgt spid="82"/>
                                        </p:tgtEl>
                                        <p:attrNameLst>
                                          <p:attrName>ppt_y</p:attrName>
                                        </p:attrNameLst>
                                      </p:cBhvr>
                                      <p:tavLst>
                                        <p:tav tm="0">
                                          <p:val>
                                            <p:strVal val="#ppt_y-.1"/>
                                          </p:val>
                                        </p:tav>
                                        <p:tav tm="100000">
                                          <p:val>
                                            <p:strVal val="#ppt_y"/>
                                          </p:val>
                                        </p:tav>
                                      </p:tavLst>
                                    </p:anim>
                                  </p:childTnLst>
                                </p:cTn>
                              </p:par>
                            </p:childTnLst>
                          </p:cTn>
                        </p:par>
                        <p:par>
                          <p:cTn id="137" fill="hold">
                            <p:stCondLst>
                              <p:cond delay="2000"/>
                            </p:stCondLst>
                            <p:childTnLst>
                              <p:par>
                                <p:cTn id="138" presetID="2" presetClass="exit" presetSubtype="1" fill="hold" nodeType="afterEffect">
                                  <p:stCondLst>
                                    <p:cond delay="1000"/>
                                  </p:stCondLst>
                                  <p:childTnLst>
                                    <p:anim calcmode="lin" valueType="num">
                                      <p:cBhvr additive="base">
                                        <p:cTn id="139" dur="500"/>
                                        <p:tgtEl>
                                          <p:spTgt spid="82"/>
                                        </p:tgtEl>
                                        <p:attrNameLst>
                                          <p:attrName>ppt_x</p:attrName>
                                        </p:attrNameLst>
                                      </p:cBhvr>
                                      <p:tavLst>
                                        <p:tav tm="0">
                                          <p:val>
                                            <p:strVal val="ppt_x"/>
                                          </p:val>
                                        </p:tav>
                                        <p:tav tm="100000">
                                          <p:val>
                                            <p:strVal val="ppt_x"/>
                                          </p:val>
                                        </p:tav>
                                      </p:tavLst>
                                    </p:anim>
                                    <p:anim calcmode="lin" valueType="num">
                                      <p:cBhvr additive="base">
                                        <p:cTn id="140" dur="500"/>
                                        <p:tgtEl>
                                          <p:spTgt spid="82"/>
                                        </p:tgtEl>
                                        <p:attrNameLst>
                                          <p:attrName>ppt_y</p:attrName>
                                        </p:attrNameLst>
                                      </p:cBhvr>
                                      <p:tavLst>
                                        <p:tav tm="0">
                                          <p:val>
                                            <p:strVal val="ppt_y"/>
                                          </p:val>
                                        </p:tav>
                                        <p:tav tm="100000">
                                          <p:val>
                                            <p:strVal val="0-ppt_h/2"/>
                                          </p:val>
                                        </p:tav>
                                      </p:tavLst>
                                    </p:anim>
                                    <p:set>
                                      <p:cBhvr>
                                        <p:cTn id="141"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42" restart="whenNotActive" fill="hold" evtFilter="cancelBubble" nodeType="interactiveSeq">
                <p:stCondLst>
                  <p:cond evt="onClick" delay="0">
                    <p:tgtEl>
                      <p:spTgt spid="66"/>
                    </p:tgtEl>
                  </p:cond>
                </p:stCondLst>
                <p:endSync evt="end" delay="0">
                  <p:rtn val="all"/>
                </p:endSync>
                <p:childTnLst>
                  <p:par>
                    <p:cTn id="143" fill="hold">
                      <p:stCondLst>
                        <p:cond delay="0"/>
                      </p:stCondLst>
                      <p:childTnLst>
                        <p:par>
                          <p:cTn id="144" fill="hold">
                            <p:stCondLst>
                              <p:cond delay="0"/>
                            </p:stCondLst>
                            <p:childTnLst>
                              <p:par>
                                <p:cTn id="145" presetID="6" presetClass="emph" presetSubtype="0" autoRev="1" fill="hold" nodeType="clickEffect">
                                  <p:stCondLst>
                                    <p:cond delay="0"/>
                                  </p:stCondLst>
                                  <p:childTnLst>
                                    <p:animScale>
                                      <p:cBhvr>
                                        <p:cTn id="146" dur="500" fill="hold"/>
                                        <p:tgtEl>
                                          <p:spTgt spid="66"/>
                                        </p:tgtEl>
                                      </p:cBhvr>
                                      <p:by x="125000" y="125000"/>
                                    </p:animScale>
                                  </p:childTnLst>
                                  <p:subTnLst>
                                    <p:audio>
                                      <p:cMediaNode>
                                        <p:cTn display="0" masterRel="sameClick">
                                          <p:stCondLst>
                                            <p:cond evt="begin" delay="0">
                                              <p:tn val="145"/>
                                            </p:cond>
                                          </p:stCondLst>
                                          <p:endCondLst>
                                            <p:cond evt="onStopAudio" delay="0">
                                              <p:tgtEl>
                                                <p:sldTgt/>
                                              </p:tgtEl>
                                            </p:cond>
                                          </p:endCondLst>
                                        </p:cTn>
                                        <p:tgtEl>
                                          <p:sndTgt r:embed="rId11" name="audio1.wav"/>
                                        </p:tgtEl>
                                      </p:cMediaNode>
                                    </p:audio>
                                  </p:subTnLst>
                                </p:cTn>
                              </p:par>
                            </p:childTnLst>
                          </p:cTn>
                        </p:par>
                        <p:par>
                          <p:cTn id="147" fill="hold">
                            <p:stCondLst>
                              <p:cond delay="1000"/>
                            </p:stCondLst>
                            <p:childTnLst>
                              <p:par>
                                <p:cTn id="148" presetID="2" presetClass="entr" presetSubtype="1" fill="hold" nodeType="afterEffect">
                                  <p:stCondLst>
                                    <p:cond delay="1000"/>
                                  </p:stCondLst>
                                  <p:childTnLst>
                                    <p:set>
                                      <p:cBhvr>
                                        <p:cTn id="149" dur="1" fill="hold">
                                          <p:stCondLst>
                                            <p:cond delay="0"/>
                                          </p:stCondLst>
                                        </p:cTn>
                                        <p:tgtEl>
                                          <p:spTgt spid="96"/>
                                        </p:tgtEl>
                                        <p:attrNameLst>
                                          <p:attrName>style.visibility</p:attrName>
                                        </p:attrNameLst>
                                      </p:cBhvr>
                                      <p:to>
                                        <p:strVal val="visible"/>
                                      </p:to>
                                    </p:set>
                                    <p:anim calcmode="lin" valueType="num">
                                      <p:cBhvr additive="base">
                                        <p:cTn id="150" dur="500" fill="hold"/>
                                        <p:tgtEl>
                                          <p:spTgt spid="96"/>
                                        </p:tgtEl>
                                        <p:attrNameLst>
                                          <p:attrName>ppt_x</p:attrName>
                                        </p:attrNameLst>
                                      </p:cBhvr>
                                      <p:tavLst>
                                        <p:tav tm="0">
                                          <p:val>
                                            <p:strVal val="#ppt_x"/>
                                          </p:val>
                                        </p:tav>
                                        <p:tav tm="100000">
                                          <p:val>
                                            <p:strVal val="#ppt_x"/>
                                          </p:val>
                                        </p:tav>
                                      </p:tavLst>
                                    </p:anim>
                                    <p:anim calcmode="lin" valueType="num">
                                      <p:cBhvr additive="base">
                                        <p:cTn id="151" dur="500" fill="hold"/>
                                        <p:tgtEl>
                                          <p:spTgt spid="96"/>
                                        </p:tgtEl>
                                        <p:attrNameLst>
                                          <p:attrName>ppt_y</p:attrName>
                                        </p:attrNameLst>
                                      </p:cBhvr>
                                      <p:tavLst>
                                        <p:tav tm="0">
                                          <p:val>
                                            <p:strVal val="0-#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xit" presetSubtype="1" fill="hold" nodeType="clickEffect">
                                  <p:stCondLst>
                                    <p:cond delay="0"/>
                                  </p:stCondLst>
                                  <p:childTnLst>
                                    <p:anim calcmode="lin" valueType="num">
                                      <p:cBhvr additive="base">
                                        <p:cTn id="155" dur="500"/>
                                        <p:tgtEl>
                                          <p:spTgt spid="96"/>
                                        </p:tgtEl>
                                        <p:attrNameLst>
                                          <p:attrName>ppt_x</p:attrName>
                                        </p:attrNameLst>
                                      </p:cBhvr>
                                      <p:tavLst>
                                        <p:tav tm="0">
                                          <p:val>
                                            <p:strVal val="ppt_x"/>
                                          </p:val>
                                        </p:tav>
                                        <p:tav tm="100000">
                                          <p:val>
                                            <p:strVal val="ppt_x"/>
                                          </p:val>
                                        </p:tav>
                                      </p:tavLst>
                                    </p:anim>
                                    <p:anim calcmode="lin" valueType="num">
                                      <p:cBhvr additive="base">
                                        <p:cTn id="156" dur="500"/>
                                        <p:tgtEl>
                                          <p:spTgt spid="96"/>
                                        </p:tgtEl>
                                        <p:attrNameLst>
                                          <p:attrName>ppt_y</p:attrName>
                                        </p:attrNameLst>
                                      </p:cBhvr>
                                      <p:tavLst>
                                        <p:tav tm="0">
                                          <p:val>
                                            <p:strVal val="ppt_y"/>
                                          </p:val>
                                        </p:tav>
                                        <p:tav tm="100000">
                                          <p:val>
                                            <p:strVal val="0-ppt_h/2"/>
                                          </p:val>
                                        </p:tav>
                                      </p:tavLst>
                                    </p:anim>
                                    <p:set>
                                      <p:cBhvr>
                                        <p:cTn id="157"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58" restart="whenNotActive" fill="hold" evtFilter="cancelBubble" nodeType="interactiveSeq">
                <p:stCondLst>
                  <p:cond evt="onClick" delay="0">
                    <p:tgtEl>
                      <p:spTgt spid="97"/>
                    </p:tgtEl>
                  </p:cond>
                </p:stCondLst>
                <p:endSync evt="end" delay="0">
                  <p:rtn val="all"/>
                </p:endSync>
                <p:childTnLst>
                  <p:par>
                    <p:cTn id="159" fill="hold">
                      <p:stCondLst>
                        <p:cond delay="0"/>
                      </p:stCondLst>
                      <p:childTnLst>
                        <p:par>
                          <p:cTn id="160" fill="hold">
                            <p:stCondLst>
                              <p:cond delay="0"/>
                            </p:stCondLst>
                            <p:childTnLst>
                              <p:par>
                                <p:cTn id="161" presetID="6" presetClass="emph" presetSubtype="0" autoRev="1" fill="hold" nodeType="clickEffect">
                                  <p:stCondLst>
                                    <p:cond delay="0"/>
                                  </p:stCondLst>
                                  <p:childTnLst>
                                    <p:animScale>
                                      <p:cBhvr>
                                        <p:cTn id="162" dur="500" fill="hold"/>
                                        <p:tgtEl>
                                          <p:spTgt spid="97"/>
                                        </p:tgtEl>
                                      </p:cBhvr>
                                      <p:by x="125000" y="125000"/>
                                    </p:animScale>
                                  </p:childTnLst>
                                  <p:subTnLst>
                                    <p:audio>
                                      <p:cMediaNode>
                                        <p:cTn display="0" masterRel="sameClick">
                                          <p:stCondLst>
                                            <p:cond evt="begin" delay="0">
                                              <p:tn val="161"/>
                                            </p:cond>
                                          </p:stCondLst>
                                          <p:endCondLst>
                                            <p:cond evt="onStopAudio" delay="0">
                                              <p:tgtEl>
                                                <p:sldTgt/>
                                              </p:tgtEl>
                                            </p:cond>
                                          </p:endCondLst>
                                        </p:cTn>
                                        <p:tgtEl>
                                          <p:sndTgt r:embed="rId11" name="audio1.wav"/>
                                        </p:tgtEl>
                                      </p:cMediaNode>
                                    </p:audio>
                                  </p:subTnLst>
                                </p:cTn>
                              </p:par>
                            </p:childTnLst>
                          </p:cTn>
                        </p:par>
                        <p:par>
                          <p:cTn id="163" fill="hold">
                            <p:stCondLst>
                              <p:cond delay="1000"/>
                            </p:stCondLst>
                            <p:childTnLst>
                              <p:par>
                                <p:cTn id="164" presetID="47" presetClass="entr" presetSubtype="0" fill="hold" nodeType="afterEffect">
                                  <p:stCondLst>
                                    <p:cond delay="250"/>
                                  </p:stCondLst>
                                  <p:childTnLst>
                                    <p:set>
                                      <p:cBhvr>
                                        <p:cTn id="165" dur="1" fill="hold">
                                          <p:stCondLst>
                                            <p:cond delay="0"/>
                                          </p:stCondLst>
                                        </p:cTn>
                                        <p:tgtEl>
                                          <p:spTgt spid="98"/>
                                        </p:tgtEl>
                                        <p:attrNameLst>
                                          <p:attrName>style.visibility</p:attrName>
                                        </p:attrNameLst>
                                      </p:cBhvr>
                                      <p:to>
                                        <p:strVal val="visible"/>
                                      </p:to>
                                    </p:set>
                                    <p:animEffect transition="in" filter="fade">
                                      <p:cBhvr>
                                        <p:cTn id="166" dur="1000"/>
                                        <p:tgtEl>
                                          <p:spTgt spid="98"/>
                                        </p:tgtEl>
                                      </p:cBhvr>
                                    </p:animEffect>
                                    <p:anim calcmode="lin" valueType="num">
                                      <p:cBhvr>
                                        <p:cTn id="167" dur="1000" fill="hold"/>
                                        <p:tgtEl>
                                          <p:spTgt spid="98"/>
                                        </p:tgtEl>
                                        <p:attrNameLst>
                                          <p:attrName>ppt_x</p:attrName>
                                        </p:attrNameLst>
                                      </p:cBhvr>
                                      <p:tavLst>
                                        <p:tav tm="0">
                                          <p:val>
                                            <p:strVal val="#ppt_x"/>
                                          </p:val>
                                        </p:tav>
                                        <p:tav tm="100000">
                                          <p:val>
                                            <p:strVal val="#ppt_x"/>
                                          </p:val>
                                        </p:tav>
                                      </p:tavLst>
                                    </p:anim>
                                    <p:anim calcmode="lin" valueType="num">
                                      <p:cBhvr>
                                        <p:cTn id="168"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47" presetClass="exit" presetSubtype="0" fill="hold" nodeType="clickEffect">
                                  <p:stCondLst>
                                    <p:cond delay="0"/>
                                  </p:stCondLst>
                                  <p:childTnLst>
                                    <p:animEffect transition="out" filter="fade">
                                      <p:cBhvr>
                                        <p:cTn id="172" dur="1000"/>
                                        <p:tgtEl>
                                          <p:spTgt spid="98"/>
                                        </p:tgtEl>
                                      </p:cBhvr>
                                    </p:animEffect>
                                    <p:anim calcmode="lin" valueType="num">
                                      <p:cBhvr>
                                        <p:cTn id="173" dur="1000"/>
                                        <p:tgtEl>
                                          <p:spTgt spid="98"/>
                                        </p:tgtEl>
                                        <p:attrNameLst>
                                          <p:attrName>ppt_x</p:attrName>
                                        </p:attrNameLst>
                                      </p:cBhvr>
                                      <p:tavLst>
                                        <p:tav tm="0">
                                          <p:val>
                                            <p:strVal val="ppt_x"/>
                                          </p:val>
                                        </p:tav>
                                        <p:tav tm="100000">
                                          <p:val>
                                            <p:strVal val="ppt_x"/>
                                          </p:val>
                                        </p:tav>
                                      </p:tavLst>
                                    </p:anim>
                                    <p:anim calcmode="lin" valueType="num">
                                      <p:cBhvr>
                                        <p:cTn id="174" dur="1000"/>
                                        <p:tgtEl>
                                          <p:spTgt spid="98"/>
                                        </p:tgtEl>
                                        <p:attrNameLst>
                                          <p:attrName>ppt_y</p:attrName>
                                        </p:attrNameLst>
                                      </p:cBhvr>
                                      <p:tavLst>
                                        <p:tav tm="0">
                                          <p:val>
                                            <p:strVal val="ppt_y"/>
                                          </p:val>
                                        </p:tav>
                                        <p:tav tm="100000">
                                          <p:val>
                                            <p:strVal val="ppt_y-.1"/>
                                          </p:val>
                                        </p:tav>
                                      </p:tavLst>
                                    </p:anim>
                                    <p:set>
                                      <p:cBhvr>
                                        <p:cTn id="175" dur="1" fill="hold">
                                          <p:stCondLst>
                                            <p:cond delay="999"/>
                                          </p:stCondLst>
                                        </p:cTn>
                                        <p:tgtEl>
                                          <p:spTgt spid="98"/>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76" restart="whenNotActive" fill="hold" evtFilter="cancelBubble" nodeType="interactiveSeq">
                <p:stCondLst>
                  <p:cond evt="onClick" delay="0">
                    <p:tgtEl>
                      <p:spTgt spid="64"/>
                    </p:tgtEl>
                  </p:cond>
                </p:stCondLst>
                <p:endSync evt="end" delay="0">
                  <p:rtn val="all"/>
                </p:endSync>
                <p:childTnLst>
                  <p:par>
                    <p:cTn id="177" fill="hold">
                      <p:stCondLst>
                        <p:cond delay="0"/>
                      </p:stCondLst>
                      <p:childTnLst>
                        <p:par>
                          <p:cTn id="178" fill="hold">
                            <p:stCondLst>
                              <p:cond delay="0"/>
                            </p:stCondLst>
                            <p:childTnLst>
                              <p:par>
                                <p:cTn id="179" presetID="6" presetClass="emph" presetSubtype="0" autoRev="1" fill="hold" nodeType="clickEffect">
                                  <p:stCondLst>
                                    <p:cond delay="0"/>
                                  </p:stCondLst>
                                  <p:childTnLst>
                                    <p:animScale>
                                      <p:cBhvr>
                                        <p:cTn id="180" dur="500" fill="hold"/>
                                        <p:tgtEl>
                                          <p:spTgt spid="64"/>
                                        </p:tgtEl>
                                      </p:cBhvr>
                                      <p:by x="125000" y="125000"/>
                                    </p:animScale>
                                  </p:childTnLst>
                                </p:cTn>
                              </p:par>
                            </p:childTnLst>
                          </p:cTn>
                        </p:par>
                      </p:childTnLst>
                    </p:cTn>
                  </p:par>
                </p:childTnLst>
              </p:cTn>
              <p:nextCondLst>
                <p:cond evt="onClick" delay="0">
                  <p:tgtEl>
                    <p:spTgt spid="64"/>
                  </p:tgtEl>
                </p:cond>
              </p:nextCondLst>
            </p:seq>
            <p:seq concurrent="1" nextAc="seek">
              <p:cTn id="181" restart="whenNotActive" fill="hold" evtFilter="cancelBubble" nodeType="interactiveSeq">
                <p:stCondLst>
                  <p:cond evt="onClick" delay="0">
                    <p:tgtEl>
                      <p:spTgt spid="99"/>
                    </p:tgtEl>
                  </p:cond>
                </p:stCondLst>
                <p:endSync evt="end" delay="0">
                  <p:rtn val="all"/>
                </p:endSync>
                <p:childTnLst>
                  <p:par>
                    <p:cTn id="182" fill="hold">
                      <p:stCondLst>
                        <p:cond delay="0"/>
                      </p:stCondLst>
                      <p:childTnLst>
                        <p:par>
                          <p:cTn id="183" fill="hold">
                            <p:stCondLst>
                              <p:cond delay="0"/>
                            </p:stCondLst>
                            <p:childTnLst>
                              <p:par>
                                <p:cTn id="184" presetID="1" presetClass="entr" presetSubtype="0" fill="hold" grpId="0" nodeType="afterEffect">
                                  <p:stCondLst>
                                    <p:cond delay="1000"/>
                                  </p:stCondLst>
                                  <p:childTnLst>
                                    <p:set>
                                      <p:cBhvr>
                                        <p:cTn id="185" dur="1" fill="hold">
                                          <p:stCondLst>
                                            <p:cond delay="0"/>
                                          </p:stCondLst>
                                        </p:cTn>
                                        <p:tgtEl>
                                          <p:spTgt spid="83"/>
                                        </p:tgtEl>
                                        <p:attrNameLst>
                                          <p:attrName>style.visibility</p:attrName>
                                        </p:attrNameLst>
                                      </p:cBhvr>
                                      <p:to>
                                        <p:strVal val="visible"/>
                                      </p:to>
                                    </p:set>
                                  </p:childTnLst>
                                  <p:subTnLst>
                                    <p:audio>
                                      <p:cMediaNode vol="19000">
                                        <p:cTn display="0" masterRel="sameClick">
                                          <p:stCondLst>
                                            <p:cond evt="begin" delay="0">
                                              <p:tn val="184"/>
                                            </p:cond>
                                          </p:stCondLst>
                                          <p:endCondLst>
                                            <p:cond evt="onStopAudio" delay="0">
                                              <p:tgtEl>
                                                <p:sldTgt/>
                                              </p:tgtEl>
                                            </p:cond>
                                          </p:endCondLst>
                                        </p:cTn>
                                        <p:tgtEl>
                                          <p:sndTgt r:embed="rId12" name="Ding.wav"/>
                                        </p:tgtEl>
                                      </p:cMediaNode>
                                    </p:audio>
                                  </p:subTnLst>
                                </p:cTn>
                              </p:par>
                            </p:childTnLst>
                          </p:cTn>
                        </p:par>
                        <p:par>
                          <p:cTn id="186" fill="hold">
                            <p:stCondLst>
                              <p:cond delay="1000"/>
                            </p:stCondLst>
                            <p:childTnLst>
                              <p:par>
                                <p:cTn id="187" presetID="1" presetClass="entr" presetSubtype="0" fill="hold" grpId="0" nodeType="afterEffect">
                                  <p:stCondLst>
                                    <p:cond delay="1000"/>
                                  </p:stCondLst>
                                  <p:childTnLst>
                                    <p:set>
                                      <p:cBhvr>
                                        <p:cTn id="188" dur="1" fill="hold">
                                          <p:stCondLst>
                                            <p:cond delay="0"/>
                                          </p:stCondLst>
                                        </p:cTn>
                                        <p:tgtEl>
                                          <p:spTgt spid="84"/>
                                        </p:tgtEl>
                                        <p:attrNameLst>
                                          <p:attrName>style.visibility</p:attrName>
                                        </p:attrNameLst>
                                      </p:cBhvr>
                                      <p:to>
                                        <p:strVal val="visible"/>
                                      </p:to>
                                    </p:set>
                                  </p:childTnLst>
                                  <p:subTnLst>
                                    <p:audio>
                                      <p:cMediaNode vol="19000">
                                        <p:cTn display="0" masterRel="sameClick">
                                          <p:stCondLst>
                                            <p:cond evt="begin" delay="0">
                                              <p:tn val="187"/>
                                            </p:cond>
                                          </p:stCondLst>
                                          <p:endCondLst>
                                            <p:cond evt="onStopAudio" delay="0">
                                              <p:tgtEl>
                                                <p:sldTgt/>
                                              </p:tgtEl>
                                            </p:cond>
                                          </p:endCondLst>
                                        </p:cTn>
                                        <p:tgtEl>
                                          <p:sndTgt r:embed="rId12" name="Ding.wav"/>
                                        </p:tgtEl>
                                      </p:cMediaNode>
                                    </p:audio>
                                  </p:subTnLst>
                                </p:cTn>
                              </p:par>
                            </p:childTnLst>
                          </p:cTn>
                        </p:par>
                        <p:par>
                          <p:cTn id="189" fill="hold">
                            <p:stCondLst>
                              <p:cond delay="2000"/>
                            </p:stCondLst>
                            <p:childTnLst>
                              <p:par>
                                <p:cTn id="190" presetID="1" presetClass="entr" presetSubtype="0" fill="hold" grpId="0" nodeType="afterEffect">
                                  <p:stCondLst>
                                    <p:cond delay="1000"/>
                                  </p:stCondLst>
                                  <p:childTnLst>
                                    <p:set>
                                      <p:cBhvr>
                                        <p:cTn id="191" dur="1" fill="hold">
                                          <p:stCondLst>
                                            <p:cond delay="0"/>
                                          </p:stCondLst>
                                        </p:cTn>
                                        <p:tgtEl>
                                          <p:spTgt spid="85"/>
                                        </p:tgtEl>
                                        <p:attrNameLst>
                                          <p:attrName>style.visibility</p:attrName>
                                        </p:attrNameLst>
                                      </p:cBhvr>
                                      <p:to>
                                        <p:strVal val="visible"/>
                                      </p:to>
                                    </p:set>
                                  </p:childTnLst>
                                  <p:subTnLst>
                                    <p:audio>
                                      <p:cMediaNode vol="19000">
                                        <p:cTn display="0" masterRel="sameClick">
                                          <p:stCondLst>
                                            <p:cond evt="begin" delay="0">
                                              <p:tn val="190"/>
                                            </p:cond>
                                          </p:stCondLst>
                                          <p:endCondLst>
                                            <p:cond evt="onStopAudio" delay="0">
                                              <p:tgtEl>
                                                <p:sldTgt/>
                                              </p:tgtEl>
                                            </p:cond>
                                          </p:endCondLst>
                                        </p:cTn>
                                        <p:tgtEl>
                                          <p:sndTgt r:embed="rId12" name="Ding.wav"/>
                                        </p:tgtEl>
                                      </p:cMediaNode>
                                    </p:audio>
                                  </p:subTnLst>
                                </p:cTn>
                              </p:par>
                            </p:childTnLst>
                          </p:cTn>
                        </p:par>
                        <p:par>
                          <p:cTn id="192" fill="hold">
                            <p:stCondLst>
                              <p:cond delay="3000"/>
                            </p:stCondLst>
                            <p:childTnLst>
                              <p:par>
                                <p:cTn id="193" presetID="1" presetClass="entr" presetSubtype="0" fill="hold" grpId="0" nodeType="afterEffect">
                                  <p:stCondLst>
                                    <p:cond delay="1000"/>
                                  </p:stCondLst>
                                  <p:childTnLst>
                                    <p:set>
                                      <p:cBhvr>
                                        <p:cTn id="194" dur="1" fill="hold">
                                          <p:stCondLst>
                                            <p:cond delay="0"/>
                                          </p:stCondLst>
                                        </p:cTn>
                                        <p:tgtEl>
                                          <p:spTgt spid="86"/>
                                        </p:tgtEl>
                                        <p:attrNameLst>
                                          <p:attrName>style.visibility</p:attrName>
                                        </p:attrNameLst>
                                      </p:cBhvr>
                                      <p:to>
                                        <p:strVal val="visible"/>
                                      </p:to>
                                    </p:set>
                                  </p:childTnLst>
                                  <p:subTnLst>
                                    <p:audio>
                                      <p:cMediaNode vol="19000">
                                        <p:cTn display="0" masterRel="sameClick">
                                          <p:stCondLst>
                                            <p:cond evt="begin" delay="0">
                                              <p:tn val="193"/>
                                            </p:cond>
                                          </p:stCondLst>
                                          <p:endCondLst>
                                            <p:cond evt="onStopAudio" delay="0">
                                              <p:tgtEl>
                                                <p:sldTgt/>
                                              </p:tgtEl>
                                            </p:cond>
                                          </p:endCondLst>
                                        </p:cTn>
                                        <p:tgtEl>
                                          <p:sndTgt r:embed="rId12" name="Ding.wav"/>
                                        </p:tgtEl>
                                      </p:cMediaNode>
                                    </p:audio>
                                  </p:subTnLst>
                                </p:cTn>
                              </p:par>
                            </p:childTnLst>
                          </p:cTn>
                        </p:par>
                        <p:par>
                          <p:cTn id="195" fill="hold">
                            <p:stCondLst>
                              <p:cond delay="4000"/>
                            </p:stCondLst>
                            <p:childTnLst>
                              <p:par>
                                <p:cTn id="196" presetID="1" presetClass="entr" presetSubtype="0" fill="hold" grpId="0" nodeType="afterEffect">
                                  <p:stCondLst>
                                    <p:cond delay="1000"/>
                                  </p:stCondLst>
                                  <p:childTnLst>
                                    <p:set>
                                      <p:cBhvr>
                                        <p:cTn id="197" dur="1" fill="hold">
                                          <p:stCondLst>
                                            <p:cond delay="0"/>
                                          </p:stCondLst>
                                        </p:cTn>
                                        <p:tgtEl>
                                          <p:spTgt spid="87"/>
                                        </p:tgtEl>
                                        <p:attrNameLst>
                                          <p:attrName>style.visibility</p:attrName>
                                        </p:attrNameLst>
                                      </p:cBhvr>
                                      <p:to>
                                        <p:strVal val="visible"/>
                                      </p:to>
                                    </p:set>
                                  </p:childTnLst>
                                  <p:subTnLst>
                                    <p:audio>
                                      <p:cMediaNode vol="19000">
                                        <p:cTn display="0" masterRel="sameClick">
                                          <p:stCondLst>
                                            <p:cond evt="begin" delay="0">
                                              <p:tn val="196"/>
                                            </p:cond>
                                          </p:stCondLst>
                                          <p:endCondLst>
                                            <p:cond evt="onStopAudio" delay="0">
                                              <p:tgtEl>
                                                <p:sldTgt/>
                                              </p:tgtEl>
                                            </p:cond>
                                          </p:endCondLst>
                                        </p:cTn>
                                        <p:tgtEl>
                                          <p:sndTgt r:embed="rId12" name="Ding.wav"/>
                                        </p:tgtEl>
                                      </p:cMediaNode>
                                    </p:audio>
                                  </p:subTnLst>
                                </p:cTn>
                              </p:par>
                            </p:childTnLst>
                          </p:cTn>
                        </p:par>
                        <p:par>
                          <p:cTn id="198" fill="hold">
                            <p:stCondLst>
                              <p:cond delay="5000"/>
                            </p:stCondLst>
                            <p:childTnLst>
                              <p:par>
                                <p:cTn id="199" presetID="1" presetClass="entr" presetSubtype="0" fill="hold" grpId="0" nodeType="afterEffect">
                                  <p:stCondLst>
                                    <p:cond delay="1000"/>
                                  </p:stCondLst>
                                  <p:childTnLst>
                                    <p:set>
                                      <p:cBhvr>
                                        <p:cTn id="200" dur="1" fill="hold">
                                          <p:stCondLst>
                                            <p:cond delay="0"/>
                                          </p:stCondLst>
                                        </p:cTn>
                                        <p:tgtEl>
                                          <p:spTgt spid="88"/>
                                        </p:tgtEl>
                                        <p:attrNameLst>
                                          <p:attrName>style.visibility</p:attrName>
                                        </p:attrNameLst>
                                      </p:cBhvr>
                                      <p:to>
                                        <p:strVal val="visible"/>
                                      </p:to>
                                    </p:set>
                                  </p:childTnLst>
                                  <p:subTnLst>
                                    <p:audio>
                                      <p:cMediaNode vol="19000">
                                        <p:cTn display="0" masterRel="sameClick">
                                          <p:stCondLst>
                                            <p:cond evt="begin" delay="0">
                                              <p:tn val="199"/>
                                            </p:cond>
                                          </p:stCondLst>
                                          <p:endCondLst>
                                            <p:cond evt="onStopAudio" delay="0">
                                              <p:tgtEl>
                                                <p:sldTgt/>
                                              </p:tgtEl>
                                            </p:cond>
                                          </p:endCondLst>
                                        </p:cTn>
                                        <p:tgtEl>
                                          <p:sndTgt r:embed="rId12" name="Ding.wav"/>
                                        </p:tgtEl>
                                      </p:cMediaNode>
                                    </p:audio>
                                  </p:subTnLst>
                                </p:cTn>
                              </p:par>
                            </p:childTnLst>
                          </p:cTn>
                        </p:par>
                        <p:par>
                          <p:cTn id="201" fill="hold">
                            <p:stCondLst>
                              <p:cond delay="6000"/>
                            </p:stCondLst>
                            <p:childTnLst>
                              <p:par>
                                <p:cTn id="202" presetID="1" presetClass="entr" presetSubtype="0" fill="hold" grpId="0" nodeType="afterEffect">
                                  <p:stCondLst>
                                    <p:cond delay="1000"/>
                                  </p:stCondLst>
                                  <p:childTnLst>
                                    <p:set>
                                      <p:cBhvr>
                                        <p:cTn id="203" dur="1" fill="hold">
                                          <p:stCondLst>
                                            <p:cond delay="0"/>
                                          </p:stCondLst>
                                        </p:cTn>
                                        <p:tgtEl>
                                          <p:spTgt spid="89"/>
                                        </p:tgtEl>
                                        <p:attrNameLst>
                                          <p:attrName>style.visibility</p:attrName>
                                        </p:attrNameLst>
                                      </p:cBhvr>
                                      <p:to>
                                        <p:strVal val="visible"/>
                                      </p:to>
                                    </p:set>
                                  </p:childTnLst>
                                  <p:subTnLst>
                                    <p:audio>
                                      <p:cMediaNode vol="19000">
                                        <p:cTn display="0" masterRel="sameClick">
                                          <p:stCondLst>
                                            <p:cond evt="begin" delay="0">
                                              <p:tn val="202"/>
                                            </p:cond>
                                          </p:stCondLst>
                                          <p:endCondLst>
                                            <p:cond evt="onStopAudio" delay="0">
                                              <p:tgtEl>
                                                <p:sldTgt/>
                                              </p:tgtEl>
                                            </p:cond>
                                          </p:endCondLst>
                                        </p:cTn>
                                        <p:tgtEl>
                                          <p:sndTgt r:embed="rId12" name="Ding.wav"/>
                                        </p:tgtEl>
                                      </p:cMediaNode>
                                    </p:audio>
                                  </p:subTnLst>
                                </p:cTn>
                              </p:par>
                            </p:childTnLst>
                          </p:cTn>
                        </p:par>
                        <p:par>
                          <p:cTn id="204" fill="hold">
                            <p:stCondLst>
                              <p:cond delay="7000"/>
                            </p:stCondLst>
                            <p:childTnLst>
                              <p:par>
                                <p:cTn id="205" presetID="1" presetClass="entr" presetSubtype="0" fill="hold" grpId="0" nodeType="afterEffect">
                                  <p:stCondLst>
                                    <p:cond delay="1000"/>
                                  </p:stCondLst>
                                  <p:childTnLst>
                                    <p:set>
                                      <p:cBhvr>
                                        <p:cTn id="206" dur="1" fill="hold">
                                          <p:stCondLst>
                                            <p:cond delay="0"/>
                                          </p:stCondLst>
                                        </p:cTn>
                                        <p:tgtEl>
                                          <p:spTgt spid="90"/>
                                        </p:tgtEl>
                                        <p:attrNameLst>
                                          <p:attrName>style.visibility</p:attrName>
                                        </p:attrNameLst>
                                      </p:cBhvr>
                                      <p:to>
                                        <p:strVal val="visible"/>
                                      </p:to>
                                    </p:set>
                                  </p:childTnLst>
                                  <p:subTnLst>
                                    <p:audio>
                                      <p:cMediaNode vol="19000">
                                        <p:cTn display="0" masterRel="sameClick">
                                          <p:stCondLst>
                                            <p:cond evt="begin" delay="0">
                                              <p:tn val="205"/>
                                            </p:cond>
                                          </p:stCondLst>
                                          <p:endCondLst>
                                            <p:cond evt="onStopAudio" delay="0">
                                              <p:tgtEl>
                                                <p:sldTgt/>
                                              </p:tgtEl>
                                            </p:cond>
                                          </p:endCondLst>
                                        </p:cTn>
                                        <p:tgtEl>
                                          <p:sndTgt r:embed="rId12" name="Ding.wav"/>
                                        </p:tgtEl>
                                      </p:cMediaNode>
                                    </p:audio>
                                  </p:subTnLst>
                                </p:cTn>
                              </p:par>
                            </p:childTnLst>
                          </p:cTn>
                        </p:par>
                        <p:par>
                          <p:cTn id="207" fill="hold">
                            <p:stCondLst>
                              <p:cond delay="8000"/>
                            </p:stCondLst>
                            <p:childTnLst>
                              <p:par>
                                <p:cTn id="208" presetID="1" presetClass="entr" presetSubtype="0" fill="hold" grpId="0" nodeType="afterEffect">
                                  <p:stCondLst>
                                    <p:cond delay="1000"/>
                                  </p:stCondLst>
                                  <p:childTnLst>
                                    <p:set>
                                      <p:cBhvr>
                                        <p:cTn id="209" dur="1" fill="hold">
                                          <p:stCondLst>
                                            <p:cond delay="0"/>
                                          </p:stCondLst>
                                        </p:cTn>
                                        <p:tgtEl>
                                          <p:spTgt spid="91"/>
                                        </p:tgtEl>
                                        <p:attrNameLst>
                                          <p:attrName>style.visibility</p:attrName>
                                        </p:attrNameLst>
                                      </p:cBhvr>
                                      <p:to>
                                        <p:strVal val="visible"/>
                                      </p:to>
                                    </p:set>
                                  </p:childTnLst>
                                  <p:subTnLst>
                                    <p:audio>
                                      <p:cMediaNode vol="19000">
                                        <p:cTn display="0" masterRel="sameClick">
                                          <p:stCondLst>
                                            <p:cond evt="begin" delay="0">
                                              <p:tn val="208"/>
                                            </p:cond>
                                          </p:stCondLst>
                                          <p:endCondLst>
                                            <p:cond evt="onStopAudio" delay="0">
                                              <p:tgtEl>
                                                <p:sldTgt/>
                                              </p:tgtEl>
                                            </p:cond>
                                          </p:endCondLst>
                                        </p:cTn>
                                        <p:tgtEl>
                                          <p:sndTgt r:embed="rId12" name="Ding.wav"/>
                                        </p:tgtEl>
                                      </p:cMediaNode>
                                    </p:audio>
                                  </p:subTnLst>
                                </p:cTn>
                              </p:par>
                            </p:childTnLst>
                          </p:cTn>
                        </p:par>
                        <p:par>
                          <p:cTn id="210" fill="hold">
                            <p:stCondLst>
                              <p:cond delay="9000"/>
                            </p:stCondLst>
                            <p:childTnLst>
                              <p:par>
                                <p:cTn id="211" presetID="1" presetClass="entr" presetSubtype="0" fill="hold" grpId="0" nodeType="afterEffect">
                                  <p:stCondLst>
                                    <p:cond delay="1000"/>
                                  </p:stCondLst>
                                  <p:childTnLst>
                                    <p:set>
                                      <p:cBhvr>
                                        <p:cTn id="212" dur="1" fill="hold">
                                          <p:stCondLst>
                                            <p:cond delay="0"/>
                                          </p:stCondLst>
                                        </p:cTn>
                                        <p:tgtEl>
                                          <p:spTgt spid="92"/>
                                        </p:tgtEl>
                                        <p:attrNameLst>
                                          <p:attrName>style.visibility</p:attrName>
                                        </p:attrNameLst>
                                      </p:cBhvr>
                                      <p:to>
                                        <p:strVal val="visible"/>
                                      </p:to>
                                    </p:set>
                                  </p:childTnLst>
                                  <p:subTnLst>
                                    <p:audio>
                                      <p:cMediaNode vol="19000">
                                        <p:cTn display="0" masterRel="sameClick">
                                          <p:stCondLst>
                                            <p:cond evt="begin" delay="0">
                                              <p:tn val="211"/>
                                            </p:cond>
                                          </p:stCondLst>
                                          <p:endCondLst>
                                            <p:cond evt="onStopAudio" delay="0">
                                              <p:tgtEl>
                                                <p:sldTgt/>
                                              </p:tgtEl>
                                            </p:cond>
                                          </p:endCondLst>
                                        </p:cTn>
                                        <p:tgtEl>
                                          <p:sndTgt r:embed="rId12" name="Ding.wav"/>
                                        </p:tgtEl>
                                      </p:cMediaNode>
                                    </p:audio>
                                  </p:subTnLst>
                                </p:cTn>
                              </p:par>
                            </p:childTnLst>
                          </p:cTn>
                        </p:par>
                        <p:par>
                          <p:cTn id="213" fill="hold">
                            <p:stCondLst>
                              <p:cond delay="10000"/>
                            </p:stCondLst>
                            <p:childTnLst>
                              <p:par>
                                <p:cTn id="214" presetID="1" presetClass="entr" presetSubtype="0" fill="hold" grpId="0" nodeType="afterEffect">
                                  <p:stCondLst>
                                    <p:cond delay="1000"/>
                                  </p:stCondLst>
                                  <p:childTnLst>
                                    <p:set>
                                      <p:cBhvr>
                                        <p:cTn id="215" dur="1" fill="hold">
                                          <p:stCondLst>
                                            <p:cond delay="0"/>
                                          </p:stCondLst>
                                        </p:cTn>
                                        <p:tgtEl>
                                          <p:spTgt spid="93"/>
                                        </p:tgtEl>
                                        <p:attrNameLst>
                                          <p:attrName>style.visibility</p:attrName>
                                        </p:attrNameLst>
                                      </p:cBhvr>
                                      <p:to>
                                        <p:strVal val="visible"/>
                                      </p:to>
                                    </p:set>
                                  </p:childTnLst>
                                  <p:subTnLst>
                                    <p:audio>
                                      <p:cMediaNode vol="19000">
                                        <p:cTn display="0" masterRel="sameClick">
                                          <p:stCondLst>
                                            <p:cond evt="begin" delay="0">
                                              <p:tn val="214"/>
                                            </p:cond>
                                          </p:stCondLst>
                                          <p:endCondLst>
                                            <p:cond evt="onStopAudio" delay="0">
                                              <p:tgtEl>
                                                <p:sldTgt/>
                                              </p:tgtEl>
                                            </p:cond>
                                          </p:endCondLst>
                                        </p:cTn>
                                        <p:tgtEl>
                                          <p:sndTgt r:embed="rId12" name="Ding.wav"/>
                                        </p:tgtEl>
                                      </p:cMediaNode>
                                    </p:audio>
                                  </p:subTnLst>
                                </p:cTn>
                              </p:par>
                              <p:par>
                                <p:cTn id="216" presetID="2" presetClass="exit" presetSubtype="1" fill="hold" grpId="1" nodeType="withEffect">
                                  <p:stCondLst>
                                    <p:cond delay="1000"/>
                                  </p:stCondLst>
                                  <p:childTnLst>
                                    <p:anim calcmode="lin" valueType="num">
                                      <p:cBhvr additive="base">
                                        <p:cTn id="217" dur="500"/>
                                        <p:tgtEl>
                                          <p:spTgt spid="83"/>
                                        </p:tgtEl>
                                        <p:attrNameLst>
                                          <p:attrName>ppt_x</p:attrName>
                                        </p:attrNameLst>
                                      </p:cBhvr>
                                      <p:tavLst>
                                        <p:tav tm="0">
                                          <p:val>
                                            <p:strVal val="ppt_x"/>
                                          </p:val>
                                        </p:tav>
                                        <p:tav tm="100000">
                                          <p:val>
                                            <p:strVal val="ppt_x"/>
                                          </p:val>
                                        </p:tav>
                                      </p:tavLst>
                                    </p:anim>
                                    <p:anim calcmode="lin" valueType="num">
                                      <p:cBhvr additive="base">
                                        <p:cTn id="218" dur="500"/>
                                        <p:tgtEl>
                                          <p:spTgt spid="83"/>
                                        </p:tgtEl>
                                        <p:attrNameLst>
                                          <p:attrName>ppt_y</p:attrName>
                                        </p:attrNameLst>
                                      </p:cBhvr>
                                      <p:tavLst>
                                        <p:tav tm="0">
                                          <p:val>
                                            <p:strVal val="ppt_y"/>
                                          </p:val>
                                        </p:tav>
                                        <p:tav tm="100000">
                                          <p:val>
                                            <p:strVal val="0-ppt_h/2"/>
                                          </p:val>
                                        </p:tav>
                                      </p:tavLst>
                                    </p:anim>
                                    <p:set>
                                      <p:cBhvr>
                                        <p:cTn id="219" dur="1" fill="hold">
                                          <p:stCondLst>
                                            <p:cond delay="499"/>
                                          </p:stCondLst>
                                        </p:cTn>
                                        <p:tgtEl>
                                          <p:spTgt spid="83"/>
                                        </p:tgtEl>
                                        <p:attrNameLst>
                                          <p:attrName>style.visibility</p:attrName>
                                        </p:attrNameLst>
                                      </p:cBhvr>
                                      <p:to>
                                        <p:strVal val="hidden"/>
                                      </p:to>
                                    </p:set>
                                  </p:childTnLst>
                                </p:cTn>
                              </p:par>
                              <p:par>
                                <p:cTn id="220" presetID="2" presetClass="exit" presetSubtype="1" fill="hold" grpId="1" nodeType="withEffect">
                                  <p:stCondLst>
                                    <p:cond delay="1000"/>
                                  </p:stCondLst>
                                  <p:childTnLst>
                                    <p:anim calcmode="lin" valueType="num">
                                      <p:cBhvr additive="base">
                                        <p:cTn id="221" dur="500"/>
                                        <p:tgtEl>
                                          <p:spTgt spid="84"/>
                                        </p:tgtEl>
                                        <p:attrNameLst>
                                          <p:attrName>ppt_x</p:attrName>
                                        </p:attrNameLst>
                                      </p:cBhvr>
                                      <p:tavLst>
                                        <p:tav tm="0">
                                          <p:val>
                                            <p:strVal val="ppt_x"/>
                                          </p:val>
                                        </p:tav>
                                        <p:tav tm="100000">
                                          <p:val>
                                            <p:strVal val="ppt_x"/>
                                          </p:val>
                                        </p:tav>
                                      </p:tavLst>
                                    </p:anim>
                                    <p:anim calcmode="lin" valueType="num">
                                      <p:cBhvr additive="base">
                                        <p:cTn id="222" dur="500"/>
                                        <p:tgtEl>
                                          <p:spTgt spid="84"/>
                                        </p:tgtEl>
                                        <p:attrNameLst>
                                          <p:attrName>ppt_y</p:attrName>
                                        </p:attrNameLst>
                                      </p:cBhvr>
                                      <p:tavLst>
                                        <p:tav tm="0">
                                          <p:val>
                                            <p:strVal val="ppt_y"/>
                                          </p:val>
                                        </p:tav>
                                        <p:tav tm="100000">
                                          <p:val>
                                            <p:strVal val="0-ppt_h/2"/>
                                          </p:val>
                                        </p:tav>
                                      </p:tavLst>
                                    </p:anim>
                                    <p:set>
                                      <p:cBhvr>
                                        <p:cTn id="223" dur="1" fill="hold">
                                          <p:stCondLst>
                                            <p:cond delay="499"/>
                                          </p:stCondLst>
                                        </p:cTn>
                                        <p:tgtEl>
                                          <p:spTgt spid="84"/>
                                        </p:tgtEl>
                                        <p:attrNameLst>
                                          <p:attrName>style.visibility</p:attrName>
                                        </p:attrNameLst>
                                      </p:cBhvr>
                                      <p:to>
                                        <p:strVal val="hidden"/>
                                      </p:to>
                                    </p:set>
                                  </p:childTnLst>
                                </p:cTn>
                              </p:par>
                              <p:par>
                                <p:cTn id="224" presetID="2" presetClass="exit" presetSubtype="1" fill="hold" grpId="1" nodeType="withEffect">
                                  <p:stCondLst>
                                    <p:cond delay="1000"/>
                                  </p:stCondLst>
                                  <p:childTnLst>
                                    <p:anim calcmode="lin" valueType="num">
                                      <p:cBhvr additive="base">
                                        <p:cTn id="225" dur="500"/>
                                        <p:tgtEl>
                                          <p:spTgt spid="85"/>
                                        </p:tgtEl>
                                        <p:attrNameLst>
                                          <p:attrName>ppt_x</p:attrName>
                                        </p:attrNameLst>
                                      </p:cBhvr>
                                      <p:tavLst>
                                        <p:tav tm="0">
                                          <p:val>
                                            <p:strVal val="ppt_x"/>
                                          </p:val>
                                        </p:tav>
                                        <p:tav tm="100000">
                                          <p:val>
                                            <p:strVal val="ppt_x"/>
                                          </p:val>
                                        </p:tav>
                                      </p:tavLst>
                                    </p:anim>
                                    <p:anim calcmode="lin" valueType="num">
                                      <p:cBhvr additive="base">
                                        <p:cTn id="226" dur="500"/>
                                        <p:tgtEl>
                                          <p:spTgt spid="85"/>
                                        </p:tgtEl>
                                        <p:attrNameLst>
                                          <p:attrName>ppt_y</p:attrName>
                                        </p:attrNameLst>
                                      </p:cBhvr>
                                      <p:tavLst>
                                        <p:tav tm="0">
                                          <p:val>
                                            <p:strVal val="ppt_y"/>
                                          </p:val>
                                        </p:tav>
                                        <p:tav tm="100000">
                                          <p:val>
                                            <p:strVal val="0-ppt_h/2"/>
                                          </p:val>
                                        </p:tav>
                                      </p:tavLst>
                                    </p:anim>
                                    <p:set>
                                      <p:cBhvr>
                                        <p:cTn id="227" dur="1" fill="hold">
                                          <p:stCondLst>
                                            <p:cond delay="499"/>
                                          </p:stCondLst>
                                        </p:cTn>
                                        <p:tgtEl>
                                          <p:spTgt spid="85"/>
                                        </p:tgtEl>
                                        <p:attrNameLst>
                                          <p:attrName>style.visibility</p:attrName>
                                        </p:attrNameLst>
                                      </p:cBhvr>
                                      <p:to>
                                        <p:strVal val="hidden"/>
                                      </p:to>
                                    </p:set>
                                  </p:childTnLst>
                                </p:cTn>
                              </p:par>
                              <p:par>
                                <p:cTn id="228" presetID="2" presetClass="exit" presetSubtype="1" fill="hold" grpId="1" nodeType="withEffect">
                                  <p:stCondLst>
                                    <p:cond delay="1000"/>
                                  </p:stCondLst>
                                  <p:childTnLst>
                                    <p:anim calcmode="lin" valueType="num">
                                      <p:cBhvr additive="base">
                                        <p:cTn id="229" dur="500"/>
                                        <p:tgtEl>
                                          <p:spTgt spid="86"/>
                                        </p:tgtEl>
                                        <p:attrNameLst>
                                          <p:attrName>ppt_x</p:attrName>
                                        </p:attrNameLst>
                                      </p:cBhvr>
                                      <p:tavLst>
                                        <p:tav tm="0">
                                          <p:val>
                                            <p:strVal val="ppt_x"/>
                                          </p:val>
                                        </p:tav>
                                        <p:tav tm="100000">
                                          <p:val>
                                            <p:strVal val="ppt_x"/>
                                          </p:val>
                                        </p:tav>
                                      </p:tavLst>
                                    </p:anim>
                                    <p:anim calcmode="lin" valueType="num">
                                      <p:cBhvr additive="base">
                                        <p:cTn id="230" dur="500"/>
                                        <p:tgtEl>
                                          <p:spTgt spid="86"/>
                                        </p:tgtEl>
                                        <p:attrNameLst>
                                          <p:attrName>ppt_y</p:attrName>
                                        </p:attrNameLst>
                                      </p:cBhvr>
                                      <p:tavLst>
                                        <p:tav tm="0">
                                          <p:val>
                                            <p:strVal val="ppt_y"/>
                                          </p:val>
                                        </p:tav>
                                        <p:tav tm="100000">
                                          <p:val>
                                            <p:strVal val="0-ppt_h/2"/>
                                          </p:val>
                                        </p:tav>
                                      </p:tavLst>
                                    </p:anim>
                                    <p:set>
                                      <p:cBhvr>
                                        <p:cTn id="231" dur="1" fill="hold">
                                          <p:stCondLst>
                                            <p:cond delay="499"/>
                                          </p:stCondLst>
                                        </p:cTn>
                                        <p:tgtEl>
                                          <p:spTgt spid="86"/>
                                        </p:tgtEl>
                                        <p:attrNameLst>
                                          <p:attrName>style.visibility</p:attrName>
                                        </p:attrNameLst>
                                      </p:cBhvr>
                                      <p:to>
                                        <p:strVal val="hidden"/>
                                      </p:to>
                                    </p:set>
                                  </p:childTnLst>
                                </p:cTn>
                              </p:par>
                              <p:par>
                                <p:cTn id="232" presetID="2" presetClass="exit" presetSubtype="1" fill="hold" grpId="1" nodeType="withEffect">
                                  <p:stCondLst>
                                    <p:cond delay="1000"/>
                                  </p:stCondLst>
                                  <p:childTnLst>
                                    <p:anim calcmode="lin" valueType="num">
                                      <p:cBhvr additive="base">
                                        <p:cTn id="233" dur="500"/>
                                        <p:tgtEl>
                                          <p:spTgt spid="87"/>
                                        </p:tgtEl>
                                        <p:attrNameLst>
                                          <p:attrName>ppt_x</p:attrName>
                                        </p:attrNameLst>
                                      </p:cBhvr>
                                      <p:tavLst>
                                        <p:tav tm="0">
                                          <p:val>
                                            <p:strVal val="ppt_x"/>
                                          </p:val>
                                        </p:tav>
                                        <p:tav tm="100000">
                                          <p:val>
                                            <p:strVal val="ppt_x"/>
                                          </p:val>
                                        </p:tav>
                                      </p:tavLst>
                                    </p:anim>
                                    <p:anim calcmode="lin" valueType="num">
                                      <p:cBhvr additive="base">
                                        <p:cTn id="234" dur="500"/>
                                        <p:tgtEl>
                                          <p:spTgt spid="87"/>
                                        </p:tgtEl>
                                        <p:attrNameLst>
                                          <p:attrName>ppt_y</p:attrName>
                                        </p:attrNameLst>
                                      </p:cBhvr>
                                      <p:tavLst>
                                        <p:tav tm="0">
                                          <p:val>
                                            <p:strVal val="ppt_y"/>
                                          </p:val>
                                        </p:tav>
                                        <p:tav tm="100000">
                                          <p:val>
                                            <p:strVal val="0-ppt_h/2"/>
                                          </p:val>
                                        </p:tav>
                                      </p:tavLst>
                                    </p:anim>
                                    <p:set>
                                      <p:cBhvr>
                                        <p:cTn id="235" dur="1" fill="hold">
                                          <p:stCondLst>
                                            <p:cond delay="499"/>
                                          </p:stCondLst>
                                        </p:cTn>
                                        <p:tgtEl>
                                          <p:spTgt spid="87"/>
                                        </p:tgtEl>
                                        <p:attrNameLst>
                                          <p:attrName>style.visibility</p:attrName>
                                        </p:attrNameLst>
                                      </p:cBhvr>
                                      <p:to>
                                        <p:strVal val="hidden"/>
                                      </p:to>
                                    </p:set>
                                  </p:childTnLst>
                                </p:cTn>
                              </p:par>
                              <p:par>
                                <p:cTn id="236" presetID="2" presetClass="exit" presetSubtype="1" fill="hold" grpId="1" nodeType="withEffect">
                                  <p:stCondLst>
                                    <p:cond delay="1000"/>
                                  </p:stCondLst>
                                  <p:childTnLst>
                                    <p:anim calcmode="lin" valueType="num">
                                      <p:cBhvr additive="base">
                                        <p:cTn id="237" dur="500"/>
                                        <p:tgtEl>
                                          <p:spTgt spid="88"/>
                                        </p:tgtEl>
                                        <p:attrNameLst>
                                          <p:attrName>ppt_x</p:attrName>
                                        </p:attrNameLst>
                                      </p:cBhvr>
                                      <p:tavLst>
                                        <p:tav tm="0">
                                          <p:val>
                                            <p:strVal val="ppt_x"/>
                                          </p:val>
                                        </p:tav>
                                        <p:tav tm="100000">
                                          <p:val>
                                            <p:strVal val="ppt_x"/>
                                          </p:val>
                                        </p:tav>
                                      </p:tavLst>
                                    </p:anim>
                                    <p:anim calcmode="lin" valueType="num">
                                      <p:cBhvr additive="base">
                                        <p:cTn id="238" dur="500"/>
                                        <p:tgtEl>
                                          <p:spTgt spid="88"/>
                                        </p:tgtEl>
                                        <p:attrNameLst>
                                          <p:attrName>ppt_y</p:attrName>
                                        </p:attrNameLst>
                                      </p:cBhvr>
                                      <p:tavLst>
                                        <p:tav tm="0">
                                          <p:val>
                                            <p:strVal val="ppt_y"/>
                                          </p:val>
                                        </p:tav>
                                        <p:tav tm="100000">
                                          <p:val>
                                            <p:strVal val="0-ppt_h/2"/>
                                          </p:val>
                                        </p:tav>
                                      </p:tavLst>
                                    </p:anim>
                                    <p:set>
                                      <p:cBhvr>
                                        <p:cTn id="239" dur="1" fill="hold">
                                          <p:stCondLst>
                                            <p:cond delay="499"/>
                                          </p:stCondLst>
                                        </p:cTn>
                                        <p:tgtEl>
                                          <p:spTgt spid="88"/>
                                        </p:tgtEl>
                                        <p:attrNameLst>
                                          <p:attrName>style.visibility</p:attrName>
                                        </p:attrNameLst>
                                      </p:cBhvr>
                                      <p:to>
                                        <p:strVal val="hidden"/>
                                      </p:to>
                                    </p:set>
                                  </p:childTnLst>
                                </p:cTn>
                              </p:par>
                              <p:par>
                                <p:cTn id="240" presetID="2" presetClass="exit" presetSubtype="1" fill="hold" grpId="1" nodeType="withEffect">
                                  <p:stCondLst>
                                    <p:cond delay="1000"/>
                                  </p:stCondLst>
                                  <p:childTnLst>
                                    <p:anim calcmode="lin" valueType="num">
                                      <p:cBhvr additive="base">
                                        <p:cTn id="241" dur="500"/>
                                        <p:tgtEl>
                                          <p:spTgt spid="89"/>
                                        </p:tgtEl>
                                        <p:attrNameLst>
                                          <p:attrName>ppt_x</p:attrName>
                                        </p:attrNameLst>
                                      </p:cBhvr>
                                      <p:tavLst>
                                        <p:tav tm="0">
                                          <p:val>
                                            <p:strVal val="ppt_x"/>
                                          </p:val>
                                        </p:tav>
                                        <p:tav tm="100000">
                                          <p:val>
                                            <p:strVal val="ppt_x"/>
                                          </p:val>
                                        </p:tav>
                                      </p:tavLst>
                                    </p:anim>
                                    <p:anim calcmode="lin" valueType="num">
                                      <p:cBhvr additive="base">
                                        <p:cTn id="242" dur="500"/>
                                        <p:tgtEl>
                                          <p:spTgt spid="89"/>
                                        </p:tgtEl>
                                        <p:attrNameLst>
                                          <p:attrName>ppt_y</p:attrName>
                                        </p:attrNameLst>
                                      </p:cBhvr>
                                      <p:tavLst>
                                        <p:tav tm="0">
                                          <p:val>
                                            <p:strVal val="ppt_y"/>
                                          </p:val>
                                        </p:tav>
                                        <p:tav tm="100000">
                                          <p:val>
                                            <p:strVal val="0-ppt_h/2"/>
                                          </p:val>
                                        </p:tav>
                                      </p:tavLst>
                                    </p:anim>
                                    <p:set>
                                      <p:cBhvr>
                                        <p:cTn id="243" dur="1" fill="hold">
                                          <p:stCondLst>
                                            <p:cond delay="499"/>
                                          </p:stCondLst>
                                        </p:cTn>
                                        <p:tgtEl>
                                          <p:spTgt spid="89"/>
                                        </p:tgtEl>
                                        <p:attrNameLst>
                                          <p:attrName>style.visibility</p:attrName>
                                        </p:attrNameLst>
                                      </p:cBhvr>
                                      <p:to>
                                        <p:strVal val="hidden"/>
                                      </p:to>
                                    </p:set>
                                  </p:childTnLst>
                                </p:cTn>
                              </p:par>
                              <p:par>
                                <p:cTn id="244" presetID="2" presetClass="exit" presetSubtype="1" fill="hold" grpId="1" nodeType="withEffect">
                                  <p:stCondLst>
                                    <p:cond delay="1000"/>
                                  </p:stCondLst>
                                  <p:childTnLst>
                                    <p:anim calcmode="lin" valueType="num">
                                      <p:cBhvr additive="base">
                                        <p:cTn id="245" dur="500"/>
                                        <p:tgtEl>
                                          <p:spTgt spid="90"/>
                                        </p:tgtEl>
                                        <p:attrNameLst>
                                          <p:attrName>ppt_x</p:attrName>
                                        </p:attrNameLst>
                                      </p:cBhvr>
                                      <p:tavLst>
                                        <p:tav tm="0">
                                          <p:val>
                                            <p:strVal val="ppt_x"/>
                                          </p:val>
                                        </p:tav>
                                        <p:tav tm="100000">
                                          <p:val>
                                            <p:strVal val="ppt_x"/>
                                          </p:val>
                                        </p:tav>
                                      </p:tavLst>
                                    </p:anim>
                                    <p:anim calcmode="lin" valueType="num">
                                      <p:cBhvr additive="base">
                                        <p:cTn id="246" dur="500"/>
                                        <p:tgtEl>
                                          <p:spTgt spid="90"/>
                                        </p:tgtEl>
                                        <p:attrNameLst>
                                          <p:attrName>ppt_y</p:attrName>
                                        </p:attrNameLst>
                                      </p:cBhvr>
                                      <p:tavLst>
                                        <p:tav tm="0">
                                          <p:val>
                                            <p:strVal val="ppt_y"/>
                                          </p:val>
                                        </p:tav>
                                        <p:tav tm="100000">
                                          <p:val>
                                            <p:strVal val="0-ppt_h/2"/>
                                          </p:val>
                                        </p:tav>
                                      </p:tavLst>
                                    </p:anim>
                                    <p:set>
                                      <p:cBhvr>
                                        <p:cTn id="247" dur="1" fill="hold">
                                          <p:stCondLst>
                                            <p:cond delay="499"/>
                                          </p:stCondLst>
                                        </p:cTn>
                                        <p:tgtEl>
                                          <p:spTgt spid="90"/>
                                        </p:tgtEl>
                                        <p:attrNameLst>
                                          <p:attrName>style.visibility</p:attrName>
                                        </p:attrNameLst>
                                      </p:cBhvr>
                                      <p:to>
                                        <p:strVal val="hidden"/>
                                      </p:to>
                                    </p:set>
                                  </p:childTnLst>
                                </p:cTn>
                              </p:par>
                              <p:par>
                                <p:cTn id="248" presetID="2" presetClass="exit" presetSubtype="1" fill="hold" grpId="1" nodeType="withEffect">
                                  <p:stCondLst>
                                    <p:cond delay="1000"/>
                                  </p:stCondLst>
                                  <p:childTnLst>
                                    <p:anim calcmode="lin" valueType="num">
                                      <p:cBhvr additive="base">
                                        <p:cTn id="249" dur="500"/>
                                        <p:tgtEl>
                                          <p:spTgt spid="91"/>
                                        </p:tgtEl>
                                        <p:attrNameLst>
                                          <p:attrName>ppt_x</p:attrName>
                                        </p:attrNameLst>
                                      </p:cBhvr>
                                      <p:tavLst>
                                        <p:tav tm="0">
                                          <p:val>
                                            <p:strVal val="ppt_x"/>
                                          </p:val>
                                        </p:tav>
                                        <p:tav tm="100000">
                                          <p:val>
                                            <p:strVal val="ppt_x"/>
                                          </p:val>
                                        </p:tav>
                                      </p:tavLst>
                                    </p:anim>
                                    <p:anim calcmode="lin" valueType="num">
                                      <p:cBhvr additive="base">
                                        <p:cTn id="250" dur="500"/>
                                        <p:tgtEl>
                                          <p:spTgt spid="91"/>
                                        </p:tgtEl>
                                        <p:attrNameLst>
                                          <p:attrName>ppt_y</p:attrName>
                                        </p:attrNameLst>
                                      </p:cBhvr>
                                      <p:tavLst>
                                        <p:tav tm="0">
                                          <p:val>
                                            <p:strVal val="ppt_y"/>
                                          </p:val>
                                        </p:tav>
                                        <p:tav tm="100000">
                                          <p:val>
                                            <p:strVal val="0-ppt_h/2"/>
                                          </p:val>
                                        </p:tav>
                                      </p:tavLst>
                                    </p:anim>
                                    <p:set>
                                      <p:cBhvr>
                                        <p:cTn id="251" dur="1" fill="hold">
                                          <p:stCondLst>
                                            <p:cond delay="499"/>
                                          </p:stCondLst>
                                        </p:cTn>
                                        <p:tgtEl>
                                          <p:spTgt spid="91"/>
                                        </p:tgtEl>
                                        <p:attrNameLst>
                                          <p:attrName>style.visibility</p:attrName>
                                        </p:attrNameLst>
                                      </p:cBhvr>
                                      <p:to>
                                        <p:strVal val="hidden"/>
                                      </p:to>
                                    </p:set>
                                  </p:childTnLst>
                                </p:cTn>
                              </p:par>
                              <p:par>
                                <p:cTn id="252" presetID="2" presetClass="exit" presetSubtype="1" fill="hold" grpId="1" nodeType="withEffect">
                                  <p:stCondLst>
                                    <p:cond delay="1000"/>
                                  </p:stCondLst>
                                  <p:childTnLst>
                                    <p:anim calcmode="lin" valueType="num">
                                      <p:cBhvr additive="base">
                                        <p:cTn id="253" dur="500"/>
                                        <p:tgtEl>
                                          <p:spTgt spid="92"/>
                                        </p:tgtEl>
                                        <p:attrNameLst>
                                          <p:attrName>ppt_x</p:attrName>
                                        </p:attrNameLst>
                                      </p:cBhvr>
                                      <p:tavLst>
                                        <p:tav tm="0">
                                          <p:val>
                                            <p:strVal val="ppt_x"/>
                                          </p:val>
                                        </p:tav>
                                        <p:tav tm="100000">
                                          <p:val>
                                            <p:strVal val="ppt_x"/>
                                          </p:val>
                                        </p:tav>
                                      </p:tavLst>
                                    </p:anim>
                                    <p:anim calcmode="lin" valueType="num">
                                      <p:cBhvr additive="base">
                                        <p:cTn id="254" dur="500"/>
                                        <p:tgtEl>
                                          <p:spTgt spid="92"/>
                                        </p:tgtEl>
                                        <p:attrNameLst>
                                          <p:attrName>ppt_y</p:attrName>
                                        </p:attrNameLst>
                                      </p:cBhvr>
                                      <p:tavLst>
                                        <p:tav tm="0">
                                          <p:val>
                                            <p:strVal val="ppt_y"/>
                                          </p:val>
                                        </p:tav>
                                        <p:tav tm="100000">
                                          <p:val>
                                            <p:strVal val="0-ppt_h/2"/>
                                          </p:val>
                                        </p:tav>
                                      </p:tavLst>
                                    </p:anim>
                                    <p:set>
                                      <p:cBhvr>
                                        <p:cTn id="255" dur="1" fill="hold">
                                          <p:stCondLst>
                                            <p:cond delay="499"/>
                                          </p:stCondLst>
                                        </p:cTn>
                                        <p:tgtEl>
                                          <p:spTgt spid="92"/>
                                        </p:tgtEl>
                                        <p:attrNameLst>
                                          <p:attrName>style.visibility</p:attrName>
                                        </p:attrNameLst>
                                      </p:cBhvr>
                                      <p:to>
                                        <p:strVal val="hidden"/>
                                      </p:to>
                                    </p:set>
                                  </p:childTnLst>
                                </p:cTn>
                              </p:par>
                              <p:par>
                                <p:cTn id="256" presetID="2" presetClass="exit" presetSubtype="1" fill="hold" grpId="1" nodeType="withEffect">
                                  <p:stCondLst>
                                    <p:cond delay="1000"/>
                                  </p:stCondLst>
                                  <p:childTnLst>
                                    <p:anim calcmode="lin" valueType="num">
                                      <p:cBhvr additive="base">
                                        <p:cTn id="257" dur="500"/>
                                        <p:tgtEl>
                                          <p:spTgt spid="93"/>
                                        </p:tgtEl>
                                        <p:attrNameLst>
                                          <p:attrName>ppt_x</p:attrName>
                                        </p:attrNameLst>
                                      </p:cBhvr>
                                      <p:tavLst>
                                        <p:tav tm="0">
                                          <p:val>
                                            <p:strVal val="ppt_x"/>
                                          </p:val>
                                        </p:tav>
                                        <p:tav tm="100000">
                                          <p:val>
                                            <p:strVal val="ppt_x"/>
                                          </p:val>
                                        </p:tav>
                                      </p:tavLst>
                                    </p:anim>
                                    <p:anim calcmode="lin" valueType="num">
                                      <p:cBhvr additive="base">
                                        <p:cTn id="258" dur="500"/>
                                        <p:tgtEl>
                                          <p:spTgt spid="93"/>
                                        </p:tgtEl>
                                        <p:attrNameLst>
                                          <p:attrName>ppt_y</p:attrName>
                                        </p:attrNameLst>
                                      </p:cBhvr>
                                      <p:tavLst>
                                        <p:tav tm="0">
                                          <p:val>
                                            <p:strVal val="ppt_y"/>
                                          </p:val>
                                        </p:tav>
                                        <p:tav tm="100000">
                                          <p:val>
                                            <p:strVal val="0-ppt_h/2"/>
                                          </p:val>
                                        </p:tav>
                                      </p:tavLst>
                                    </p:anim>
                                    <p:set>
                                      <p:cBhvr>
                                        <p:cTn id="259"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9"/>
                  </p:tgtEl>
                </p:cond>
              </p:nextCondLst>
            </p:seq>
          </p:childTnLst>
        </p:cTn>
      </p:par>
    </p:tnLst>
    <p:bldLst>
      <p:bldP spid="11" grpId="0" animBg="1"/>
      <p:bldP spid="11" grpId="1" animBg="1"/>
      <p:bldP spid="12" grpId="0" animBg="1"/>
      <p:bldP spid="12" grpId="1" animBg="1"/>
      <p:bldP spid="13" grpId="0" animBg="1"/>
      <p:bldP spid="13" grpId="1" animBg="1"/>
      <p:bldP spid="13" grpId="2" animBg="1"/>
      <p:bldP spid="14" grpId="0" animBg="1"/>
      <p:bldP spid="14" grpId="1" animBg="1"/>
      <p:bldP spid="14" grpId="2" animBg="1"/>
      <p:bldP spid="47" grpId="0" animBg="1"/>
      <p:bldP spid="47" grpId="1" animBg="1"/>
      <p:bldP spid="94" grpId="0" animBg="1"/>
      <p:bldP spid="95" grpId="0"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26"/>
          <p:cNvSpPr txBox="1">
            <a:spLocks noChangeArrowheads="1"/>
          </p:cNvSpPr>
          <p:nvPr/>
        </p:nvSpPr>
        <p:spPr bwMode="auto">
          <a:xfrm>
            <a:off x="3482691" y="495169"/>
            <a:ext cx="5282937"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buNone/>
              <a:defRPr/>
            </a:pPr>
            <a:r>
              <a:rPr lang="en-US" altLang="zh-CN" sz="3600" b="1" dirty="0">
                <a:solidFill>
                  <a:srgbClr val="FF0000"/>
                </a:solidFill>
                <a:latin typeface="Times New Roman" pitchFamily="18" charset="0"/>
                <a:ea typeface="Microsoft YaHei UI" panose="020B0503020204020204" pitchFamily="34" charset="-122"/>
                <a:cs typeface="Times New Roman" pitchFamily="18" charset="0"/>
                <a:sym typeface="+mn-lt"/>
              </a:rPr>
              <a:t>HƯỚNG DẪN TỰ HỌC</a:t>
            </a:r>
            <a:endParaRPr lang="zh-CN" altLang="en-US" sz="3600" b="1" dirty="0">
              <a:solidFill>
                <a:srgbClr val="FF0000"/>
              </a:solidFill>
              <a:latin typeface="Times New Roman" pitchFamily="18" charset="0"/>
              <a:ea typeface="Microsoft YaHei UI" panose="020B0503020204020204" pitchFamily="34" charset="-122"/>
              <a:cs typeface="Times New Roman" pitchFamily="18" charset="0"/>
              <a:sym typeface="+mn-lt"/>
            </a:endParaRPr>
          </a:p>
        </p:txBody>
      </p:sp>
      <p:pic>
        <p:nvPicPr>
          <p:cNvPr id="20" name="图片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905" y="1692802"/>
            <a:ext cx="1508834" cy="1323817"/>
          </a:xfrm>
          <a:prstGeom prst="rect">
            <a:avLst/>
          </a:prstGeom>
        </p:spPr>
      </p:pic>
      <p:pic>
        <p:nvPicPr>
          <p:cNvPr id="24"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261" y="3200116"/>
            <a:ext cx="1501601" cy="1342559"/>
          </a:xfrm>
          <a:prstGeom prst="rect">
            <a:avLst/>
          </a:prstGeom>
        </p:spPr>
      </p:pic>
      <p:pic>
        <p:nvPicPr>
          <p:cNvPr id="25"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916" y="5013435"/>
            <a:ext cx="1101804" cy="1164539"/>
          </a:xfrm>
          <a:prstGeom prst="rect">
            <a:avLst/>
          </a:prstGeom>
        </p:spPr>
      </p:pic>
      <p:sp>
        <p:nvSpPr>
          <p:cNvPr id="27" name="Rectangle 26"/>
          <p:cNvSpPr/>
          <p:nvPr/>
        </p:nvSpPr>
        <p:spPr>
          <a:xfrm>
            <a:off x="2186151" y="3460569"/>
            <a:ext cx="9795642" cy="1077218"/>
          </a:xfrm>
          <a:prstGeom prst="rect">
            <a:avLst/>
          </a:prstGeom>
        </p:spPr>
        <p:txBody>
          <a:bodyPr wrap="square">
            <a:spAutoFit/>
          </a:bodyPr>
          <a:lstStyle/>
          <a:p>
            <a:pPr lvl="0" eaLnBrk="0" fontAlgn="base" hangingPunct="0">
              <a:spcBef>
                <a:spcPct val="0"/>
              </a:spcBef>
              <a:spcAft>
                <a:spcPct val="0"/>
              </a:spcAft>
            </a:pPr>
            <a:r>
              <a:rPr lang="en-US" sz="3200" dirty="0" err="1">
                <a:solidFill>
                  <a:srgbClr val="000000"/>
                </a:solidFill>
                <a:latin typeface="Times New Roman" pitchFamily="18" charset="0"/>
                <a:cs typeface="Times New Roman" pitchFamily="18" charset="0"/>
              </a:rPr>
              <a:t>Viết</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đoạn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văn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ngắn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khoảng</a:t>
            </a:r>
            <a:r>
              <a:rPr lang="en-US" sz="3200" dirty="0">
                <a:solidFill>
                  <a:srgbClr val="000000"/>
                </a:solidFill>
                <a:latin typeface="Times New Roman" pitchFamily="18" charset="0"/>
                <a:cs typeface="Times New Roman" pitchFamily="18" charset="0"/>
              </a:rPr>
              <a:t> 5-7 </a:t>
            </a:r>
            <a:r>
              <a:rPr lang="en-US" sz="3200" dirty="0" err="1">
                <a:solidFill>
                  <a:srgbClr val="000000"/>
                </a:solidFill>
                <a:latin typeface="Times New Roman" pitchFamily="18" charset="0"/>
                <a:cs typeface="Times New Roman" pitchFamily="18" charset="0"/>
              </a:rPr>
              <a:t>câu</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ghi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lại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cảm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xúc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của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em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khi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đọc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bài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thơ</a:t>
            </a:r>
            <a:endParaRPr lang="en-US" sz="3200" dirty="0">
              <a:latin typeface="Times New Roman" pitchFamily="18" charset="0"/>
              <a:cs typeface="Times New Roman" pitchFamily="18" charset="0"/>
            </a:endParaRPr>
          </a:p>
        </p:txBody>
      </p:sp>
      <p:sp>
        <p:nvSpPr>
          <p:cNvPr id="28" name="Rectangle 27"/>
          <p:cNvSpPr/>
          <p:nvPr/>
        </p:nvSpPr>
        <p:spPr>
          <a:xfrm>
            <a:off x="2175634" y="1941827"/>
            <a:ext cx="9795642" cy="1077218"/>
          </a:xfrm>
          <a:prstGeom prst="rect">
            <a:avLst/>
          </a:prstGeom>
        </p:spPr>
        <p:txBody>
          <a:bodyPr wrap="square">
            <a:spAutoFit/>
          </a:bodyPr>
          <a:lstStyle/>
          <a:p>
            <a:pPr lvl="0" eaLnBrk="0" fontAlgn="base" hangingPunct="0">
              <a:spcBef>
                <a:spcPct val="0"/>
              </a:spcBef>
              <a:spcAft>
                <a:spcPct val="0"/>
              </a:spcAft>
            </a:pPr>
            <a:r>
              <a:rPr lang="en-US" sz="3200" dirty="0" err="1">
                <a:solidFill>
                  <a:srgbClr val="000000"/>
                </a:solidFill>
                <a:latin typeface="Times New Roman" pitchFamily="18" charset="0"/>
                <a:cs typeface="Times New Roman" pitchFamily="18" charset="0"/>
              </a:rPr>
              <a:t>Vẽ</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chân</a:t>
            </a:r>
            <a:r>
              <a:rPr lang="en-US" sz="3200" dirty="0">
                <a:solidFill>
                  <a:srgbClr val="000000"/>
                </a:solidFill>
                <a:latin typeface="Times New Roman" pitchFamily="18" charset="0"/>
                <a:cs typeface="Times New Roman" pitchFamily="18" charset="0"/>
              </a:rPr>
              <a:t> dung </a:t>
            </a:r>
            <a:r>
              <a:rPr lang="en-US" sz="3200" dirty="0" err="1">
                <a:solidFill>
                  <a:srgbClr val="000000"/>
                </a:solidFill>
                <a:latin typeface="Times New Roman" pitchFamily="18" charset="0"/>
                <a:cs typeface="Times New Roman" pitchFamily="18" charset="0"/>
              </a:rPr>
              <a:t>Bác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Hồ</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trong</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hoàn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cảnh</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ngồi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bên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bếp</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lửa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hoặc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dém</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chăn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cho</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các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chiến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sĩ</a:t>
            </a:r>
            <a:r>
              <a:rPr lang="en-US" sz="3200" dirty="0">
                <a:solidFill>
                  <a:srgbClr val="000000"/>
                </a:solidFill>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29" name="Rectangle 28"/>
          <p:cNvSpPr/>
          <p:nvPr/>
        </p:nvSpPr>
        <p:spPr>
          <a:xfrm>
            <a:off x="2254464" y="5016098"/>
            <a:ext cx="9795642" cy="584775"/>
          </a:xfrm>
          <a:prstGeom prst="rect">
            <a:avLst/>
          </a:prstGeom>
        </p:spPr>
        <p:txBody>
          <a:bodyPr wrap="square">
            <a:spAutoFit/>
          </a:bodyPr>
          <a:lstStyle/>
          <a:p>
            <a:pPr lvl="0" eaLnBrk="0" fontAlgn="base" hangingPunct="0">
              <a:spcBef>
                <a:spcPct val="0"/>
              </a:spcBef>
              <a:spcAft>
                <a:spcPct val="0"/>
              </a:spcAft>
            </a:pPr>
            <a:r>
              <a:rPr lang="en-US" sz="3200" dirty="0" err="1">
                <a:solidFill>
                  <a:srgbClr val="000000"/>
                </a:solidFill>
                <a:latin typeface="Times New Roman" pitchFamily="18" charset="0"/>
                <a:cs typeface="Times New Roman" pitchFamily="18" charset="0"/>
              </a:rPr>
              <a:t>Soạn</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bài</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Đọc</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hiểu</a:t>
            </a:r>
            <a:r>
              <a:rPr lang="en-US" sz="3200" dirty="0">
                <a:solidFill>
                  <a:srgbClr val="000000"/>
                </a:solidFill>
                <a:latin typeface="Times New Roman" pitchFamily="18" charset="0"/>
                <a:cs typeface="Times New Roman" pitchFamily="18" charset="0"/>
              </a:rPr>
              <a:t> VB: </a:t>
            </a:r>
            <a:r>
              <a:rPr lang="en-US" sz="3200" dirty="0" err="1">
                <a:solidFill>
                  <a:srgbClr val="000000"/>
                </a:solidFill>
                <a:latin typeface="Times New Roman" pitchFamily="18" charset="0"/>
                <a:cs typeface="Times New Roman" pitchFamily="18" charset="0"/>
              </a:rPr>
              <a:t>Lượm</a:t>
            </a:r>
            <a:r>
              <a:rPr lang="en-US" sz="3200" dirty="0">
                <a:solidFill>
                  <a:srgbClr val="000000"/>
                </a:solidFill>
                <a:latin typeface="Times New Roman" pitchFamily="18" charset="0"/>
                <a:cs typeface="Times New Roman" pitchFamily="18" charset="0"/>
              </a:rPr>
              <a:t> - </a:t>
            </a:r>
            <a:r>
              <a:rPr lang="en-US" sz="3200" dirty="0" err="1">
                <a:solidFill>
                  <a:srgbClr val="000000"/>
                </a:solidFill>
                <a:latin typeface="Times New Roman" pitchFamily="18" charset="0"/>
                <a:cs typeface="Times New Roman" pitchFamily="18" charset="0"/>
              </a:rPr>
              <a:t>Tố</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Hữu</a:t>
            </a:r>
            <a:endParaRPr lang="en-US" sz="3200" dirty="0">
              <a:latin typeface="Times New Roman" pitchFamily="18" charset="0"/>
              <a:cs typeface="Times New Roman"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strips(downLeft)">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strips(downLeft)">
                                      <p:cBhvr>
                                        <p:cTn id="20" dur="500"/>
                                        <p:tgtEl>
                                          <p:spTgt spid="24"/>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strips(downLef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strips(downLeft)">
                                      <p:cBhvr>
                                        <p:cTn id="28" dur="500"/>
                                        <p:tgtEl>
                                          <p:spTgt spid="25"/>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down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9869">
            <a:off x="2713355" y="-636270"/>
            <a:ext cx="7365365" cy="6943725"/>
          </a:xfrm>
          <a:prstGeom prst="rect">
            <a:avLst/>
          </a:prstGeom>
        </p:spPr>
      </p:pic>
      <p:grpSp>
        <p:nvGrpSpPr>
          <p:cNvPr id="3" name="组合 3"/>
          <p:cNvGrpSpPr/>
          <p:nvPr/>
        </p:nvGrpSpPr>
        <p:grpSpPr>
          <a:xfrm>
            <a:off x="2489835" y="4055745"/>
            <a:ext cx="7009765" cy="2845435"/>
            <a:chOff x="2178296" y="3110568"/>
            <a:chExt cx="8289199" cy="3834581"/>
          </a:xfrm>
        </p:grpSpPr>
        <p:pic>
          <p:nvPicPr>
            <p:cNvPr id="5" name="图片 4"/>
            <p:cNvPicPr>
              <a:picLocks noChangeAspect="1"/>
            </p:cNvPicPr>
            <p:nvPr/>
          </p:nvPicPr>
          <p:blipFill>
            <a:blip r:embed="rId3"/>
            <a:stretch>
              <a:fillRect/>
            </a:stretch>
          </p:blipFill>
          <p:spPr>
            <a:xfrm>
              <a:off x="2178296" y="3110568"/>
              <a:ext cx="1600551" cy="3785532"/>
            </a:xfrm>
            <a:prstGeom prst="rect">
              <a:avLst/>
            </a:prstGeom>
          </p:spPr>
        </p:pic>
        <p:pic>
          <p:nvPicPr>
            <p:cNvPr id="6" name="图片 5"/>
            <p:cNvPicPr>
              <a:picLocks noChangeAspect="1"/>
            </p:cNvPicPr>
            <p:nvPr/>
          </p:nvPicPr>
          <p:blipFill>
            <a:blip r:embed="rId4"/>
            <a:stretch>
              <a:fillRect/>
            </a:stretch>
          </p:blipFill>
          <p:spPr>
            <a:xfrm>
              <a:off x="5920887" y="4828067"/>
              <a:ext cx="2108662" cy="2096016"/>
            </a:xfrm>
            <a:prstGeom prst="rect">
              <a:avLst/>
            </a:prstGeom>
          </p:spPr>
        </p:pic>
        <p:pic>
          <p:nvPicPr>
            <p:cNvPr id="7" name="图片 6"/>
            <p:cNvPicPr>
              <a:picLocks noChangeAspect="1"/>
            </p:cNvPicPr>
            <p:nvPr/>
          </p:nvPicPr>
          <p:blipFill>
            <a:blip r:embed="rId5"/>
            <a:stretch>
              <a:fillRect/>
            </a:stretch>
          </p:blipFill>
          <p:spPr>
            <a:xfrm>
              <a:off x="4249545" y="4747508"/>
              <a:ext cx="1524334" cy="2197641"/>
            </a:xfrm>
            <a:prstGeom prst="rect">
              <a:avLst/>
            </a:prstGeom>
          </p:spPr>
        </p:pic>
        <p:pic>
          <p:nvPicPr>
            <p:cNvPr id="8" name="图片 7"/>
            <p:cNvPicPr>
              <a:picLocks noChangeAspect="1"/>
            </p:cNvPicPr>
            <p:nvPr/>
          </p:nvPicPr>
          <p:blipFill>
            <a:blip r:embed="rId6"/>
            <a:stretch>
              <a:fillRect/>
            </a:stretch>
          </p:blipFill>
          <p:spPr>
            <a:xfrm>
              <a:off x="8689105" y="4533318"/>
              <a:ext cx="1778390" cy="2362782"/>
            </a:xfrm>
            <a:prstGeom prst="rect">
              <a:avLst/>
            </a:prstGeom>
          </p:spPr>
        </p:pic>
      </p:grpSp>
      <p:sp>
        <p:nvSpPr>
          <p:cNvPr id="13" name="文本框 26"/>
          <p:cNvSpPr txBox="1">
            <a:spLocks noChangeArrowheads="1"/>
          </p:cNvSpPr>
          <p:nvPr/>
        </p:nvSpPr>
        <p:spPr bwMode="auto">
          <a:xfrm>
            <a:off x="3792219" y="1746509"/>
            <a:ext cx="52076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dist">
              <a:lnSpc>
                <a:spcPct val="100000"/>
              </a:lnSpc>
              <a:spcBef>
                <a:spcPct val="0"/>
              </a:spcBef>
              <a:buFontTx/>
              <a:buNone/>
            </a:pPr>
            <a:r>
              <a:rPr lang="en-US" altLang="zh-CN" sz="4800" b="1" dirty="0">
                <a:solidFill>
                  <a:srgbClr val="5D6D31"/>
                </a:solidFill>
                <a:latin typeface="Lucida Calligraphy" panose="03010101010101010101" pitchFamily="66" charset="77"/>
                <a:ea typeface="Microsoft YaHei UI" panose="020B0503020204020204" pitchFamily="34" charset="-122"/>
              </a:rPr>
              <a:t>CÁM ƠN CÁC EM HỌC SINH</a:t>
            </a:r>
            <a:endParaRPr lang="zh-CN" altLang="en-US" sz="4800" b="1" dirty="0">
              <a:solidFill>
                <a:srgbClr val="5D6D31"/>
              </a:solidFill>
              <a:latin typeface="Lucida Calligraphy" panose="03010101010101010101" pitchFamily="66" charset="77"/>
              <a:ea typeface="Microsoft YaHei UI" panose="020B0503020204020204" pitchFamily="34" charset="-122"/>
            </a:endParaRPr>
          </a:p>
        </p:txBody>
      </p:sp>
      <p:pic>
        <p:nvPicPr>
          <p:cNvPr id="7173" name="图片 20"/>
          <p:cNvPicPr>
            <a:picLocks noChangeAspect="1"/>
          </p:cNvPicPr>
          <p:nvPr/>
        </p:nvPicPr>
        <p:blipFill>
          <a:blip r:embed="rId7" cstate="print"/>
          <a:stretch>
            <a:fillRect/>
          </a:stretch>
        </p:blipFill>
        <p:spPr>
          <a:xfrm>
            <a:off x="960755" y="986790"/>
            <a:ext cx="1630363" cy="1485900"/>
          </a:xfrm>
          <a:prstGeom prst="rect">
            <a:avLst/>
          </a:prstGeom>
          <a:noFill/>
          <a:ln w="9525">
            <a:noFill/>
          </a:ln>
        </p:spPr>
      </p:pic>
      <p:pic>
        <p:nvPicPr>
          <p:cNvPr id="15" name="图片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00000">
            <a:off x="9232439" y="4055974"/>
            <a:ext cx="2695575" cy="714375"/>
          </a:xfrm>
          <a:prstGeom prst="rect">
            <a:avLst/>
          </a:prstGeom>
        </p:spPr>
      </p:pic>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190476" y="980148"/>
              <a:ext cx="5551276" cy="3416268"/>
            </a:xfrm>
            <a:prstGeom prst="rect">
              <a:avLst/>
            </a:prstGeom>
            <a:noFill/>
          </p:spPr>
          <p:txBody>
            <a:bodyPr wrap="square">
              <a:spAutoFit/>
            </a:bodyPr>
            <a:lstStyle/>
            <a:p>
              <a:pPr algn="ctr"/>
              <a:r>
                <a:rPr lang="vi-VN" sz="3200" i="1" dirty="0">
                  <a:latin typeface="Times New Roman" panose="02020603050405020304" pitchFamily="18" charset="0"/>
                  <a:cs typeface="Times New Roman" panose="02020603050405020304" pitchFamily="18" charset="0"/>
                </a:rPr>
                <a:t>Tìm các chi tiết thể hiện tình cảm của anh đội viên dành cho Bác Hồ (từ dòng 1 đến dòng 44). Chi tiết nào đem lại cho em nhiều cảm xúc nhất?</a:t>
              </a:r>
              <a:endParaRPr lang="en-VN" sz="3200" dirty="0">
                <a:latin typeface="Times New Roman" panose="02020603050405020304" pitchFamily="18" charset="0"/>
                <a:cs typeface="Times New Roman" panose="02020603050405020304" pitchFamily="18" charset="0"/>
              </a:endParaRPr>
            </a:p>
          </p:txBody>
        </p:sp>
      </p:grpSp>
      <p:pic>
        <p:nvPicPr>
          <p:cNvPr id="3" name="Picture 2" descr="A picture containing doll&#10;&#10;Description automatically generated">
            <a:extLst>
              <a:ext uri="{FF2B5EF4-FFF2-40B4-BE49-F238E27FC236}">
                <a16:creationId xmlns:a16="http://schemas.microsoft.com/office/drawing/2014/main" id="{38938C23-331B-0C41-AFCA-1CEDE5D25147}"/>
              </a:ext>
            </a:extLst>
          </p:cNvPr>
          <p:cNvPicPr>
            <a:picLocks noChangeAspect="1"/>
          </p:cNvPicPr>
          <p:nvPr/>
        </p:nvPicPr>
        <p:blipFill>
          <a:blip r:embed="rId2"/>
          <a:stretch>
            <a:fillRect/>
          </a:stretch>
        </p:blipFill>
        <p:spPr>
          <a:xfrm flipH="1">
            <a:off x="980301" y="1450043"/>
            <a:ext cx="4279585" cy="4965790"/>
          </a:xfrm>
          <a:prstGeom prst="rect">
            <a:avLst/>
          </a:prstGeom>
        </p:spPr>
      </p:pic>
    </p:spTree>
    <p:extLst>
      <p:ext uri="{BB962C8B-B14F-4D97-AF65-F5344CB8AC3E}">
        <p14:creationId xmlns:p14="http://schemas.microsoft.com/office/powerpoint/2010/main" val="17283239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37B2035-1FCB-439A-B421-095E136C7E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1CE2CF7-D5AA-4464-AC91-9ED1EA5D6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icture containing text&#10;&#10;Description automatically generated">
            <a:extLst>
              <a:ext uri="{FF2B5EF4-FFF2-40B4-BE49-F238E27FC236}">
                <a16:creationId xmlns:a16="http://schemas.microsoft.com/office/drawing/2014/main" id="{9E017F6F-8D4E-9048-835E-103EF96B9DAD}"/>
              </a:ext>
            </a:extLst>
          </p:cNvPr>
          <p:cNvPicPr>
            <a:picLocks noChangeAspect="1"/>
          </p:cNvPicPr>
          <p:nvPr/>
        </p:nvPicPr>
        <p:blipFill rotWithShape="1">
          <a:blip r:embed="rId2"/>
          <a:srcRect l="20281" r="35923" b="2"/>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4" name="AutoShape 2" descr="Sở Giáo Dục Và Đào Tạo Vĩnh Phúc">
            <a:extLst>
              <a:ext uri="{FF2B5EF4-FFF2-40B4-BE49-F238E27FC236}">
                <a16:creationId xmlns:a16="http://schemas.microsoft.com/office/drawing/2014/main" id="{F7C9ABC6-803A-9840-B883-225F75ED9D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8" name="Rectangle 7">
            <a:extLst>
              <a:ext uri="{FF2B5EF4-FFF2-40B4-BE49-F238E27FC236}">
                <a16:creationId xmlns:a16="http://schemas.microsoft.com/office/drawing/2014/main" id="{18D5F72A-3B62-6843-9F9D-3296EAA58FD0}"/>
              </a:ext>
            </a:extLst>
          </p:cNvPr>
          <p:cNvSpPr/>
          <p:nvPr/>
        </p:nvSpPr>
        <p:spPr>
          <a:xfrm>
            <a:off x="4762180" y="180417"/>
            <a:ext cx="7253287" cy="6497163"/>
          </a:xfrm>
          <a:prstGeom prst="rect">
            <a:avLst/>
          </a:prstGeom>
        </p:spPr>
        <p:txBody>
          <a:bodyPr wrap="square">
            <a:spAutoFit/>
          </a:bodyPr>
          <a:lstStyle/>
          <a:p>
            <a:pPr algn="just">
              <a:lnSpc>
                <a:spcPct val="115000"/>
              </a:lnSpc>
            </a:pPr>
            <a:r>
              <a:rPr lang="vi-VN" sz="2600" b="1" i="1" dirty="0">
                <a:solidFill>
                  <a:srgbClr val="000000"/>
                </a:solidFill>
                <a:latin typeface="Times New Roman" panose="02020603050405020304" pitchFamily="18" charset="0"/>
                <a:ea typeface="ArialMT"/>
              </a:rPr>
              <a:t>* C</a:t>
            </a:r>
            <a:r>
              <a:rPr lang="vi-VN" sz="2600" b="1" i="1" dirty="0">
                <a:solidFill>
                  <a:srgbClr val="000000"/>
                </a:solidFill>
                <a:latin typeface="Times New Roman" panose="02020603050405020304" pitchFamily="18" charset="0"/>
                <a:ea typeface="Calibri" panose="020F0502020204030204" pitchFamily="34" charset="0"/>
              </a:rPr>
              <a:t>ác chi tiết thể hiện tình cảm của anh đội viên dành cho Bác Hồ:</a:t>
            </a:r>
            <a:endParaRPr lang="en-VN" sz="2600" b="1" i="1"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Anh đội viên nhìn Bác / Càng nhìn lại càng thương.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Thổn thức cả nỗi lòng / Thì thầm anh hỏi nhỏ / Bác ơi! Bác chưa ngủ / Bác có lạnh lắm không?</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Không biết nói gì hơn / Anh nằm lo Bác ốm / Lòng anh cứ bề bộn / Vì Bác cứ thức hoài.</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Đêm nay Bác không ngủ / Lấy sức đâu mà đi</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Anh hốt hoảng giật mình / Bác vẫn ngồi đinh ninh</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Anh vội vàng nằng nặc / Mời Bác ngủ Bác ơi / … / Bác ơi ! Mời Bác ngủ!</a:t>
            </a:r>
            <a:endParaRPr lang="en-VN" sz="26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600" i="1" dirty="0">
                <a:solidFill>
                  <a:srgbClr val="000000"/>
                </a:solidFill>
                <a:latin typeface="Times New Roman" panose="02020603050405020304" pitchFamily="18" charset="0"/>
                <a:ea typeface="Calibri" panose="020F0502020204030204" pitchFamily="34" charset="0"/>
              </a:rPr>
              <a:t>+ Lòng vui sướng mênh mông / Anh thức luôn cùng Bác.</a:t>
            </a:r>
            <a:endParaRPr lang="en-VN" sz="26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494179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map&#10;&#10;Description automatically generated">
            <a:extLst>
              <a:ext uri="{FF2B5EF4-FFF2-40B4-BE49-F238E27FC236}">
                <a16:creationId xmlns:a16="http://schemas.microsoft.com/office/drawing/2014/main" id="{C69D44A9-30A1-4144-AE59-74B10C39C0F3}"/>
              </a:ext>
            </a:extLst>
          </p:cNvPr>
          <p:cNvPicPr>
            <a:picLocks noGrp="1" noChangeAspect="1"/>
          </p:cNvPicPr>
          <p:nvPr>
            <p:ph type="pic" sz="quarter" idx="10"/>
          </p:nvPr>
        </p:nvPicPr>
        <p:blipFill>
          <a:blip r:embed="rId3"/>
          <a:srcRect l="10178" r="10178"/>
          <a:stretch>
            <a:fillRect/>
          </a:stretch>
        </p:blipFill>
        <p:spPr/>
      </p:pic>
      <p:sp>
        <p:nvSpPr>
          <p:cNvPr id="6" name="Rectangle 5">
            <a:extLst>
              <a:ext uri="{FF2B5EF4-FFF2-40B4-BE49-F238E27FC236}">
                <a16:creationId xmlns:a16="http://schemas.microsoft.com/office/drawing/2014/main" id="{99F915A1-AF5D-154C-82D4-A24106954D3A}"/>
              </a:ext>
            </a:extLst>
          </p:cNvPr>
          <p:cNvSpPr/>
          <p:nvPr/>
        </p:nvSpPr>
        <p:spPr>
          <a:xfrm>
            <a:off x="6538913" y="1066974"/>
            <a:ext cx="4919663" cy="4885183"/>
          </a:xfrm>
          <a:prstGeom prst="rect">
            <a:avLst/>
          </a:prstGeom>
        </p:spPr>
        <p:txBody>
          <a:bodyPr wrap="square">
            <a:spAutoFit/>
          </a:bodyPr>
          <a:lstStyle/>
          <a:p>
            <a:pPr marL="342900" lvl="0" indent="-342900" algn="just">
              <a:lnSpc>
                <a:spcPct val="115000"/>
              </a:lnSpc>
              <a:spcBef>
                <a:spcPts val="600"/>
              </a:spcBef>
              <a:spcAft>
                <a:spcPts val="600"/>
              </a:spcAft>
              <a:buFont typeface="Wingdings" pitchFamily="2" charset="2"/>
              <a:buChar char=""/>
            </a:pPr>
            <a:r>
              <a:rPr lang="vi-VN" sz="3200" dirty="0">
                <a:solidFill>
                  <a:srgbClr val="000000"/>
                </a:solidFill>
                <a:latin typeface="Times New Roman" panose="02020603050405020304" pitchFamily="18" charset="0"/>
                <a:ea typeface="ArialMT"/>
                <a:cs typeface="Times New Roman" panose="02020603050405020304" pitchFamily="18" charset="0"/>
              </a:rPr>
              <a:t> Tình cảm anh đội viên dành cho Bác được thể hiện qua:</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ArialMT"/>
              </a:rPr>
              <a:t>+ Cách anh quan sát và cảm nhận về Bác.</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ArialMT"/>
              </a:rPr>
              <a:t>+ Cách anh bộc lộ cảm xúc, tâm trạng, các câu hỏi, lời đề nghị.</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697787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vector graphics&#10;&#10;Description automatically generated">
            <a:extLst>
              <a:ext uri="{FF2B5EF4-FFF2-40B4-BE49-F238E27FC236}">
                <a16:creationId xmlns:a16="http://schemas.microsoft.com/office/drawing/2014/main" id="{8D32BCBC-5B3B-4944-BDA4-25351C8E207F}"/>
              </a:ext>
            </a:extLst>
          </p:cNvPr>
          <p:cNvPicPr>
            <a:picLocks noGrp="1" noChangeAspect="1"/>
          </p:cNvPicPr>
          <p:nvPr>
            <p:ph type="pic" sz="quarter" idx="10"/>
          </p:nvPr>
        </p:nvPicPr>
        <p:blipFill>
          <a:blip r:embed="rId2"/>
          <a:srcRect l="13884" r="13884"/>
          <a:stretch>
            <a:fillRect/>
          </a:stretch>
        </p:blipFill>
        <p:spPr>
          <a:xfrm flipH="1">
            <a:off x="6843713" y="-80566"/>
            <a:ext cx="5726197" cy="7019132"/>
          </a:xfrm>
        </p:spPr>
      </p:pic>
      <p:sp>
        <p:nvSpPr>
          <p:cNvPr id="5" name="Rectangle 4">
            <a:extLst>
              <a:ext uri="{FF2B5EF4-FFF2-40B4-BE49-F238E27FC236}">
                <a16:creationId xmlns:a16="http://schemas.microsoft.com/office/drawing/2014/main" id="{2F9D6B27-62C2-B44D-9B3E-DA75653C24E1}"/>
              </a:ext>
            </a:extLst>
          </p:cNvPr>
          <p:cNvSpPr/>
          <p:nvPr/>
        </p:nvSpPr>
        <p:spPr>
          <a:xfrm>
            <a:off x="476250" y="1140296"/>
            <a:ext cx="6096000" cy="4577407"/>
          </a:xfrm>
          <a:prstGeom prst="rect">
            <a:avLst/>
          </a:prstGeom>
        </p:spPr>
        <p:txBody>
          <a:bodyPr>
            <a:spAutoFit/>
          </a:bodyPr>
          <a:lstStyle/>
          <a:p>
            <a:pPr marL="342900" lvl="0" indent="-342900" algn="just">
              <a:lnSpc>
                <a:spcPct val="115000"/>
              </a:lnSpc>
              <a:spcBef>
                <a:spcPts val="600"/>
              </a:spcBef>
              <a:buFont typeface="Wingdings" pitchFamily="2" charset="2"/>
              <a:buChar char="§"/>
            </a:pPr>
            <a:r>
              <a:rPr lang="vi-VN" sz="3200" dirty="0">
                <a:solidFill>
                  <a:srgbClr val="000000"/>
                </a:solidFill>
                <a:latin typeface="Times New Roman" panose="02020603050405020304" pitchFamily="18" charset="0"/>
                <a:ea typeface="ArialMT"/>
                <a:cs typeface="Times New Roman" panose="02020603050405020304" pitchFamily="18" charset="0"/>
              </a:rPr>
              <a:t>Các từ láy được sử dụng một cách khéo léo để diễn ra tâm trạng của anh đội viên: thổn thức, thì thầm, bề bộn, hốt hoảng, vội vàng, nằng nặc, mênh mông,…</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600"/>
              </a:spcAft>
              <a:buFont typeface="Wingdings" pitchFamily="2" charset="2"/>
              <a:buChar char="§"/>
            </a:pPr>
            <a:r>
              <a:rPr lang="vi-VN" sz="3200" dirty="0">
                <a:solidFill>
                  <a:srgbClr val="000000"/>
                </a:solidFill>
                <a:latin typeface="Times New Roman" panose="02020603050405020304" pitchFamily="18" charset="0"/>
                <a:ea typeface="ArialMT"/>
                <a:cs typeface="Times New Roman" panose="02020603050405020304" pitchFamily="18" charset="0"/>
              </a:rPr>
              <a:t>Tâm trạng anh đội viên có sự thay đổi khi chứng kiến Bác không ngủ sau nhiều lần thức dậy. </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5369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text, person, outdoor, old&#10;&#10;Description automatically generated">
            <a:extLst>
              <a:ext uri="{FF2B5EF4-FFF2-40B4-BE49-F238E27FC236}">
                <a16:creationId xmlns:a16="http://schemas.microsoft.com/office/drawing/2014/main" id="{61B011A3-8949-4041-9592-B679F180A3CE}"/>
              </a:ext>
            </a:extLst>
          </p:cNvPr>
          <p:cNvPicPr>
            <a:picLocks noGrp="1" noChangeAspect="1"/>
          </p:cNvPicPr>
          <p:nvPr>
            <p:ph type="pic" idx="13"/>
          </p:nvPr>
        </p:nvPicPr>
        <p:blipFill>
          <a:blip r:embed="rId2"/>
          <a:srcRect l="12001" r="12001"/>
          <a:stretch>
            <a:fillRect/>
          </a:stretch>
        </p:blipFill>
        <p:spPr/>
      </p:pic>
      <p:sp>
        <p:nvSpPr>
          <p:cNvPr id="2" name="Rectangle 1">
            <a:extLst>
              <a:ext uri="{FF2B5EF4-FFF2-40B4-BE49-F238E27FC236}">
                <a16:creationId xmlns:a16="http://schemas.microsoft.com/office/drawing/2014/main" id="{AC84F534-9F4B-A74F-8536-EE1A57FAAD39}"/>
              </a:ext>
            </a:extLst>
          </p:cNvPr>
          <p:cNvSpPr/>
          <p:nvPr/>
        </p:nvSpPr>
        <p:spPr>
          <a:xfrm>
            <a:off x="7067150" y="1782203"/>
            <a:ext cx="3948511" cy="3293594"/>
          </a:xfrm>
          <a:prstGeom prst="rect">
            <a:avLst/>
          </a:prstGeom>
        </p:spPr>
        <p:txBody>
          <a:bodyPr wrap="square">
            <a:spAutoFit/>
          </a:bodyPr>
          <a:lstStyle/>
          <a:p>
            <a:pPr algn="ctr">
              <a:lnSpc>
                <a:spcPct val="115000"/>
              </a:lnSpc>
              <a:spcBef>
                <a:spcPts val="600"/>
              </a:spcBef>
              <a:spcAft>
                <a:spcPts val="600"/>
              </a:spcAft>
            </a:pPr>
            <a:r>
              <a:rPr lang="vi-VN" sz="3500" b="1" dirty="0">
                <a:solidFill>
                  <a:srgbClr val="FF0000"/>
                </a:solidFill>
                <a:latin typeface="Times New Roman" panose="02020603050405020304" pitchFamily="18" charset="0"/>
                <a:ea typeface="Calibri" panose="020F0502020204030204" pitchFamily="34" charset="0"/>
              </a:rPr>
              <a:t>d. </a:t>
            </a:r>
          </a:p>
          <a:p>
            <a:pPr algn="ctr">
              <a:lnSpc>
                <a:spcPct val="115000"/>
              </a:lnSpc>
              <a:spcBef>
                <a:spcPts val="600"/>
              </a:spcBef>
              <a:spcAft>
                <a:spcPts val="600"/>
              </a:spcAft>
            </a:pPr>
            <a:r>
              <a:rPr lang="vi-VN" sz="3500" b="1" dirty="0">
                <a:solidFill>
                  <a:srgbClr val="FF0000"/>
                </a:solidFill>
                <a:latin typeface="Times New Roman" panose="02020603050405020304" pitchFamily="18" charset="0"/>
                <a:ea typeface="Calibri" panose="020F0502020204030204" pitchFamily="34" charset="0"/>
              </a:rPr>
              <a:t>Điệp ngữ “Đêm nay Bác không ngủ” và yếu tố miêu tả trong bài thơ</a:t>
            </a:r>
            <a:endParaRPr lang="en-VN" sz="3500" dirty="0">
              <a:solidFill>
                <a:srgbClr val="FF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501480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id="{DDA25FA3-06D4-4CE9-AEA7-3C4C24F133A4}"/>
                </a:ext>
              </a:extLst>
            </p:cNvPr>
            <p:cNvSpPr/>
            <p:nvPr/>
          </p:nvSpPr>
          <p:spPr>
            <a:xfrm flipH="1">
              <a:off x="342273" y="274320"/>
              <a:ext cx="7247680" cy="4827925"/>
            </a:xfrm>
            <a:prstGeom prst="wedgeEllipseCallout">
              <a:avLst>
                <a:gd name="adj1" fmla="val -55142"/>
                <a:gd name="adj2" fmla="val 42334"/>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10" name="TextBox 9">
              <a:extLst>
                <a:ext uri="{FF2B5EF4-FFF2-40B4-BE49-F238E27FC236}">
                  <a16:creationId xmlns:a16="http://schemas.microsoft.com/office/drawing/2014/main" id="{DBEF8D01-C126-4201-BA5D-ACDEE5234BF4}"/>
                </a:ext>
              </a:extLst>
            </p:cNvPr>
            <p:cNvSpPr txBox="1"/>
            <p:nvPr/>
          </p:nvSpPr>
          <p:spPr>
            <a:xfrm>
              <a:off x="1507317" y="1104158"/>
              <a:ext cx="4917593" cy="3416268"/>
            </a:xfrm>
            <a:prstGeom prst="rect">
              <a:avLst/>
            </a:prstGeom>
            <a:noFill/>
          </p:spPr>
          <p:txBody>
            <a:bodyPr wrap="square">
              <a:spAutoFit/>
            </a:bodyPr>
            <a:lstStyle/>
            <a:p>
              <a:pPr algn="ctr"/>
              <a:r>
                <a:rPr lang="vi-VN" sz="3200" i="1" dirty="0">
                  <a:latin typeface="Times New Roman" panose="02020603050405020304" pitchFamily="18" charset="0"/>
                  <a:cs typeface="Times New Roman" panose="02020603050405020304" pitchFamily="18" charset="0"/>
                </a:rPr>
                <a:t>Câu thơ “Đêm nay Bác không ngủ” được điệp lại mấy lần trong bài thơ. Ý nghĩa của sự điệp lại này là gì? </a:t>
              </a:r>
              <a:endParaRPr lang="en-VN" sz="3200" dirty="0">
                <a:latin typeface="Times New Roman" panose="02020603050405020304" pitchFamily="18" charset="0"/>
                <a:cs typeface="Times New Roman" panose="02020603050405020304" pitchFamily="18" charset="0"/>
              </a:endParaRPr>
            </a:p>
          </p:txBody>
        </p:sp>
      </p:grpSp>
      <p:pic>
        <p:nvPicPr>
          <p:cNvPr id="3" name="Picture 2" descr="A picture containing doll&#10;&#10;Description automatically generated">
            <a:extLst>
              <a:ext uri="{FF2B5EF4-FFF2-40B4-BE49-F238E27FC236}">
                <a16:creationId xmlns:a16="http://schemas.microsoft.com/office/drawing/2014/main" id="{38938C23-331B-0C41-AFCA-1CEDE5D25147}"/>
              </a:ext>
            </a:extLst>
          </p:cNvPr>
          <p:cNvPicPr>
            <a:picLocks noChangeAspect="1"/>
          </p:cNvPicPr>
          <p:nvPr/>
        </p:nvPicPr>
        <p:blipFill>
          <a:blip r:embed="rId2"/>
          <a:stretch>
            <a:fillRect/>
          </a:stretch>
        </p:blipFill>
        <p:spPr>
          <a:xfrm flipH="1">
            <a:off x="980301" y="1450043"/>
            <a:ext cx="4279585" cy="4965790"/>
          </a:xfrm>
          <a:prstGeom prst="rect">
            <a:avLst/>
          </a:prstGeom>
        </p:spPr>
      </p:pic>
    </p:spTree>
    <p:extLst>
      <p:ext uri="{BB962C8B-B14F-4D97-AF65-F5344CB8AC3E}">
        <p14:creationId xmlns:p14="http://schemas.microsoft.com/office/powerpoint/2010/main" val="3167220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119F33-4BF3-7744-86B6-FF83F1E7A75C}"/>
              </a:ext>
            </a:extLst>
          </p:cNvPr>
          <p:cNvSpPr/>
          <p:nvPr/>
        </p:nvSpPr>
        <p:spPr>
          <a:xfrm>
            <a:off x="326064" y="181829"/>
            <a:ext cx="11008243" cy="6494342"/>
          </a:xfrm>
          <a:prstGeom prst="rect">
            <a:avLst/>
          </a:prstGeom>
        </p:spPr>
        <p:txBody>
          <a:bodyPr wrap="square">
            <a:spAutoFit/>
          </a:bodyPr>
          <a:lstStyle/>
          <a:p>
            <a:pPr algn="just">
              <a:lnSpc>
                <a:spcPct val="115000"/>
              </a:lnSpc>
            </a:pPr>
            <a:r>
              <a:rPr lang="vi-VN" sz="2800" b="1" i="1" dirty="0">
                <a:solidFill>
                  <a:srgbClr val="000000"/>
                </a:solidFill>
                <a:latin typeface="Times New Roman" panose="02020603050405020304" pitchFamily="18" charset="0"/>
                <a:ea typeface="Calibri" panose="020F0502020204030204" pitchFamily="34" charset="0"/>
              </a:rPr>
              <a:t>* Điệp ngữ “Đêm nay Bác không ngủ”:</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Câu thơ là nhan đề của bài thơ, được điệp lại 3 lần ở các dòng 4, 35, 62.</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Tác dụng:</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Khiến cho sự việc không ngủ của Bác được láy lại, đi suốt mạch bài thơ và trở thành hình tượng trung tâm. Đây chính là điểm nhấn nổi bật để khắc hoạ hình tượng Bác Hồ trong bài thơ này.</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5000"/>
              </a:lnSpc>
            </a:pPr>
            <a:r>
              <a:rPr lang="vi-VN" sz="2800" dirty="0">
                <a:solidFill>
                  <a:srgbClr val="000000"/>
                </a:solidFill>
                <a:latin typeface="Times New Roman" panose="02020603050405020304" pitchFamily="18" charset="0"/>
                <a:ea typeface="Calibri" panose="020F0502020204030204" pitchFamily="34" charset="0"/>
              </a:rPr>
              <a:t>+ Nhấn mạnh ấn tượng của anh đội viên về một đêm không ngủ của Bác. Qua đó thể hiện Bác là một con người yêu thương dân, lo lắng cho dân. Bác không ngủ vì Bác lo cho bộ đội, dân công cũng chính là lo cho cuộc kháng chiến gian khổ nhưng anh dũng của dân tộc nhằm giành lại chủ quyền, độc lập,tự do, cơm áo, hoà bình. Nói đến Bác là nói đến tình thương và trách nhiệm rộng lớn, cao cả. Yêu nước, thương dân là đạo đức thuộc bản chất của Bác Hồ. </a:t>
            </a:r>
            <a:endParaRPr lang="en-VN" sz="28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921742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29528768"/>
</p:tagLst>
</file>

<file path=ppt/theme/theme1.xml><?xml version="1.0" encoding="utf-8"?>
<a:theme xmlns:a="http://schemas.openxmlformats.org/drawingml/2006/main" name="ArchiveVTI">
  <a:themeElements>
    <a:clrScheme name="AnalogousFromLightSeedRightStep">
      <a:dk1>
        <a:srgbClr val="000000"/>
      </a:dk1>
      <a:lt1>
        <a:srgbClr val="FFFFFF"/>
      </a:lt1>
      <a:dk2>
        <a:srgbClr val="412425"/>
      </a:dk2>
      <a:lt2>
        <a:srgbClr val="E6E8E2"/>
      </a:lt2>
      <a:accent1>
        <a:srgbClr val="A391CB"/>
      </a:accent1>
      <a:accent2>
        <a:srgbClr val="AD79C0"/>
      </a:accent2>
      <a:accent3>
        <a:srgbClr val="CB91C3"/>
      </a:accent3>
      <a:accent4>
        <a:srgbClr val="C07998"/>
      </a:accent4>
      <a:accent5>
        <a:srgbClr val="CB9192"/>
      </a:accent5>
      <a:accent6>
        <a:srgbClr val="C09579"/>
      </a:accent6>
      <a:hlink>
        <a:srgbClr val="788953"/>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1647</Words>
  <Application>Microsoft Office PowerPoint</Application>
  <PresentationFormat>Widescreen</PresentationFormat>
  <Paragraphs>263</Paragraphs>
  <Slides>26</Slides>
  <Notes>7</Notes>
  <HiddenSlides>0</HiddenSlides>
  <MMClips>10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Microsoft YaHei UI</vt:lpstr>
      <vt:lpstr>#9Slide05 SVNBulgary</vt:lpstr>
      <vt:lpstr>Arial</vt:lpstr>
      <vt:lpstr>ArialMT</vt:lpstr>
      <vt:lpstr>Batang</vt:lpstr>
      <vt:lpstr>Bembo</vt:lpstr>
      <vt:lpstr>Calibri</vt:lpstr>
      <vt:lpstr>等线</vt:lpstr>
      <vt:lpstr>Lucida Calligraphy</vt:lpstr>
      <vt:lpstr>Times New Roman</vt:lpstr>
      <vt:lpstr>Wingdings</vt:lpstr>
      <vt:lpstr>ArchiveVTI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học sinh yêu quý !</dc:title>
  <dc:creator>office014</dc:creator>
  <cp:lastModifiedBy>HP</cp:lastModifiedBy>
  <cp:revision>46</cp:revision>
  <dcterms:created xsi:type="dcterms:W3CDTF">2021-11-22T09:48:22Z</dcterms:created>
  <dcterms:modified xsi:type="dcterms:W3CDTF">2023-08-10T09:12:47Z</dcterms:modified>
</cp:coreProperties>
</file>