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Lst>
  <p:notesMasterIdLst>
    <p:notesMasterId r:id="rId36"/>
  </p:notesMasterIdLst>
  <p:sldIdLst>
    <p:sldId id="507" r:id="rId12"/>
    <p:sldId id="257" r:id="rId13"/>
    <p:sldId id="494" r:id="rId14"/>
    <p:sldId id="471" r:id="rId15"/>
    <p:sldId id="353" r:id="rId16"/>
    <p:sldId id="472" r:id="rId17"/>
    <p:sldId id="352" r:id="rId18"/>
    <p:sldId id="495" r:id="rId19"/>
    <p:sldId id="483" r:id="rId20"/>
    <p:sldId id="476" r:id="rId21"/>
    <p:sldId id="496" r:id="rId22"/>
    <p:sldId id="487" r:id="rId23"/>
    <p:sldId id="474" r:id="rId24"/>
    <p:sldId id="497" r:id="rId25"/>
    <p:sldId id="498" r:id="rId26"/>
    <p:sldId id="499" r:id="rId27"/>
    <p:sldId id="500" r:id="rId28"/>
    <p:sldId id="501" r:id="rId29"/>
    <p:sldId id="475" r:id="rId30"/>
    <p:sldId id="503" r:id="rId31"/>
    <p:sldId id="504" r:id="rId32"/>
    <p:sldId id="505" r:id="rId33"/>
    <p:sldId id="484" r:id="rId34"/>
    <p:sldId id="506" r:id="rId35"/>
  </p:sldIdLst>
  <p:sldSz cx="12190413"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1B23"/>
    <a:srgbClr val="B6CF8D"/>
    <a:srgbClr val="87B6E0"/>
    <a:srgbClr val="EFA292"/>
    <a:srgbClr val="222C62"/>
    <a:srgbClr val="DA7F99"/>
    <a:srgbClr val="DB5884"/>
    <a:srgbClr val="1D7A8B"/>
    <a:srgbClr val="7FC4C9"/>
    <a:srgbClr val="D98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autoAdjust="0"/>
    <p:restoredTop sz="75320" autoAdjust="0"/>
  </p:normalViewPr>
  <p:slideViewPr>
    <p:cSldViewPr snapToGrid="0" showGuides="1">
      <p:cViewPr varScale="1">
        <p:scale>
          <a:sx n="86" d="100"/>
          <a:sy n="86" d="100"/>
        </p:scale>
        <p:origin x="1548" y="10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Han Sans CN Medium" panose="020B0500000000000000" pitchFamily="34" charset="-128"/>
                <a:ea typeface="Source Han Sans CN Medium" panose="020B0500000000000000" pitchFamily="34" charset="-128"/>
              </a:defRPr>
            </a:lvl1pPr>
          </a:lstStyle>
          <a:p>
            <a:fld id="{9012C8C0-A3D3-487B-AECC-CB6663EAE28D}" type="datetimeFigureOut">
              <a:rPr lang="zh-CN" altLang="en-US" smtClean="0"/>
              <a:pPr/>
              <a:t>2024/6/15</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Han Sans CN Medium" panose="020B0500000000000000" pitchFamily="34" charset="-128"/>
                <a:ea typeface="Source Han Sans CN Medium" panose="020B0500000000000000" pitchFamily="34" charset="-128"/>
              </a:defRPr>
            </a:lvl1pPr>
          </a:lstStyle>
          <a:p>
            <a:fld id="{3849D3E0-124D-4DFF-AE99-4EA4CC201DB4}" type="slidenum">
              <a:rPr lang="zh-CN" altLang="en-US" smtClean="0"/>
              <a:pPr/>
              <a:t>‹#›</a:t>
            </a:fld>
            <a:endParaRPr lang="zh-CN" altLang="en-US" dirty="0"/>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9"/>
        <p:cNvGrpSpPr/>
        <p:nvPr/>
      </p:nvGrpSpPr>
      <p:grpSpPr>
        <a:xfrm>
          <a:off x="0" y="0"/>
          <a:ext cx="0" cy="0"/>
          <a:chOff x="0" y="0"/>
          <a:chExt cx="0" cy="0"/>
        </a:xfrm>
      </p:grpSpPr>
      <p:sp>
        <p:nvSpPr>
          <p:cNvPr id="5550" name="Google Shape;5550;p: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1" name="Google Shape;55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143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extLst>
      <p:ext uri="{BB962C8B-B14F-4D97-AF65-F5344CB8AC3E}">
        <p14:creationId xmlns:p14="http://schemas.microsoft.com/office/powerpoint/2010/main" val="395221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extLst>
      <p:ext uri="{BB962C8B-B14F-4D97-AF65-F5344CB8AC3E}">
        <p14:creationId xmlns:p14="http://schemas.microsoft.com/office/powerpoint/2010/main" val="85448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15</a:t>
            </a:fld>
            <a:endParaRPr lang="zh-CN" altLang="en-US"/>
          </a:p>
        </p:txBody>
      </p:sp>
    </p:spTree>
    <p:extLst>
      <p:ext uri="{BB962C8B-B14F-4D97-AF65-F5344CB8AC3E}">
        <p14:creationId xmlns:p14="http://schemas.microsoft.com/office/powerpoint/2010/main" val="343312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19</a:t>
            </a:fld>
            <a:endParaRPr lang="zh-CN" altLang="en-US"/>
          </a:p>
        </p:txBody>
      </p:sp>
    </p:spTree>
    <p:extLst>
      <p:ext uri="{BB962C8B-B14F-4D97-AF65-F5344CB8AC3E}">
        <p14:creationId xmlns:p14="http://schemas.microsoft.com/office/powerpoint/2010/main" val="2396236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20</a:t>
            </a:fld>
            <a:endParaRPr lang="zh-CN" altLang="en-US"/>
          </a:p>
        </p:txBody>
      </p:sp>
    </p:spTree>
    <p:extLst>
      <p:ext uri="{BB962C8B-B14F-4D97-AF65-F5344CB8AC3E}">
        <p14:creationId xmlns:p14="http://schemas.microsoft.com/office/powerpoint/2010/main" val="227954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21</a:t>
            </a:fld>
            <a:endParaRPr lang="zh-CN" altLang="en-US"/>
          </a:p>
        </p:txBody>
      </p:sp>
    </p:spTree>
    <p:extLst>
      <p:ext uri="{BB962C8B-B14F-4D97-AF65-F5344CB8AC3E}">
        <p14:creationId xmlns:p14="http://schemas.microsoft.com/office/powerpoint/2010/main" val="181675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23</a:t>
            </a:fld>
            <a:endParaRPr lang="zh-CN" altLang="en-US"/>
          </a:p>
        </p:txBody>
      </p:sp>
    </p:spTree>
    <p:extLst>
      <p:ext uri="{BB962C8B-B14F-4D97-AF65-F5344CB8AC3E}">
        <p14:creationId xmlns:p14="http://schemas.microsoft.com/office/powerpoint/2010/main" val="292147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24</a:t>
            </a:fld>
            <a:endParaRPr lang="zh-CN" altLang="en-US"/>
          </a:p>
        </p:txBody>
      </p:sp>
    </p:spTree>
    <p:extLst>
      <p:ext uri="{BB962C8B-B14F-4D97-AF65-F5344CB8AC3E}">
        <p14:creationId xmlns:p14="http://schemas.microsoft.com/office/powerpoint/2010/main" val="257329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pPr/>
              <a:t>2</a:t>
            </a:fld>
            <a:endParaRPr lang="zh-CN" altLang="en-US" dirty="0"/>
          </a:p>
        </p:txBody>
      </p:sp>
    </p:spTree>
    <p:extLst>
      <p:ext uri="{BB962C8B-B14F-4D97-AF65-F5344CB8AC3E}">
        <p14:creationId xmlns:p14="http://schemas.microsoft.com/office/powerpoint/2010/main" val="32900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extLst>
      <p:ext uri="{BB962C8B-B14F-4D97-AF65-F5344CB8AC3E}">
        <p14:creationId xmlns:p14="http://schemas.microsoft.com/office/powerpoint/2010/main" val="12044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190388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359538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9</a:t>
            </a:fld>
            <a:endParaRPr lang="zh-CN" altLang="en-US"/>
          </a:p>
        </p:txBody>
      </p:sp>
    </p:spTree>
    <p:extLst>
      <p:ext uri="{BB962C8B-B14F-4D97-AF65-F5344CB8AC3E}">
        <p14:creationId xmlns:p14="http://schemas.microsoft.com/office/powerpoint/2010/main" val="97546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10</a:t>
            </a:fld>
            <a:endParaRPr lang="zh-CN" altLang="en-US"/>
          </a:p>
        </p:txBody>
      </p:sp>
    </p:spTree>
    <p:extLst>
      <p:ext uri="{BB962C8B-B14F-4D97-AF65-F5344CB8AC3E}">
        <p14:creationId xmlns:p14="http://schemas.microsoft.com/office/powerpoint/2010/main" val="386936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b="0" i="0">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9655572" y="931877"/>
            <a:ext cx="26075" cy="44224"/>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971009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9781999"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777009" y="1078072"/>
            <a:ext cx="26075" cy="4181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9846418" y="1006847"/>
            <a:ext cx="23581" cy="64110"/>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9911462" y="926927"/>
            <a:ext cx="22957" cy="54375"/>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905278"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9936873"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9851992"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9704521" y="1124584"/>
            <a:ext cx="26075" cy="26917"/>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6234396" y="931877"/>
            <a:ext cx="25451" cy="44224"/>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6288294" y="995489"/>
            <a:ext cx="26075" cy="5000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6358328" y="935997"/>
            <a:ext cx="25451" cy="49674"/>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6355833" y="1078072"/>
            <a:ext cx="25451" cy="4181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6422747" y="1006847"/>
            <a:ext cx="26075" cy="64110"/>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6487209" y="926927"/>
            <a:ext cx="26034" cy="54375"/>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6585065" y="903422"/>
            <a:ext cx="26075" cy="5408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515697" y="1034554"/>
            <a:ext cx="26075" cy="51879"/>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6430192" y="1145717"/>
            <a:ext cx="26075" cy="32034"/>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283345" y="1124584"/>
            <a:ext cx="26075" cy="26917"/>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7065240" y="931877"/>
            <a:ext cx="26075" cy="44224"/>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119762" y="995489"/>
            <a:ext cx="26075" cy="5000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7189130" y="935997"/>
            <a:ext cx="26075" cy="49674"/>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7186676" y="1078072"/>
            <a:ext cx="26075" cy="4181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7256669" y="1006847"/>
            <a:ext cx="22998" cy="64110"/>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7318635" y="926927"/>
            <a:ext cx="25451" cy="54375"/>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7416533" y="903422"/>
            <a:ext cx="26075" cy="5408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7347123" y="1034554"/>
            <a:ext cx="25451" cy="51879"/>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7261659" y="1145717"/>
            <a:ext cx="26034" cy="32034"/>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7114812" y="1124584"/>
            <a:ext cx="25451" cy="26917"/>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7998293" y="931877"/>
            <a:ext cx="26034" cy="44224"/>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805277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8124678"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119689" y="1078072"/>
            <a:ext cx="26075" cy="4181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8189098" y="1006847"/>
            <a:ext cx="23581" cy="64110"/>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8251064" y="926927"/>
            <a:ext cx="26034" cy="54375"/>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8247959" y="903422"/>
            <a:ext cx="25451" cy="5408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8279552"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8194671"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8047201" y="1124584"/>
            <a:ext cx="26075" cy="26917"/>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8834668" y="931877"/>
            <a:ext cx="26075" cy="44224"/>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8889190" y="995489"/>
            <a:ext cx="25451" cy="5000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8961053" y="935997"/>
            <a:ext cx="23581" cy="49674"/>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8956106" y="1078072"/>
            <a:ext cx="26075" cy="4181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9025514"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9090559" y="926927"/>
            <a:ext cx="25451" cy="54375"/>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908437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9115968" y="1034554"/>
            <a:ext cx="26034" cy="51879"/>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9031088" y="1145717"/>
            <a:ext cx="25451" cy="32034"/>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88361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0491987" y="931877"/>
            <a:ext cx="28530" cy="44224"/>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0546511" y="995489"/>
            <a:ext cx="25451" cy="5000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0618374" y="935997"/>
            <a:ext cx="23581" cy="49674"/>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0613426" y="1078072"/>
            <a:ext cx="26075" cy="4181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682835"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0747879" y="926927"/>
            <a:ext cx="25451" cy="54375"/>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74169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0773288" y="1034554"/>
            <a:ext cx="26034" cy="51879"/>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0688407" y="1145717"/>
            <a:ext cx="25410" cy="32034"/>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054093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61605"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4615503"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4687990"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468304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475241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4816872"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4912275" y="896932"/>
            <a:ext cx="26075" cy="53376"/>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4842865" y="1027315"/>
            <a:ext cx="26075" cy="53127"/>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4760478" y="1139268"/>
            <a:ext cx="22957" cy="33365"/>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4613008" y="1116970"/>
            <a:ext cx="23622" cy="27333"/>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324734" y="1070706"/>
            <a:ext cx="26075" cy="42602"/>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1399675" y="1139268"/>
            <a:ext cx="26075" cy="33365"/>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2238267" y="999816"/>
            <a:ext cx="23581" cy="65150"/>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2303312" y="920770"/>
            <a:ext cx="25451" cy="53086"/>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2398714" y="896932"/>
            <a:ext cx="25451" cy="53376"/>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2328722" y="1027315"/>
            <a:ext cx="26075" cy="53127"/>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2243841" y="1139268"/>
            <a:ext cx="25451" cy="33365"/>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2904284"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2958182"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3030669"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302572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309509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3159551"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3254954" y="896932"/>
            <a:ext cx="26075" cy="53376"/>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3185545" y="1027315"/>
            <a:ext cx="26075" cy="53127"/>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3100080" y="1139268"/>
            <a:ext cx="26034" cy="33365"/>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2953234" y="1116970"/>
            <a:ext cx="26075" cy="27333"/>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3743155" y="926302"/>
            <a:ext cx="26075" cy="41978"/>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3797052" y="988292"/>
            <a:ext cx="23581" cy="50630"/>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386708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386213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3931506" y="999816"/>
            <a:ext cx="26075" cy="65150"/>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3995926" y="920770"/>
            <a:ext cx="26075" cy="53086"/>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409137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4021960" y="1027315"/>
            <a:ext cx="26075" cy="53127"/>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393957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79210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5400475" y="926302"/>
            <a:ext cx="26075" cy="41978"/>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5454373" y="988292"/>
            <a:ext cx="23581" cy="50630"/>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552440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51945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5588827" y="999816"/>
            <a:ext cx="26075" cy="65150"/>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5653246" y="920770"/>
            <a:ext cx="26075" cy="53086"/>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574869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5679280" y="1027315"/>
            <a:ext cx="26075" cy="53127"/>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59689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44942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
          <p:cNvSpPr/>
          <p:nvPr/>
        </p:nvSpPr>
        <p:spPr>
          <a:xfrm>
            <a:off x="10873017" y="3871625"/>
            <a:ext cx="158658" cy="162710"/>
          </a:xfrm>
          <a:custGeom>
            <a:avLst/>
            <a:gdLst/>
            <a:ahLst/>
            <a:cxnLst/>
            <a:rect l="l" t="t" r="r" b="b"/>
            <a:pathLst>
              <a:path w="3815" h="3911" extrusionOk="0">
                <a:moveTo>
                  <a:pt x="2347" y="0"/>
                </a:moveTo>
                <a:cubicBezTo>
                  <a:pt x="977" y="0"/>
                  <a:pt x="0" y="3911"/>
                  <a:pt x="627" y="3911"/>
                </a:cubicBezTo>
                <a:cubicBezTo>
                  <a:pt x="632" y="3911"/>
                  <a:pt x="636" y="3910"/>
                  <a:pt x="641" y="3910"/>
                </a:cubicBezTo>
                <a:cubicBezTo>
                  <a:pt x="3010" y="3850"/>
                  <a:pt x="3814" y="186"/>
                  <a:pt x="2444" y="7"/>
                </a:cubicBezTo>
                <a:cubicBezTo>
                  <a:pt x="2411" y="3"/>
                  <a:pt x="2379" y="0"/>
                  <a:pt x="2347"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10845777" y="3918388"/>
            <a:ext cx="118983" cy="185342"/>
          </a:xfrm>
          <a:custGeom>
            <a:avLst/>
            <a:gdLst/>
            <a:ahLst/>
            <a:cxnLst/>
            <a:rect l="l" t="t" r="r" b="b"/>
            <a:pathLst>
              <a:path w="2861" h="4455" extrusionOk="0">
                <a:moveTo>
                  <a:pt x="2786" y="0"/>
                </a:moveTo>
                <a:cubicBezTo>
                  <a:pt x="2786" y="0"/>
                  <a:pt x="2726" y="0"/>
                  <a:pt x="2726" y="60"/>
                </a:cubicBezTo>
                <a:cubicBezTo>
                  <a:pt x="2726" y="60"/>
                  <a:pt x="2726" y="119"/>
                  <a:pt x="2667" y="239"/>
                </a:cubicBezTo>
                <a:cubicBezTo>
                  <a:pt x="2607" y="313"/>
                  <a:pt x="2607" y="373"/>
                  <a:pt x="2548" y="492"/>
                </a:cubicBezTo>
                <a:cubicBezTo>
                  <a:pt x="2548" y="551"/>
                  <a:pt x="2488" y="686"/>
                  <a:pt x="2414" y="805"/>
                </a:cubicBezTo>
                <a:cubicBezTo>
                  <a:pt x="2354" y="864"/>
                  <a:pt x="2294" y="983"/>
                  <a:pt x="2235" y="1118"/>
                </a:cubicBezTo>
                <a:cubicBezTo>
                  <a:pt x="2175" y="1237"/>
                  <a:pt x="2116" y="1356"/>
                  <a:pt x="2041" y="1490"/>
                </a:cubicBezTo>
                <a:cubicBezTo>
                  <a:pt x="1982" y="1609"/>
                  <a:pt x="1922" y="1803"/>
                  <a:pt x="1803" y="1922"/>
                </a:cubicBezTo>
                <a:cubicBezTo>
                  <a:pt x="1743" y="2041"/>
                  <a:pt x="1669" y="2175"/>
                  <a:pt x="1550" y="2294"/>
                </a:cubicBezTo>
                <a:cubicBezTo>
                  <a:pt x="1490" y="2414"/>
                  <a:pt x="1371" y="2607"/>
                  <a:pt x="1296" y="2726"/>
                </a:cubicBezTo>
                <a:cubicBezTo>
                  <a:pt x="1237" y="2846"/>
                  <a:pt x="1117" y="2980"/>
                  <a:pt x="1058" y="3099"/>
                </a:cubicBezTo>
                <a:cubicBezTo>
                  <a:pt x="924" y="3218"/>
                  <a:pt x="864" y="3352"/>
                  <a:pt x="745" y="3412"/>
                </a:cubicBezTo>
                <a:cubicBezTo>
                  <a:pt x="685" y="3531"/>
                  <a:pt x="626" y="3665"/>
                  <a:pt x="492" y="3725"/>
                </a:cubicBezTo>
                <a:cubicBezTo>
                  <a:pt x="179" y="4097"/>
                  <a:pt x="0" y="4335"/>
                  <a:pt x="0" y="4335"/>
                </a:cubicBezTo>
                <a:lnTo>
                  <a:pt x="0" y="4410"/>
                </a:lnTo>
                <a:cubicBezTo>
                  <a:pt x="0" y="4440"/>
                  <a:pt x="15" y="4455"/>
                  <a:pt x="30" y="4455"/>
                </a:cubicBezTo>
                <a:cubicBezTo>
                  <a:pt x="45" y="4455"/>
                  <a:pt x="60" y="4440"/>
                  <a:pt x="60" y="4410"/>
                </a:cubicBezTo>
                <a:cubicBezTo>
                  <a:pt x="60" y="4410"/>
                  <a:pt x="313" y="4216"/>
                  <a:pt x="626" y="3844"/>
                </a:cubicBezTo>
                <a:cubicBezTo>
                  <a:pt x="745" y="3725"/>
                  <a:pt x="805" y="3665"/>
                  <a:pt x="924" y="3531"/>
                </a:cubicBezTo>
                <a:cubicBezTo>
                  <a:pt x="998" y="3412"/>
                  <a:pt x="1117" y="3352"/>
                  <a:pt x="1177" y="3218"/>
                </a:cubicBezTo>
                <a:cubicBezTo>
                  <a:pt x="1296" y="3099"/>
                  <a:pt x="1371" y="2980"/>
                  <a:pt x="1490" y="2846"/>
                </a:cubicBezTo>
                <a:cubicBezTo>
                  <a:pt x="1550" y="2726"/>
                  <a:pt x="1669" y="2548"/>
                  <a:pt x="1743" y="2414"/>
                </a:cubicBezTo>
                <a:cubicBezTo>
                  <a:pt x="1803" y="2294"/>
                  <a:pt x="1922" y="2175"/>
                  <a:pt x="1982" y="2041"/>
                </a:cubicBezTo>
                <a:cubicBezTo>
                  <a:pt x="2041" y="1862"/>
                  <a:pt x="2175" y="1728"/>
                  <a:pt x="2235" y="1609"/>
                </a:cubicBezTo>
                <a:cubicBezTo>
                  <a:pt x="2294" y="1490"/>
                  <a:pt x="2354" y="1356"/>
                  <a:pt x="2414" y="1237"/>
                </a:cubicBezTo>
                <a:cubicBezTo>
                  <a:pt x="2488" y="1118"/>
                  <a:pt x="2548" y="983"/>
                  <a:pt x="2607" y="864"/>
                </a:cubicBezTo>
                <a:cubicBezTo>
                  <a:pt x="2607" y="745"/>
                  <a:pt x="2667" y="611"/>
                  <a:pt x="2726" y="551"/>
                </a:cubicBezTo>
                <a:cubicBezTo>
                  <a:pt x="2726" y="432"/>
                  <a:pt x="2786" y="373"/>
                  <a:pt x="2786" y="313"/>
                </a:cubicBezTo>
                <a:cubicBezTo>
                  <a:pt x="2861" y="179"/>
                  <a:pt x="2861" y="60"/>
                  <a:pt x="2861" y="60"/>
                </a:cubicBezTo>
                <a:cubicBezTo>
                  <a:pt x="2861" y="60"/>
                  <a:pt x="2861" y="0"/>
                  <a:pt x="2786"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
          <p:cNvSpPr/>
          <p:nvPr/>
        </p:nvSpPr>
        <p:spPr>
          <a:xfrm>
            <a:off x="1358170" y="1010133"/>
            <a:ext cx="387267" cy="243252"/>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
          <p:cNvSpPr/>
          <p:nvPr/>
        </p:nvSpPr>
        <p:spPr>
          <a:xfrm>
            <a:off x="1469708" y="995490"/>
            <a:ext cx="418250" cy="151892"/>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
          <p:cNvSpPr/>
          <p:nvPr/>
        </p:nvSpPr>
        <p:spPr>
          <a:xfrm>
            <a:off x="1760907" y="1218273"/>
            <a:ext cx="214385" cy="245083"/>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
          <p:cNvSpPr/>
          <p:nvPr/>
        </p:nvSpPr>
        <p:spPr>
          <a:xfrm>
            <a:off x="1585572" y="1543317"/>
            <a:ext cx="211932" cy="293925"/>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
          <p:cNvSpPr/>
          <p:nvPr/>
        </p:nvSpPr>
        <p:spPr>
          <a:xfrm>
            <a:off x="1935452" y="1524512"/>
            <a:ext cx="285210" cy="163000"/>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
          <p:cNvSpPr/>
          <p:nvPr/>
        </p:nvSpPr>
        <p:spPr>
          <a:xfrm>
            <a:off x="1794968" y="1640669"/>
            <a:ext cx="177872" cy="119733"/>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
          <p:cNvSpPr/>
          <p:nvPr/>
        </p:nvSpPr>
        <p:spPr>
          <a:xfrm>
            <a:off x="1846411" y="1436772"/>
            <a:ext cx="69410" cy="257024"/>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
          <p:cNvSpPr/>
          <p:nvPr/>
        </p:nvSpPr>
        <p:spPr>
          <a:xfrm>
            <a:off x="1609112" y="1801214"/>
            <a:ext cx="84922" cy="135542"/>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164" name="Google Shape;164;p2"/>
          <p:cNvGrpSpPr/>
          <p:nvPr/>
        </p:nvGrpSpPr>
        <p:grpSpPr>
          <a:xfrm>
            <a:off x="1169267" y="3675025"/>
            <a:ext cx="451687" cy="448521"/>
            <a:chOff x="999014" y="3047792"/>
            <a:chExt cx="338809" cy="336313"/>
          </a:xfrm>
        </p:grpSpPr>
        <p:sp>
          <p:nvSpPr>
            <p:cNvPr id="165" name="Google Shape;165;p2"/>
            <p:cNvSpPr/>
            <p:nvPr/>
          </p:nvSpPr>
          <p:spPr>
            <a:xfrm>
              <a:off x="1018542" y="304779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
            <p:cNvSpPr/>
            <p:nvPr/>
          </p:nvSpPr>
          <p:spPr>
            <a:xfrm>
              <a:off x="999014" y="3054281"/>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167" name="Google Shape;167;p2"/>
          <p:cNvSpPr/>
          <p:nvPr/>
        </p:nvSpPr>
        <p:spPr>
          <a:xfrm>
            <a:off x="1363880" y="2157627"/>
            <a:ext cx="489407" cy="310775"/>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
          <p:cNvSpPr/>
          <p:nvPr/>
        </p:nvSpPr>
        <p:spPr>
          <a:xfrm>
            <a:off x="1453003" y="2242495"/>
            <a:ext cx="415754" cy="268422"/>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
          <p:cNvSpPr/>
          <p:nvPr/>
        </p:nvSpPr>
        <p:spPr>
          <a:xfrm>
            <a:off x="1476541" y="2167486"/>
            <a:ext cx="172881" cy="197198"/>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
          <p:cNvSpPr/>
          <p:nvPr/>
        </p:nvSpPr>
        <p:spPr>
          <a:xfrm>
            <a:off x="1563918" y="2222901"/>
            <a:ext cx="206941" cy="20805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2"/>
          <p:cNvGrpSpPr/>
          <p:nvPr/>
        </p:nvGrpSpPr>
        <p:grpSpPr>
          <a:xfrm>
            <a:off x="9925223" y="1289753"/>
            <a:ext cx="481755" cy="376299"/>
            <a:chOff x="7289361" y="1060140"/>
            <a:chExt cx="361363" cy="282159"/>
          </a:xfrm>
        </p:grpSpPr>
        <p:sp>
          <p:nvSpPr>
            <p:cNvPr id="172" name="Google Shape;172;p2"/>
            <p:cNvSpPr/>
            <p:nvPr/>
          </p:nvSpPr>
          <p:spPr>
            <a:xfrm>
              <a:off x="7289361" y="1096670"/>
              <a:ext cx="355311" cy="245629"/>
            </a:xfrm>
            <a:custGeom>
              <a:avLst/>
              <a:gdLst/>
              <a:ahLst/>
              <a:cxnLst/>
              <a:rect l="l" t="t" r="r" b="b"/>
              <a:pathLst>
                <a:path w="11390" h="7874" extrusionOk="0">
                  <a:moveTo>
                    <a:pt x="9762" y="1"/>
                  </a:moveTo>
                  <a:cubicBezTo>
                    <a:pt x="7516" y="1"/>
                    <a:pt x="1759" y="1272"/>
                    <a:pt x="842" y="3716"/>
                  </a:cubicBezTo>
                  <a:cubicBezTo>
                    <a:pt x="0" y="6087"/>
                    <a:pt x="1838" y="7873"/>
                    <a:pt x="4313" y="7873"/>
                  </a:cubicBezTo>
                  <a:cubicBezTo>
                    <a:pt x="4948" y="7873"/>
                    <a:pt x="5625" y="7755"/>
                    <a:pt x="6309" y="7500"/>
                  </a:cubicBezTo>
                  <a:cubicBezTo>
                    <a:pt x="9781" y="6263"/>
                    <a:pt x="11390" y="1481"/>
                    <a:pt x="10645" y="185"/>
                  </a:cubicBezTo>
                  <a:cubicBezTo>
                    <a:pt x="10578" y="62"/>
                    <a:pt x="10254" y="1"/>
                    <a:pt x="97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
            <p:cNvSpPr/>
            <p:nvPr/>
          </p:nvSpPr>
          <p:spPr>
            <a:xfrm>
              <a:off x="7354184" y="1060140"/>
              <a:ext cx="296540" cy="224042"/>
            </a:xfrm>
            <a:custGeom>
              <a:avLst/>
              <a:gdLst/>
              <a:ahLst/>
              <a:cxnLst/>
              <a:rect l="l" t="t" r="r" b="b"/>
              <a:pathLst>
                <a:path w="9506" h="7182" extrusionOk="0">
                  <a:moveTo>
                    <a:pt x="9343" y="0"/>
                  </a:moveTo>
                  <a:cubicBezTo>
                    <a:pt x="9312" y="0"/>
                    <a:pt x="9282" y="15"/>
                    <a:pt x="9252" y="45"/>
                  </a:cubicBezTo>
                  <a:cubicBezTo>
                    <a:pt x="9252" y="45"/>
                    <a:pt x="9133" y="239"/>
                    <a:pt x="8939" y="477"/>
                  </a:cubicBezTo>
                  <a:cubicBezTo>
                    <a:pt x="8880" y="611"/>
                    <a:pt x="8820" y="790"/>
                    <a:pt x="8626" y="984"/>
                  </a:cubicBezTo>
                  <a:cubicBezTo>
                    <a:pt x="8507" y="1162"/>
                    <a:pt x="8388" y="1356"/>
                    <a:pt x="8194" y="1535"/>
                  </a:cubicBezTo>
                  <a:cubicBezTo>
                    <a:pt x="8015" y="1788"/>
                    <a:pt x="7822" y="1967"/>
                    <a:pt x="7583" y="2220"/>
                  </a:cubicBezTo>
                  <a:cubicBezTo>
                    <a:pt x="7509" y="2339"/>
                    <a:pt x="7390" y="2414"/>
                    <a:pt x="7271" y="2533"/>
                  </a:cubicBezTo>
                  <a:cubicBezTo>
                    <a:pt x="7137" y="2652"/>
                    <a:pt x="7017" y="2786"/>
                    <a:pt x="6898" y="2906"/>
                  </a:cubicBezTo>
                  <a:cubicBezTo>
                    <a:pt x="6645" y="3084"/>
                    <a:pt x="6332" y="3338"/>
                    <a:pt x="6094" y="3531"/>
                  </a:cubicBezTo>
                  <a:cubicBezTo>
                    <a:pt x="5781" y="3770"/>
                    <a:pt x="5528" y="3963"/>
                    <a:pt x="5215" y="4202"/>
                  </a:cubicBezTo>
                  <a:cubicBezTo>
                    <a:pt x="4902" y="4395"/>
                    <a:pt x="4604" y="4574"/>
                    <a:pt x="4291" y="4768"/>
                  </a:cubicBezTo>
                  <a:cubicBezTo>
                    <a:pt x="3978" y="4946"/>
                    <a:pt x="3665" y="5140"/>
                    <a:pt x="3412" y="5319"/>
                  </a:cubicBezTo>
                  <a:cubicBezTo>
                    <a:pt x="3114" y="5513"/>
                    <a:pt x="2801" y="5632"/>
                    <a:pt x="2548" y="5825"/>
                  </a:cubicBezTo>
                  <a:cubicBezTo>
                    <a:pt x="2235" y="5945"/>
                    <a:pt x="1997" y="6064"/>
                    <a:pt x="1744" y="6198"/>
                  </a:cubicBezTo>
                  <a:cubicBezTo>
                    <a:pt x="1252" y="6436"/>
                    <a:pt x="805" y="6630"/>
                    <a:pt x="507" y="6749"/>
                  </a:cubicBezTo>
                  <a:cubicBezTo>
                    <a:pt x="254" y="6883"/>
                    <a:pt x="60" y="6943"/>
                    <a:pt x="60" y="6943"/>
                  </a:cubicBezTo>
                  <a:cubicBezTo>
                    <a:pt x="1" y="7002"/>
                    <a:pt x="1" y="7062"/>
                    <a:pt x="1" y="7062"/>
                  </a:cubicBezTo>
                  <a:cubicBezTo>
                    <a:pt x="1" y="7121"/>
                    <a:pt x="60" y="7181"/>
                    <a:pt x="135" y="7181"/>
                  </a:cubicBezTo>
                  <a:cubicBezTo>
                    <a:pt x="135" y="7181"/>
                    <a:pt x="880" y="6943"/>
                    <a:pt x="1863" y="6511"/>
                  </a:cubicBezTo>
                  <a:cubicBezTo>
                    <a:pt x="2116" y="6377"/>
                    <a:pt x="2429" y="6257"/>
                    <a:pt x="2667" y="6138"/>
                  </a:cubicBezTo>
                  <a:cubicBezTo>
                    <a:pt x="2861" y="6064"/>
                    <a:pt x="2980" y="6004"/>
                    <a:pt x="3114" y="5945"/>
                  </a:cubicBezTo>
                  <a:cubicBezTo>
                    <a:pt x="3293" y="5825"/>
                    <a:pt x="3412" y="5766"/>
                    <a:pt x="3606" y="5691"/>
                  </a:cubicBezTo>
                  <a:cubicBezTo>
                    <a:pt x="3919" y="5513"/>
                    <a:pt x="4231" y="5319"/>
                    <a:pt x="4529" y="5140"/>
                  </a:cubicBezTo>
                  <a:cubicBezTo>
                    <a:pt x="4842" y="4946"/>
                    <a:pt x="5155" y="4768"/>
                    <a:pt x="5468" y="4514"/>
                  </a:cubicBezTo>
                  <a:cubicBezTo>
                    <a:pt x="5781" y="4336"/>
                    <a:pt x="6019" y="4082"/>
                    <a:pt x="6332" y="3904"/>
                  </a:cubicBezTo>
                  <a:cubicBezTo>
                    <a:pt x="6645" y="3650"/>
                    <a:pt x="6898" y="3397"/>
                    <a:pt x="7137" y="3159"/>
                  </a:cubicBezTo>
                  <a:cubicBezTo>
                    <a:pt x="7271" y="3025"/>
                    <a:pt x="7390" y="2906"/>
                    <a:pt x="7509" y="2846"/>
                  </a:cubicBezTo>
                  <a:cubicBezTo>
                    <a:pt x="7643" y="2712"/>
                    <a:pt x="7762" y="2593"/>
                    <a:pt x="7881" y="2473"/>
                  </a:cubicBezTo>
                  <a:cubicBezTo>
                    <a:pt x="8075" y="2220"/>
                    <a:pt x="8254" y="1967"/>
                    <a:pt x="8447" y="1788"/>
                  </a:cubicBezTo>
                  <a:cubicBezTo>
                    <a:pt x="8626" y="1535"/>
                    <a:pt x="8760" y="1356"/>
                    <a:pt x="8880" y="1162"/>
                  </a:cubicBezTo>
                  <a:cubicBezTo>
                    <a:pt x="8999" y="984"/>
                    <a:pt x="9133" y="790"/>
                    <a:pt x="9192" y="611"/>
                  </a:cubicBezTo>
                  <a:cubicBezTo>
                    <a:pt x="9371" y="358"/>
                    <a:pt x="9446" y="179"/>
                    <a:pt x="9446" y="179"/>
                  </a:cubicBezTo>
                  <a:cubicBezTo>
                    <a:pt x="9505" y="105"/>
                    <a:pt x="9446" y="45"/>
                    <a:pt x="9446" y="45"/>
                  </a:cubicBezTo>
                  <a:cubicBezTo>
                    <a:pt x="9408" y="15"/>
                    <a:pt x="9375" y="0"/>
                    <a:pt x="9343"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
            <p:cNvSpPr/>
            <p:nvPr/>
          </p:nvSpPr>
          <p:spPr>
            <a:xfrm>
              <a:off x="7365820" y="1191191"/>
              <a:ext cx="129678" cy="141781"/>
            </a:xfrm>
            <a:custGeom>
              <a:avLst/>
              <a:gdLst/>
              <a:ahLst/>
              <a:cxnLst/>
              <a:rect l="l" t="t" r="r" b="b"/>
              <a:pathLst>
                <a:path w="4157" h="4545" extrusionOk="0">
                  <a:moveTo>
                    <a:pt x="134" y="1"/>
                  </a:moveTo>
                  <a:cubicBezTo>
                    <a:pt x="60" y="1"/>
                    <a:pt x="0" y="1"/>
                    <a:pt x="0" y="75"/>
                  </a:cubicBezTo>
                  <a:cubicBezTo>
                    <a:pt x="0" y="135"/>
                    <a:pt x="0" y="194"/>
                    <a:pt x="60" y="194"/>
                  </a:cubicBezTo>
                  <a:cubicBezTo>
                    <a:pt x="194" y="313"/>
                    <a:pt x="372" y="373"/>
                    <a:pt x="507" y="448"/>
                  </a:cubicBezTo>
                  <a:cubicBezTo>
                    <a:pt x="685" y="507"/>
                    <a:pt x="804" y="567"/>
                    <a:pt x="998" y="626"/>
                  </a:cubicBezTo>
                  <a:cubicBezTo>
                    <a:pt x="1311" y="745"/>
                    <a:pt x="1624" y="820"/>
                    <a:pt x="1922" y="939"/>
                  </a:cubicBezTo>
                  <a:cubicBezTo>
                    <a:pt x="2115" y="939"/>
                    <a:pt x="2294" y="999"/>
                    <a:pt x="2428" y="999"/>
                  </a:cubicBezTo>
                  <a:cubicBezTo>
                    <a:pt x="2547" y="999"/>
                    <a:pt x="2607" y="1058"/>
                    <a:pt x="2667" y="1058"/>
                  </a:cubicBezTo>
                  <a:lnTo>
                    <a:pt x="3566" y="1058"/>
                  </a:lnTo>
                  <a:cubicBezTo>
                    <a:pt x="3559" y="1077"/>
                    <a:pt x="3553" y="1097"/>
                    <a:pt x="3546" y="1118"/>
                  </a:cubicBezTo>
                  <a:cubicBezTo>
                    <a:pt x="3412" y="1252"/>
                    <a:pt x="3352" y="1431"/>
                    <a:pt x="3292" y="1565"/>
                  </a:cubicBezTo>
                  <a:cubicBezTo>
                    <a:pt x="3233" y="1624"/>
                    <a:pt x="3233" y="1684"/>
                    <a:pt x="3173" y="1803"/>
                  </a:cubicBezTo>
                  <a:lnTo>
                    <a:pt x="3114" y="1997"/>
                  </a:lnTo>
                  <a:cubicBezTo>
                    <a:pt x="3039" y="2176"/>
                    <a:pt x="2980" y="2310"/>
                    <a:pt x="2920" y="2488"/>
                  </a:cubicBezTo>
                  <a:lnTo>
                    <a:pt x="2860" y="2742"/>
                  </a:lnTo>
                  <a:cubicBezTo>
                    <a:pt x="2860" y="2801"/>
                    <a:pt x="2801" y="2861"/>
                    <a:pt x="2801" y="2980"/>
                  </a:cubicBezTo>
                  <a:lnTo>
                    <a:pt x="2741" y="3427"/>
                  </a:lnTo>
                  <a:cubicBezTo>
                    <a:pt x="2741" y="3546"/>
                    <a:pt x="2667" y="3606"/>
                    <a:pt x="2667" y="3665"/>
                  </a:cubicBezTo>
                  <a:lnTo>
                    <a:pt x="2667" y="3919"/>
                  </a:lnTo>
                  <a:cubicBezTo>
                    <a:pt x="2667" y="4097"/>
                    <a:pt x="2607" y="4291"/>
                    <a:pt x="2607" y="4410"/>
                  </a:cubicBezTo>
                  <a:cubicBezTo>
                    <a:pt x="2607" y="4470"/>
                    <a:pt x="2667" y="4544"/>
                    <a:pt x="2741" y="4544"/>
                  </a:cubicBezTo>
                  <a:cubicBezTo>
                    <a:pt x="2801" y="4544"/>
                    <a:pt x="2860" y="4544"/>
                    <a:pt x="2860" y="4470"/>
                  </a:cubicBezTo>
                  <a:cubicBezTo>
                    <a:pt x="2860" y="4291"/>
                    <a:pt x="2920" y="4097"/>
                    <a:pt x="2920" y="3978"/>
                  </a:cubicBezTo>
                  <a:lnTo>
                    <a:pt x="2980" y="3725"/>
                  </a:lnTo>
                  <a:cubicBezTo>
                    <a:pt x="2980" y="3665"/>
                    <a:pt x="3039" y="3606"/>
                    <a:pt x="3039" y="3487"/>
                  </a:cubicBezTo>
                  <a:lnTo>
                    <a:pt x="3173" y="3055"/>
                  </a:lnTo>
                  <a:cubicBezTo>
                    <a:pt x="3173" y="2980"/>
                    <a:pt x="3233" y="2920"/>
                    <a:pt x="3233" y="2801"/>
                  </a:cubicBezTo>
                  <a:lnTo>
                    <a:pt x="3292" y="2608"/>
                  </a:lnTo>
                  <a:cubicBezTo>
                    <a:pt x="3352" y="2548"/>
                    <a:pt x="3352" y="2429"/>
                    <a:pt x="3352" y="2369"/>
                  </a:cubicBezTo>
                  <a:lnTo>
                    <a:pt x="3486" y="2176"/>
                  </a:lnTo>
                  <a:lnTo>
                    <a:pt x="3546" y="1937"/>
                  </a:lnTo>
                  <a:cubicBezTo>
                    <a:pt x="3605" y="1863"/>
                    <a:pt x="3605" y="1803"/>
                    <a:pt x="3665" y="1744"/>
                  </a:cubicBezTo>
                  <a:cubicBezTo>
                    <a:pt x="3724" y="1624"/>
                    <a:pt x="3784" y="1431"/>
                    <a:pt x="3918" y="1312"/>
                  </a:cubicBezTo>
                  <a:cubicBezTo>
                    <a:pt x="3978" y="1192"/>
                    <a:pt x="4037" y="1058"/>
                    <a:pt x="4097" y="939"/>
                  </a:cubicBezTo>
                  <a:cubicBezTo>
                    <a:pt x="4156" y="880"/>
                    <a:pt x="4156" y="820"/>
                    <a:pt x="4156" y="745"/>
                  </a:cubicBezTo>
                  <a:cubicBezTo>
                    <a:pt x="4156" y="626"/>
                    <a:pt x="4037" y="567"/>
                    <a:pt x="3918" y="567"/>
                  </a:cubicBezTo>
                  <a:lnTo>
                    <a:pt x="3665" y="626"/>
                  </a:lnTo>
                  <a:lnTo>
                    <a:pt x="3412" y="626"/>
                  </a:lnTo>
                  <a:cubicBezTo>
                    <a:pt x="3372" y="626"/>
                    <a:pt x="3332" y="653"/>
                    <a:pt x="3292" y="653"/>
                  </a:cubicBezTo>
                  <a:cubicBezTo>
                    <a:pt x="3273" y="653"/>
                    <a:pt x="3253" y="646"/>
                    <a:pt x="3233" y="626"/>
                  </a:cubicBezTo>
                  <a:lnTo>
                    <a:pt x="2488" y="626"/>
                  </a:lnTo>
                  <a:cubicBezTo>
                    <a:pt x="2428" y="626"/>
                    <a:pt x="2369" y="567"/>
                    <a:pt x="2235" y="567"/>
                  </a:cubicBezTo>
                  <a:lnTo>
                    <a:pt x="2056" y="567"/>
                  </a:lnTo>
                  <a:cubicBezTo>
                    <a:pt x="1683" y="507"/>
                    <a:pt x="1371" y="373"/>
                    <a:pt x="1058" y="313"/>
                  </a:cubicBezTo>
                  <a:cubicBezTo>
                    <a:pt x="745" y="254"/>
                    <a:pt x="432" y="135"/>
                    <a:pt x="13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
            <p:cNvSpPr/>
            <p:nvPr/>
          </p:nvSpPr>
          <p:spPr>
            <a:xfrm>
              <a:off x="7425745" y="1137286"/>
              <a:ext cx="157129" cy="146897"/>
            </a:xfrm>
            <a:custGeom>
              <a:avLst/>
              <a:gdLst/>
              <a:ahLst/>
              <a:cxnLst/>
              <a:rect l="l" t="t" r="r" b="b"/>
              <a:pathLst>
                <a:path w="5037" h="4709" extrusionOk="0">
                  <a:moveTo>
                    <a:pt x="194" y="0"/>
                  </a:moveTo>
                  <a:cubicBezTo>
                    <a:pt x="135" y="0"/>
                    <a:pt x="75" y="0"/>
                    <a:pt x="75" y="60"/>
                  </a:cubicBezTo>
                  <a:cubicBezTo>
                    <a:pt x="1" y="120"/>
                    <a:pt x="75" y="179"/>
                    <a:pt x="135" y="179"/>
                  </a:cubicBezTo>
                  <a:cubicBezTo>
                    <a:pt x="314" y="313"/>
                    <a:pt x="507" y="373"/>
                    <a:pt x="686" y="373"/>
                  </a:cubicBezTo>
                  <a:cubicBezTo>
                    <a:pt x="880" y="433"/>
                    <a:pt x="1059" y="492"/>
                    <a:pt x="1252" y="552"/>
                  </a:cubicBezTo>
                  <a:cubicBezTo>
                    <a:pt x="1625" y="611"/>
                    <a:pt x="2057" y="745"/>
                    <a:pt x="2429" y="805"/>
                  </a:cubicBezTo>
                  <a:lnTo>
                    <a:pt x="2742" y="805"/>
                  </a:lnTo>
                  <a:cubicBezTo>
                    <a:pt x="2861" y="805"/>
                    <a:pt x="2921" y="865"/>
                    <a:pt x="3055" y="865"/>
                  </a:cubicBezTo>
                  <a:lnTo>
                    <a:pt x="4232" y="865"/>
                  </a:lnTo>
                  <a:cubicBezTo>
                    <a:pt x="4341" y="865"/>
                    <a:pt x="4451" y="865"/>
                    <a:pt x="4526" y="818"/>
                  </a:cubicBezTo>
                  <a:lnTo>
                    <a:pt x="4526" y="818"/>
                  </a:lnTo>
                  <a:cubicBezTo>
                    <a:pt x="4464" y="1045"/>
                    <a:pt x="4391" y="1281"/>
                    <a:pt x="4351" y="1490"/>
                  </a:cubicBezTo>
                  <a:lnTo>
                    <a:pt x="4172" y="1982"/>
                  </a:lnTo>
                  <a:lnTo>
                    <a:pt x="4098" y="2473"/>
                  </a:lnTo>
                  <a:cubicBezTo>
                    <a:pt x="4038" y="2667"/>
                    <a:pt x="4038" y="2846"/>
                    <a:pt x="3978" y="3040"/>
                  </a:cubicBezTo>
                  <a:cubicBezTo>
                    <a:pt x="3978" y="3159"/>
                    <a:pt x="3919" y="3352"/>
                    <a:pt x="3919" y="3531"/>
                  </a:cubicBezTo>
                  <a:lnTo>
                    <a:pt x="3859" y="3784"/>
                  </a:lnTo>
                  <a:lnTo>
                    <a:pt x="3859" y="4038"/>
                  </a:lnTo>
                  <a:lnTo>
                    <a:pt x="3800" y="4589"/>
                  </a:lnTo>
                  <a:cubicBezTo>
                    <a:pt x="3800" y="4648"/>
                    <a:pt x="3859" y="4708"/>
                    <a:pt x="3919" y="4708"/>
                  </a:cubicBezTo>
                  <a:cubicBezTo>
                    <a:pt x="3978" y="4708"/>
                    <a:pt x="4038" y="4648"/>
                    <a:pt x="4038" y="4589"/>
                  </a:cubicBezTo>
                  <a:lnTo>
                    <a:pt x="4098" y="4097"/>
                  </a:lnTo>
                  <a:cubicBezTo>
                    <a:pt x="4098" y="4038"/>
                    <a:pt x="4172" y="3904"/>
                    <a:pt x="4172" y="3844"/>
                  </a:cubicBezTo>
                  <a:lnTo>
                    <a:pt x="4232" y="3591"/>
                  </a:lnTo>
                  <a:cubicBezTo>
                    <a:pt x="4232" y="3412"/>
                    <a:pt x="4291" y="3218"/>
                    <a:pt x="4351" y="3099"/>
                  </a:cubicBezTo>
                  <a:cubicBezTo>
                    <a:pt x="4351" y="2920"/>
                    <a:pt x="4410" y="2727"/>
                    <a:pt x="4470" y="2608"/>
                  </a:cubicBezTo>
                  <a:cubicBezTo>
                    <a:pt x="4604" y="1922"/>
                    <a:pt x="4783" y="1237"/>
                    <a:pt x="5036" y="611"/>
                  </a:cubicBezTo>
                  <a:lnTo>
                    <a:pt x="5036" y="492"/>
                  </a:lnTo>
                  <a:cubicBezTo>
                    <a:pt x="4977" y="373"/>
                    <a:pt x="4917" y="313"/>
                    <a:pt x="4783" y="313"/>
                  </a:cubicBezTo>
                  <a:lnTo>
                    <a:pt x="4723" y="313"/>
                  </a:lnTo>
                  <a:lnTo>
                    <a:pt x="4470" y="373"/>
                  </a:lnTo>
                  <a:cubicBezTo>
                    <a:pt x="4410" y="433"/>
                    <a:pt x="4291" y="433"/>
                    <a:pt x="4232" y="433"/>
                  </a:cubicBezTo>
                  <a:lnTo>
                    <a:pt x="2802" y="433"/>
                  </a:lnTo>
                  <a:cubicBezTo>
                    <a:pt x="2682" y="433"/>
                    <a:pt x="2548" y="373"/>
                    <a:pt x="2489" y="373"/>
                  </a:cubicBezTo>
                  <a:cubicBezTo>
                    <a:pt x="2116" y="373"/>
                    <a:pt x="1684" y="313"/>
                    <a:pt x="1312" y="239"/>
                  </a:cubicBezTo>
                  <a:cubicBezTo>
                    <a:pt x="939" y="179"/>
                    <a:pt x="567" y="60"/>
                    <a:pt x="194"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2"/>
          <p:cNvSpPr/>
          <p:nvPr/>
        </p:nvSpPr>
        <p:spPr>
          <a:xfrm>
            <a:off x="10641537" y="4405492"/>
            <a:ext cx="521471" cy="429134"/>
          </a:xfrm>
          <a:custGeom>
            <a:avLst/>
            <a:gdLst/>
            <a:ahLst/>
            <a:cxnLst/>
            <a:rect l="l" t="t" r="r" b="b"/>
            <a:pathLst>
              <a:path w="12539" h="10315" extrusionOk="0">
                <a:moveTo>
                  <a:pt x="9230" y="1"/>
                </a:moveTo>
                <a:cubicBezTo>
                  <a:pt x="6986" y="1"/>
                  <a:pt x="4028" y="861"/>
                  <a:pt x="2364" y="3039"/>
                </a:cubicBezTo>
                <a:cubicBezTo>
                  <a:pt x="1" y="6263"/>
                  <a:pt x="1080" y="10315"/>
                  <a:pt x="4496" y="10315"/>
                </a:cubicBezTo>
                <a:cubicBezTo>
                  <a:pt x="4569" y="10315"/>
                  <a:pt x="4643" y="10313"/>
                  <a:pt x="4718" y="10309"/>
                </a:cubicBezTo>
                <a:cubicBezTo>
                  <a:pt x="8382" y="10116"/>
                  <a:pt x="12539" y="1371"/>
                  <a:pt x="11988" y="745"/>
                </a:cubicBezTo>
                <a:cubicBezTo>
                  <a:pt x="11541" y="277"/>
                  <a:pt x="10500" y="1"/>
                  <a:pt x="9230"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
          <p:cNvSpPr/>
          <p:nvPr/>
        </p:nvSpPr>
        <p:spPr>
          <a:xfrm>
            <a:off x="10680339" y="4474220"/>
            <a:ext cx="389763" cy="422187"/>
          </a:xfrm>
          <a:custGeom>
            <a:avLst/>
            <a:gdLst/>
            <a:ahLst/>
            <a:cxnLst/>
            <a:rect l="l" t="t" r="r" b="b"/>
            <a:pathLst>
              <a:path w="9372" h="10148" extrusionOk="0">
                <a:moveTo>
                  <a:pt x="9225" y="0"/>
                </a:moveTo>
                <a:cubicBezTo>
                  <a:pt x="9199" y="0"/>
                  <a:pt x="9168" y="9"/>
                  <a:pt x="9133" y="32"/>
                </a:cubicBezTo>
                <a:cubicBezTo>
                  <a:pt x="9133" y="32"/>
                  <a:pt x="8939" y="91"/>
                  <a:pt x="8626" y="270"/>
                </a:cubicBezTo>
                <a:cubicBezTo>
                  <a:pt x="8328" y="464"/>
                  <a:pt x="7822" y="777"/>
                  <a:pt x="7271" y="1149"/>
                </a:cubicBezTo>
                <a:cubicBezTo>
                  <a:pt x="6764" y="1447"/>
                  <a:pt x="6153" y="1894"/>
                  <a:pt x="5528" y="2386"/>
                </a:cubicBezTo>
                <a:cubicBezTo>
                  <a:pt x="5215" y="2639"/>
                  <a:pt x="4842" y="2937"/>
                  <a:pt x="4529" y="3190"/>
                </a:cubicBezTo>
                <a:cubicBezTo>
                  <a:pt x="4231" y="3503"/>
                  <a:pt x="3919" y="3816"/>
                  <a:pt x="3606" y="4054"/>
                </a:cubicBezTo>
                <a:cubicBezTo>
                  <a:pt x="3352" y="4367"/>
                  <a:pt x="3040" y="4739"/>
                  <a:pt x="2742" y="5052"/>
                </a:cubicBezTo>
                <a:cubicBezTo>
                  <a:pt x="2488" y="5365"/>
                  <a:pt x="2235" y="5678"/>
                  <a:pt x="1997" y="5991"/>
                </a:cubicBezTo>
                <a:cubicBezTo>
                  <a:pt x="1863" y="6169"/>
                  <a:pt x="1744" y="6363"/>
                  <a:pt x="1624" y="6482"/>
                </a:cubicBezTo>
                <a:cubicBezTo>
                  <a:pt x="1490" y="6661"/>
                  <a:pt x="1431" y="6795"/>
                  <a:pt x="1312" y="6974"/>
                </a:cubicBezTo>
                <a:cubicBezTo>
                  <a:pt x="1118" y="7287"/>
                  <a:pt x="939" y="7600"/>
                  <a:pt x="805" y="7912"/>
                </a:cubicBezTo>
                <a:cubicBezTo>
                  <a:pt x="745" y="8032"/>
                  <a:pt x="686" y="8151"/>
                  <a:pt x="626" y="8345"/>
                </a:cubicBezTo>
                <a:cubicBezTo>
                  <a:pt x="567" y="8464"/>
                  <a:pt x="507" y="8598"/>
                  <a:pt x="433" y="8717"/>
                </a:cubicBezTo>
                <a:cubicBezTo>
                  <a:pt x="313" y="8970"/>
                  <a:pt x="254" y="9149"/>
                  <a:pt x="194" y="9343"/>
                </a:cubicBezTo>
                <a:cubicBezTo>
                  <a:pt x="135" y="9521"/>
                  <a:pt x="135" y="9641"/>
                  <a:pt x="60" y="9775"/>
                </a:cubicBezTo>
                <a:cubicBezTo>
                  <a:pt x="60" y="9834"/>
                  <a:pt x="1" y="9894"/>
                  <a:pt x="1" y="9894"/>
                </a:cubicBezTo>
                <a:cubicBezTo>
                  <a:pt x="1" y="10013"/>
                  <a:pt x="60" y="10088"/>
                  <a:pt x="135" y="10147"/>
                </a:cubicBezTo>
                <a:cubicBezTo>
                  <a:pt x="194" y="10147"/>
                  <a:pt x="313" y="10147"/>
                  <a:pt x="373" y="10013"/>
                </a:cubicBezTo>
                <a:cubicBezTo>
                  <a:pt x="373" y="10013"/>
                  <a:pt x="433" y="9834"/>
                  <a:pt x="567" y="9462"/>
                </a:cubicBezTo>
                <a:cubicBezTo>
                  <a:pt x="626" y="9343"/>
                  <a:pt x="745" y="9089"/>
                  <a:pt x="879" y="8896"/>
                </a:cubicBezTo>
                <a:cubicBezTo>
                  <a:pt x="939" y="8777"/>
                  <a:pt x="999" y="8657"/>
                  <a:pt x="1058" y="8523"/>
                </a:cubicBezTo>
                <a:cubicBezTo>
                  <a:pt x="1118" y="8404"/>
                  <a:pt x="1177" y="8285"/>
                  <a:pt x="1252" y="8151"/>
                </a:cubicBezTo>
                <a:cubicBezTo>
                  <a:pt x="1431" y="7853"/>
                  <a:pt x="1624" y="7600"/>
                  <a:pt x="1803" y="7287"/>
                </a:cubicBezTo>
                <a:cubicBezTo>
                  <a:pt x="1997" y="6974"/>
                  <a:pt x="2235" y="6661"/>
                  <a:pt x="2488" y="6363"/>
                </a:cubicBezTo>
                <a:cubicBezTo>
                  <a:pt x="2667" y="6050"/>
                  <a:pt x="2980" y="5737"/>
                  <a:pt x="3233" y="5425"/>
                </a:cubicBezTo>
                <a:cubicBezTo>
                  <a:pt x="3487" y="5171"/>
                  <a:pt x="3785" y="4873"/>
                  <a:pt x="4097" y="4561"/>
                </a:cubicBezTo>
                <a:cubicBezTo>
                  <a:pt x="4410" y="4248"/>
                  <a:pt x="4663" y="3935"/>
                  <a:pt x="4976" y="3682"/>
                </a:cubicBezTo>
                <a:cubicBezTo>
                  <a:pt x="5274" y="3384"/>
                  <a:pt x="5587" y="3130"/>
                  <a:pt x="5900" y="2877"/>
                </a:cubicBezTo>
                <a:cubicBezTo>
                  <a:pt x="6526" y="2386"/>
                  <a:pt x="7077" y="1894"/>
                  <a:pt x="7583" y="1521"/>
                </a:cubicBezTo>
                <a:cubicBezTo>
                  <a:pt x="8075" y="1149"/>
                  <a:pt x="8507" y="836"/>
                  <a:pt x="8820" y="643"/>
                </a:cubicBezTo>
                <a:cubicBezTo>
                  <a:pt x="9133" y="464"/>
                  <a:pt x="9311" y="330"/>
                  <a:pt x="9311" y="330"/>
                </a:cubicBezTo>
                <a:cubicBezTo>
                  <a:pt x="9371" y="270"/>
                  <a:pt x="9371" y="210"/>
                  <a:pt x="9371" y="91"/>
                </a:cubicBezTo>
                <a:cubicBezTo>
                  <a:pt x="9329" y="50"/>
                  <a:pt x="9288" y="0"/>
                  <a:pt x="9225"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
          <p:cNvSpPr/>
          <p:nvPr/>
        </p:nvSpPr>
        <p:spPr>
          <a:xfrm>
            <a:off x="10868690" y="4425919"/>
            <a:ext cx="209437" cy="202690"/>
          </a:xfrm>
          <a:custGeom>
            <a:avLst/>
            <a:gdLst/>
            <a:ahLst/>
            <a:cxnLst/>
            <a:rect l="l" t="t" r="r" b="b"/>
            <a:pathLst>
              <a:path w="5036" h="4872" extrusionOk="0">
                <a:moveTo>
                  <a:pt x="939" y="1"/>
                </a:moveTo>
                <a:cubicBezTo>
                  <a:pt x="879" y="1"/>
                  <a:pt x="745" y="75"/>
                  <a:pt x="745" y="195"/>
                </a:cubicBezTo>
                <a:lnTo>
                  <a:pt x="745" y="746"/>
                </a:lnTo>
                <a:lnTo>
                  <a:pt x="745" y="999"/>
                </a:lnTo>
                <a:lnTo>
                  <a:pt x="745" y="1312"/>
                </a:lnTo>
                <a:lnTo>
                  <a:pt x="686" y="1804"/>
                </a:lnTo>
                <a:lnTo>
                  <a:pt x="686" y="2116"/>
                </a:lnTo>
                <a:lnTo>
                  <a:pt x="626" y="2370"/>
                </a:lnTo>
                <a:cubicBezTo>
                  <a:pt x="626" y="2429"/>
                  <a:pt x="626" y="2548"/>
                  <a:pt x="566" y="2608"/>
                </a:cubicBezTo>
                <a:lnTo>
                  <a:pt x="507" y="2861"/>
                </a:lnTo>
                <a:lnTo>
                  <a:pt x="447" y="3174"/>
                </a:lnTo>
                <a:cubicBezTo>
                  <a:pt x="447" y="3234"/>
                  <a:pt x="447" y="3293"/>
                  <a:pt x="373" y="3427"/>
                </a:cubicBezTo>
                <a:lnTo>
                  <a:pt x="313" y="3666"/>
                </a:lnTo>
                <a:cubicBezTo>
                  <a:pt x="313" y="3725"/>
                  <a:pt x="254" y="3859"/>
                  <a:pt x="254" y="3919"/>
                </a:cubicBezTo>
                <a:cubicBezTo>
                  <a:pt x="194" y="4038"/>
                  <a:pt x="194" y="4098"/>
                  <a:pt x="134" y="4172"/>
                </a:cubicBezTo>
                <a:cubicBezTo>
                  <a:pt x="134" y="4232"/>
                  <a:pt x="75" y="4351"/>
                  <a:pt x="75" y="4411"/>
                </a:cubicBezTo>
                <a:cubicBezTo>
                  <a:pt x="0" y="4470"/>
                  <a:pt x="0" y="4604"/>
                  <a:pt x="0" y="4664"/>
                </a:cubicBezTo>
                <a:cubicBezTo>
                  <a:pt x="55" y="4796"/>
                  <a:pt x="168" y="4871"/>
                  <a:pt x="301" y="4871"/>
                </a:cubicBezTo>
                <a:cubicBezTo>
                  <a:pt x="348" y="4871"/>
                  <a:pt x="397" y="4862"/>
                  <a:pt x="447" y="4843"/>
                </a:cubicBezTo>
                <a:lnTo>
                  <a:pt x="686" y="4783"/>
                </a:lnTo>
                <a:cubicBezTo>
                  <a:pt x="820" y="4723"/>
                  <a:pt x="879" y="4723"/>
                  <a:pt x="939" y="4723"/>
                </a:cubicBezTo>
                <a:cubicBezTo>
                  <a:pt x="1058" y="4664"/>
                  <a:pt x="1118" y="4664"/>
                  <a:pt x="1252" y="4664"/>
                </a:cubicBezTo>
                <a:cubicBezTo>
                  <a:pt x="1311" y="4604"/>
                  <a:pt x="1371" y="4604"/>
                  <a:pt x="1490" y="4604"/>
                </a:cubicBezTo>
                <a:lnTo>
                  <a:pt x="1743" y="4545"/>
                </a:lnTo>
                <a:lnTo>
                  <a:pt x="3665" y="4545"/>
                </a:lnTo>
                <a:cubicBezTo>
                  <a:pt x="4038" y="4604"/>
                  <a:pt x="4410" y="4664"/>
                  <a:pt x="4782" y="4664"/>
                </a:cubicBezTo>
                <a:cubicBezTo>
                  <a:pt x="4822" y="4681"/>
                  <a:pt x="4855" y="4689"/>
                  <a:pt x="4882" y="4689"/>
                </a:cubicBezTo>
                <a:cubicBezTo>
                  <a:pt x="4946" y="4689"/>
                  <a:pt x="4976" y="4646"/>
                  <a:pt x="4976" y="4604"/>
                </a:cubicBezTo>
                <a:cubicBezTo>
                  <a:pt x="5036" y="4470"/>
                  <a:pt x="4976" y="4411"/>
                  <a:pt x="4917" y="4351"/>
                </a:cubicBezTo>
                <a:cubicBezTo>
                  <a:pt x="4723" y="4291"/>
                  <a:pt x="4544" y="4232"/>
                  <a:pt x="4350" y="4172"/>
                </a:cubicBezTo>
                <a:cubicBezTo>
                  <a:pt x="4172" y="4172"/>
                  <a:pt x="3978" y="4098"/>
                  <a:pt x="3725" y="4038"/>
                </a:cubicBezTo>
                <a:cubicBezTo>
                  <a:pt x="3546" y="4038"/>
                  <a:pt x="3352" y="3979"/>
                  <a:pt x="3174" y="3979"/>
                </a:cubicBezTo>
                <a:cubicBezTo>
                  <a:pt x="2980" y="3979"/>
                  <a:pt x="2801" y="3919"/>
                  <a:pt x="2607" y="3919"/>
                </a:cubicBezTo>
                <a:lnTo>
                  <a:pt x="1684" y="3919"/>
                </a:lnTo>
                <a:lnTo>
                  <a:pt x="1431" y="3979"/>
                </a:lnTo>
                <a:lnTo>
                  <a:pt x="1118" y="3979"/>
                </a:lnTo>
                <a:cubicBezTo>
                  <a:pt x="1025" y="4025"/>
                  <a:pt x="932" y="4035"/>
                  <a:pt x="868" y="4037"/>
                </a:cubicBezTo>
                <a:lnTo>
                  <a:pt x="868" y="4037"/>
                </a:lnTo>
                <a:cubicBezTo>
                  <a:pt x="940" y="3922"/>
                  <a:pt x="948" y="3769"/>
                  <a:pt x="999" y="3606"/>
                </a:cubicBezTo>
                <a:cubicBezTo>
                  <a:pt x="999" y="3487"/>
                  <a:pt x="1058" y="3427"/>
                  <a:pt x="1058" y="3293"/>
                </a:cubicBezTo>
                <a:lnTo>
                  <a:pt x="1118" y="2980"/>
                </a:lnTo>
                <a:cubicBezTo>
                  <a:pt x="1192" y="2802"/>
                  <a:pt x="1192" y="2608"/>
                  <a:pt x="1192" y="2429"/>
                </a:cubicBezTo>
                <a:lnTo>
                  <a:pt x="1252" y="2176"/>
                </a:lnTo>
                <a:lnTo>
                  <a:pt x="1252" y="1863"/>
                </a:lnTo>
                <a:lnTo>
                  <a:pt x="1252" y="1312"/>
                </a:lnTo>
                <a:lnTo>
                  <a:pt x="1252" y="999"/>
                </a:lnTo>
                <a:lnTo>
                  <a:pt x="1192" y="686"/>
                </a:lnTo>
                <a:cubicBezTo>
                  <a:pt x="1192" y="507"/>
                  <a:pt x="1118" y="314"/>
                  <a:pt x="1118" y="135"/>
                </a:cubicBezTo>
                <a:cubicBezTo>
                  <a:pt x="1118" y="75"/>
                  <a:pt x="1058" y="1"/>
                  <a:pt x="939" y="1"/>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
          <p:cNvSpPr/>
          <p:nvPr/>
        </p:nvSpPr>
        <p:spPr>
          <a:xfrm>
            <a:off x="10755323" y="4526973"/>
            <a:ext cx="245369" cy="220080"/>
          </a:xfrm>
          <a:custGeom>
            <a:avLst/>
            <a:gdLst/>
            <a:ahLst/>
            <a:cxnLst/>
            <a:rect l="l" t="t" r="r" b="b"/>
            <a:pathLst>
              <a:path w="5900" h="5290" extrusionOk="0">
                <a:moveTo>
                  <a:pt x="492" y="0"/>
                </a:moveTo>
                <a:cubicBezTo>
                  <a:pt x="373" y="0"/>
                  <a:pt x="313" y="119"/>
                  <a:pt x="313" y="179"/>
                </a:cubicBezTo>
                <a:lnTo>
                  <a:pt x="313" y="805"/>
                </a:lnTo>
                <a:lnTo>
                  <a:pt x="313" y="1058"/>
                </a:lnTo>
                <a:lnTo>
                  <a:pt x="313" y="1371"/>
                </a:lnTo>
                <a:lnTo>
                  <a:pt x="313" y="1982"/>
                </a:lnTo>
                <a:cubicBezTo>
                  <a:pt x="253" y="2175"/>
                  <a:pt x="253" y="2354"/>
                  <a:pt x="253" y="2548"/>
                </a:cubicBezTo>
                <a:cubicBezTo>
                  <a:pt x="194" y="3352"/>
                  <a:pt x="119" y="4157"/>
                  <a:pt x="0" y="4901"/>
                </a:cubicBezTo>
                <a:lnTo>
                  <a:pt x="0" y="5095"/>
                </a:lnTo>
                <a:cubicBezTo>
                  <a:pt x="97" y="5192"/>
                  <a:pt x="244" y="5290"/>
                  <a:pt x="360" y="5290"/>
                </a:cubicBezTo>
                <a:cubicBezTo>
                  <a:pt x="386" y="5290"/>
                  <a:pt x="410" y="5285"/>
                  <a:pt x="432" y="5274"/>
                </a:cubicBezTo>
                <a:lnTo>
                  <a:pt x="492" y="5274"/>
                </a:lnTo>
                <a:lnTo>
                  <a:pt x="745" y="5155"/>
                </a:lnTo>
                <a:cubicBezTo>
                  <a:pt x="864" y="5095"/>
                  <a:pt x="939" y="5095"/>
                  <a:pt x="1058" y="5021"/>
                </a:cubicBezTo>
                <a:cubicBezTo>
                  <a:pt x="1177" y="5021"/>
                  <a:pt x="1237" y="4961"/>
                  <a:pt x="1371" y="4961"/>
                </a:cubicBezTo>
                <a:cubicBezTo>
                  <a:pt x="1490" y="4901"/>
                  <a:pt x="1549" y="4901"/>
                  <a:pt x="1684" y="4901"/>
                </a:cubicBezTo>
                <a:cubicBezTo>
                  <a:pt x="1922" y="4842"/>
                  <a:pt x="2116" y="4842"/>
                  <a:pt x="2354" y="4782"/>
                </a:cubicBezTo>
                <a:cubicBezTo>
                  <a:pt x="2428" y="4782"/>
                  <a:pt x="2548" y="4782"/>
                  <a:pt x="2667" y="4723"/>
                </a:cubicBezTo>
                <a:lnTo>
                  <a:pt x="2980" y="4723"/>
                </a:lnTo>
                <a:cubicBezTo>
                  <a:pt x="3471" y="4648"/>
                  <a:pt x="3918" y="4648"/>
                  <a:pt x="4350" y="4648"/>
                </a:cubicBezTo>
                <a:lnTo>
                  <a:pt x="5706" y="4648"/>
                </a:lnTo>
                <a:cubicBezTo>
                  <a:pt x="5780" y="4648"/>
                  <a:pt x="5840" y="4589"/>
                  <a:pt x="5900" y="4529"/>
                </a:cubicBezTo>
                <a:cubicBezTo>
                  <a:pt x="5900" y="4410"/>
                  <a:pt x="5840" y="4350"/>
                  <a:pt x="5706" y="4276"/>
                </a:cubicBezTo>
                <a:cubicBezTo>
                  <a:pt x="5527" y="4276"/>
                  <a:pt x="5274" y="4216"/>
                  <a:pt x="5036" y="4216"/>
                </a:cubicBezTo>
                <a:cubicBezTo>
                  <a:pt x="4842" y="4157"/>
                  <a:pt x="4589" y="4157"/>
                  <a:pt x="4350" y="4157"/>
                </a:cubicBezTo>
                <a:cubicBezTo>
                  <a:pt x="4097" y="4157"/>
                  <a:pt x="3918" y="4097"/>
                  <a:pt x="3665" y="4097"/>
                </a:cubicBezTo>
                <a:lnTo>
                  <a:pt x="2980" y="4097"/>
                </a:lnTo>
                <a:cubicBezTo>
                  <a:pt x="2860" y="4097"/>
                  <a:pt x="2726" y="4157"/>
                  <a:pt x="2607" y="4157"/>
                </a:cubicBezTo>
                <a:lnTo>
                  <a:pt x="2294" y="4157"/>
                </a:lnTo>
                <a:lnTo>
                  <a:pt x="1922" y="4216"/>
                </a:lnTo>
                <a:cubicBezTo>
                  <a:pt x="1803" y="4216"/>
                  <a:pt x="1684" y="4216"/>
                  <a:pt x="1549" y="4276"/>
                </a:cubicBezTo>
                <a:cubicBezTo>
                  <a:pt x="1430" y="4276"/>
                  <a:pt x="1371" y="4276"/>
                  <a:pt x="1237" y="4350"/>
                </a:cubicBezTo>
                <a:cubicBezTo>
                  <a:pt x="1117" y="4350"/>
                  <a:pt x="998" y="4350"/>
                  <a:pt x="864" y="4410"/>
                </a:cubicBezTo>
                <a:cubicBezTo>
                  <a:pt x="807" y="4438"/>
                  <a:pt x="751" y="4453"/>
                  <a:pt x="700" y="4467"/>
                </a:cubicBezTo>
                <a:lnTo>
                  <a:pt x="700" y="4467"/>
                </a:lnTo>
                <a:cubicBezTo>
                  <a:pt x="727" y="4244"/>
                  <a:pt x="745" y="4023"/>
                  <a:pt x="745" y="3784"/>
                </a:cubicBezTo>
                <a:lnTo>
                  <a:pt x="805" y="3158"/>
                </a:lnTo>
                <a:lnTo>
                  <a:pt x="805" y="2607"/>
                </a:lnTo>
                <a:lnTo>
                  <a:pt x="805" y="1982"/>
                </a:lnTo>
                <a:lnTo>
                  <a:pt x="805" y="1371"/>
                </a:lnTo>
                <a:lnTo>
                  <a:pt x="745" y="1058"/>
                </a:lnTo>
                <a:lnTo>
                  <a:pt x="745" y="745"/>
                </a:lnTo>
                <a:cubicBezTo>
                  <a:pt x="745" y="551"/>
                  <a:pt x="685" y="373"/>
                  <a:pt x="685" y="179"/>
                </a:cubicBezTo>
                <a:cubicBezTo>
                  <a:pt x="626" y="60"/>
                  <a:pt x="566" y="0"/>
                  <a:pt x="492"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2"/>
          <p:cNvSpPr/>
          <p:nvPr/>
        </p:nvSpPr>
        <p:spPr>
          <a:xfrm>
            <a:off x="1535389" y="2701751"/>
            <a:ext cx="189017" cy="188461"/>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2"/>
          <p:cNvSpPr/>
          <p:nvPr/>
        </p:nvSpPr>
        <p:spPr>
          <a:xfrm>
            <a:off x="1612825" y="2771768"/>
            <a:ext cx="75025" cy="90528"/>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2"/>
          <p:cNvSpPr/>
          <p:nvPr/>
        </p:nvSpPr>
        <p:spPr>
          <a:xfrm>
            <a:off x="1669843" y="2655280"/>
            <a:ext cx="214427" cy="196491"/>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
          <p:cNvSpPr/>
          <p:nvPr/>
        </p:nvSpPr>
        <p:spPr>
          <a:xfrm>
            <a:off x="1651875" y="2709823"/>
            <a:ext cx="79974" cy="136998"/>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2"/>
          <p:cNvSpPr/>
          <p:nvPr/>
        </p:nvSpPr>
        <p:spPr>
          <a:xfrm>
            <a:off x="1739835" y="2717228"/>
            <a:ext cx="20503" cy="115947"/>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
          <p:cNvSpPr/>
          <p:nvPr/>
        </p:nvSpPr>
        <p:spPr>
          <a:xfrm>
            <a:off x="1488935" y="3011653"/>
            <a:ext cx="127051" cy="64984"/>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
          <p:cNvSpPr/>
          <p:nvPr/>
        </p:nvSpPr>
        <p:spPr>
          <a:xfrm>
            <a:off x="1592407" y="2911223"/>
            <a:ext cx="123932" cy="168035"/>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
          <p:cNvSpPr/>
          <p:nvPr/>
        </p:nvSpPr>
        <p:spPr>
          <a:xfrm>
            <a:off x="1643809" y="2812706"/>
            <a:ext cx="185940" cy="260934"/>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
          <p:cNvSpPr/>
          <p:nvPr/>
        </p:nvSpPr>
        <p:spPr>
          <a:xfrm>
            <a:off x="1612825" y="2849276"/>
            <a:ext cx="158034" cy="229981"/>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
          <p:cNvSpPr/>
          <p:nvPr/>
        </p:nvSpPr>
        <p:spPr>
          <a:xfrm>
            <a:off x="1703279" y="2805135"/>
            <a:ext cx="227444" cy="248079"/>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
          <p:cNvSpPr/>
          <p:nvPr/>
        </p:nvSpPr>
        <p:spPr>
          <a:xfrm>
            <a:off x="1783210" y="2895745"/>
            <a:ext cx="62008" cy="62030"/>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
          <p:cNvSpPr/>
          <p:nvPr/>
        </p:nvSpPr>
        <p:spPr>
          <a:xfrm>
            <a:off x="1848296" y="2867248"/>
            <a:ext cx="61967" cy="407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
          <p:cNvSpPr/>
          <p:nvPr/>
        </p:nvSpPr>
        <p:spPr>
          <a:xfrm>
            <a:off x="1819768" y="2867248"/>
            <a:ext cx="20503" cy="20469"/>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
          <p:cNvSpPr/>
          <p:nvPr/>
        </p:nvSpPr>
        <p:spPr>
          <a:xfrm>
            <a:off x="1388583" y="3120734"/>
            <a:ext cx="41547" cy="35987"/>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
          <p:cNvSpPr/>
          <p:nvPr/>
        </p:nvSpPr>
        <p:spPr>
          <a:xfrm>
            <a:off x="1329072" y="3190128"/>
            <a:ext cx="31024" cy="46512"/>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
          <p:cNvSpPr/>
          <p:nvPr/>
        </p:nvSpPr>
        <p:spPr>
          <a:xfrm>
            <a:off x="1313599" y="3280614"/>
            <a:ext cx="15513" cy="53959"/>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
          <p:cNvSpPr/>
          <p:nvPr/>
        </p:nvSpPr>
        <p:spPr>
          <a:xfrm>
            <a:off x="1339633" y="3373597"/>
            <a:ext cx="40923" cy="46512"/>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
          <p:cNvSpPr/>
          <p:nvPr/>
        </p:nvSpPr>
        <p:spPr>
          <a:xfrm>
            <a:off x="1409003" y="3439496"/>
            <a:ext cx="57059" cy="3062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
          <p:cNvSpPr/>
          <p:nvPr/>
        </p:nvSpPr>
        <p:spPr>
          <a:xfrm>
            <a:off x="1501951" y="3471530"/>
            <a:ext cx="59512" cy="20469"/>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
          <p:cNvSpPr/>
          <p:nvPr/>
        </p:nvSpPr>
        <p:spPr>
          <a:xfrm>
            <a:off x="1600432" y="3486342"/>
            <a:ext cx="58930" cy="21176"/>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
          <p:cNvSpPr/>
          <p:nvPr/>
        </p:nvSpPr>
        <p:spPr>
          <a:xfrm>
            <a:off x="1695877" y="3501527"/>
            <a:ext cx="61967" cy="27042"/>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
          <p:cNvSpPr/>
          <p:nvPr/>
        </p:nvSpPr>
        <p:spPr>
          <a:xfrm>
            <a:off x="1791279" y="3530024"/>
            <a:ext cx="57059" cy="38608"/>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
          <p:cNvSpPr/>
          <p:nvPr/>
        </p:nvSpPr>
        <p:spPr>
          <a:xfrm>
            <a:off x="1871211" y="3588186"/>
            <a:ext cx="44000" cy="52960"/>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
          <p:cNvSpPr/>
          <p:nvPr/>
        </p:nvSpPr>
        <p:spPr>
          <a:xfrm>
            <a:off x="1932858" y="3672931"/>
            <a:ext cx="31024" cy="60533"/>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
          <p:cNvSpPr/>
          <p:nvPr/>
        </p:nvSpPr>
        <p:spPr>
          <a:xfrm>
            <a:off x="1953902" y="3768409"/>
            <a:ext cx="18007" cy="62655"/>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
          <p:cNvSpPr/>
          <p:nvPr/>
        </p:nvSpPr>
        <p:spPr>
          <a:xfrm>
            <a:off x="1943381" y="3868506"/>
            <a:ext cx="26075" cy="62945"/>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
          <p:cNvSpPr/>
          <p:nvPr/>
        </p:nvSpPr>
        <p:spPr>
          <a:xfrm>
            <a:off x="1912396" y="3963902"/>
            <a:ext cx="35974" cy="61448"/>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
          <p:cNvSpPr/>
          <p:nvPr/>
        </p:nvSpPr>
        <p:spPr>
          <a:xfrm>
            <a:off x="1858194" y="4056801"/>
            <a:ext cx="39051" cy="56621"/>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
          <p:cNvSpPr/>
          <p:nvPr/>
        </p:nvSpPr>
        <p:spPr>
          <a:xfrm>
            <a:off x="1806750" y="4143627"/>
            <a:ext cx="44042" cy="54707"/>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
          <p:cNvSpPr/>
          <p:nvPr/>
        </p:nvSpPr>
        <p:spPr>
          <a:xfrm>
            <a:off x="1749774" y="4226624"/>
            <a:ext cx="46495" cy="52503"/>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
          <p:cNvSpPr/>
          <p:nvPr/>
        </p:nvSpPr>
        <p:spPr>
          <a:xfrm>
            <a:off x="1690304" y="4306378"/>
            <a:ext cx="46495" cy="52461"/>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
          <p:cNvSpPr/>
          <p:nvPr/>
        </p:nvSpPr>
        <p:spPr>
          <a:xfrm>
            <a:off x="1631415" y="4384674"/>
            <a:ext cx="46537" cy="51879"/>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
          <p:cNvSpPr/>
          <p:nvPr/>
        </p:nvSpPr>
        <p:spPr>
          <a:xfrm>
            <a:off x="1571945" y="4464011"/>
            <a:ext cx="44042" cy="52503"/>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
          <p:cNvSpPr/>
          <p:nvPr/>
        </p:nvSpPr>
        <p:spPr>
          <a:xfrm>
            <a:off x="1519918" y="4545594"/>
            <a:ext cx="39051" cy="53710"/>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
          <p:cNvSpPr/>
          <p:nvPr/>
        </p:nvSpPr>
        <p:spPr>
          <a:xfrm>
            <a:off x="1476541" y="4632586"/>
            <a:ext cx="33478" cy="56289"/>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
          <p:cNvSpPr/>
          <p:nvPr/>
        </p:nvSpPr>
        <p:spPr>
          <a:xfrm>
            <a:off x="1463525" y="4726567"/>
            <a:ext cx="15554" cy="59534"/>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
          <p:cNvSpPr/>
          <p:nvPr/>
        </p:nvSpPr>
        <p:spPr>
          <a:xfrm>
            <a:off x="1470969" y="4825957"/>
            <a:ext cx="33478" cy="53127"/>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
          <p:cNvSpPr/>
          <p:nvPr/>
        </p:nvSpPr>
        <p:spPr>
          <a:xfrm>
            <a:off x="1522995" y="4910661"/>
            <a:ext cx="48991" cy="39689"/>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
          <p:cNvSpPr/>
          <p:nvPr/>
        </p:nvSpPr>
        <p:spPr>
          <a:xfrm>
            <a:off x="1607876" y="4961459"/>
            <a:ext cx="54564" cy="20510"/>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
          <p:cNvSpPr/>
          <p:nvPr/>
        </p:nvSpPr>
        <p:spPr>
          <a:xfrm>
            <a:off x="1705774" y="4966409"/>
            <a:ext cx="54564" cy="15560"/>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
          <p:cNvSpPr/>
          <p:nvPr/>
        </p:nvSpPr>
        <p:spPr>
          <a:xfrm>
            <a:off x="1804296" y="4937162"/>
            <a:ext cx="48991" cy="21884"/>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221" name="Google Shape;221;p2"/>
          <p:cNvGrpSpPr/>
          <p:nvPr/>
        </p:nvGrpSpPr>
        <p:grpSpPr>
          <a:xfrm>
            <a:off x="8762343" y="3721509"/>
            <a:ext cx="2160560" cy="2677165"/>
            <a:chOff x="6635701" y="3318066"/>
            <a:chExt cx="1194363" cy="1479953"/>
          </a:xfrm>
        </p:grpSpPr>
        <p:sp>
          <p:nvSpPr>
            <p:cNvPr id="222" name="Google Shape;222;p2"/>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2"/>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2"/>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305" name="Google Shape;305;p2"/>
          <p:cNvSpPr/>
          <p:nvPr/>
        </p:nvSpPr>
        <p:spPr>
          <a:xfrm>
            <a:off x="1366292" y="5166768"/>
            <a:ext cx="244122" cy="96020"/>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
          <p:cNvSpPr/>
          <p:nvPr/>
        </p:nvSpPr>
        <p:spPr>
          <a:xfrm>
            <a:off x="1432542" y="5183368"/>
            <a:ext cx="211308" cy="44016"/>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
          <p:cNvSpPr/>
          <p:nvPr/>
        </p:nvSpPr>
        <p:spPr>
          <a:xfrm>
            <a:off x="1388583" y="4959711"/>
            <a:ext cx="214385" cy="182804"/>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
          <p:cNvSpPr/>
          <p:nvPr/>
        </p:nvSpPr>
        <p:spPr>
          <a:xfrm>
            <a:off x="1450508" y="4999150"/>
            <a:ext cx="188393" cy="163791"/>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
          <p:cNvSpPr/>
          <p:nvPr/>
        </p:nvSpPr>
        <p:spPr>
          <a:xfrm>
            <a:off x="10547966" y="2927073"/>
            <a:ext cx="165853" cy="129135"/>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
          <p:cNvSpPr/>
          <p:nvPr/>
        </p:nvSpPr>
        <p:spPr>
          <a:xfrm>
            <a:off x="10559277" y="3119861"/>
            <a:ext cx="160155" cy="129885"/>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
          <p:cNvSpPr/>
          <p:nvPr/>
        </p:nvSpPr>
        <p:spPr>
          <a:xfrm>
            <a:off x="10559568" y="3312440"/>
            <a:ext cx="151796" cy="115365"/>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
          <p:cNvSpPr/>
          <p:nvPr/>
        </p:nvSpPr>
        <p:spPr>
          <a:xfrm>
            <a:off x="10856297" y="2161370"/>
            <a:ext cx="97939" cy="199528"/>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
          <p:cNvSpPr/>
          <p:nvPr/>
        </p:nvSpPr>
        <p:spPr>
          <a:xfrm>
            <a:off x="10958438" y="2201683"/>
            <a:ext cx="153168" cy="223700"/>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
          <p:cNvSpPr/>
          <p:nvPr/>
        </p:nvSpPr>
        <p:spPr>
          <a:xfrm>
            <a:off x="2803308" y="6174102"/>
            <a:ext cx="39051" cy="86451"/>
          </a:xfrm>
          <a:custGeom>
            <a:avLst/>
            <a:gdLst/>
            <a:ahLst/>
            <a:cxnLst/>
            <a:rect l="l" t="t" r="r" b="b"/>
            <a:pathLst>
              <a:path w="939" h="2078" extrusionOk="0">
                <a:moveTo>
                  <a:pt x="307" y="1"/>
                </a:moveTo>
                <a:cubicBezTo>
                  <a:pt x="170" y="1"/>
                  <a:pt x="46" y="81"/>
                  <a:pt x="0" y="275"/>
                </a:cubicBezTo>
                <a:cubicBezTo>
                  <a:pt x="0" y="588"/>
                  <a:pt x="313" y="901"/>
                  <a:pt x="432" y="1214"/>
                </a:cubicBezTo>
                <a:cubicBezTo>
                  <a:pt x="566" y="1393"/>
                  <a:pt x="805" y="1825"/>
                  <a:pt x="745" y="2018"/>
                </a:cubicBezTo>
                <a:cubicBezTo>
                  <a:pt x="685" y="2078"/>
                  <a:pt x="745" y="2078"/>
                  <a:pt x="805" y="2078"/>
                </a:cubicBezTo>
                <a:cubicBezTo>
                  <a:pt x="939" y="1765"/>
                  <a:pt x="939" y="1452"/>
                  <a:pt x="879" y="1139"/>
                </a:cubicBezTo>
                <a:cubicBezTo>
                  <a:pt x="879" y="841"/>
                  <a:pt x="805" y="156"/>
                  <a:pt x="432" y="22"/>
                </a:cubicBezTo>
                <a:cubicBezTo>
                  <a:pt x="391" y="8"/>
                  <a:pt x="348" y="1"/>
                  <a:pt x="307"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
          <p:cNvSpPr/>
          <p:nvPr/>
        </p:nvSpPr>
        <p:spPr>
          <a:xfrm>
            <a:off x="2860284" y="6161786"/>
            <a:ext cx="33520" cy="90736"/>
          </a:xfrm>
          <a:custGeom>
            <a:avLst/>
            <a:gdLst/>
            <a:ahLst/>
            <a:cxnLst/>
            <a:rect l="l" t="t" r="r" b="b"/>
            <a:pathLst>
              <a:path w="806" h="2181" extrusionOk="0">
                <a:moveTo>
                  <a:pt x="361" y="1"/>
                </a:moveTo>
                <a:cubicBezTo>
                  <a:pt x="220" y="1"/>
                  <a:pt x="89" y="80"/>
                  <a:pt x="60" y="258"/>
                </a:cubicBezTo>
                <a:cubicBezTo>
                  <a:pt x="1" y="631"/>
                  <a:pt x="254" y="1137"/>
                  <a:pt x="314" y="1510"/>
                </a:cubicBezTo>
                <a:cubicBezTo>
                  <a:pt x="373" y="1689"/>
                  <a:pt x="433" y="1882"/>
                  <a:pt x="492" y="2061"/>
                </a:cubicBezTo>
                <a:cubicBezTo>
                  <a:pt x="552" y="2121"/>
                  <a:pt x="626" y="2121"/>
                  <a:pt x="686" y="2180"/>
                </a:cubicBezTo>
                <a:cubicBezTo>
                  <a:pt x="746" y="2180"/>
                  <a:pt x="805" y="2121"/>
                  <a:pt x="805" y="2061"/>
                </a:cubicBezTo>
                <a:lnTo>
                  <a:pt x="805" y="1569"/>
                </a:lnTo>
                <a:cubicBezTo>
                  <a:pt x="805" y="1316"/>
                  <a:pt x="746" y="1137"/>
                  <a:pt x="746" y="884"/>
                </a:cubicBezTo>
                <a:lnTo>
                  <a:pt x="746" y="258"/>
                </a:lnTo>
                <a:cubicBezTo>
                  <a:pt x="683" y="95"/>
                  <a:pt x="516" y="1"/>
                  <a:pt x="361"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
          <p:cNvSpPr/>
          <p:nvPr/>
        </p:nvSpPr>
        <p:spPr>
          <a:xfrm>
            <a:off x="2922251" y="6190118"/>
            <a:ext cx="73944" cy="110580"/>
          </a:xfrm>
          <a:custGeom>
            <a:avLst/>
            <a:gdLst/>
            <a:ahLst/>
            <a:cxnLst/>
            <a:rect l="l" t="t" r="r" b="b"/>
            <a:pathLst>
              <a:path w="1778" h="2658" extrusionOk="0">
                <a:moveTo>
                  <a:pt x="1199" y="1"/>
                </a:moveTo>
                <a:cubicBezTo>
                  <a:pt x="1085" y="1"/>
                  <a:pt x="965" y="43"/>
                  <a:pt x="865" y="143"/>
                </a:cubicBezTo>
                <a:cubicBezTo>
                  <a:pt x="492" y="516"/>
                  <a:pt x="313" y="1127"/>
                  <a:pt x="179" y="1633"/>
                </a:cubicBezTo>
                <a:cubicBezTo>
                  <a:pt x="120" y="1812"/>
                  <a:pt x="1" y="2065"/>
                  <a:pt x="1" y="2319"/>
                </a:cubicBezTo>
                <a:cubicBezTo>
                  <a:pt x="1" y="2378"/>
                  <a:pt x="1" y="2438"/>
                  <a:pt x="60" y="2497"/>
                </a:cubicBezTo>
                <a:lnTo>
                  <a:pt x="60" y="2557"/>
                </a:lnTo>
                <a:cubicBezTo>
                  <a:pt x="90" y="2624"/>
                  <a:pt x="153" y="2657"/>
                  <a:pt x="209" y="2657"/>
                </a:cubicBezTo>
                <a:cubicBezTo>
                  <a:pt x="265" y="2657"/>
                  <a:pt x="313" y="2624"/>
                  <a:pt x="313" y="2557"/>
                </a:cubicBezTo>
                <a:cubicBezTo>
                  <a:pt x="552" y="2438"/>
                  <a:pt x="626" y="2065"/>
                  <a:pt x="745" y="1872"/>
                </a:cubicBezTo>
                <a:cubicBezTo>
                  <a:pt x="924" y="1440"/>
                  <a:pt x="1177" y="948"/>
                  <a:pt x="1550" y="576"/>
                </a:cubicBezTo>
                <a:cubicBezTo>
                  <a:pt x="1778" y="304"/>
                  <a:pt x="1507" y="1"/>
                  <a:pt x="119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
          <p:cNvSpPr/>
          <p:nvPr/>
        </p:nvSpPr>
        <p:spPr>
          <a:xfrm>
            <a:off x="1576893" y="6228601"/>
            <a:ext cx="75857" cy="111288"/>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
          <p:cNvSpPr/>
          <p:nvPr/>
        </p:nvSpPr>
        <p:spPr>
          <a:xfrm>
            <a:off x="1546326" y="6203015"/>
            <a:ext cx="35599" cy="92025"/>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
          <p:cNvSpPr/>
          <p:nvPr/>
        </p:nvSpPr>
        <p:spPr>
          <a:xfrm>
            <a:off x="3175021" y="6225439"/>
            <a:ext cx="83051" cy="116322"/>
          </a:xfrm>
          <a:custGeom>
            <a:avLst/>
            <a:gdLst/>
            <a:ahLst/>
            <a:cxnLst/>
            <a:rect l="l" t="t" r="r" b="b"/>
            <a:pathLst>
              <a:path w="1997" h="2796" extrusionOk="0">
                <a:moveTo>
                  <a:pt x="489" y="0"/>
                </a:moveTo>
                <a:cubicBezTo>
                  <a:pt x="425" y="0"/>
                  <a:pt x="363" y="15"/>
                  <a:pt x="314" y="39"/>
                </a:cubicBezTo>
                <a:cubicBezTo>
                  <a:pt x="135" y="99"/>
                  <a:pt x="60" y="159"/>
                  <a:pt x="60" y="278"/>
                </a:cubicBezTo>
                <a:cubicBezTo>
                  <a:pt x="1" y="412"/>
                  <a:pt x="1" y="591"/>
                  <a:pt x="60" y="725"/>
                </a:cubicBezTo>
                <a:cubicBezTo>
                  <a:pt x="314" y="1023"/>
                  <a:pt x="567" y="1276"/>
                  <a:pt x="805" y="1589"/>
                </a:cubicBezTo>
                <a:cubicBezTo>
                  <a:pt x="1058" y="1902"/>
                  <a:pt x="1178" y="2334"/>
                  <a:pt x="1371" y="2706"/>
                </a:cubicBezTo>
                <a:cubicBezTo>
                  <a:pt x="1401" y="2766"/>
                  <a:pt x="1464" y="2795"/>
                  <a:pt x="1520" y="2795"/>
                </a:cubicBezTo>
                <a:cubicBezTo>
                  <a:pt x="1576" y="2795"/>
                  <a:pt x="1625" y="2766"/>
                  <a:pt x="1625" y="2706"/>
                </a:cubicBezTo>
                <a:cubicBezTo>
                  <a:pt x="1997" y="1842"/>
                  <a:pt x="1371" y="650"/>
                  <a:pt x="746" y="99"/>
                </a:cubicBezTo>
                <a:cubicBezTo>
                  <a:pt x="676" y="29"/>
                  <a:pt x="580" y="0"/>
                  <a:pt x="48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
          <p:cNvSpPr/>
          <p:nvPr/>
        </p:nvSpPr>
        <p:spPr>
          <a:xfrm>
            <a:off x="3196565" y="6162785"/>
            <a:ext cx="79516" cy="120732"/>
          </a:xfrm>
          <a:custGeom>
            <a:avLst/>
            <a:gdLst/>
            <a:ahLst/>
            <a:cxnLst/>
            <a:rect l="l" t="t" r="r" b="b"/>
            <a:pathLst>
              <a:path w="1912" h="2902" extrusionOk="0">
                <a:moveTo>
                  <a:pt x="579" y="1"/>
                </a:moveTo>
                <a:cubicBezTo>
                  <a:pt x="303" y="1"/>
                  <a:pt x="0" y="261"/>
                  <a:pt x="168" y="547"/>
                </a:cubicBezTo>
                <a:cubicBezTo>
                  <a:pt x="481" y="1039"/>
                  <a:pt x="794" y="1545"/>
                  <a:pt x="1107" y="2037"/>
                </a:cubicBezTo>
                <a:cubicBezTo>
                  <a:pt x="1226" y="2231"/>
                  <a:pt x="1405" y="2469"/>
                  <a:pt x="1539" y="2722"/>
                </a:cubicBezTo>
                <a:cubicBezTo>
                  <a:pt x="1658" y="2782"/>
                  <a:pt x="1777" y="2782"/>
                  <a:pt x="1851" y="2901"/>
                </a:cubicBezTo>
                <a:lnTo>
                  <a:pt x="1911" y="2841"/>
                </a:lnTo>
                <a:lnTo>
                  <a:pt x="1851" y="2841"/>
                </a:lnTo>
                <a:cubicBezTo>
                  <a:pt x="1851" y="2782"/>
                  <a:pt x="1911" y="2603"/>
                  <a:pt x="1911" y="2529"/>
                </a:cubicBezTo>
                <a:cubicBezTo>
                  <a:pt x="1777" y="2290"/>
                  <a:pt x="1658" y="2037"/>
                  <a:pt x="1598" y="1724"/>
                </a:cubicBezTo>
                <a:cubicBezTo>
                  <a:pt x="1345" y="1233"/>
                  <a:pt x="1166" y="741"/>
                  <a:pt x="913" y="234"/>
                </a:cubicBezTo>
                <a:cubicBezTo>
                  <a:pt x="853" y="68"/>
                  <a:pt x="719" y="1"/>
                  <a:pt x="57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
          <p:cNvSpPr/>
          <p:nvPr/>
        </p:nvSpPr>
        <p:spPr>
          <a:xfrm>
            <a:off x="3267971" y="6165615"/>
            <a:ext cx="48991" cy="128428"/>
          </a:xfrm>
          <a:custGeom>
            <a:avLst/>
            <a:gdLst/>
            <a:ahLst/>
            <a:cxnLst/>
            <a:rect l="l" t="t" r="r" b="b"/>
            <a:pathLst>
              <a:path w="1178" h="3087" extrusionOk="0">
                <a:moveTo>
                  <a:pt x="381" y="1"/>
                </a:moveTo>
                <a:cubicBezTo>
                  <a:pt x="226" y="1"/>
                  <a:pt x="115" y="114"/>
                  <a:pt x="60" y="300"/>
                </a:cubicBezTo>
                <a:cubicBezTo>
                  <a:pt x="0" y="673"/>
                  <a:pt x="373" y="1224"/>
                  <a:pt x="507" y="1597"/>
                </a:cubicBezTo>
                <a:cubicBezTo>
                  <a:pt x="686" y="2088"/>
                  <a:pt x="686" y="2595"/>
                  <a:pt x="805" y="3086"/>
                </a:cubicBezTo>
                <a:lnTo>
                  <a:pt x="879" y="3086"/>
                </a:lnTo>
                <a:cubicBezTo>
                  <a:pt x="1177" y="2714"/>
                  <a:pt x="1177" y="2029"/>
                  <a:pt x="1177" y="1597"/>
                </a:cubicBezTo>
                <a:cubicBezTo>
                  <a:pt x="1118" y="1105"/>
                  <a:pt x="1118" y="166"/>
                  <a:pt x="566" y="47"/>
                </a:cubicBezTo>
                <a:cubicBezTo>
                  <a:pt x="499" y="16"/>
                  <a:pt x="437" y="1"/>
                  <a:pt x="381"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
          <p:cNvSpPr/>
          <p:nvPr/>
        </p:nvSpPr>
        <p:spPr>
          <a:xfrm>
            <a:off x="10930657" y="6185002"/>
            <a:ext cx="33188" cy="111496"/>
          </a:xfrm>
          <a:custGeom>
            <a:avLst/>
            <a:gdLst/>
            <a:ahLst/>
            <a:cxnLst/>
            <a:rect l="l" t="t" r="r" b="b"/>
            <a:pathLst>
              <a:path w="798" h="2680" extrusionOk="0">
                <a:moveTo>
                  <a:pt x="321" y="1"/>
                </a:moveTo>
                <a:cubicBezTo>
                  <a:pt x="156" y="1"/>
                  <a:pt x="0" y="85"/>
                  <a:pt x="0" y="266"/>
                </a:cubicBezTo>
                <a:cubicBezTo>
                  <a:pt x="0" y="1071"/>
                  <a:pt x="134" y="1875"/>
                  <a:pt x="313" y="2680"/>
                </a:cubicBezTo>
                <a:cubicBezTo>
                  <a:pt x="313" y="2680"/>
                  <a:pt x="373" y="2680"/>
                  <a:pt x="373" y="2620"/>
                </a:cubicBezTo>
                <a:cubicBezTo>
                  <a:pt x="313" y="1875"/>
                  <a:pt x="447" y="1190"/>
                  <a:pt x="685" y="445"/>
                </a:cubicBezTo>
                <a:cubicBezTo>
                  <a:pt x="798" y="160"/>
                  <a:pt x="550" y="1"/>
                  <a:pt x="321"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
          <p:cNvSpPr/>
          <p:nvPr/>
        </p:nvSpPr>
        <p:spPr>
          <a:xfrm>
            <a:off x="10980189" y="6173185"/>
            <a:ext cx="63921" cy="111621"/>
          </a:xfrm>
          <a:custGeom>
            <a:avLst/>
            <a:gdLst/>
            <a:ahLst/>
            <a:cxnLst/>
            <a:rect l="l" t="t" r="r" b="b"/>
            <a:pathLst>
              <a:path w="1537" h="2683" extrusionOk="0">
                <a:moveTo>
                  <a:pt x="871" y="1"/>
                </a:moveTo>
                <a:cubicBezTo>
                  <a:pt x="744" y="1"/>
                  <a:pt x="625" y="53"/>
                  <a:pt x="552" y="178"/>
                </a:cubicBezTo>
                <a:cubicBezTo>
                  <a:pt x="180" y="729"/>
                  <a:pt x="1" y="1355"/>
                  <a:pt x="1" y="1981"/>
                </a:cubicBezTo>
                <a:cubicBezTo>
                  <a:pt x="61" y="2219"/>
                  <a:pt x="180" y="2472"/>
                  <a:pt x="373" y="2591"/>
                </a:cubicBezTo>
                <a:cubicBezTo>
                  <a:pt x="373" y="2633"/>
                  <a:pt x="490" y="2682"/>
                  <a:pt x="560" y="2682"/>
                </a:cubicBezTo>
                <a:cubicBezTo>
                  <a:pt x="590" y="2682"/>
                  <a:pt x="612" y="2673"/>
                  <a:pt x="612" y="2651"/>
                </a:cubicBezTo>
                <a:cubicBezTo>
                  <a:pt x="805" y="2413"/>
                  <a:pt x="746" y="2100"/>
                  <a:pt x="805" y="1847"/>
                </a:cubicBezTo>
                <a:cubicBezTo>
                  <a:pt x="865" y="1415"/>
                  <a:pt x="1118" y="1042"/>
                  <a:pt x="1357" y="670"/>
                </a:cubicBezTo>
                <a:cubicBezTo>
                  <a:pt x="1537" y="320"/>
                  <a:pt x="1182" y="1"/>
                  <a:pt x="871"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
          <p:cNvSpPr/>
          <p:nvPr/>
        </p:nvSpPr>
        <p:spPr>
          <a:xfrm>
            <a:off x="11049600" y="6213914"/>
            <a:ext cx="68328" cy="82582"/>
          </a:xfrm>
          <a:custGeom>
            <a:avLst/>
            <a:gdLst/>
            <a:ahLst/>
            <a:cxnLst/>
            <a:rect l="l" t="t" r="r" b="b"/>
            <a:pathLst>
              <a:path w="1643" h="1985" extrusionOk="0">
                <a:moveTo>
                  <a:pt x="1082" y="0"/>
                </a:moveTo>
                <a:cubicBezTo>
                  <a:pt x="989" y="0"/>
                  <a:pt x="892" y="36"/>
                  <a:pt x="805" y="123"/>
                </a:cubicBezTo>
                <a:cubicBezTo>
                  <a:pt x="626" y="436"/>
                  <a:pt x="432" y="748"/>
                  <a:pt x="254" y="1121"/>
                </a:cubicBezTo>
                <a:cubicBezTo>
                  <a:pt x="194" y="1300"/>
                  <a:pt x="0" y="1672"/>
                  <a:pt x="60" y="1925"/>
                </a:cubicBezTo>
                <a:lnTo>
                  <a:pt x="120" y="1985"/>
                </a:lnTo>
                <a:cubicBezTo>
                  <a:pt x="313" y="1925"/>
                  <a:pt x="492" y="1612"/>
                  <a:pt x="626" y="1434"/>
                </a:cubicBezTo>
                <a:cubicBezTo>
                  <a:pt x="805" y="1121"/>
                  <a:pt x="1058" y="868"/>
                  <a:pt x="1311" y="629"/>
                </a:cubicBezTo>
                <a:cubicBezTo>
                  <a:pt x="1643" y="389"/>
                  <a:pt x="1387" y="0"/>
                  <a:pt x="1082"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
          <p:cNvSpPr/>
          <p:nvPr/>
        </p:nvSpPr>
        <p:spPr>
          <a:xfrm>
            <a:off x="3289015" y="5830211"/>
            <a:ext cx="40964" cy="150770"/>
          </a:xfrm>
          <a:custGeom>
            <a:avLst/>
            <a:gdLst/>
            <a:ahLst/>
            <a:cxnLst/>
            <a:rect l="l" t="t" r="r" b="b"/>
            <a:pathLst>
              <a:path w="985" h="3624" extrusionOk="0">
                <a:moveTo>
                  <a:pt x="452" y="1"/>
                </a:moveTo>
                <a:cubicBezTo>
                  <a:pt x="265" y="1"/>
                  <a:pt x="89" y="110"/>
                  <a:pt x="60" y="348"/>
                </a:cubicBezTo>
                <a:cubicBezTo>
                  <a:pt x="1" y="839"/>
                  <a:pt x="120" y="1346"/>
                  <a:pt x="180" y="1778"/>
                </a:cubicBezTo>
                <a:cubicBezTo>
                  <a:pt x="239" y="2403"/>
                  <a:pt x="373" y="2955"/>
                  <a:pt x="612" y="3521"/>
                </a:cubicBezTo>
                <a:cubicBezTo>
                  <a:pt x="635" y="3590"/>
                  <a:pt x="696" y="3624"/>
                  <a:pt x="759" y="3624"/>
                </a:cubicBezTo>
                <a:cubicBezTo>
                  <a:pt x="858" y="3624"/>
                  <a:pt x="961" y="3541"/>
                  <a:pt x="925" y="3387"/>
                </a:cubicBezTo>
                <a:cubicBezTo>
                  <a:pt x="865" y="2895"/>
                  <a:pt x="865" y="2329"/>
                  <a:pt x="865" y="1837"/>
                </a:cubicBezTo>
                <a:cubicBezTo>
                  <a:pt x="865" y="1346"/>
                  <a:pt x="984" y="839"/>
                  <a:pt x="925" y="348"/>
                </a:cubicBezTo>
                <a:cubicBezTo>
                  <a:pt x="863" y="125"/>
                  <a:pt x="651" y="1"/>
                  <a:pt x="452"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
          <p:cNvSpPr/>
          <p:nvPr/>
        </p:nvSpPr>
        <p:spPr>
          <a:xfrm>
            <a:off x="3337964" y="5838157"/>
            <a:ext cx="82593" cy="104466"/>
          </a:xfrm>
          <a:custGeom>
            <a:avLst/>
            <a:gdLst/>
            <a:ahLst/>
            <a:cxnLst/>
            <a:rect l="l" t="t" r="r" b="b"/>
            <a:pathLst>
              <a:path w="1986" h="2511" extrusionOk="0">
                <a:moveTo>
                  <a:pt x="1520" y="1"/>
                </a:moveTo>
                <a:cubicBezTo>
                  <a:pt x="1470" y="1"/>
                  <a:pt x="1415" y="12"/>
                  <a:pt x="1356" y="37"/>
                </a:cubicBezTo>
                <a:cubicBezTo>
                  <a:pt x="865" y="216"/>
                  <a:pt x="552" y="648"/>
                  <a:pt x="373" y="1095"/>
                </a:cubicBezTo>
                <a:cubicBezTo>
                  <a:pt x="180" y="1527"/>
                  <a:pt x="1" y="2138"/>
                  <a:pt x="314" y="2510"/>
                </a:cubicBezTo>
                <a:cubicBezTo>
                  <a:pt x="552" y="2272"/>
                  <a:pt x="612" y="1900"/>
                  <a:pt x="805" y="1587"/>
                </a:cubicBezTo>
                <a:cubicBezTo>
                  <a:pt x="984" y="1155"/>
                  <a:pt x="1237" y="901"/>
                  <a:pt x="1610" y="723"/>
                </a:cubicBezTo>
                <a:cubicBezTo>
                  <a:pt x="1985" y="503"/>
                  <a:pt x="1854" y="1"/>
                  <a:pt x="1520"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
          <p:cNvSpPr/>
          <p:nvPr/>
        </p:nvSpPr>
        <p:spPr>
          <a:xfrm>
            <a:off x="3116009" y="5982312"/>
            <a:ext cx="116072" cy="89114"/>
          </a:xfrm>
          <a:custGeom>
            <a:avLst/>
            <a:gdLst/>
            <a:ahLst/>
            <a:cxnLst/>
            <a:rect l="l" t="t" r="r" b="b"/>
            <a:pathLst>
              <a:path w="2791" h="2142" extrusionOk="0">
                <a:moveTo>
                  <a:pt x="581" y="1"/>
                </a:moveTo>
                <a:cubicBezTo>
                  <a:pt x="280" y="1"/>
                  <a:pt x="1" y="272"/>
                  <a:pt x="124" y="669"/>
                </a:cubicBezTo>
                <a:cubicBezTo>
                  <a:pt x="399" y="1429"/>
                  <a:pt x="1433" y="2142"/>
                  <a:pt x="2266" y="2142"/>
                </a:cubicBezTo>
                <a:cubicBezTo>
                  <a:pt x="2381" y="2142"/>
                  <a:pt x="2492" y="2128"/>
                  <a:pt x="2597" y="2099"/>
                </a:cubicBezTo>
                <a:cubicBezTo>
                  <a:pt x="2790" y="2025"/>
                  <a:pt x="2790" y="1727"/>
                  <a:pt x="2671" y="1593"/>
                </a:cubicBezTo>
                <a:cubicBezTo>
                  <a:pt x="2418" y="1355"/>
                  <a:pt x="2045" y="1280"/>
                  <a:pt x="1792" y="1101"/>
                </a:cubicBezTo>
                <a:cubicBezTo>
                  <a:pt x="1479" y="908"/>
                  <a:pt x="1241" y="669"/>
                  <a:pt x="1047" y="297"/>
                </a:cubicBezTo>
                <a:cubicBezTo>
                  <a:pt x="933" y="90"/>
                  <a:pt x="754" y="1"/>
                  <a:pt x="581"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
          <p:cNvSpPr/>
          <p:nvPr/>
        </p:nvSpPr>
        <p:spPr>
          <a:xfrm>
            <a:off x="1371491" y="5467808"/>
            <a:ext cx="163940" cy="91193"/>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
          <p:cNvSpPr/>
          <p:nvPr/>
        </p:nvSpPr>
        <p:spPr>
          <a:xfrm>
            <a:off x="1552231" y="4101266"/>
            <a:ext cx="48824" cy="43475"/>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
          <p:cNvSpPr/>
          <p:nvPr/>
        </p:nvSpPr>
        <p:spPr>
          <a:xfrm>
            <a:off x="1476541" y="2969507"/>
            <a:ext cx="56435" cy="52919"/>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
          <p:cNvSpPr/>
          <p:nvPr/>
        </p:nvSpPr>
        <p:spPr>
          <a:xfrm>
            <a:off x="1687808" y="2508381"/>
            <a:ext cx="46495" cy="44058"/>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
          <p:cNvSpPr/>
          <p:nvPr/>
        </p:nvSpPr>
        <p:spPr>
          <a:xfrm>
            <a:off x="1386699" y="1405777"/>
            <a:ext cx="70034" cy="49009"/>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
          <p:cNvSpPr/>
          <p:nvPr/>
        </p:nvSpPr>
        <p:spPr>
          <a:xfrm>
            <a:off x="1516163" y="1568155"/>
            <a:ext cx="41" cy="41"/>
          </a:xfrm>
          <a:custGeom>
            <a:avLst/>
            <a:gdLst/>
            <a:ahLst/>
            <a:cxnLst/>
            <a:rect l="l" t="t" r="r" b="b"/>
            <a:pathLst>
              <a:path w="1" h="1" extrusionOk="0">
                <a:moveTo>
                  <a:pt x="1" y="1"/>
                </a:move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
          <p:cNvSpPr/>
          <p:nvPr/>
        </p:nvSpPr>
        <p:spPr>
          <a:xfrm>
            <a:off x="1479606" y="1541610"/>
            <a:ext cx="41547" cy="387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
          <p:cNvSpPr/>
          <p:nvPr/>
        </p:nvSpPr>
        <p:spPr>
          <a:xfrm>
            <a:off x="10923213" y="4060879"/>
            <a:ext cx="62008" cy="61448"/>
          </a:xfrm>
          <a:custGeom>
            <a:avLst/>
            <a:gdLst/>
            <a:ahLst/>
            <a:cxnLst/>
            <a:rect l="l" t="t" r="r" b="b"/>
            <a:pathLst>
              <a:path w="1491" h="1477" extrusionOk="0">
                <a:moveTo>
                  <a:pt x="739" y="1"/>
                </a:moveTo>
                <a:cubicBezTo>
                  <a:pt x="656" y="1"/>
                  <a:pt x="572" y="16"/>
                  <a:pt x="492" y="46"/>
                </a:cubicBezTo>
                <a:cubicBezTo>
                  <a:pt x="120" y="166"/>
                  <a:pt x="0" y="612"/>
                  <a:pt x="179" y="910"/>
                </a:cubicBezTo>
                <a:cubicBezTo>
                  <a:pt x="254" y="985"/>
                  <a:pt x="254" y="1044"/>
                  <a:pt x="313" y="1104"/>
                </a:cubicBezTo>
                <a:cubicBezTo>
                  <a:pt x="432" y="1357"/>
                  <a:pt x="626" y="1477"/>
                  <a:pt x="864" y="1477"/>
                </a:cubicBezTo>
                <a:cubicBezTo>
                  <a:pt x="1177" y="1417"/>
                  <a:pt x="1490" y="1104"/>
                  <a:pt x="1431" y="791"/>
                </a:cubicBezTo>
                <a:cubicBezTo>
                  <a:pt x="1371" y="672"/>
                  <a:pt x="1371" y="538"/>
                  <a:pt x="1296" y="359"/>
                </a:cubicBezTo>
                <a:cubicBezTo>
                  <a:pt x="1208" y="126"/>
                  <a:pt x="979" y="1"/>
                  <a:pt x="739"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
          <p:cNvSpPr/>
          <p:nvPr/>
        </p:nvSpPr>
        <p:spPr>
          <a:xfrm>
            <a:off x="10861248" y="2526353"/>
            <a:ext cx="44042" cy="44432"/>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
          <p:cNvSpPr/>
          <p:nvPr/>
        </p:nvSpPr>
        <p:spPr>
          <a:xfrm>
            <a:off x="10763556" y="2657736"/>
            <a:ext cx="48783" cy="41894"/>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
          <p:cNvSpPr/>
          <p:nvPr/>
        </p:nvSpPr>
        <p:spPr>
          <a:xfrm>
            <a:off x="10750499" y="3911566"/>
            <a:ext cx="61841" cy="151268"/>
          </a:xfrm>
          <a:custGeom>
            <a:avLst/>
            <a:gdLst/>
            <a:ahLst/>
            <a:cxnLst/>
            <a:rect l="l" t="t" r="r" b="b"/>
            <a:pathLst>
              <a:path w="1487" h="3636" extrusionOk="0">
                <a:moveTo>
                  <a:pt x="717" y="1"/>
                </a:moveTo>
                <a:cubicBezTo>
                  <a:pt x="372" y="1"/>
                  <a:pt x="0" y="341"/>
                  <a:pt x="116" y="775"/>
                </a:cubicBezTo>
                <a:cubicBezTo>
                  <a:pt x="310" y="1341"/>
                  <a:pt x="369" y="1967"/>
                  <a:pt x="489" y="2518"/>
                </a:cubicBezTo>
                <a:cubicBezTo>
                  <a:pt x="548" y="2831"/>
                  <a:pt x="608" y="3084"/>
                  <a:pt x="801" y="3323"/>
                </a:cubicBezTo>
                <a:cubicBezTo>
                  <a:pt x="861" y="3457"/>
                  <a:pt x="980" y="3516"/>
                  <a:pt x="1055" y="3635"/>
                </a:cubicBezTo>
                <a:cubicBezTo>
                  <a:pt x="1114" y="3635"/>
                  <a:pt x="1114" y="3635"/>
                  <a:pt x="1114" y="3576"/>
                </a:cubicBezTo>
                <a:lnTo>
                  <a:pt x="1055" y="3576"/>
                </a:lnTo>
                <a:cubicBezTo>
                  <a:pt x="1114" y="3516"/>
                  <a:pt x="1233" y="3457"/>
                  <a:pt x="1293" y="3382"/>
                </a:cubicBezTo>
                <a:cubicBezTo>
                  <a:pt x="1353" y="3323"/>
                  <a:pt x="1353" y="3203"/>
                  <a:pt x="1353" y="3084"/>
                </a:cubicBezTo>
                <a:cubicBezTo>
                  <a:pt x="1487" y="2771"/>
                  <a:pt x="1427" y="2458"/>
                  <a:pt x="1427" y="2146"/>
                </a:cubicBezTo>
                <a:cubicBezTo>
                  <a:pt x="1427" y="1594"/>
                  <a:pt x="1353" y="909"/>
                  <a:pt x="1174" y="343"/>
                </a:cubicBezTo>
                <a:cubicBezTo>
                  <a:pt x="1085" y="101"/>
                  <a:pt x="905" y="1"/>
                  <a:pt x="717"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
          <p:cNvSpPr/>
          <p:nvPr/>
        </p:nvSpPr>
        <p:spPr>
          <a:xfrm>
            <a:off x="11003145" y="4754416"/>
            <a:ext cx="51444" cy="49009"/>
          </a:xfrm>
          <a:custGeom>
            <a:avLst/>
            <a:gdLst/>
            <a:ahLst/>
            <a:cxnLst/>
            <a:rect l="l" t="t" r="r" b="b"/>
            <a:pathLst>
              <a:path w="1237" h="1178" extrusionOk="0">
                <a:moveTo>
                  <a:pt x="566" y="1"/>
                </a:moveTo>
                <a:cubicBezTo>
                  <a:pt x="194" y="1"/>
                  <a:pt x="0" y="373"/>
                  <a:pt x="0" y="671"/>
                </a:cubicBezTo>
                <a:cubicBezTo>
                  <a:pt x="0" y="805"/>
                  <a:pt x="119" y="984"/>
                  <a:pt x="253" y="1043"/>
                </a:cubicBezTo>
                <a:cubicBezTo>
                  <a:pt x="373" y="1177"/>
                  <a:pt x="492" y="1177"/>
                  <a:pt x="685" y="1177"/>
                </a:cubicBezTo>
                <a:cubicBezTo>
                  <a:pt x="998" y="1177"/>
                  <a:pt x="1237" y="805"/>
                  <a:pt x="1237" y="492"/>
                </a:cubicBezTo>
                <a:cubicBezTo>
                  <a:pt x="1177" y="373"/>
                  <a:pt x="1117" y="179"/>
                  <a:pt x="998" y="120"/>
                </a:cubicBezTo>
                <a:cubicBezTo>
                  <a:pt x="864" y="1"/>
                  <a:pt x="685" y="1"/>
                  <a:pt x="566"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
          <p:cNvSpPr/>
          <p:nvPr/>
        </p:nvSpPr>
        <p:spPr>
          <a:xfrm>
            <a:off x="10956650" y="2800892"/>
            <a:ext cx="201410" cy="352710"/>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
          <p:cNvSpPr/>
          <p:nvPr/>
        </p:nvSpPr>
        <p:spPr>
          <a:xfrm>
            <a:off x="11101001" y="2650289"/>
            <a:ext cx="36598" cy="2858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
          <p:cNvSpPr/>
          <p:nvPr/>
        </p:nvSpPr>
        <p:spPr>
          <a:xfrm>
            <a:off x="10179437" y="1059599"/>
            <a:ext cx="52068" cy="64859"/>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
          <p:cNvSpPr/>
          <p:nvPr/>
        </p:nvSpPr>
        <p:spPr>
          <a:xfrm>
            <a:off x="10334619" y="1060011"/>
            <a:ext cx="22957" cy="22549"/>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
          <p:cNvSpPr/>
          <p:nvPr/>
        </p:nvSpPr>
        <p:spPr>
          <a:xfrm>
            <a:off x="1918900" y="1782616"/>
            <a:ext cx="58888" cy="51463"/>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
          <p:cNvSpPr/>
          <p:nvPr/>
        </p:nvSpPr>
        <p:spPr>
          <a:xfrm>
            <a:off x="1944269" y="1834039"/>
            <a:ext cx="2537" cy="4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
          <p:cNvSpPr/>
          <p:nvPr/>
        </p:nvSpPr>
        <p:spPr>
          <a:xfrm>
            <a:off x="1944269" y="1834039"/>
            <a:ext cx="41" cy="41"/>
          </a:xfrm>
          <a:custGeom>
            <a:avLst/>
            <a:gdLst/>
            <a:ahLst/>
            <a:cxnLst/>
            <a:rect l="l" t="t" r="r" b="b"/>
            <a:pathLst>
              <a:path w="1" h="1" extrusionOk="0">
                <a:moveTo>
                  <a:pt x="1" y="1"/>
                </a:move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
          <p:cNvSpPr/>
          <p:nvPr/>
        </p:nvSpPr>
        <p:spPr>
          <a:xfrm>
            <a:off x="2101943" y="1835952"/>
            <a:ext cx="56435" cy="52670"/>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
          <p:cNvSpPr/>
          <p:nvPr/>
        </p:nvSpPr>
        <p:spPr>
          <a:xfrm>
            <a:off x="1277668" y="4504284"/>
            <a:ext cx="191554" cy="90902"/>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
          <p:cNvSpPr/>
          <p:nvPr/>
        </p:nvSpPr>
        <p:spPr>
          <a:xfrm>
            <a:off x="10871728" y="3447984"/>
            <a:ext cx="234931" cy="19582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
          <p:cNvSpPr/>
          <p:nvPr/>
        </p:nvSpPr>
        <p:spPr>
          <a:xfrm>
            <a:off x="11078086" y="4841866"/>
            <a:ext cx="62008" cy="61322"/>
          </a:xfrm>
          <a:custGeom>
            <a:avLst/>
            <a:gdLst/>
            <a:ahLst/>
            <a:cxnLst/>
            <a:rect l="l" t="t" r="r" b="b"/>
            <a:pathLst>
              <a:path w="1491" h="1474" extrusionOk="0">
                <a:moveTo>
                  <a:pt x="865" y="0"/>
                </a:moveTo>
                <a:cubicBezTo>
                  <a:pt x="720" y="0"/>
                  <a:pt x="571" y="48"/>
                  <a:pt x="433" y="133"/>
                </a:cubicBezTo>
                <a:cubicBezTo>
                  <a:pt x="314" y="252"/>
                  <a:pt x="180" y="431"/>
                  <a:pt x="120" y="565"/>
                </a:cubicBezTo>
                <a:cubicBezTo>
                  <a:pt x="1" y="938"/>
                  <a:pt x="120" y="1310"/>
                  <a:pt x="492" y="1429"/>
                </a:cubicBezTo>
                <a:cubicBezTo>
                  <a:pt x="555" y="1459"/>
                  <a:pt x="629" y="1474"/>
                  <a:pt x="706" y="1474"/>
                </a:cubicBezTo>
                <a:cubicBezTo>
                  <a:pt x="941" y="1474"/>
                  <a:pt x="1207" y="1337"/>
                  <a:pt x="1297" y="1057"/>
                </a:cubicBezTo>
                <a:cubicBezTo>
                  <a:pt x="1491" y="804"/>
                  <a:pt x="1491" y="506"/>
                  <a:pt x="1371" y="252"/>
                </a:cubicBezTo>
                <a:cubicBezTo>
                  <a:pt x="1230" y="77"/>
                  <a:pt x="1051" y="0"/>
                  <a:pt x="865"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
          <p:cNvSpPr/>
          <p:nvPr/>
        </p:nvSpPr>
        <p:spPr>
          <a:xfrm>
            <a:off x="10830264" y="5583713"/>
            <a:ext cx="41" cy="41"/>
          </a:xfrm>
          <a:custGeom>
            <a:avLst/>
            <a:gdLst/>
            <a:ahLst/>
            <a:cxnLst/>
            <a:rect l="l" t="t" r="r" b="b"/>
            <a:pathLst>
              <a:path w="1" h="1" extrusionOk="0">
                <a:moveTo>
                  <a:pt x="1" y="1"/>
                </a:move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
          <p:cNvSpPr/>
          <p:nvPr/>
        </p:nvSpPr>
        <p:spPr>
          <a:xfrm>
            <a:off x="10822239" y="5586210"/>
            <a:ext cx="41" cy="41"/>
          </a:xfrm>
          <a:custGeom>
            <a:avLst/>
            <a:gdLst/>
            <a:ahLst/>
            <a:cxnLst/>
            <a:rect l="l" t="t" r="r" b="b"/>
            <a:pathLst>
              <a:path w="1" h="1" extrusionOk="0">
                <a:moveTo>
                  <a:pt x="0" y="0"/>
                </a:move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
          <p:cNvSpPr/>
          <p:nvPr/>
        </p:nvSpPr>
        <p:spPr>
          <a:xfrm>
            <a:off x="3355929" y="5965920"/>
            <a:ext cx="67247" cy="62238"/>
          </a:xfrm>
          <a:custGeom>
            <a:avLst/>
            <a:gdLst/>
            <a:ahLst/>
            <a:cxnLst/>
            <a:rect l="l" t="t" r="r" b="b"/>
            <a:pathLst>
              <a:path w="1617" h="1496" extrusionOk="0">
                <a:moveTo>
                  <a:pt x="1161" y="1"/>
                </a:moveTo>
                <a:cubicBezTo>
                  <a:pt x="1107" y="1"/>
                  <a:pt x="1052" y="20"/>
                  <a:pt x="999" y="65"/>
                </a:cubicBezTo>
                <a:cubicBezTo>
                  <a:pt x="746" y="318"/>
                  <a:pt x="552" y="557"/>
                  <a:pt x="314" y="810"/>
                </a:cubicBezTo>
                <a:cubicBezTo>
                  <a:pt x="180" y="1004"/>
                  <a:pt x="1" y="1242"/>
                  <a:pt x="1" y="1495"/>
                </a:cubicBezTo>
                <a:lnTo>
                  <a:pt x="60" y="1495"/>
                </a:lnTo>
                <a:cubicBezTo>
                  <a:pt x="254" y="1376"/>
                  <a:pt x="373" y="1182"/>
                  <a:pt x="552" y="1063"/>
                </a:cubicBezTo>
                <a:cubicBezTo>
                  <a:pt x="805" y="870"/>
                  <a:pt x="1118" y="750"/>
                  <a:pt x="1371" y="557"/>
                </a:cubicBezTo>
                <a:cubicBezTo>
                  <a:pt x="1616" y="410"/>
                  <a:pt x="1408" y="1"/>
                  <a:pt x="1161"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
          <p:cNvSpPr/>
          <p:nvPr/>
        </p:nvSpPr>
        <p:spPr>
          <a:xfrm>
            <a:off x="1295634" y="4652014"/>
            <a:ext cx="141898" cy="41146"/>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
          <p:cNvSpPr/>
          <p:nvPr/>
        </p:nvSpPr>
        <p:spPr>
          <a:xfrm>
            <a:off x="1435287" y="2496066"/>
            <a:ext cx="152212" cy="5508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
          <p:cNvSpPr/>
          <p:nvPr/>
        </p:nvSpPr>
        <p:spPr>
          <a:xfrm>
            <a:off x="1649992" y="1814692"/>
            <a:ext cx="214095" cy="174566"/>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
          <p:cNvSpPr/>
          <p:nvPr/>
        </p:nvSpPr>
        <p:spPr>
          <a:xfrm>
            <a:off x="11099546" y="1105196"/>
            <a:ext cx="56019" cy="129302"/>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
          <p:cNvSpPr/>
          <p:nvPr/>
        </p:nvSpPr>
        <p:spPr>
          <a:xfrm>
            <a:off x="11153069" y="1172509"/>
            <a:ext cx="62589" cy="116822"/>
          </a:xfrm>
          <a:custGeom>
            <a:avLst/>
            <a:gdLst/>
            <a:ahLst/>
            <a:cxnLst/>
            <a:rect l="l" t="t" r="r" b="b"/>
            <a:pathLst>
              <a:path w="1505" h="2808" extrusionOk="0">
                <a:moveTo>
                  <a:pt x="698" y="0"/>
                </a:moveTo>
                <a:cubicBezTo>
                  <a:pt x="506" y="0"/>
                  <a:pt x="324" y="94"/>
                  <a:pt x="239" y="319"/>
                </a:cubicBezTo>
                <a:cubicBezTo>
                  <a:pt x="120" y="826"/>
                  <a:pt x="60" y="1258"/>
                  <a:pt x="0" y="1690"/>
                </a:cubicBezTo>
                <a:lnTo>
                  <a:pt x="0" y="2375"/>
                </a:lnTo>
                <a:cubicBezTo>
                  <a:pt x="0" y="2435"/>
                  <a:pt x="0" y="2494"/>
                  <a:pt x="60" y="2628"/>
                </a:cubicBezTo>
                <a:cubicBezTo>
                  <a:pt x="60" y="2628"/>
                  <a:pt x="60" y="2688"/>
                  <a:pt x="120" y="2688"/>
                </a:cubicBezTo>
                <a:cubicBezTo>
                  <a:pt x="120" y="2748"/>
                  <a:pt x="120" y="2748"/>
                  <a:pt x="179" y="2748"/>
                </a:cubicBezTo>
                <a:cubicBezTo>
                  <a:pt x="179" y="2807"/>
                  <a:pt x="179" y="2807"/>
                  <a:pt x="239" y="2807"/>
                </a:cubicBezTo>
                <a:cubicBezTo>
                  <a:pt x="313" y="2748"/>
                  <a:pt x="373" y="2748"/>
                  <a:pt x="492" y="2628"/>
                </a:cubicBezTo>
                <a:cubicBezTo>
                  <a:pt x="611" y="2494"/>
                  <a:pt x="686" y="2315"/>
                  <a:pt x="745" y="2122"/>
                </a:cubicBezTo>
                <a:cubicBezTo>
                  <a:pt x="924" y="1690"/>
                  <a:pt x="1118" y="1258"/>
                  <a:pt x="1296" y="826"/>
                </a:cubicBezTo>
                <a:cubicBezTo>
                  <a:pt x="1504" y="370"/>
                  <a:pt x="1080" y="0"/>
                  <a:pt x="698"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
          <p:cNvSpPr/>
          <p:nvPr/>
        </p:nvSpPr>
        <p:spPr>
          <a:xfrm>
            <a:off x="11116513" y="2366431"/>
            <a:ext cx="62008" cy="203439"/>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
          <p:cNvSpPr/>
          <p:nvPr/>
        </p:nvSpPr>
        <p:spPr>
          <a:xfrm>
            <a:off x="10645649" y="1022714"/>
            <a:ext cx="158409" cy="215837"/>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
          <p:cNvSpPr/>
          <p:nvPr/>
        </p:nvSpPr>
        <p:spPr>
          <a:xfrm>
            <a:off x="10778862" y="6345423"/>
            <a:ext cx="41" cy="41"/>
          </a:xfrm>
          <a:custGeom>
            <a:avLst/>
            <a:gdLst/>
            <a:ahLst/>
            <a:cxnLst/>
            <a:rect l="l" t="t" r="r" b="b"/>
            <a:pathLst>
              <a:path w="1" h="1" extrusionOk="0">
                <a:moveTo>
                  <a:pt x="0" y="1"/>
                </a:move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
          <p:cNvSpPr/>
          <p:nvPr/>
        </p:nvSpPr>
        <p:spPr>
          <a:xfrm>
            <a:off x="10828380" y="5393576"/>
            <a:ext cx="57059" cy="66190"/>
          </a:xfrm>
          <a:custGeom>
            <a:avLst/>
            <a:gdLst/>
            <a:ahLst/>
            <a:cxnLst/>
            <a:rect l="l" t="t" r="r" b="b"/>
            <a:pathLst>
              <a:path w="1372" h="1591" extrusionOk="0">
                <a:moveTo>
                  <a:pt x="699" y="0"/>
                </a:moveTo>
                <a:cubicBezTo>
                  <a:pt x="519" y="0"/>
                  <a:pt x="355" y="82"/>
                  <a:pt x="254" y="225"/>
                </a:cubicBezTo>
                <a:cubicBezTo>
                  <a:pt x="60" y="464"/>
                  <a:pt x="1" y="777"/>
                  <a:pt x="60" y="1030"/>
                </a:cubicBezTo>
                <a:cubicBezTo>
                  <a:pt x="60" y="1343"/>
                  <a:pt x="314" y="1521"/>
                  <a:pt x="567" y="1581"/>
                </a:cubicBezTo>
                <a:cubicBezTo>
                  <a:pt x="599" y="1587"/>
                  <a:pt x="632" y="1590"/>
                  <a:pt x="664" y="1590"/>
                </a:cubicBezTo>
                <a:cubicBezTo>
                  <a:pt x="939" y="1590"/>
                  <a:pt x="1186" y="1370"/>
                  <a:pt x="1252" y="1089"/>
                </a:cubicBezTo>
                <a:lnTo>
                  <a:pt x="1252" y="896"/>
                </a:lnTo>
                <a:lnTo>
                  <a:pt x="1312" y="836"/>
                </a:lnTo>
                <a:cubicBezTo>
                  <a:pt x="1312" y="777"/>
                  <a:pt x="1371" y="657"/>
                  <a:pt x="1312" y="523"/>
                </a:cubicBezTo>
                <a:cubicBezTo>
                  <a:pt x="1312" y="404"/>
                  <a:pt x="1252" y="225"/>
                  <a:pt x="1118" y="151"/>
                </a:cubicBezTo>
                <a:cubicBezTo>
                  <a:pt x="983" y="48"/>
                  <a:pt x="836" y="0"/>
                  <a:pt x="699"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
          <p:cNvSpPr/>
          <p:nvPr/>
        </p:nvSpPr>
        <p:spPr>
          <a:xfrm>
            <a:off x="4384436" y="6108411"/>
            <a:ext cx="190431" cy="280570"/>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
          <p:cNvSpPr/>
          <p:nvPr/>
        </p:nvSpPr>
        <p:spPr>
          <a:xfrm>
            <a:off x="4513234" y="6155504"/>
            <a:ext cx="70575" cy="171986"/>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
          <p:cNvSpPr/>
          <p:nvPr/>
        </p:nvSpPr>
        <p:spPr>
          <a:xfrm>
            <a:off x="4595121" y="6150014"/>
            <a:ext cx="49947" cy="12876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
          <p:cNvSpPr/>
          <p:nvPr/>
        </p:nvSpPr>
        <p:spPr>
          <a:xfrm>
            <a:off x="1409003" y="5689219"/>
            <a:ext cx="67581" cy="57537"/>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
          <p:cNvSpPr/>
          <p:nvPr/>
        </p:nvSpPr>
        <p:spPr>
          <a:xfrm>
            <a:off x="1453003" y="5642581"/>
            <a:ext cx="39051" cy="49633"/>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
          <p:cNvSpPr/>
          <p:nvPr/>
        </p:nvSpPr>
        <p:spPr>
          <a:xfrm>
            <a:off x="6678014" y="6121556"/>
            <a:ext cx="58847" cy="127846"/>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
          <p:cNvSpPr/>
          <p:nvPr/>
        </p:nvSpPr>
        <p:spPr>
          <a:xfrm>
            <a:off x="11060994" y="6011392"/>
            <a:ext cx="71032" cy="91817"/>
          </a:xfrm>
          <a:custGeom>
            <a:avLst/>
            <a:gdLst/>
            <a:ahLst/>
            <a:cxnLst/>
            <a:rect l="l" t="t" r="r" b="b"/>
            <a:pathLst>
              <a:path w="1708" h="2207" extrusionOk="0">
                <a:moveTo>
                  <a:pt x="742" y="1"/>
                </a:moveTo>
                <a:cubicBezTo>
                  <a:pt x="353" y="1"/>
                  <a:pt x="0" y="563"/>
                  <a:pt x="412" y="834"/>
                </a:cubicBezTo>
                <a:cubicBezTo>
                  <a:pt x="591" y="953"/>
                  <a:pt x="725" y="1207"/>
                  <a:pt x="903" y="1400"/>
                </a:cubicBezTo>
                <a:cubicBezTo>
                  <a:pt x="1037" y="1639"/>
                  <a:pt x="1216" y="1892"/>
                  <a:pt x="1469" y="2145"/>
                </a:cubicBezTo>
                <a:cubicBezTo>
                  <a:pt x="1490" y="2187"/>
                  <a:pt x="1525" y="2207"/>
                  <a:pt x="1563" y="2207"/>
                </a:cubicBezTo>
                <a:cubicBezTo>
                  <a:pt x="1632" y="2207"/>
                  <a:pt x="1708" y="2137"/>
                  <a:pt x="1708" y="2011"/>
                </a:cubicBezTo>
                <a:cubicBezTo>
                  <a:pt x="1589" y="1460"/>
                  <a:pt x="1410" y="834"/>
                  <a:pt x="1157" y="283"/>
                </a:cubicBezTo>
                <a:cubicBezTo>
                  <a:pt x="1039" y="80"/>
                  <a:pt x="888" y="1"/>
                  <a:pt x="742"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
          <p:cNvSpPr/>
          <p:nvPr/>
        </p:nvSpPr>
        <p:spPr>
          <a:xfrm>
            <a:off x="11147497" y="5960303"/>
            <a:ext cx="64337" cy="101303"/>
          </a:xfrm>
          <a:custGeom>
            <a:avLst/>
            <a:gdLst/>
            <a:ahLst/>
            <a:cxnLst/>
            <a:rect l="l" t="t" r="r" b="b"/>
            <a:pathLst>
              <a:path w="1547" h="2435" extrusionOk="0">
                <a:moveTo>
                  <a:pt x="920" y="1"/>
                </a:moveTo>
                <a:cubicBezTo>
                  <a:pt x="844" y="1"/>
                  <a:pt x="763" y="25"/>
                  <a:pt x="686" y="81"/>
                </a:cubicBezTo>
                <a:cubicBezTo>
                  <a:pt x="313" y="260"/>
                  <a:pt x="254" y="692"/>
                  <a:pt x="134" y="1005"/>
                </a:cubicBezTo>
                <a:cubicBezTo>
                  <a:pt x="0" y="1511"/>
                  <a:pt x="0" y="2003"/>
                  <a:pt x="194" y="2435"/>
                </a:cubicBezTo>
                <a:lnTo>
                  <a:pt x="254" y="2435"/>
                </a:lnTo>
                <a:cubicBezTo>
                  <a:pt x="507" y="1884"/>
                  <a:pt x="686" y="1064"/>
                  <a:pt x="1192" y="692"/>
                </a:cubicBezTo>
                <a:cubicBezTo>
                  <a:pt x="1546" y="496"/>
                  <a:pt x="1270" y="1"/>
                  <a:pt x="920"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2"/>
          <p:cNvGrpSpPr/>
          <p:nvPr/>
        </p:nvGrpSpPr>
        <p:grpSpPr>
          <a:xfrm>
            <a:off x="1723808" y="4369159"/>
            <a:ext cx="1178524" cy="1932843"/>
            <a:chOff x="1378719" y="3569529"/>
            <a:chExt cx="705007" cy="1155463"/>
          </a:xfrm>
        </p:grpSpPr>
        <p:sp>
          <p:nvSpPr>
            <p:cNvPr id="372" name="Google Shape;372;p2"/>
            <p:cNvSpPr/>
            <p:nvPr/>
          </p:nvSpPr>
          <p:spPr>
            <a:xfrm>
              <a:off x="1837379" y="3651228"/>
              <a:ext cx="73932" cy="208445"/>
            </a:xfrm>
            <a:custGeom>
              <a:avLst/>
              <a:gdLst/>
              <a:ahLst/>
              <a:cxnLst/>
              <a:rect l="l" t="t" r="r" b="b"/>
              <a:pathLst>
                <a:path w="2370" h="6682" extrusionOk="0">
                  <a:moveTo>
                    <a:pt x="1506" y="0"/>
                  </a:moveTo>
                  <a:cubicBezTo>
                    <a:pt x="952" y="0"/>
                    <a:pt x="972" y="2192"/>
                    <a:pt x="820" y="3077"/>
                  </a:cubicBezTo>
                  <a:cubicBezTo>
                    <a:pt x="448" y="5073"/>
                    <a:pt x="75" y="6190"/>
                    <a:pt x="75" y="6190"/>
                  </a:cubicBezTo>
                  <a:lnTo>
                    <a:pt x="1" y="6310"/>
                  </a:lnTo>
                  <a:cubicBezTo>
                    <a:pt x="194" y="6429"/>
                    <a:pt x="448" y="6563"/>
                    <a:pt x="626" y="6682"/>
                  </a:cubicBezTo>
                  <a:lnTo>
                    <a:pt x="626" y="6622"/>
                  </a:lnTo>
                  <a:cubicBezTo>
                    <a:pt x="626" y="6622"/>
                    <a:pt x="1565" y="5877"/>
                    <a:pt x="1997" y="3956"/>
                  </a:cubicBezTo>
                  <a:cubicBezTo>
                    <a:pt x="2310" y="2704"/>
                    <a:pt x="2369" y="783"/>
                    <a:pt x="1863" y="231"/>
                  </a:cubicBezTo>
                  <a:cubicBezTo>
                    <a:pt x="1723" y="71"/>
                    <a:pt x="1605" y="0"/>
                    <a:pt x="1506" y="0"/>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
            <p:cNvSpPr/>
            <p:nvPr/>
          </p:nvSpPr>
          <p:spPr>
            <a:xfrm>
              <a:off x="1579927" y="3644958"/>
              <a:ext cx="79485" cy="212875"/>
            </a:xfrm>
            <a:custGeom>
              <a:avLst/>
              <a:gdLst/>
              <a:ahLst/>
              <a:cxnLst/>
              <a:rect l="l" t="t" r="r" b="b"/>
              <a:pathLst>
                <a:path w="2548" h="6824" extrusionOk="0">
                  <a:moveTo>
                    <a:pt x="686" y="0"/>
                  </a:moveTo>
                  <a:cubicBezTo>
                    <a:pt x="0" y="0"/>
                    <a:pt x="567" y="1982"/>
                    <a:pt x="805" y="3039"/>
                  </a:cubicBezTo>
                  <a:cubicBezTo>
                    <a:pt x="1177" y="4902"/>
                    <a:pt x="1490" y="6630"/>
                    <a:pt x="1550" y="6823"/>
                  </a:cubicBezTo>
                  <a:cubicBezTo>
                    <a:pt x="1803" y="6630"/>
                    <a:pt x="2056" y="6511"/>
                    <a:pt x="2295" y="6391"/>
                  </a:cubicBezTo>
                  <a:lnTo>
                    <a:pt x="2295" y="6332"/>
                  </a:lnTo>
                  <a:cubicBezTo>
                    <a:pt x="2295" y="6332"/>
                    <a:pt x="2548" y="4768"/>
                    <a:pt x="2235" y="2846"/>
                  </a:cubicBezTo>
                  <a:cubicBezTo>
                    <a:pt x="1997" y="1550"/>
                    <a:pt x="1371" y="0"/>
                    <a:pt x="686" y="0"/>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
            <p:cNvSpPr/>
            <p:nvPr/>
          </p:nvSpPr>
          <p:spPr>
            <a:xfrm>
              <a:off x="1473490" y="4436687"/>
              <a:ext cx="48383" cy="87096"/>
            </a:xfrm>
            <a:custGeom>
              <a:avLst/>
              <a:gdLst/>
              <a:ahLst/>
              <a:cxnLst/>
              <a:rect l="l" t="t" r="r" b="b"/>
              <a:pathLst>
                <a:path w="1551" h="2792" extrusionOk="0">
                  <a:moveTo>
                    <a:pt x="562" y="1"/>
                  </a:moveTo>
                  <a:cubicBezTo>
                    <a:pt x="416" y="1"/>
                    <a:pt x="294" y="125"/>
                    <a:pt x="254" y="497"/>
                  </a:cubicBezTo>
                  <a:cubicBezTo>
                    <a:pt x="1" y="2240"/>
                    <a:pt x="1059" y="2732"/>
                    <a:pt x="1312" y="2791"/>
                  </a:cubicBezTo>
                  <a:cubicBezTo>
                    <a:pt x="1550" y="2672"/>
                    <a:pt x="1491" y="1987"/>
                    <a:pt x="1491" y="1555"/>
                  </a:cubicBezTo>
                  <a:cubicBezTo>
                    <a:pt x="1491" y="1183"/>
                    <a:pt x="1550" y="870"/>
                    <a:pt x="1237" y="497"/>
                  </a:cubicBezTo>
                  <a:cubicBezTo>
                    <a:pt x="1237" y="497"/>
                    <a:pt x="853" y="1"/>
                    <a:pt x="562" y="1"/>
                  </a:cubicBez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
            <p:cNvSpPr/>
            <p:nvPr/>
          </p:nvSpPr>
          <p:spPr>
            <a:xfrm>
              <a:off x="1378719" y="3964021"/>
              <a:ext cx="655532" cy="760971"/>
            </a:xfrm>
            <a:custGeom>
              <a:avLst/>
              <a:gdLst/>
              <a:ahLst/>
              <a:cxnLst/>
              <a:rect l="l" t="t" r="r" b="b"/>
              <a:pathLst>
                <a:path w="21014" h="24394" extrusionOk="0">
                  <a:moveTo>
                    <a:pt x="1739" y="1"/>
                  </a:moveTo>
                  <a:cubicBezTo>
                    <a:pt x="0" y="1"/>
                    <a:pt x="26" y="3733"/>
                    <a:pt x="1177" y="6398"/>
                  </a:cubicBezTo>
                  <a:cubicBezTo>
                    <a:pt x="2488" y="9258"/>
                    <a:pt x="4961" y="10629"/>
                    <a:pt x="4961" y="10629"/>
                  </a:cubicBezTo>
                  <a:cubicBezTo>
                    <a:pt x="4961" y="10629"/>
                    <a:pt x="4409" y="12983"/>
                    <a:pt x="4275" y="15649"/>
                  </a:cubicBezTo>
                  <a:lnTo>
                    <a:pt x="4275" y="16707"/>
                  </a:lnTo>
                  <a:cubicBezTo>
                    <a:pt x="4275" y="17139"/>
                    <a:pt x="4275" y="17571"/>
                    <a:pt x="4350" y="17943"/>
                  </a:cubicBezTo>
                  <a:cubicBezTo>
                    <a:pt x="4588" y="20551"/>
                    <a:pt x="5393" y="22979"/>
                    <a:pt x="5586" y="23411"/>
                  </a:cubicBezTo>
                  <a:cubicBezTo>
                    <a:pt x="5848" y="23971"/>
                    <a:pt x="6980" y="24169"/>
                    <a:pt x="7897" y="24169"/>
                  </a:cubicBezTo>
                  <a:cubicBezTo>
                    <a:pt x="8494" y="24169"/>
                    <a:pt x="9000" y="24085"/>
                    <a:pt x="9117" y="23962"/>
                  </a:cubicBezTo>
                  <a:cubicBezTo>
                    <a:pt x="9370" y="23724"/>
                    <a:pt x="8879" y="22845"/>
                    <a:pt x="8879" y="22845"/>
                  </a:cubicBezTo>
                  <a:cubicBezTo>
                    <a:pt x="9117" y="22294"/>
                    <a:pt x="9683" y="19806"/>
                    <a:pt x="9683" y="19806"/>
                  </a:cubicBezTo>
                  <a:cubicBezTo>
                    <a:pt x="10180" y="19873"/>
                    <a:pt x="10640" y="19901"/>
                    <a:pt x="11061" y="19901"/>
                  </a:cubicBezTo>
                  <a:cubicBezTo>
                    <a:pt x="11852" y="19901"/>
                    <a:pt x="12510" y="19803"/>
                    <a:pt x="13035" y="19686"/>
                  </a:cubicBezTo>
                  <a:cubicBezTo>
                    <a:pt x="13035" y="19686"/>
                    <a:pt x="13348" y="23158"/>
                    <a:pt x="13720" y="23902"/>
                  </a:cubicBezTo>
                  <a:cubicBezTo>
                    <a:pt x="13925" y="24268"/>
                    <a:pt x="14569" y="24394"/>
                    <a:pt x="15262" y="24394"/>
                  </a:cubicBezTo>
                  <a:cubicBezTo>
                    <a:pt x="16237" y="24394"/>
                    <a:pt x="17307" y="24145"/>
                    <a:pt x="17385" y="23962"/>
                  </a:cubicBezTo>
                  <a:cubicBezTo>
                    <a:pt x="17504" y="23724"/>
                    <a:pt x="17251" y="23217"/>
                    <a:pt x="17251" y="23217"/>
                  </a:cubicBezTo>
                  <a:cubicBezTo>
                    <a:pt x="17251" y="23217"/>
                    <a:pt x="17936" y="19627"/>
                    <a:pt x="17817" y="16513"/>
                  </a:cubicBezTo>
                  <a:cubicBezTo>
                    <a:pt x="17817" y="16025"/>
                    <a:pt x="17770" y="15431"/>
                    <a:pt x="17666" y="14866"/>
                  </a:cubicBezTo>
                  <a:lnTo>
                    <a:pt x="17666" y="14866"/>
                  </a:lnTo>
                  <a:cubicBezTo>
                    <a:pt x="17782" y="15293"/>
                    <a:pt x="18152" y="16193"/>
                    <a:pt x="18994" y="16394"/>
                  </a:cubicBezTo>
                  <a:cubicBezTo>
                    <a:pt x="19047" y="16409"/>
                    <a:pt x="19117" y="16417"/>
                    <a:pt x="19200" y="16417"/>
                  </a:cubicBezTo>
                  <a:cubicBezTo>
                    <a:pt x="19793" y="16417"/>
                    <a:pt x="21013" y="15988"/>
                    <a:pt x="20856" y="14353"/>
                  </a:cubicBezTo>
                  <a:cubicBezTo>
                    <a:pt x="20365" y="9690"/>
                    <a:pt x="16193" y="6651"/>
                    <a:pt x="16193" y="6651"/>
                  </a:cubicBezTo>
                  <a:cubicBezTo>
                    <a:pt x="14951" y="7357"/>
                    <a:pt x="13307" y="7731"/>
                    <a:pt x="11664" y="7731"/>
                  </a:cubicBezTo>
                  <a:cubicBezTo>
                    <a:pt x="11435" y="7731"/>
                    <a:pt x="11207" y="7723"/>
                    <a:pt x="10979" y="7709"/>
                  </a:cubicBezTo>
                  <a:cubicBezTo>
                    <a:pt x="9430" y="7575"/>
                    <a:pt x="8134" y="7336"/>
                    <a:pt x="7195" y="6770"/>
                  </a:cubicBezTo>
                  <a:cubicBezTo>
                    <a:pt x="6763" y="6532"/>
                    <a:pt x="5899" y="5340"/>
                    <a:pt x="4842" y="4163"/>
                  </a:cubicBezTo>
                  <a:cubicBezTo>
                    <a:pt x="3352" y="1988"/>
                    <a:pt x="3099" y="126"/>
                    <a:pt x="1862" y="7"/>
                  </a:cubicBezTo>
                  <a:cubicBezTo>
                    <a:pt x="1820" y="3"/>
                    <a:pt x="1779" y="1"/>
                    <a:pt x="1739" y="1"/>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
            <p:cNvSpPr/>
            <p:nvPr/>
          </p:nvSpPr>
          <p:spPr>
            <a:xfrm>
              <a:off x="1531138" y="3572274"/>
              <a:ext cx="182647" cy="305087"/>
            </a:xfrm>
            <a:custGeom>
              <a:avLst/>
              <a:gdLst/>
              <a:ahLst/>
              <a:cxnLst/>
              <a:rect l="l" t="t" r="r" b="b"/>
              <a:pathLst>
                <a:path w="5855" h="9780" extrusionOk="0">
                  <a:moveTo>
                    <a:pt x="1312" y="0"/>
                  </a:moveTo>
                  <a:cubicBezTo>
                    <a:pt x="64" y="0"/>
                    <a:pt x="0" y="1723"/>
                    <a:pt x="700" y="3880"/>
                  </a:cubicBezTo>
                  <a:cubicBezTo>
                    <a:pt x="1996" y="7842"/>
                    <a:pt x="2250" y="9407"/>
                    <a:pt x="2309" y="9779"/>
                  </a:cubicBezTo>
                  <a:cubicBezTo>
                    <a:pt x="2563" y="9526"/>
                    <a:pt x="2816" y="9332"/>
                    <a:pt x="3114" y="9153"/>
                  </a:cubicBezTo>
                  <a:cubicBezTo>
                    <a:pt x="3054" y="8960"/>
                    <a:pt x="2741" y="7232"/>
                    <a:pt x="2369" y="5369"/>
                  </a:cubicBezTo>
                  <a:cubicBezTo>
                    <a:pt x="2131" y="4312"/>
                    <a:pt x="1564" y="2330"/>
                    <a:pt x="2250" y="2330"/>
                  </a:cubicBezTo>
                  <a:cubicBezTo>
                    <a:pt x="2935" y="2330"/>
                    <a:pt x="3561" y="3880"/>
                    <a:pt x="3799" y="5176"/>
                  </a:cubicBezTo>
                  <a:cubicBezTo>
                    <a:pt x="4112" y="7098"/>
                    <a:pt x="3859" y="8662"/>
                    <a:pt x="3859" y="8662"/>
                  </a:cubicBezTo>
                  <a:lnTo>
                    <a:pt x="3859" y="8721"/>
                  </a:lnTo>
                  <a:cubicBezTo>
                    <a:pt x="4052" y="8587"/>
                    <a:pt x="4306" y="8528"/>
                    <a:pt x="4484" y="8468"/>
                  </a:cubicBezTo>
                  <a:cubicBezTo>
                    <a:pt x="5855" y="6233"/>
                    <a:pt x="4544" y="468"/>
                    <a:pt x="1564" y="21"/>
                  </a:cubicBezTo>
                  <a:cubicBezTo>
                    <a:pt x="1475" y="7"/>
                    <a:pt x="1391" y="0"/>
                    <a:pt x="1312"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
            <p:cNvSpPr/>
            <p:nvPr/>
          </p:nvSpPr>
          <p:spPr>
            <a:xfrm>
              <a:off x="1810427" y="3569529"/>
              <a:ext cx="164554" cy="307832"/>
            </a:xfrm>
            <a:custGeom>
              <a:avLst/>
              <a:gdLst/>
              <a:ahLst/>
              <a:cxnLst/>
              <a:rect l="l" t="t" r="r" b="b"/>
              <a:pathLst>
                <a:path w="5275" h="9868" extrusionOk="0">
                  <a:moveTo>
                    <a:pt x="2067" y="0"/>
                  </a:moveTo>
                  <a:cubicBezTo>
                    <a:pt x="1154" y="0"/>
                    <a:pt x="644" y="1452"/>
                    <a:pt x="433" y="3461"/>
                  </a:cubicBezTo>
                  <a:cubicBezTo>
                    <a:pt x="254" y="5830"/>
                    <a:pt x="60" y="8303"/>
                    <a:pt x="1" y="8556"/>
                  </a:cubicBezTo>
                  <a:cubicBezTo>
                    <a:pt x="313" y="8675"/>
                    <a:pt x="626" y="8809"/>
                    <a:pt x="865" y="8929"/>
                  </a:cubicBezTo>
                  <a:lnTo>
                    <a:pt x="939" y="8809"/>
                  </a:lnTo>
                  <a:cubicBezTo>
                    <a:pt x="939" y="8809"/>
                    <a:pt x="1312" y="7692"/>
                    <a:pt x="1684" y="5696"/>
                  </a:cubicBezTo>
                  <a:cubicBezTo>
                    <a:pt x="1836" y="4811"/>
                    <a:pt x="1816" y="2619"/>
                    <a:pt x="2370" y="2619"/>
                  </a:cubicBezTo>
                  <a:cubicBezTo>
                    <a:pt x="2469" y="2619"/>
                    <a:pt x="2587" y="2690"/>
                    <a:pt x="2727" y="2850"/>
                  </a:cubicBezTo>
                  <a:cubicBezTo>
                    <a:pt x="3233" y="3402"/>
                    <a:pt x="3174" y="5323"/>
                    <a:pt x="2861" y="6575"/>
                  </a:cubicBezTo>
                  <a:cubicBezTo>
                    <a:pt x="2429" y="8496"/>
                    <a:pt x="1490" y="9241"/>
                    <a:pt x="1490" y="9241"/>
                  </a:cubicBezTo>
                  <a:lnTo>
                    <a:pt x="1490" y="9301"/>
                  </a:lnTo>
                  <a:cubicBezTo>
                    <a:pt x="1744" y="9420"/>
                    <a:pt x="1982" y="9673"/>
                    <a:pt x="2235" y="9867"/>
                  </a:cubicBezTo>
                  <a:cubicBezTo>
                    <a:pt x="4351" y="8243"/>
                    <a:pt x="5274" y="1673"/>
                    <a:pt x="2667" y="184"/>
                  </a:cubicBezTo>
                  <a:cubicBezTo>
                    <a:pt x="2450" y="59"/>
                    <a:pt x="2250" y="0"/>
                    <a:pt x="2067"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
            <p:cNvSpPr/>
            <p:nvPr/>
          </p:nvSpPr>
          <p:spPr>
            <a:xfrm>
              <a:off x="1518130" y="3824797"/>
              <a:ext cx="451267" cy="380392"/>
            </a:xfrm>
            <a:custGeom>
              <a:avLst/>
              <a:gdLst/>
              <a:ahLst/>
              <a:cxnLst/>
              <a:rect l="l" t="t" r="r" b="b"/>
              <a:pathLst>
                <a:path w="14466" h="12194" extrusionOk="0">
                  <a:moveTo>
                    <a:pt x="7330" y="1"/>
                  </a:moveTo>
                  <a:cubicBezTo>
                    <a:pt x="6391" y="1"/>
                    <a:pt x="5587" y="120"/>
                    <a:pt x="4901" y="373"/>
                  </a:cubicBezTo>
                  <a:cubicBezTo>
                    <a:pt x="4723" y="433"/>
                    <a:pt x="4469" y="492"/>
                    <a:pt x="4276" y="626"/>
                  </a:cubicBezTo>
                  <a:cubicBezTo>
                    <a:pt x="4037" y="746"/>
                    <a:pt x="3784" y="865"/>
                    <a:pt x="3531" y="1058"/>
                  </a:cubicBezTo>
                  <a:cubicBezTo>
                    <a:pt x="3233" y="1237"/>
                    <a:pt x="2980" y="1431"/>
                    <a:pt x="2726" y="1684"/>
                  </a:cubicBezTo>
                  <a:cubicBezTo>
                    <a:pt x="685" y="3472"/>
                    <a:pt x="0" y="6392"/>
                    <a:pt x="119" y="7509"/>
                  </a:cubicBezTo>
                  <a:cubicBezTo>
                    <a:pt x="179" y="7941"/>
                    <a:pt x="253" y="8254"/>
                    <a:pt x="373" y="8626"/>
                  </a:cubicBezTo>
                  <a:cubicBezTo>
                    <a:pt x="1237" y="9878"/>
                    <a:pt x="1669" y="10369"/>
                    <a:pt x="2726" y="11233"/>
                  </a:cubicBezTo>
                  <a:cubicBezTo>
                    <a:pt x="3724" y="11740"/>
                    <a:pt x="4961" y="12038"/>
                    <a:pt x="6510" y="12172"/>
                  </a:cubicBezTo>
                  <a:cubicBezTo>
                    <a:pt x="6738" y="12186"/>
                    <a:pt x="6966" y="12194"/>
                    <a:pt x="7195" y="12194"/>
                  </a:cubicBezTo>
                  <a:cubicBezTo>
                    <a:pt x="8838" y="12194"/>
                    <a:pt x="10482" y="11820"/>
                    <a:pt x="11724" y="11114"/>
                  </a:cubicBezTo>
                  <a:cubicBezTo>
                    <a:pt x="13408" y="10176"/>
                    <a:pt x="14466" y="8626"/>
                    <a:pt x="14153" y="6451"/>
                  </a:cubicBezTo>
                  <a:cubicBezTo>
                    <a:pt x="13899" y="4589"/>
                    <a:pt x="13035" y="2861"/>
                    <a:pt x="11605" y="1684"/>
                  </a:cubicBezTo>
                  <a:cubicBezTo>
                    <a:pt x="11352" y="1490"/>
                    <a:pt x="11114" y="1237"/>
                    <a:pt x="10860" y="1118"/>
                  </a:cubicBezTo>
                  <a:cubicBezTo>
                    <a:pt x="10682" y="999"/>
                    <a:pt x="10428" y="865"/>
                    <a:pt x="10235" y="746"/>
                  </a:cubicBezTo>
                  <a:cubicBezTo>
                    <a:pt x="9996" y="626"/>
                    <a:pt x="9683" y="492"/>
                    <a:pt x="9371" y="373"/>
                  </a:cubicBezTo>
                  <a:cubicBezTo>
                    <a:pt x="8745" y="194"/>
                    <a:pt x="8075" y="60"/>
                    <a:pt x="7330" y="1"/>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
            <p:cNvSpPr/>
            <p:nvPr/>
          </p:nvSpPr>
          <p:spPr>
            <a:xfrm>
              <a:off x="1806715" y="3990911"/>
              <a:ext cx="44640" cy="41458"/>
            </a:xfrm>
            <a:custGeom>
              <a:avLst/>
              <a:gdLst/>
              <a:ahLst/>
              <a:cxnLst/>
              <a:rect l="l" t="t" r="r" b="b"/>
              <a:pathLst>
                <a:path w="1431" h="1329" extrusionOk="0">
                  <a:moveTo>
                    <a:pt x="710" y="0"/>
                  </a:moveTo>
                  <a:cubicBezTo>
                    <a:pt x="421" y="0"/>
                    <a:pt x="114" y="234"/>
                    <a:pt x="60" y="515"/>
                  </a:cubicBezTo>
                  <a:cubicBezTo>
                    <a:pt x="0" y="888"/>
                    <a:pt x="239" y="1201"/>
                    <a:pt x="552" y="1320"/>
                  </a:cubicBezTo>
                  <a:cubicBezTo>
                    <a:pt x="588" y="1326"/>
                    <a:pt x="624" y="1329"/>
                    <a:pt x="660" y="1329"/>
                  </a:cubicBezTo>
                  <a:cubicBezTo>
                    <a:pt x="984" y="1329"/>
                    <a:pt x="1249" y="1090"/>
                    <a:pt x="1356" y="754"/>
                  </a:cubicBezTo>
                  <a:cubicBezTo>
                    <a:pt x="1431" y="456"/>
                    <a:pt x="1177" y="83"/>
                    <a:pt x="805" y="9"/>
                  </a:cubicBezTo>
                  <a:cubicBezTo>
                    <a:pt x="774" y="3"/>
                    <a:pt x="742" y="0"/>
                    <a:pt x="710" y="0"/>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
            <p:cNvSpPr/>
            <p:nvPr/>
          </p:nvSpPr>
          <p:spPr>
            <a:xfrm>
              <a:off x="1825775" y="3990193"/>
              <a:ext cx="34876" cy="23396"/>
            </a:xfrm>
            <a:custGeom>
              <a:avLst/>
              <a:gdLst/>
              <a:ahLst/>
              <a:cxnLst/>
              <a:rect l="l" t="t" r="r" b="b"/>
              <a:pathLst>
                <a:path w="1118" h="750" extrusionOk="0">
                  <a:moveTo>
                    <a:pt x="1055" y="0"/>
                  </a:moveTo>
                  <a:cubicBezTo>
                    <a:pt x="969" y="0"/>
                    <a:pt x="892" y="177"/>
                    <a:pt x="686" y="226"/>
                  </a:cubicBezTo>
                  <a:cubicBezTo>
                    <a:pt x="626" y="245"/>
                    <a:pt x="565" y="252"/>
                    <a:pt x="510" y="252"/>
                  </a:cubicBezTo>
                  <a:cubicBezTo>
                    <a:pt x="399" y="252"/>
                    <a:pt x="313" y="226"/>
                    <a:pt x="313" y="226"/>
                  </a:cubicBezTo>
                  <a:lnTo>
                    <a:pt x="313" y="226"/>
                  </a:lnTo>
                  <a:cubicBezTo>
                    <a:pt x="313" y="226"/>
                    <a:pt x="0" y="479"/>
                    <a:pt x="373" y="717"/>
                  </a:cubicBezTo>
                  <a:cubicBezTo>
                    <a:pt x="415" y="739"/>
                    <a:pt x="458" y="749"/>
                    <a:pt x="499" y="749"/>
                  </a:cubicBezTo>
                  <a:cubicBezTo>
                    <a:pt x="825" y="749"/>
                    <a:pt x="1118" y="151"/>
                    <a:pt x="1118" y="32"/>
                  </a:cubicBezTo>
                  <a:cubicBezTo>
                    <a:pt x="1095" y="10"/>
                    <a:pt x="1075" y="0"/>
                    <a:pt x="1055" y="0"/>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
            <p:cNvSpPr/>
            <p:nvPr/>
          </p:nvSpPr>
          <p:spPr>
            <a:xfrm>
              <a:off x="1659381" y="3990942"/>
              <a:ext cx="40928" cy="39524"/>
            </a:xfrm>
            <a:custGeom>
              <a:avLst/>
              <a:gdLst/>
              <a:ahLst/>
              <a:cxnLst/>
              <a:rect l="l" t="t" r="r" b="b"/>
              <a:pathLst>
                <a:path w="1312" h="1267" extrusionOk="0">
                  <a:moveTo>
                    <a:pt x="704" y="1"/>
                  </a:moveTo>
                  <a:cubicBezTo>
                    <a:pt x="678" y="1"/>
                    <a:pt x="653" y="3"/>
                    <a:pt x="627" y="8"/>
                  </a:cubicBezTo>
                  <a:cubicBezTo>
                    <a:pt x="254" y="8"/>
                    <a:pt x="1" y="321"/>
                    <a:pt x="1" y="693"/>
                  </a:cubicBezTo>
                  <a:cubicBezTo>
                    <a:pt x="1" y="980"/>
                    <a:pt x="264" y="1267"/>
                    <a:pt x="594" y="1267"/>
                  </a:cubicBezTo>
                  <a:cubicBezTo>
                    <a:pt x="624" y="1267"/>
                    <a:pt x="655" y="1264"/>
                    <a:pt x="686" y="1259"/>
                  </a:cubicBezTo>
                  <a:cubicBezTo>
                    <a:pt x="1059" y="1259"/>
                    <a:pt x="1312" y="946"/>
                    <a:pt x="1312" y="634"/>
                  </a:cubicBezTo>
                  <a:cubicBezTo>
                    <a:pt x="1244" y="292"/>
                    <a:pt x="987" y="1"/>
                    <a:pt x="704" y="1"/>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
            <p:cNvSpPr/>
            <p:nvPr/>
          </p:nvSpPr>
          <p:spPr>
            <a:xfrm>
              <a:off x="1649773" y="3986450"/>
              <a:ext cx="32880" cy="24644"/>
            </a:xfrm>
            <a:custGeom>
              <a:avLst/>
              <a:gdLst/>
              <a:ahLst/>
              <a:cxnLst/>
              <a:rect l="l" t="t" r="r" b="b"/>
              <a:pathLst>
                <a:path w="1054" h="790" extrusionOk="0">
                  <a:moveTo>
                    <a:pt x="98" y="0"/>
                  </a:moveTo>
                  <a:cubicBezTo>
                    <a:pt x="83" y="0"/>
                    <a:pt x="70" y="10"/>
                    <a:pt x="56" y="33"/>
                  </a:cubicBezTo>
                  <a:cubicBezTo>
                    <a:pt x="0" y="88"/>
                    <a:pt x="216" y="790"/>
                    <a:pt x="595" y="790"/>
                  </a:cubicBezTo>
                  <a:cubicBezTo>
                    <a:pt x="623" y="790"/>
                    <a:pt x="652" y="786"/>
                    <a:pt x="681" y="778"/>
                  </a:cubicBezTo>
                  <a:cubicBezTo>
                    <a:pt x="1054" y="599"/>
                    <a:pt x="801" y="286"/>
                    <a:pt x="801" y="286"/>
                  </a:cubicBezTo>
                  <a:lnTo>
                    <a:pt x="801" y="286"/>
                  </a:lnTo>
                  <a:cubicBezTo>
                    <a:pt x="801" y="286"/>
                    <a:pt x="721" y="313"/>
                    <a:pt x="611" y="313"/>
                  </a:cubicBezTo>
                  <a:cubicBezTo>
                    <a:pt x="556" y="313"/>
                    <a:pt x="493" y="306"/>
                    <a:pt x="428" y="286"/>
                  </a:cubicBezTo>
                  <a:cubicBezTo>
                    <a:pt x="235" y="177"/>
                    <a:pt x="159" y="0"/>
                    <a:pt x="98" y="0"/>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
            <p:cNvSpPr/>
            <p:nvPr/>
          </p:nvSpPr>
          <p:spPr>
            <a:xfrm>
              <a:off x="1727230" y="4012404"/>
              <a:ext cx="56276" cy="33160"/>
            </a:xfrm>
            <a:custGeom>
              <a:avLst/>
              <a:gdLst/>
              <a:ahLst/>
              <a:cxnLst/>
              <a:rect l="l" t="t" r="r" b="b"/>
              <a:pathLst>
                <a:path w="1804" h="1063" extrusionOk="0">
                  <a:moveTo>
                    <a:pt x="939" y="1"/>
                  </a:moveTo>
                  <a:cubicBezTo>
                    <a:pt x="577" y="1"/>
                    <a:pt x="192" y="64"/>
                    <a:pt x="120" y="199"/>
                  </a:cubicBezTo>
                  <a:cubicBezTo>
                    <a:pt x="1" y="437"/>
                    <a:pt x="627" y="1063"/>
                    <a:pt x="925" y="1063"/>
                  </a:cubicBezTo>
                  <a:cubicBezTo>
                    <a:pt x="1297" y="1063"/>
                    <a:pt x="1804" y="318"/>
                    <a:pt x="1610" y="139"/>
                  </a:cubicBezTo>
                  <a:cubicBezTo>
                    <a:pt x="1554" y="49"/>
                    <a:pt x="1256" y="1"/>
                    <a:pt x="939" y="1"/>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
            <p:cNvSpPr/>
            <p:nvPr/>
          </p:nvSpPr>
          <p:spPr>
            <a:xfrm>
              <a:off x="1697969" y="4041072"/>
              <a:ext cx="116201" cy="45389"/>
            </a:xfrm>
            <a:custGeom>
              <a:avLst/>
              <a:gdLst/>
              <a:ahLst/>
              <a:cxnLst/>
              <a:rect l="l" t="t" r="r" b="b"/>
              <a:pathLst>
                <a:path w="3725" h="1455" extrusionOk="0">
                  <a:moveTo>
                    <a:pt x="126" y="0"/>
                  </a:moveTo>
                  <a:cubicBezTo>
                    <a:pt x="110" y="0"/>
                    <a:pt x="92" y="7"/>
                    <a:pt x="75" y="25"/>
                  </a:cubicBezTo>
                  <a:cubicBezTo>
                    <a:pt x="0" y="25"/>
                    <a:pt x="0" y="84"/>
                    <a:pt x="0" y="144"/>
                  </a:cubicBezTo>
                  <a:cubicBezTo>
                    <a:pt x="0" y="144"/>
                    <a:pt x="0" y="204"/>
                    <a:pt x="75" y="338"/>
                  </a:cubicBezTo>
                  <a:cubicBezTo>
                    <a:pt x="135" y="457"/>
                    <a:pt x="194" y="636"/>
                    <a:pt x="313" y="829"/>
                  </a:cubicBezTo>
                  <a:cubicBezTo>
                    <a:pt x="447" y="889"/>
                    <a:pt x="507" y="1008"/>
                    <a:pt x="626" y="1082"/>
                  </a:cubicBezTo>
                  <a:cubicBezTo>
                    <a:pt x="686" y="1082"/>
                    <a:pt x="745" y="1142"/>
                    <a:pt x="820" y="1202"/>
                  </a:cubicBezTo>
                  <a:cubicBezTo>
                    <a:pt x="820" y="1202"/>
                    <a:pt x="939" y="1261"/>
                    <a:pt x="999" y="1261"/>
                  </a:cubicBezTo>
                  <a:cubicBezTo>
                    <a:pt x="1058" y="1321"/>
                    <a:pt x="1118" y="1321"/>
                    <a:pt x="1192" y="1321"/>
                  </a:cubicBezTo>
                  <a:cubicBezTo>
                    <a:pt x="1252" y="1380"/>
                    <a:pt x="1311" y="1380"/>
                    <a:pt x="1431" y="1380"/>
                  </a:cubicBezTo>
                  <a:cubicBezTo>
                    <a:pt x="1490" y="1380"/>
                    <a:pt x="1565" y="1455"/>
                    <a:pt x="1624" y="1455"/>
                  </a:cubicBezTo>
                  <a:lnTo>
                    <a:pt x="1863" y="1455"/>
                  </a:lnTo>
                  <a:lnTo>
                    <a:pt x="2056" y="1380"/>
                  </a:lnTo>
                  <a:lnTo>
                    <a:pt x="2310" y="1380"/>
                  </a:lnTo>
                  <a:cubicBezTo>
                    <a:pt x="2429" y="1321"/>
                    <a:pt x="2608" y="1321"/>
                    <a:pt x="2742" y="1261"/>
                  </a:cubicBezTo>
                  <a:cubicBezTo>
                    <a:pt x="2980" y="1142"/>
                    <a:pt x="3233" y="948"/>
                    <a:pt x="3352" y="770"/>
                  </a:cubicBezTo>
                  <a:cubicBezTo>
                    <a:pt x="3546" y="636"/>
                    <a:pt x="3606" y="457"/>
                    <a:pt x="3665" y="338"/>
                  </a:cubicBezTo>
                  <a:cubicBezTo>
                    <a:pt x="3665" y="263"/>
                    <a:pt x="3725" y="204"/>
                    <a:pt x="3725" y="204"/>
                  </a:cubicBezTo>
                  <a:lnTo>
                    <a:pt x="3725" y="144"/>
                  </a:lnTo>
                  <a:cubicBezTo>
                    <a:pt x="3725" y="84"/>
                    <a:pt x="3725" y="25"/>
                    <a:pt x="3665" y="25"/>
                  </a:cubicBezTo>
                  <a:cubicBezTo>
                    <a:pt x="3648" y="7"/>
                    <a:pt x="3630" y="0"/>
                    <a:pt x="3614" y="0"/>
                  </a:cubicBezTo>
                  <a:cubicBezTo>
                    <a:pt x="3576" y="0"/>
                    <a:pt x="3546" y="42"/>
                    <a:pt x="3546" y="84"/>
                  </a:cubicBezTo>
                  <a:lnTo>
                    <a:pt x="3486" y="84"/>
                  </a:lnTo>
                  <a:cubicBezTo>
                    <a:pt x="3486" y="144"/>
                    <a:pt x="3486" y="144"/>
                    <a:pt x="3427" y="204"/>
                  </a:cubicBezTo>
                  <a:cubicBezTo>
                    <a:pt x="3352" y="263"/>
                    <a:pt x="3233" y="397"/>
                    <a:pt x="3114" y="516"/>
                  </a:cubicBezTo>
                  <a:cubicBezTo>
                    <a:pt x="2980" y="636"/>
                    <a:pt x="2801" y="770"/>
                    <a:pt x="2548" y="889"/>
                  </a:cubicBezTo>
                  <a:cubicBezTo>
                    <a:pt x="2429" y="889"/>
                    <a:pt x="2369" y="948"/>
                    <a:pt x="2235" y="948"/>
                  </a:cubicBezTo>
                  <a:cubicBezTo>
                    <a:pt x="2175" y="948"/>
                    <a:pt x="2116" y="948"/>
                    <a:pt x="2056" y="1008"/>
                  </a:cubicBezTo>
                  <a:lnTo>
                    <a:pt x="1624" y="1008"/>
                  </a:lnTo>
                  <a:cubicBezTo>
                    <a:pt x="1565" y="1008"/>
                    <a:pt x="1490" y="948"/>
                    <a:pt x="1490" y="948"/>
                  </a:cubicBezTo>
                  <a:lnTo>
                    <a:pt x="1311" y="948"/>
                  </a:lnTo>
                  <a:cubicBezTo>
                    <a:pt x="1252" y="948"/>
                    <a:pt x="1192" y="889"/>
                    <a:pt x="1118" y="889"/>
                  </a:cubicBezTo>
                  <a:cubicBezTo>
                    <a:pt x="999" y="829"/>
                    <a:pt x="939" y="829"/>
                    <a:pt x="820" y="770"/>
                  </a:cubicBezTo>
                  <a:cubicBezTo>
                    <a:pt x="745" y="710"/>
                    <a:pt x="686" y="636"/>
                    <a:pt x="567" y="576"/>
                  </a:cubicBezTo>
                  <a:cubicBezTo>
                    <a:pt x="447" y="457"/>
                    <a:pt x="373" y="338"/>
                    <a:pt x="313" y="204"/>
                  </a:cubicBezTo>
                  <a:lnTo>
                    <a:pt x="194" y="84"/>
                  </a:lnTo>
                  <a:cubicBezTo>
                    <a:pt x="194" y="42"/>
                    <a:pt x="164" y="0"/>
                    <a:pt x="126" y="0"/>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
            <p:cNvSpPr/>
            <p:nvPr/>
          </p:nvSpPr>
          <p:spPr>
            <a:xfrm>
              <a:off x="1899645" y="4684532"/>
              <a:ext cx="13507" cy="33036"/>
            </a:xfrm>
            <a:custGeom>
              <a:avLst/>
              <a:gdLst/>
              <a:ahLst/>
              <a:cxnLst/>
              <a:rect l="l" t="t" r="r" b="b"/>
              <a:pathLst>
                <a:path w="433" h="1059" extrusionOk="0">
                  <a:moveTo>
                    <a:pt x="1" y="1"/>
                  </a:moveTo>
                  <a:lnTo>
                    <a:pt x="1" y="120"/>
                  </a:lnTo>
                  <a:lnTo>
                    <a:pt x="61" y="120"/>
                  </a:lnTo>
                  <a:cubicBezTo>
                    <a:pt x="61" y="195"/>
                    <a:pt x="61" y="195"/>
                    <a:pt x="120" y="254"/>
                  </a:cubicBezTo>
                  <a:lnTo>
                    <a:pt x="120" y="373"/>
                  </a:lnTo>
                  <a:cubicBezTo>
                    <a:pt x="180" y="373"/>
                    <a:pt x="180" y="433"/>
                    <a:pt x="180" y="433"/>
                  </a:cubicBezTo>
                  <a:lnTo>
                    <a:pt x="180" y="567"/>
                  </a:lnTo>
                  <a:cubicBezTo>
                    <a:pt x="180" y="627"/>
                    <a:pt x="239" y="686"/>
                    <a:pt x="239" y="686"/>
                  </a:cubicBezTo>
                  <a:lnTo>
                    <a:pt x="239" y="805"/>
                  </a:lnTo>
                  <a:lnTo>
                    <a:pt x="239" y="865"/>
                  </a:lnTo>
                  <a:lnTo>
                    <a:pt x="239" y="999"/>
                  </a:lnTo>
                  <a:lnTo>
                    <a:pt x="239" y="1059"/>
                  </a:lnTo>
                  <a:lnTo>
                    <a:pt x="373" y="1059"/>
                  </a:lnTo>
                  <a:cubicBezTo>
                    <a:pt x="373" y="1059"/>
                    <a:pt x="433" y="999"/>
                    <a:pt x="433" y="865"/>
                  </a:cubicBezTo>
                  <a:lnTo>
                    <a:pt x="433" y="686"/>
                  </a:lnTo>
                  <a:lnTo>
                    <a:pt x="433" y="493"/>
                  </a:lnTo>
                  <a:cubicBezTo>
                    <a:pt x="373" y="433"/>
                    <a:pt x="373" y="373"/>
                    <a:pt x="314" y="314"/>
                  </a:cubicBezTo>
                  <a:cubicBezTo>
                    <a:pt x="314" y="254"/>
                    <a:pt x="239" y="195"/>
                    <a:pt x="239" y="120"/>
                  </a:cubicBezTo>
                  <a:lnTo>
                    <a:pt x="120" y="1"/>
                  </a:ln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
            <p:cNvSpPr/>
            <p:nvPr/>
          </p:nvSpPr>
          <p:spPr>
            <a:xfrm>
              <a:off x="1878276" y="4688275"/>
              <a:ext cx="13507" cy="34876"/>
            </a:xfrm>
            <a:custGeom>
              <a:avLst/>
              <a:gdLst/>
              <a:ahLst/>
              <a:cxnLst/>
              <a:rect l="l" t="t" r="r" b="b"/>
              <a:pathLst>
                <a:path w="433" h="1118" extrusionOk="0">
                  <a:moveTo>
                    <a:pt x="1" y="0"/>
                  </a:moveTo>
                  <a:lnTo>
                    <a:pt x="1" y="75"/>
                  </a:lnTo>
                  <a:lnTo>
                    <a:pt x="1" y="134"/>
                  </a:lnTo>
                  <a:cubicBezTo>
                    <a:pt x="60" y="134"/>
                    <a:pt x="60" y="194"/>
                    <a:pt x="60" y="194"/>
                  </a:cubicBezTo>
                  <a:cubicBezTo>
                    <a:pt x="60" y="253"/>
                    <a:pt x="120" y="253"/>
                    <a:pt x="120" y="253"/>
                  </a:cubicBezTo>
                  <a:lnTo>
                    <a:pt x="120" y="373"/>
                  </a:lnTo>
                  <a:cubicBezTo>
                    <a:pt x="179" y="373"/>
                    <a:pt x="179" y="447"/>
                    <a:pt x="179" y="507"/>
                  </a:cubicBezTo>
                  <a:lnTo>
                    <a:pt x="179" y="685"/>
                  </a:lnTo>
                  <a:lnTo>
                    <a:pt x="179" y="820"/>
                  </a:lnTo>
                  <a:lnTo>
                    <a:pt x="179" y="879"/>
                  </a:lnTo>
                  <a:cubicBezTo>
                    <a:pt x="179" y="998"/>
                    <a:pt x="254" y="1058"/>
                    <a:pt x="254" y="1058"/>
                  </a:cubicBezTo>
                  <a:cubicBezTo>
                    <a:pt x="254" y="1058"/>
                    <a:pt x="254" y="1117"/>
                    <a:pt x="314" y="1117"/>
                  </a:cubicBezTo>
                  <a:lnTo>
                    <a:pt x="314" y="1058"/>
                  </a:lnTo>
                  <a:cubicBezTo>
                    <a:pt x="314" y="1058"/>
                    <a:pt x="373" y="998"/>
                    <a:pt x="373" y="879"/>
                  </a:cubicBezTo>
                  <a:cubicBezTo>
                    <a:pt x="373" y="820"/>
                    <a:pt x="433" y="745"/>
                    <a:pt x="433" y="685"/>
                  </a:cubicBezTo>
                  <a:cubicBezTo>
                    <a:pt x="373" y="626"/>
                    <a:pt x="433" y="566"/>
                    <a:pt x="373" y="507"/>
                  </a:cubicBezTo>
                  <a:cubicBezTo>
                    <a:pt x="373" y="447"/>
                    <a:pt x="373" y="313"/>
                    <a:pt x="314" y="253"/>
                  </a:cubicBezTo>
                  <a:cubicBezTo>
                    <a:pt x="314" y="194"/>
                    <a:pt x="254" y="134"/>
                    <a:pt x="254" y="134"/>
                  </a:cubicBezTo>
                  <a:cubicBezTo>
                    <a:pt x="179" y="75"/>
                    <a:pt x="120" y="0"/>
                    <a:pt x="120" y="0"/>
                  </a:cubicBez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
            <p:cNvSpPr/>
            <p:nvPr/>
          </p:nvSpPr>
          <p:spPr>
            <a:xfrm>
              <a:off x="1634300" y="4686403"/>
              <a:ext cx="15379" cy="31164"/>
            </a:xfrm>
            <a:custGeom>
              <a:avLst/>
              <a:gdLst/>
              <a:ahLst/>
              <a:cxnLst/>
              <a:rect l="l" t="t" r="r" b="b"/>
              <a:pathLst>
                <a:path w="493" h="999" extrusionOk="0">
                  <a:moveTo>
                    <a:pt x="60" y="1"/>
                  </a:moveTo>
                  <a:cubicBezTo>
                    <a:pt x="0" y="60"/>
                    <a:pt x="60" y="60"/>
                    <a:pt x="60" y="60"/>
                  </a:cubicBezTo>
                  <a:cubicBezTo>
                    <a:pt x="60" y="60"/>
                    <a:pt x="60" y="135"/>
                    <a:pt x="120" y="194"/>
                  </a:cubicBezTo>
                  <a:cubicBezTo>
                    <a:pt x="179" y="254"/>
                    <a:pt x="179" y="313"/>
                    <a:pt x="179" y="313"/>
                  </a:cubicBezTo>
                  <a:cubicBezTo>
                    <a:pt x="179" y="373"/>
                    <a:pt x="254" y="373"/>
                    <a:pt x="254" y="433"/>
                  </a:cubicBezTo>
                  <a:lnTo>
                    <a:pt x="254" y="507"/>
                  </a:lnTo>
                  <a:lnTo>
                    <a:pt x="254" y="567"/>
                  </a:lnTo>
                  <a:cubicBezTo>
                    <a:pt x="313" y="567"/>
                    <a:pt x="254" y="626"/>
                    <a:pt x="313" y="626"/>
                  </a:cubicBezTo>
                  <a:lnTo>
                    <a:pt x="313" y="686"/>
                  </a:lnTo>
                  <a:lnTo>
                    <a:pt x="313" y="805"/>
                  </a:lnTo>
                  <a:lnTo>
                    <a:pt x="313" y="939"/>
                  </a:lnTo>
                  <a:cubicBezTo>
                    <a:pt x="313" y="999"/>
                    <a:pt x="313" y="999"/>
                    <a:pt x="373" y="999"/>
                  </a:cubicBezTo>
                  <a:lnTo>
                    <a:pt x="373" y="939"/>
                  </a:lnTo>
                  <a:cubicBezTo>
                    <a:pt x="373" y="939"/>
                    <a:pt x="432" y="939"/>
                    <a:pt x="432" y="805"/>
                  </a:cubicBezTo>
                  <a:lnTo>
                    <a:pt x="492" y="745"/>
                  </a:lnTo>
                  <a:lnTo>
                    <a:pt x="492" y="626"/>
                  </a:lnTo>
                  <a:lnTo>
                    <a:pt x="492" y="567"/>
                  </a:lnTo>
                  <a:lnTo>
                    <a:pt x="432" y="433"/>
                  </a:lnTo>
                  <a:cubicBezTo>
                    <a:pt x="432" y="373"/>
                    <a:pt x="432" y="313"/>
                    <a:pt x="373" y="254"/>
                  </a:cubicBezTo>
                  <a:cubicBezTo>
                    <a:pt x="373" y="194"/>
                    <a:pt x="313" y="135"/>
                    <a:pt x="254" y="135"/>
                  </a:cubicBezTo>
                  <a:cubicBezTo>
                    <a:pt x="179" y="1"/>
                    <a:pt x="120" y="1"/>
                    <a:pt x="120" y="1"/>
                  </a:cubicBez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
            <p:cNvSpPr/>
            <p:nvPr/>
          </p:nvSpPr>
          <p:spPr>
            <a:xfrm>
              <a:off x="1612931" y="4688275"/>
              <a:ext cx="13507" cy="29292"/>
            </a:xfrm>
            <a:custGeom>
              <a:avLst/>
              <a:gdLst/>
              <a:ahLst/>
              <a:cxnLst/>
              <a:rect l="l" t="t" r="r" b="b"/>
              <a:pathLst>
                <a:path w="433" h="939" extrusionOk="0">
                  <a:moveTo>
                    <a:pt x="0" y="0"/>
                  </a:moveTo>
                  <a:cubicBezTo>
                    <a:pt x="0" y="75"/>
                    <a:pt x="0" y="75"/>
                    <a:pt x="60" y="134"/>
                  </a:cubicBezTo>
                  <a:lnTo>
                    <a:pt x="119" y="194"/>
                  </a:lnTo>
                  <a:lnTo>
                    <a:pt x="119" y="253"/>
                  </a:lnTo>
                  <a:lnTo>
                    <a:pt x="194" y="313"/>
                  </a:lnTo>
                  <a:lnTo>
                    <a:pt x="194" y="373"/>
                  </a:lnTo>
                  <a:cubicBezTo>
                    <a:pt x="253" y="447"/>
                    <a:pt x="253" y="447"/>
                    <a:pt x="253" y="507"/>
                  </a:cubicBezTo>
                  <a:lnTo>
                    <a:pt x="253" y="566"/>
                  </a:lnTo>
                  <a:lnTo>
                    <a:pt x="253" y="626"/>
                  </a:lnTo>
                  <a:lnTo>
                    <a:pt x="253" y="685"/>
                  </a:lnTo>
                  <a:lnTo>
                    <a:pt x="253" y="745"/>
                  </a:lnTo>
                  <a:lnTo>
                    <a:pt x="253" y="879"/>
                  </a:lnTo>
                  <a:cubicBezTo>
                    <a:pt x="253" y="939"/>
                    <a:pt x="313" y="939"/>
                    <a:pt x="313" y="939"/>
                  </a:cubicBezTo>
                  <a:lnTo>
                    <a:pt x="373" y="939"/>
                  </a:lnTo>
                  <a:cubicBezTo>
                    <a:pt x="373" y="939"/>
                    <a:pt x="373" y="879"/>
                    <a:pt x="432" y="745"/>
                  </a:cubicBezTo>
                  <a:lnTo>
                    <a:pt x="432" y="685"/>
                  </a:lnTo>
                  <a:lnTo>
                    <a:pt x="432" y="626"/>
                  </a:lnTo>
                  <a:lnTo>
                    <a:pt x="432" y="507"/>
                  </a:lnTo>
                  <a:lnTo>
                    <a:pt x="432" y="447"/>
                  </a:lnTo>
                  <a:cubicBezTo>
                    <a:pt x="432" y="313"/>
                    <a:pt x="373" y="313"/>
                    <a:pt x="373" y="253"/>
                  </a:cubicBezTo>
                  <a:cubicBezTo>
                    <a:pt x="313" y="194"/>
                    <a:pt x="313" y="134"/>
                    <a:pt x="253" y="134"/>
                  </a:cubicBezTo>
                  <a:cubicBezTo>
                    <a:pt x="194" y="0"/>
                    <a:pt x="119" y="0"/>
                    <a:pt x="119" y="0"/>
                  </a:cubicBez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
            <p:cNvSpPr/>
            <p:nvPr/>
          </p:nvSpPr>
          <p:spPr>
            <a:xfrm>
              <a:off x="1746758" y="4202631"/>
              <a:ext cx="65572" cy="61828"/>
            </a:xfrm>
            <a:custGeom>
              <a:avLst/>
              <a:gdLst/>
              <a:ahLst/>
              <a:cxnLst/>
              <a:rect l="l" t="t" r="r" b="b"/>
              <a:pathLst>
                <a:path w="2102" h="1982" extrusionOk="0">
                  <a:moveTo>
                    <a:pt x="299" y="373"/>
                  </a:moveTo>
                  <a:cubicBezTo>
                    <a:pt x="433" y="373"/>
                    <a:pt x="611" y="492"/>
                    <a:pt x="805" y="552"/>
                  </a:cubicBezTo>
                  <a:cubicBezTo>
                    <a:pt x="984" y="671"/>
                    <a:pt x="1237" y="864"/>
                    <a:pt x="1416" y="984"/>
                  </a:cubicBezTo>
                  <a:cubicBezTo>
                    <a:pt x="1490" y="1118"/>
                    <a:pt x="1610" y="1177"/>
                    <a:pt x="1610" y="1296"/>
                  </a:cubicBezTo>
                  <a:cubicBezTo>
                    <a:pt x="1669" y="1356"/>
                    <a:pt x="1669" y="1416"/>
                    <a:pt x="1610" y="1550"/>
                  </a:cubicBezTo>
                  <a:lnTo>
                    <a:pt x="1416" y="1550"/>
                  </a:lnTo>
                  <a:cubicBezTo>
                    <a:pt x="1297" y="1490"/>
                    <a:pt x="1178" y="1416"/>
                    <a:pt x="1044" y="1296"/>
                  </a:cubicBezTo>
                  <a:cubicBezTo>
                    <a:pt x="865" y="1177"/>
                    <a:pt x="671" y="924"/>
                    <a:pt x="552" y="745"/>
                  </a:cubicBezTo>
                  <a:cubicBezTo>
                    <a:pt x="433" y="611"/>
                    <a:pt x="373" y="432"/>
                    <a:pt x="299" y="373"/>
                  </a:cubicBezTo>
                  <a:close/>
                  <a:moveTo>
                    <a:pt x="179" y="0"/>
                  </a:moveTo>
                  <a:lnTo>
                    <a:pt x="1" y="119"/>
                  </a:lnTo>
                  <a:lnTo>
                    <a:pt x="1" y="179"/>
                  </a:lnTo>
                  <a:lnTo>
                    <a:pt x="1" y="373"/>
                  </a:lnTo>
                  <a:cubicBezTo>
                    <a:pt x="60" y="552"/>
                    <a:pt x="120" y="745"/>
                    <a:pt x="239" y="924"/>
                  </a:cubicBezTo>
                  <a:cubicBezTo>
                    <a:pt x="433" y="1177"/>
                    <a:pt x="552" y="1416"/>
                    <a:pt x="805" y="1609"/>
                  </a:cubicBezTo>
                  <a:cubicBezTo>
                    <a:pt x="924" y="1728"/>
                    <a:pt x="1044" y="1862"/>
                    <a:pt x="1237" y="1922"/>
                  </a:cubicBezTo>
                  <a:cubicBezTo>
                    <a:pt x="1356" y="1982"/>
                    <a:pt x="1416" y="1982"/>
                    <a:pt x="1610" y="1982"/>
                  </a:cubicBezTo>
                  <a:cubicBezTo>
                    <a:pt x="1669" y="1982"/>
                    <a:pt x="1729" y="1922"/>
                    <a:pt x="1788" y="1922"/>
                  </a:cubicBezTo>
                  <a:lnTo>
                    <a:pt x="1922" y="1788"/>
                  </a:lnTo>
                  <a:cubicBezTo>
                    <a:pt x="1982" y="1728"/>
                    <a:pt x="2042" y="1609"/>
                    <a:pt x="2042" y="1490"/>
                  </a:cubicBezTo>
                  <a:cubicBezTo>
                    <a:pt x="2101" y="1356"/>
                    <a:pt x="2042" y="1237"/>
                    <a:pt x="2042" y="1118"/>
                  </a:cubicBezTo>
                  <a:cubicBezTo>
                    <a:pt x="1922" y="924"/>
                    <a:pt x="1788" y="805"/>
                    <a:pt x="1669" y="671"/>
                  </a:cubicBezTo>
                  <a:cubicBezTo>
                    <a:pt x="1416" y="492"/>
                    <a:pt x="1178" y="373"/>
                    <a:pt x="924" y="239"/>
                  </a:cubicBezTo>
                  <a:cubicBezTo>
                    <a:pt x="492" y="60"/>
                    <a:pt x="179" y="0"/>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
            <p:cNvSpPr/>
            <p:nvPr/>
          </p:nvSpPr>
          <p:spPr>
            <a:xfrm>
              <a:off x="1688673" y="4202631"/>
              <a:ext cx="63700" cy="61828"/>
            </a:xfrm>
            <a:custGeom>
              <a:avLst/>
              <a:gdLst/>
              <a:ahLst/>
              <a:cxnLst/>
              <a:rect l="l" t="t" r="r" b="b"/>
              <a:pathLst>
                <a:path w="2042" h="1982" extrusionOk="0">
                  <a:moveTo>
                    <a:pt x="1729" y="373"/>
                  </a:moveTo>
                  <a:cubicBezTo>
                    <a:pt x="1729" y="432"/>
                    <a:pt x="1609" y="611"/>
                    <a:pt x="1490" y="745"/>
                  </a:cubicBezTo>
                  <a:cubicBezTo>
                    <a:pt x="1356" y="924"/>
                    <a:pt x="1177" y="1177"/>
                    <a:pt x="984" y="1296"/>
                  </a:cubicBezTo>
                  <a:cubicBezTo>
                    <a:pt x="865" y="1416"/>
                    <a:pt x="745" y="1490"/>
                    <a:pt x="671" y="1550"/>
                  </a:cubicBezTo>
                  <a:lnTo>
                    <a:pt x="492" y="1550"/>
                  </a:lnTo>
                  <a:cubicBezTo>
                    <a:pt x="433" y="1416"/>
                    <a:pt x="373" y="1356"/>
                    <a:pt x="433" y="1296"/>
                  </a:cubicBezTo>
                  <a:cubicBezTo>
                    <a:pt x="433" y="1177"/>
                    <a:pt x="552" y="1118"/>
                    <a:pt x="611" y="984"/>
                  </a:cubicBezTo>
                  <a:cubicBezTo>
                    <a:pt x="865" y="864"/>
                    <a:pt x="1043" y="671"/>
                    <a:pt x="1297" y="552"/>
                  </a:cubicBezTo>
                  <a:cubicBezTo>
                    <a:pt x="1490" y="492"/>
                    <a:pt x="1609" y="373"/>
                    <a:pt x="1729" y="373"/>
                  </a:cubicBezTo>
                  <a:close/>
                  <a:moveTo>
                    <a:pt x="1922" y="0"/>
                  </a:moveTo>
                  <a:cubicBezTo>
                    <a:pt x="1922" y="0"/>
                    <a:pt x="1609" y="60"/>
                    <a:pt x="1118" y="239"/>
                  </a:cubicBezTo>
                  <a:cubicBezTo>
                    <a:pt x="924" y="373"/>
                    <a:pt x="611" y="492"/>
                    <a:pt x="373" y="671"/>
                  </a:cubicBezTo>
                  <a:cubicBezTo>
                    <a:pt x="239" y="805"/>
                    <a:pt x="120" y="924"/>
                    <a:pt x="60" y="1118"/>
                  </a:cubicBezTo>
                  <a:cubicBezTo>
                    <a:pt x="0" y="1237"/>
                    <a:pt x="0" y="1356"/>
                    <a:pt x="0" y="1490"/>
                  </a:cubicBezTo>
                  <a:cubicBezTo>
                    <a:pt x="0" y="1609"/>
                    <a:pt x="60" y="1728"/>
                    <a:pt x="120" y="1788"/>
                  </a:cubicBezTo>
                  <a:cubicBezTo>
                    <a:pt x="179" y="1788"/>
                    <a:pt x="239" y="1922"/>
                    <a:pt x="298" y="1922"/>
                  </a:cubicBezTo>
                  <a:cubicBezTo>
                    <a:pt x="373" y="1982"/>
                    <a:pt x="433" y="1982"/>
                    <a:pt x="492" y="1982"/>
                  </a:cubicBezTo>
                  <a:cubicBezTo>
                    <a:pt x="611" y="1982"/>
                    <a:pt x="745" y="1982"/>
                    <a:pt x="805" y="1922"/>
                  </a:cubicBezTo>
                  <a:cubicBezTo>
                    <a:pt x="984" y="1862"/>
                    <a:pt x="1118" y="1728"/>
                    <a:pt x="1237" y="1609"/>
                  </a:cubicBezTo>
                  <a:cubicBezTo>
                    <a:pt x="1490" y="1416"/>
                    <a:pt x="1669" y="1177"/>
                    <a:pt x="1788" y="924"/>
                  </a:cubicBezTo>
                  <a:cubicBezTo>
                    <a:pt x="1922" y="745"/>
                    <a:pt x="1982" y="552"/>
                    <a:pt x="2041" y="373"/>
                  </a:cubicBezTo>
                  <a:lnTo>
                    <a:pt x="2041" y="179"/>
                  </a:lnTo>
                  <a:lnTo>
                    <a:pt x="2041" y="119"/>
                  </a:lnTo>
                  <a:lnTo>
                    <a:pt x="19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
            <p:cNvSpPr/>
            <p:nvPr/>
          </p:nvSpPr>
          <p:spPr>
            <a:xfrm>
              <a:off x="1744450" y="4208215"/>
              <a:ext cx="58116" cy="85069"/>
            </a:xfrm>
            <a:custGeom>
              <a:avLst/>
              <a:gdLst/>
              <a:ahLst/>
              <a:cxnLst/>
              <a:rect l="l" t="t" r="r" b="b"/>
              <a:pathLst>
                <a:path w="1863" h="2727" extrusionOk="0">
                  <a:moveTo>
                    <a:pt x="134" y="0"/>
                  </a:moveTo>
                  <a:cubicBezTo>
                    <a:pt x="75" y="0"/>
                    <a:pt x="0" y="60"/>
                    <a:pt x="0" y="119"/>
                  </a:cubicBezTo>
                  <a:lnTo>
                    <a:pt x="0" y="253"/>
                  </a:lnTo>
                  <a:cubicBezTo>
                    <a:pt x="0" y="313"/>
                    <a:pt x="0" y="432"/>
                    <a:pt x="75" y="626"/>
                  </a:cubicBezTo>
                  <a:lnTo>
                    <a:pt x="75" y="864"/>
                  </a:lnTo>
                  <a:cubicBezTo>
                    <a:pt x="134" y="939"/>
                    <a:pt x="134" y="1058"/>
                    <a:pt x="134" y="1117"/>
                  </a:cubicBezTo>
                  <a:cubicBezTo>
                    <a:pt x="194" y="1237"/>
                    <a:pt x="194" y="1311"/>
                    <a:pt x="253" y="1430"/>
                  </a:cubicBezTo>
                  <a:cubicBezTo>
                    <a:pt x="313" y="1549"/>
                    <a:pt x="313" y="1609"/>
                    <a:pt x="373" y="1743"/>
                  </a:cubicBezTo>
                  <a:cubicBezTo>
                    <a:pt x="447" y="1803"/>
                    <a:pt x="507" y="1922"/>
                    <a:pt x="566" y="1981"/>
                  </a:cubicBezTo>
                  <a:cubicBezTo>
                    <a:pt x="626" y="2116"/>
                    <a:pt x="685" y="2175"/>
                    <a:pt x="745" y="2235"/>
                  </a:cubicBezTo>
                  <a:cubicBezTo>
                    <a:pt x="820" y="2294"/>
                    <a:pt x="939" y="2354"/>
                    <a:pt x="998" y="2428"/>
                  </a:cubicBezTo>
                  <a:cubicBezTo>
                    <a:pt x="1058" y="2488"/>
                    <a:pt x="1118" y="2548"/>
                    <a:pt x="1252" y="2548"/>
                  </a:cubicBezTo>
                  <a:cubicBezTo>
                    <a:pt x="1371" y="2667"/>
                    <a:pt x="1490" y="2667"/>
                    <a:pt x="1624" y="2667"/>
                  </a:cubicBezTo>
                  <a:cubicBezTo>
                    <a:pt x="1684" y="2726"/>
                    <a:pt x="1743" y="2726"/>
                    <a:pt x="1743" y="2726"/>
                  </a:cubicBezTo>
                  <a:cubicBezTo>
                    <a:pt x="1803" y="2726"/>
                    <a:pt x="1862" y="2667"/>
                    <a:pt x="1862" y="2607"/>
                  </a:cubicBezTo>
                  <a:cubicBezTo>
                    <a:pt x="1862" y="2548"/>
                    <a:pt x="1862" y="2488"/>
                    <a:pt x="1803" y="2488"/>
                  </a:cubicBezTo>
                  <a:cubicBezTo>
                    <a:pt x="1803" y="2488"/>
                    <a:pt x="1743" y="2488"/>
                    <a:pt x="1684" y="2428"/>
                  </a:cubicBezTo>
                  <a:cubicBezTo>
                    <a:pt x="1624" y="2428"/>
                    <a:pt x="1624" y="2428"/>
                    <a:pt x="1564" y="2354"/>
                  </a:cubicBezTo>
                  <a:cubicBezTo>
                    <a:pt x="1490" y="2354"/>
                    <a:pt x="1430" y="2294"/>
                    <a:pt x="1371" y="2294"/>
                  </a:cubicBezTo>
                  <a:cubicBezTo>
                    <a:pt x="1371" y="2235"/>
                    <a:pt x="1311" y="2175"/>
                    <a:pt x="1252" y="2116"/>
                  </a:cubicBezTo>
                  <a:cubicBezTo>
                    <a:pt x="1192" y="2116"/>
                    <a:pt x="1118" y="1981"/>
                    <a:pt x="1058" y="1981"/>
                  </a:cubicBezTo>
                  <a:cubicBezTo>
                    <a:pt x="998" y="1862"/>
                    <a:pt x="939" y="1803"/>
                    <a:pt x="939" y="1743"/>
                  </a:cubicBezTo>
                  <a:cubicBezTo>
                    <a:pt x="879" y="1683"/>
                    <a:pt x="820" y="1609"/>
                    <a:pt x="745" y="1490"/>
                  </a:cubicBezTo>
                  <a:cubicBezTo>
                    <a:pt x="745" y="1430"/>
                    <a:pt x="685" y="1371"/>
                    <a:pt x="626" y="1237"/>
                  </a:cubicBezTo>
                  <a:cubicBezTo>
                    <a:pt x="626" y="1177"/>
                    <a:pt x="566" y="1117"/>
                    <a:pt x="566" y="998"/>
                  </a:cubicBezTo>
                  <a:cubicBezTo>
                    <a:pt x="507" y="939"/>
                    <a:pt x="507" y="864"/>
                    <a:pt x="447" y="745"/>
                  </a:cubicBezTo>
                  <a:cubicBezTo>
                    <a:pt x="447" y="685"/>
                    <a:pt x="373" y="626"/>
                    <a:pt x="373" y="566"/>
                  </a:cubicBezTo>
                  <a:cubicBezTo>
                    <a:pt x="313" y="432"/>
                    <a:pt x="313" y="313"/>
                    <a:pt x="313" y="194"/>
                  </a:cubicBezTo>
                  <a:cubicBezTo>
                    <a:pt x="253" y="119"/>
                    <a:pt x="253" y="60"/>
                    <a:pt x="253" y="60"/>
                  </a:cubicBezTo>
                  <a:cubicBezTo>
                    <a:pt x="253" y="0"/>
                    <a:pt x="194" y="0"/>
                    <a:pt x="1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
            <p:cNvSpPr/>
            <p:nvPr/>
          </p:nvSpPr>
          <p:spPr>
            <a:xfrm>
              <a:off x="1705861" y="4211927"/>
              <a:ext cx="46512" cy="79017"/>
            </a:xfrm>
            <a:custGeom>
              <a:avLst/>
              <a:gdLst/>
              <a:ahLst/>
              <a:cxnLst/>
              <a:rect l="l" t="t" r="r" b="b"/>
              <a:pathLst>
                <a:path w="1491" h="2533" extrusionOk="0">
                  <a:moveTo>
                    <a:pt x="1371" y="0"/>
                  </a:moveTo>
                  <a:cubicBezTo>
                    <a:pt x="1371" y="0"/>
                    <a:pt x="1312" y="0"/>
                    <a:pt x="1312" y="75"/>
                  </a:cubicBezTo>
                  <a:cubicBezTo>
                    <a:pt x="1312" y="75"/>
                    <a:pt x="1312" y="134"/>
                    <a:pt x="1237" y="194"/>
                  </a:cubicBezTo>
                  <a:lnTo>
                    <a:pt x="1237" y="313"/>
                  </a:lnTo>
                  <a:cubicBezTo>
                    <a:pt x="1178" y="373"/>
                    <a:pt x="1178" y="373"/>
                    <a:pt x="1178" y="447"/>
                  </a:cubicBezTo>
                  <a:cubicBezTo>
                    <a:pt x="1118" y="507"/>
                    <a:pt x="1118" y="566"/>
                    <a:pt x="1118" y="626"/>
                  </a:cubicBezTo>
                  <a:cubicBezTo>
                    <a:pt x="1058" y="686"/>
                    <a:pt x="1058" y="745"/>
                    <a:pt x="999" y="879"/>
                  </a:cubicBezTo>
                  <a:cubicBezTo>
                    <a:pt x="999" y="939"/>
                    <a:pt x="939" y="998"/>
                    <a:pt x="939" y="1058"/>
                  </a:cubicBezTo>
                  <a:cubicBezTo>
                    <a:pt x="865" y="1118"/>
                    <a:pt x="805" y="1192"/>
                    <a:pt x="805" y="1252"/>
                  </a:cubicBezTo>
                  <a:cubicBezTo>
                    <a:pt x="686" y="1430"/>
                    <a:pt x="626" y="1564"/>
                    <a:pt x="492" y="1684"/>
                  </a:cubicBezTo>
                  <a:cubicBezTo>
                    <a:pt x="433" y="1803"/>
                    <a:pt x="373" y="1937"/>
                    <a:pt x="254" y="1997"/>
                  </a:cubicBezTo>
                  <a:cubicBezTo>
                    <a:pt x="120" y="2175"/>
                    <a:pt x="1" y="2309"/>
                    <a:pt x="1" y="2309"/>
                  </a:cubicBezTo>
                  <a:cubicBezTo>
                    <a:pt x="1" y="2369"/>
                    <a:pt x="1" y="2429"/>
                    <a:pt x="60" y="2488"/>
                  </a:cubicBezTo>
                  <a:cubicBezTo>
                    <a:pt x="60" y="2518"/>
                    <a:pt x="75" y="2533"/>
                    <a:pt x="99" y="2533"/>
                  </a:cubicBezTo>
                  <a:cubicBezTo>
                    <a:pt x="124" y="2533"/>
                    <a:pt x="157" y="2518"/>
                    <a:pt x="194" y="2488"/>
                  </a:cubicBezTo>
                  <a:cubicBezTo>
                    <a:pt x="194" y="2488"/>
                    <a:pt x="314" y="2429"/>
                    <a:pt x="567" y="2235"/>
                  </a:cubicBezTo>
                  <a:cubicBezTo>
                    <a:pt x="626" y="2175"/>
                    <a:pt x="746" y="2056"/>
                    <a:pt x="865" y="1937"/>
                  </a:cubicBezTo>
                  <a:cubicBezTo>
                    <a:pt x="939" y="1862"/>
                    <a:pt x="939" y="1803"/>
                    <a:pt x="999" y="1684"/>
                  </a:cubicBezTo>
                  <a:lnTo>
                    <a:pt x="1178" y="1490"/>
                  </a:lnTo>
                  <a:cubicBezTo>
                    <a:pt x="1237" y="1311"/>
                    <a:pt x="1312" y="1192"/>
                    <a:pt x="1371" y="998"/>
                  </a:cubicBezTo>
                  <a:cubicBezTo>
                    <a:pt x="1431" y="939"/>
                    <a:pt x="1431" y="820"/>
                    <a:pt x="1431" y="745"/>
                  </a:cubicBezTo>
                  <a:cubicBezTo>
                    <a:pt x="1490" y="686"/>
                    <a:pt x="1490" y="626"/>
                    <a:pt x="1490" y="566"/>
                  </a:cubicBezTo>
                  <a:lnTo>
                    <a:pt x="1490" y="194"/>
                  </a:lnTo>
                  <a:lnTo>
                    <a:pt x="1490" y="75"/>
                  </a:lnTo>
                  <a:cubicBezTo>
                    <a:pt x="1490" y="0"/>
                    <a:pt x="1431" y="0"/>
                    <a:pt x="1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
            <p:cNvSpPr/>
            <p:nvPr/>
          </p:nvSpPr>
          <p:spPr>
            <a:xfrm>
              <a:off x="1595712" y="4167755"/>
              <a:ext cx="297943" cy="48383"/>
            </a:xfrm>
            <a:custGeom>
              <a:avLst/>
              <a:gdLst/>
              <a:ahLst/>
              <a:cxnLst/>
              <a:rect l="l" t="t" r="r" b="b"/>
              <a:pathLst>
                <a:path w="9551" h="1551" extrusionOk="0">
                  <a:moveTo>
                    <a:pt x="9431" y="1"/>
                  </a:moveTo>
                  <a:cubicBezTo>
                    <a:pt x="9431" y="1"/>
                    <a:pt x="9372" y="1"/>
                    <a:pt x="9312" y="61"/>
                  </a:cubicBezTo>
                  <a:cubicBezTo>
                    <a:pt x="9237" y="61"/>
                    <a:pt x="9178" y="120"/>
                    <a:pt x="9059" y="180"/>
                  </a:cubicBezTo>
                  <a:cubicBezTo>
                    <a:pt x="8805" y="299"/>
                    <a:pt x="8433" y="433"/>
                    <a:pt x="8001" y="552"/>
                  </a:cubicBezTo>
                  <a:cubicBezTo>
                    <a:pt x="7822" y="671"/>
                    <a:pt x="7569" y="746"/>
                    <a:pt x="7316" y="805"/>
                  </a:cubicBezTo>
                  <a:cubicBezTo>
                    <a:pt x="7077" y="805"/>
                    <a:pt x="6824" y="865"/>
                    <a:pt x="6511" y="925"/>
                  </a:cubicBezTo>
                  <a:cubicBezTo>
                    <a:pt x="6392" y="984"/>
                    <a:pt x="6258" y="984"/>
                    <a:pt x="6079" y="984"/>
                  </a:cubicBezTo>
                  <a:cubicBezTo>
                    <a:pt x="5960" y="984"/>
                    <a:pt x="5826" y="1044"/>
                    <a:pt x="5647" y="1044"/>
                  </a:cubicBezTo>
                  <a:cubicBezTo>
                    <a:pt x="5334" y="1044"/>
                    <a:pt x="5081" y="1044"/>
                    <a:pt x="4768" y="1118"/>
                  </a:cubicBezTo>
                  <a:lnTo>
                    <a:pt x="3845" y="1118"/>
                  </a:lnTo>
                  <a:cubicBezTo>
                    <a:pt x="3725" y="1044"/>
                    <a:pt x="3532" y="1044"/>
                    <a:pt x="3413" y="1044"/>
                  </a:cubicBezTo>
                  <a:cubicBezTo>
                    <a:pt x="3278" y="1044"/>
                    <a:pt x="3159" y="1044"/>
                    <a:pt x="2980" y="984"/>
                  </a:cubicBezTo>
                  <a:cubicBezTo>
                    <a:pt x="2727" y="984"/>
                    <a:pt x="2414" y="925"/>
                    <a:pt x="2161" y="865"/>
                  </a:cubicBezTo>
                  <a:cubicBezTo>
                    <a:pt x="1923" y="805"/>
                    <a:pt x="1669" y="746"/>
                    <a:pt x="1491" y="671"/>
                  </a:cubicBezTo>
                  <a:cubicBezTo>
                    <a:pt x="1237" y="612"/>
                    <a:pt x="1044" y="552"/>
                    <a:pt x="865" y="493"/>
                  </a:cubicBezTo>
                  <a:cubicBezTo>
                    <a:pt x="746" y="433"/>
                    <a:pt x="552" y="373"/>
                    <a:pt x="433" y="299"/>
                  </a:cubicBezTo>
                  <a:cubicBezTo>
                    <a:pt x="180" y="180"/>
                    <a:pt x="61" y="120"/>
                    <a:pt x="61" y="120"/>
                  </a:cubicBezTo>
                  <a:lnTo>
                    <a:pt x="1" y="120"/>
                  </a:lnTo>
                  <a:lnTo>
                    <a:pt x="1" y="180"/>
                  </a:lnTo>
                  <a:cubicBezTo>
                    <a:pt x="1" y="180"/>
                    <a:pt x="120" y="299"/>
                    <a:pt x="373" y="433"/>
                  </a:cubicBezTo>
                  <a:cubicBezTo>
                    <a:pt x="612" y="552"/>
                    <a:pt x="925" y="746"/>
                    <a:pt x="1357" y="925"/>
                  </a:cubicBezTo>
                  <a:cubicBezTo>
                    <a:pt x="1610" y="1044"/>
                    <a:pt x="1863" y="1118"/>
                    <a:pt x="2102" y="1178"/>
                  </a:cubicBezTo>
                  <a:cubicBezTo>
                    <a:pt x="2355" y="1237"/>
                    <a:pt x="2668" y="1357"/>
                    <a:pt x="2906" y="1357"/>
                  </a:cubicBezTo>
                  <a:cubicBezTo>
                    <a:pt x="3100" y="1416"/>
                    <a:pt x="3219" y="1416"/>
                    <a:pt x="3353" y="1416"/>
                  </a:cubicBezTo>
                  <a:cubicBezTo>
                    <a:pt x="3532" y="1491"/>
                    <a:pt x="3651" y="1491"/>
                    <a:pt x="3845" y="1491"/>
                  </a:cubicBezTo>
                  <a:lnTo>
                    <a:pt x="4098" y="1491"/>
                  </a:lnTo>
                  <a:lnTo>
                    <a:pt x="4277" y="1550"/>
                  </a:lnTo>
                  <a:lnTo>
                    <a:pt x="4768" y="1550"/>
                  </a:lnTo>
                  <a:cubicBezTo>
                    <a:pt x="5081" y="1491"/>
                    <a:pt x="5394" y="1491"/>
                    <a:pt x="5707" y="1491"/>
                  </a:cubicBezTo>
                  <a:cubicBezTo>
                    <a:pt x="5826" y="1491"/>
                    <a:pt x="6020" y="1416"/>
                    <a:pt x="6139" y="1416"/>
                  </a:cubicBezTo>
                  <a:cubicBezTo>
                    <a:pt x="6332" y="1357"/>
                    <a:pt x="6452" y="1357"/>
                    <a:pt x="6571" y="1357"/>
                  </a:cubicBezTo>
                  <a:cubicBezTo>
                    <a:pt x="6884" y="1297"/>
                    <a:pt x="7137" y="1237"/>
                    <a:pt x="7450" y="1118"/>
                  </a:cubicBezTo>
                  <a:cubicBezTo>
                    <a:pt x="7569" y="1118"/>
                    <a:pt x="7688" y="1044"/>
                    <a:pt x="7822" y="984"/>
                  </a:cubicBezTo>
                  <a:cubicBezTo>
                    <a:pt x="7941" y="984"/>
                    <a:pt x="8001" y="925"/>
                    <a:pt x="8120" y="865"/>
                  </a:cubicBezTo>
                  <a:cubicBezTo>
                    <a:pt x="8254" y="865"/>
                    <a:pt x="8373" y="805"/>
                    <a:pt x="8433" y="746"/>
                  </a:cubicBezTo>
                  <a:cubicBezTo>
                    <a:pt x="8567" y="671"/>
                    <a:pt x="8627" y="671"/>
                    <a:pt x="8746" y="612"/>
                  </a:cubicBezTo>
                  <a:cubicBezTo>
                    <a:pt x="8865" y="552"/>
                    <a:pt x="9059" y="433"/>
                    <a:pt x="9118" y="373"/>
                  </a:cubicBezTo>
                  <a:cubicBezTo>
                    <a:pt x="9237" y="299"/>
                    <a:pt x="9372" y="239"/>
                    <a:pt x="9431" y="180"/>
                  </a:cubicBezTo>
                  <a:lnTo>
                    <a:pt x="9491" y="120"/>
                  </a:lnTo>
                  <a:cubicBezTo>
                    <a:pt x="9550" y="61"/>
                    <a:pt x="9550" y="61"/>
                    <a:pt x="94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
            <p:cNvSpPr/>
            <p:nvPr/>
          </p:nvSpPr>
          <p:spPr>
            <a:xfrm>
              <a:off x="1411692" y="4008598"/>
              <a:ext cx="42332" cy="43018"/>
            </a:xfrm>
            <a:custGeom>
              <a:avLst/>
              <a:gdLst/>
              <a:ahLst/>
              <a:cxnLst/>
              <a:rect l="l" t="t" r="r" b="b"/>
              <a:pathLst>
                <a:path w="1357" h="1379" extrusionOk="0">
                  <a:moveTo>
                    <a:pt x="703" y="1"/>
                  </a:moveTo>
                  <a:cubicBezTo>
                    <a:pt x="673" y="1"/>
                    <a:pt x="642" y="3"/>
                    <a:pt x="611" y="8"/>
                  </a:cubicBezTo>
                  <a:cubicBezTo>
                    <a:pt x="313" y="8"/>
                    <a:pt x="1" y="321"/>
                    <a:pt x="60" y="753"/>
                  </a:cubicBezTo>
                  <a:cubicBezTo>
                    <a:pt x="60" y="1125"/>
                    <a:pt x="373" y="1379"/>
                    <a:pt x="745" y="1379"/>
                  </a:cubicBezTo>
                  <a:cubicBezTo>
                    <a:pt x="1118" y="1379"/>
                    <a:pt x="1356" y="1006"/>
                    <a:pt x="1356" y="634"/>
                  </a:cubicBezTo>
                  <a:cubicBezTo>
                    <a:pt x="1302" y="292"/>
                    <a:pt x="1034" y="1"/>
                    <a:pt x="703" y="1"/>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
            <p:cNvSpPr/>
            <p:nvPr/>
          </p:nvSpPr>
          <p:spPr>
            <a:xfrm>
              <a:off x="1448409" y="3991160"/>
              <a:ext cx="15379" cy="19559"/>
            </a:xfrm>
            <a:custGeom>
              <a:avLst/>
              <a:gdLst/>
              <a:ahLst/>
              <a:cxnLst/>
              <a:rect l="l" t="t" r="r" b="b"/>
              <a:pathLst>
                <a:path w="493" h="627" extrusionOk="0">
                  <a:moveTo>
                    <a:pt x="179" y="1"/>
                  </a:moveTo>
                  <a:cubicBezTo>
                    <a:pt x="60" y="1"/>
                    <a:pt x="0" y="135"/>
                    <a:pt x="0" y="314"/>
                  </a:cubicBezTo>
                  <a:cubicBezTo>
                    <a:pt x="0" y="507"/>
                    <a:pt x="120" y="627"/>
                    <a:pt x="254" y="627"/>
                  </a:cubicBezTo>
                  <a:cubicBezTo>
                    <a:pt x="373" y="567"/>
                    <a:pt x="492" y="448"/>
                    <a:pt x="432" y="254"/>
                  </a:cubicBezTo>
                  <a:cubicBezTo>
                    <a:pt x="432" y="135"/>
                    <a:pt x="313" y="1"/>
                    <a:pt x="179" y="1"/>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
            <p:cNvSpPr/>
            <p:nvPr/>
          </p:nvSpPr>
          <p:spPr>
            <a:xfrm>
              <a:off x="1425169" y="3977684"/>
              <a:ext cx="15379" cy="17719"/>
            </a:xfrm>
            <a:custGeom>
              <a:avLst/>
              <a:gdLst/>
              <a:ahLst/>
              <a:cxnLst/>
              <a:rect l="l" t="t" r="r" b="b"/>
              <a:pathLst>
                <a:path w="493" h="568" extrusionOk="0">
                  <a:moveTo>
                    <a:pt x="254" y="1"/>
                  </a:moveTo>
                  <a:cubicBezTo>
                    <a:pt x="120" y="1"/>
                    <a:pt x="1" y="135"/>
                    <a:pt x="1" y="314"/>
                  </a:cubicBezTo>
                  <a:cubicBezTo>
                    <a:pt x="60" y="433"/>
                    <a:pt x="120" y="567"/>
                    <a:pt x="313" y="567"/>
                  </a:cubicBezTo>
                  <a:cubicBezTo>
                    <a:pt x="433" y="567"/>
                    <a:pt x="492" y="433"/>
                    <a:pt x="492" y="254"/>
                  </a:cubicBezTo>
                  <a:cubicBezTo>
                    <a:pt x="492" y="135"/>
                    <a:pt x="373" y="1"/>
                    <a:pt x="254" y="1"/>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
            <p:cNvSpPr/>
            <p:nvPr/>
          </p:nvSpPr>
          <p:spPr>
            <a:xfrm>
              <a:off x="1403800" y="3989320"/>
              <a:ext cx="15348" cy="17688"/>
            </a:xfrm>
            <a:custGeom>
              <a:avLst/>
              <a:gdLst/>
              <a:ahLst/>
              <a:cxnLst/>
              <a:rect l="l" t="t" r="r" b="b"/>
              <a:pathLst>
                <a:path w="492" h="567" extrusionOk="0">
                  <a:moveTo>
                    <a:pt x="194" y="0"/>
                  </a:moveTo>
                  <a:cubicBezTo>
                    <a:pt x="60" y="0"/>
                    <a:pt x="0" y="134"/>
                    <a:pt x="0" y="313"/>
                  </a:cubicBezTo>
                  <a:cubicBezTo>
                    <a:pt x="0" y="432"/>
                    <a:pt x="119" y="566"/>
                    <a:pt x="254" y="566"/>
                  </a:cubicBezTo>
                  <a:cubicBezTo>
                    <a:pt x="373" y="566"/>
                    <a:pt x="492" y="432"/>
                    <a:pt x="492" y="254"/>
                  </a:cubicBezTo>
                  <a:cubicBezTo>
                    <a:pt x="432" y="134"/>
                    <a:pt x="313" y="0"/>
                    <a:pt x="194" y="0"/>
                  </a:cubicBezTo>
                  <a:close/>
                </a:path>
              </a:pathLst>
            </a:custGeom>
            <a:solidFill>
              <a:srgbClr val="F28F7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
            <p:cNvSpPr/>
            <p:nvPr/>
          </p:nvSpPr>
          <p:spPr>
            <a:xfrm>
              <a:off x="1657540" y="3766681"/>
              <a:ext cx="75118" cy="87065"/>
            </a:xfrm>
            <a:custGeom>
              <a:avLst/>
              <a:gdLst/>
              <a:ahLst/>
              <a:cxnLst/>
              <a:rect l="l" t="t" r="r" b="b"/>
              <a:pathLst>
                <a:path w="2408" h="2791" extrusionOk="0">
                  <a:moveTo>
                    <a:pt x="1401" y="0"/>
                  </a:moveTo>
                  <a:cubicBezTo>
                    <a:pt x="1391" y="0"/>
                    <a:pt x="1381" y="1"/>
                    <a:pt x="1371" y="1"/>
                  </a:cubicBezTo>
                  <a:cubicBezTo>
                    <a:pt x="492" y="61"/>
                    <a:pt x="0" y="1864"/>
                    <a:pt x="0" y="1864"/>
                  </a:cubicBezTo>
                  <a:cubicBezTo>
                    <a:pt x="0" y="2296"/>
                    <a:pt x="60" y="2489"/>
                    <a:pt x="313" y="2609"/>
                  </a:cubicBezTo>
                  <a:cubicBezTo>
                    <a:pt x="313" y="2609"/>
                    <a:pt x="965" y="2791"/>
                    <a:pt x="1465" y="2791"/>
                  </a:cubicBezTo>
                  <a:cubicBezTo>
                    <a:pt x="1620" y="2791"/>
                    <a:pt x="1760" y="2773"/>
                    <a:pt x="1863" y="2728"/>
                  </a:cubicBezTo>
                  <a:cubicBezTo>
                    <a:pt x="2407" y="2492"/>
                    <a:pt x="2239" y="0"/>
                    <a:pt x="14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
            <p:cNvSpPr/>
            <p:nvPr/>
          </p:nvSpPr>
          <p:spPr>
            <a:xfrm>
              <a:off x="1552975" y="3796441"/>
              <a:ext cx="94833" cy="86473"/>
            </a:xfrm>
            <a:custGeom>
              <a:avLst/>
              <a:gdLst/>
              <a:ahLst/>
              <a:cxnLst/>
              <a:rect l="l" t="t" r="r" b="b"/>
              <a:pathLst>
                <a:path w="3040" h="2772" extrusionOk="0">
                  <a:moveTo>
                    <a:pt x="1069" y="1"/>
                  </a:moveTo>
                  <a:cubicBezTo>
                    <a:pt x="978" y="1"/>
                    <a:pt x="890" y="15"/>
                    <a:pt x="805" y="46"/>
                  </a:cubicBezTo>
                  <a:cubicBezTo>
                    <a:pt x="0" y="418"/>
                    <a:pt x="924" y="2772"/>
                    <a:pt x="1550" y="2772"/>
                  </a:cubicBezTo>
                  <a:cubicBezTo>
                    <a:pt x="2041" y="2772"/>
                    <a:pt x="2920" y="1908"/>
                    <a:pt x="2920" y="1908"/>
                  </a:cubicBezTo>
                  <a:cubicBezTo>
                    <a:pt x="3039" y="1655"/>
                    <a:pt x="3039" y="1535"/>
                    <a:pt x="2861" y="1163"/>
                  </a:cubicBezTo>
                  <a:cubicBezTo>
                    <a:pt x="2861" y="1163"/>
                    <a:pt x="1892" y="1"/>
                    <a:pt x="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
            <p:cNvSpPr/>
            <p:nvPr/>
          </p:nvSpPr>
          <p:spPr>
            <a:xfrm>
              <a:off x="1634300" y="3816468"/>
              <a:ext cx="40460" cy="39930"/>
            </a:xfrm>
            <a:custGeom>
              <a:avLst/>
              <a:gdLst/>
              <a:ahLst/>
              <a:cxnLst/>
              <a:rect l="l" t="t" r="r" b="b"/>
              <a:pathLst>
                <a:path w="1297" h="1280" extrusionOk="0">
                  <a:moveTo>
                    <a:pt x="733" y="0"/>
                  </a:moveTo>
                  <a:cubicBezTo>
                    <a:pt x="488" y="0"/>
                    <a:pt x="160" y="118"/>
                    <a:pt x="60" y="268"/>
                  </a:cubicBezTo>
                  <a:cubicBezTo>
                    <a:pt x="0" y="387"/>
                    <a:pt x="60" y="1013"/>
                    <a:pt x="254" y="1206"/>
                  </a:cubicBezTo>
                  <a:cubicBezTo>
                    <a:pt x="288" y="1258"/>
                    <a:pt x="376" y="1280"/>
                    <a:pt x="485" y="1280"/>
                  </a:cubicBezTo>
                  <a:cubicBezTo>
                    <a:pt x="753" y="1280"/>
                    <a:pt x="1152" y="1150"/>
                    <a:pt x="1237" y="1013"/>
                  </a:cubicBezTo>
                  <a:cubicBezTo>
                    <a:pt x="1297" y="759"/>
                    <a:pt x="1118" y="89"/>
                    <a:pt x="865" y="14"/>
                  </a:cubicBezTo>
                  <a:cubicBezTo>
                    <a:pt x="825" y="5"/>
                    <a:pt x="781" y="0"/>
                    <a:pt x="7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
            <p:cNvSpPr/>
            <p:nvPr/>
          </p:nvSpPr>
          <p:spPr>
            <a:xfrm>
              <a:off x="1870384" y="4237476"/>
              <a:ext cx="67880" cy="450830"/>
            </a:xfrm>
            <a:custGeom>
              <a:avLst/>
              <a:gdLst/>
              <a:ahLst/>
              <a:cxnLst/>
              <a:rect l="l" t="t" r="r" b="b"/>
              <a:pathLst>
                <a:path w="2176" h="14452" extrusionOk="0">
                  <a:moveTo>
                    <a:pt x="0" y="1"/>
                  </a:moveTo>
                  <a:lnTo>
                    <a:pt x="0" y="60"/>
                  </a:lnTo>
                  <a:cubicBezTo>
                    <a:pt x="0" y="60"/>
                    <a:pt x="60" y="239"/>
                    <a:pt x="194" y="671"/>
                  </a:cubicBezTo>
                  <a:cubicBezTo>
                    <a:pt x="254" y="865"/>
                    <a:pt x="373" y="1043"/>
                    <a:pt x="432" y="1356"/>
                  </a:cubicBezTo>
                  <a:cubicBezTo>
                    <a:pt x="567" y="1610"/>
                    <a:pt x="626" y="1922"/>
                    <a:pt x="745" y="2235"/>
                  </a:cubicBezTo>
                  <a:cubicBezTo>
                    <a:pt x="879" y="2533"/>
                    <a:pt x="999" y="2906"/>
                    <a:pt x="1058" y="3278"/>
                  </a:cubicBezTo>
                  <a:cubicBezTo>
                    <a:pt x="1177" y="3650"/>
                    <a:pt x="1311" y="4097"/>
                    <a:pt x="1431" y="4470"/>
                  </a:cubicBezTo>
                  <a:cubicBezTo>
                    <a:pt x="1550" y="4902"/>
                    <a:pt x="1624" y="5334"/>
                    <a:pt x="1684" y="5766"/>
                  </a:cubicBezTo>
                  <a:cubicBezTo>
                    <a:pt x="1743" y="6019"/>
                    <a:pt x="1803" y="6198"/>
                    <a:pt x="1803" y="6451"/>
                  </a:cubicBezTo>
                  <a:cubicBezTo>
                    <a:pt x="1863" y="6704"/>
                    <a:pt x="1922" y="6883"/>
                    <a:pt x="1922" y="7137"/>
                  </a:cubicBezTo>
                  <a:cubicBezTo>
                    <a:pt x="1922" y="7375"/>
                    <a:pt x="1997" y="7569"/>
                    <a:pt x="1997" y="7822"/>
                  </a:cubicBezTo>
                  <a:lnTo>
                    <a:pt x="1997" y="8492"/>
                  </a:lnTo>
                  <a:cubicBezTo>
                    <a:pt x="1997" y="8939"/>
                    <a:pt x="1997" y="9371"/>
                    <a:pt x="1922" y="9803"/>
                  </a:cubicBezTo>
                  <a:cubicBezTo>
                    <a:pt x="1922" y="10235"/>
                    <a:pt x="1863" y="10667"/>
                    <a:pt x="1863" y="11040"/>
                  </a:cubicBezTo>
                  <a:cubicBezTo>
                    <a:pt x="1803" y="11472"/>
                    <a:pt x="1803" y="11844"/>
                    <a:pt x="1743" y="12157"/>
                  </a:cubicBezTo>
                  <a:cubicBezTo>
                    <a:pt x="1743" y="12529"/>
                    <a:pt x="1684" y="12842"/>
                    <a:pt x="1624" y="13095"/>
                  </a:cubicBezTo>
                  <a:cubicBezTo>
                    <a:pt x="1624" y="13408"/>
                    <a:pt x="1550" y="13587"/>
                    <a:pt x="1550" y="13840"/>
                  </a:cubicBezTo>
                  <a:cubicBezTo>
                    <a:pt x="1490" y="14213"/>
                    <a:pt x="1431" y="14451"/>
                    <a:pt x="1431" y="14451"/>
                  </a:cubicBezTo>
                  <a:lnTo>
                    <a:pt x="1490" y="14451"/>
                  </a:lnTo>
                  <a:cubicBezTo>
                    <a:pt x="1490" y="14451"/>
                    <a:pt x="1550" y="14213"/>
                    <a:pt x="1624" y="13840"/>
                  </a:cubicBezTo>
                  <a:cubicBezTo>
                    <a:pt x="1684" y="13468"/>
                    <a:pt x="1803" y="12842"/>
                    <a:pt x="1863" y="12157"/>
                  </a:cubicBezTo>
                  <a:cubicBezTo>
                    <a:pt x="1922" y="11844"/>
                    <a:pt x="1997" y="11472"/>
                    <a:pt x="2056" y="11040"/>
                  </a:cubicBezTo>
                  <a:cubicBezTo>
                    <a:pt x="2056" y="10667"/>
                    <a:pt x="2116" y="10235"/>
                    <a:pt x="2116" y="9803"/>
                  </a:cubicBezTo>
                  <a:cubicBezTo>
                    <a:pt x="2175" y="9371"/>
                    <a:pt x="2175" y="8939"/>
                    <a:pt x="2175" y="8492"/>
                  </a:cubicBezTo>
                  <a:lnTo>
                    <a:pt x="2175" y="7822"/>
                  </a:lnTo>
                  <a:cubicBezTo>
                    <a:pt x="2175" y="7569"/>
                    <a:pt x="2175" y="7315"/>
                    <a:pt x="2116" y="7137"/>
                  </a:cubicBezTo>
                  <a:cubicBezTo>
                    <a:pt x="2116" y="6883"/>
                    <a:pt x="2056" y="6630"/>
                    <a:pt x="2056" y="6392"/>
                  </a:cubicBezTo>
                  <a:cubicBezTo>
                    <a:pt x="1997" y="6198"/>
                    <a:pt x="1997" y="5960"/>
                    <a:pt x="1922" y="5766"/>
                  </a:cubicBezTo>
                  <a:cubicBezTo>
                    <a:pt x="1803" y="5274"/>
                    <a:pt x="1743" y="4842"/>
                    <a:pt x="1624" y="4470"/>
                  </a:cubicBezTo>
                  <a:cubicBezTo>
                    <a:pt x="1550" y="4217"/>
                    <a:pt x="1490" y="4023"/>
                    <a:pt x="1431" y="3844"/>
                  </a:cubicBezTo>
                  <a:cubicBezTo>
                    <a:pt x="1371" y="3591"/>
                    <a:pt x="1311" y="3412"/>
                    <a:pt x="1252" y="3218"/>
                  </a:cubicBezTo>
                  <a:cubicBezTo>
                    <a:pt x="1118" y="2846"/>
                    <a:pt x="999" y="2474"/>
                    <a:pt x="879" y="2161"/>
                  </a:cubicBezTo>
                  <a:cubicBezTo>
                    <a:pt x="686" y="1550"/>
                    <a:pt x="432" y="984"/>
                    <a:pt x="313" y="611"/>
                  </a:cubicBezTo>
                  <a:cubicBezTo>
                    <a:pt x="135" y="239"/>
                    <a:pt x="60" y="60"/>
                    <a:pt x="60" y="60"/>
                  </a:cubicBezTo>
                  <a:lnTo>
                    <a:pt x="0" y="1"/>
                  </a:ln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
            <p:cNvSpPr/>
            <p:nvPr/>
          </p:nvSpPr>
          <p:spPr>
            <a:xfrm>
              <a:off x="1467937" y="3985608"/>
              <a:ext cx="133390" cy="193815"/>
            </a:xfrm>
            <a:custGeom>
              <a:avLst/>
              <a:gdLst/>
              <a:ahLst/>
              <a:cxnLst/>
              <a:rect l="l" t="t" r="r" b="b"/>
              <a:pathLst>
                <a:path w="4276" h="6213" extrusionOk="0">
                  <a:moveTo>
                    <a:pt x="0" y="0"/>
                  </a:moveTo>
                  <a:cubicBezTo>
                    <a:pt x="1" y="2"/>
                    <a:pt x="60" y="120"/>
                    <a:pt x="179" y="313"/>
                  </a:cubicBezTo>
                  <a:cubicBezTo>
                    <a:pt x="239" y="373"/>
                    <a:pt x="239" y="492"/>
                    <a:pt x="298" y="626"/>
                  </a:cubicBezTo>
                  <a:cubicBezTo>
                    <a:pt x="373" y="745"/>
                    <a:pt x="432" y="924"/>
                    <a:pt x="551" y="1058"/>
                  </a:cubicBezTo>
                  <a:cubicBezTo>
                    <a:pt x="805" y="1669"/>
                    <a:pt x="1177" y="2607"/>
                    <a:pt x="1669" y="3352"/>
                  </a:cubicBezTo>
                  <a:cubicBezTo>
                    <a:pt x="1788" y="3605"/>
                    <a:pt x="1982" y="3784"/>
                    <a:pt x="2101" y="3978"/>
                  </a:cubicBezTo>
                  <a:cubicBezTo>
                    <a:pt x="2235" y="4157"/>
                    <a:pt x="2354" y="4350"/>
                    <a:pt x="2473" y="4529"/>
                  </a:cubicBezTo>
                  <a:cubicBezTo>
                    <a:pt x="2667" y="4648"/>
                    <a:pt x="2786" y="4842"/>
                    <a:pt x="2905" y="5021"/>
                  </a:cubicBezTo>
                  <a:cubicBezTo>
                    <a:pt x="3039" y="5155"/>
                    <a:pt x="3158" y="5274"/>
                    <a:pt x="3352" y="5393"/>
                  </a:cubicBezTo>
                  <a:cubicBezTo>
                    <a:pt x="3412" y="5527"/>
                    <a:pt x="3531" y="5646"/>
                    <a:pt x="3650" y="5765"/>
                  </a:cubicBezTo>
                  <a:cubicBezTo>
                    <a:pt x="3784" y="5840"/>
                    <a:pt x="3844" y="5900"/>
                    <a:pt x="3963" y="5959"/>
                  </a:cubicBezTo>
                  <a:cubicBezTo>
                    <a:pt x="4097" y="6138"/>
                    <a:pt x="4216" y="6212"/>
                    <a:pt x="4216" y="6212"/>
                  </a:cubicBezTo>
                  <a:lnTo>
                    <a:pt x="4276" y="6212"/>
                  </a:lnTo>
                  <a:lnTo>
                    <a:pt x="4216" y="6138"/>
                  </a:lnTo>
                  <a:cubicBezTo>
                    <a:pt x="4216" y="6138"/>
                    <a:pt x="4157" y="6078"/>
                    <a:pt x="4022" y="5900"/>
                  </a:cubicBezTo>
                  <a:cubicBezTo>
                    <a:pt x="3963" y="5840"/>
                    <a:pt x="3844" y="5765"/>
                    <a:pt x="3784" y="5646"/>
                  </a:cubicBezTo>
                  <a:cubicBezTo>
                    <a:pt x="3650" y="5527"/>
                    <a:pt x="3531" y="5468"/>
                    <a:pt x="3412" y="5333"/>
                  </a:cubicBezTo>
                  <a:cubicBezTo>
                    <a:pt x="3278" y="5155"/>
                    <a:pt x="3158" y="5021"/>
                    <a:pt x="3039" y="4901"/>
                  </a:cubicBezTo>
                  <a:cubicBezTo>
                    <a:pt x="2905" y="4723"/>
                    <a:pt x="2786" y="4529"/>
                    <a:pt x="2667" y="4410"/>
                  </a:cubicBezTo>
                  <a:cubicBezTo>
                    <a:pt x="2533" y="4216"/>
                    <a:pt x="2414" y="4037"/>
                    <a:pt x="2294" y="3844"/>
                  </a:cubicBezTo>
                  <a:cubicBezTo>
                    <a:pt x="2160" y="3665"/>
                    <a:pt x="1982" y="3471"/>
                    <a:pt x="1862" y="3293"/>
                  </a:cubicBezTo>
                  <a:lnTo>
                    <a:pt x="1669" y="2980"/>
                  </a:lnTo>
                  <a:cubicBezTo>
                    <a:pt x="1609" y="2860"/>
                    <a:pt x="1609" y="2786"/>
                    <a:pt x="1549" y="2667"/>
                  </a:cubicBezTo>
                  <a:cubicBezTo>
                    <a:pt x="1415" y="2488"/>
                    <a:pt x="1296" y="2294"/>
                    <a:pt x="1177" y="2116"/>
                  </a:cubicBezTo>
                  <a:cubicBezTo>
                    <a:pt x="983" y="1669"/>
                    <a:pt x="805" y="1296"/>
                    <a:pt x="611" y="998"/>
                  </a:cubicBezTo>
                  <a:cubicBezTo>
                    <a:pt x="551" y="864"/>
                    <a:pt x="492" y="745"/>
                    <a:pt x="373" y="626"/>
                  </a:cubicBezTo>
                  <a:cubicBezTo>
                    <a:pt x="298" y="492"/>
                    <a:pt x="239" y="373"/>
                    <a:pt x="179" y="253"/>
                  </a:cubicBezTo>
                  <a:cubicBezTo>
                    <a:pt x="60" y="120"/>
                    <a:pt x="1" y="2"/>
                    <a:pt x="0" y="0"/>
                  </a:cubicBez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
            <p:cNvSpPr/>
            <p:nvPr/>
          </p:nvSpPr>
          <p:spPr>
            <a:xfrm>
              <a:off x="1678909" y="4560469"/>
              <a:ext cx="158502" cy="27452"/>
            </a:xfrm>
            <a:custGeom>
              <a:avLst/>
              <a:gdLst/>
              <a:ahLst/>
              <a:cxnLst/>
              <a:rect l="l" t="t" r="r" b="b"/>
              <a:pathLst>
                <a:path w="5081" h="880" extrusionOk="0">
                  <a:moveTo>
                    <a:pt x="5021" y="0"/>
                  </a:moveTo>
                  <a:cubicBezTo>
                    <a:pt x="5021" y="0"/>
                    <a:pt x="4962" y="0"/>
                    <a:pt x="4842" y="75"/>
                  </a:cubicBezTo>
                  <a:cubicBezTo>
                    <a:pt x="4783" y="134"/>
                    <a:pt x="4708" y="134"/>
                    <a:pt x="4589" y="194"/>
                  </a:cubicBezTo>
                  <a:cubicBezTo>
                    <a:pt x="4529" y="194"/>
                    <a:pt x="4410" y="194"/>
                    <a:pt x="4276" y="254"/>
                  </a:cubicBezTo>
                  <a:cubicBezTo>
                    <a:pt x="4217" y="254"/>
                    <a:pt x="4157" y="313"/>
                    <a:pt x="4097" y="313"/>
                  </a:cubicBezTo>
                  <a:cubicBezTo>
                    <a:pt x="4038" y="313"/>
                    <a:pt x="3963" y="313"/>
                    <a:pt x="3904" y="373"/>
                  </a:cubicBezTo>
                  <a:cubicBezTo>
                    <a:pt x="3785" y="373"/>
                    <a:pt x="3665" y="447"/>
                    <a:pt x="3472" y="447"/>
                  </a:cubicBezTo>
                  <a:cubicBezTo>
                    <a:pt x="3353" y="507"/>
                    <a:pt x="3219" y="507"/>
                    <a:pt x="3040" y="507"/>
                  </a:cubicBezTo>
                  <a:cubicBezTo>
                    <a:pt x="2921" y="566"/>
                    <a:pt x="2727" y="566"/>
                    <a:pt x="2608" y="566"/>
                  </a:cubicBezTo>
                  <a:cubicBezTo>
                    <a:pt x="2414" y="626"/>
                    <a:pt x="2295" y="626"/>
                    <a:pt x="2101" y="626"/>
                  </a:cubicBezTo>
                  <a:cubicBezTo>
                    <a:pt x="2042" y="656"/>
                    <a:pt x="1967" y="656"/>
                    <a:pt x="1891" y="656"/>
                  </a:cubicBezTo>
                  <a:cubicBezTo>
                    <a:pt x="1814" y="656"/>
                    <a:pt x="1736" y="656"/>
                    <a:pt x="1669" y="686"/>
                  </a:cubicBezTo>
                  <a:lnTo>
                    <a:pt x="1" y="686"/>
                  </a:lnTo>
                  <a:lnTo>
                    <a:pt x="60" y="745"/>
                  </a:lnTo>
                  <a:cubicBezTo>
                    <a:pt x="60" y="745"/>
                    <a:pt x="373" y="745"/>
                    <a:pt x="805" y="820"/>
                  </a:cubicBezTo>
                  <a:cubicBezTo>
                    <a:pt x="924" y="820"/>
                    <a:pt x="1118" y="879"/>
                    <a:pt x="1237" y="879"/>
                  </a:cubicBezTo>
                  <a:lnTo>
                    <a:pt x="1669" y="879"/>
                  </a:lnTo>
                  <a:cubicBezTo>
                    <a:pt x="1803" y="879"/>
                    <a:pt x="1982" y="879"/>
                    <a:pt x="2101" y="820"/>
                  </a:cubicBezTo>
                  <a:lnTo>
                    <a:pt x="2608" y="820"/>
                  </a:lnTo>
                  <a:cubicBezTo>
                    <a:pt x="2786" y="820"/>
                    <a:pt x="2921" y="745"/>
                    <a:pt x="3099" y="745"/>
                  </a:cubicBezTo>
                  <a:cubicBezTo>
                    <a:pt x="3219" y="686"/>
                    <a:pt x="3412" y="686"/>
                    <a:pt x="3531" y="626"/>
                  </a:cubicBezTo>
                  <a:cubicBezTo>
                    <a:pt x="3665" y="626"/>
                    <a:pt x="3844" y="566"/>
                    <a:pt x="3963" y="507"/>
                  </a:cubicBezTo>
                  <a:lnTo>
                    <a:pt x="4157" y="507"/>
                  </a:lnTo>
                  <a:cubicBezTo>
                    <a:pt x="4217" y="447"/>
                    <a:pt x="4276" y="447"/>
                    <a:pt x="4336" y="373"/>
                  </a:cubicBezTo>
                  <a:cubicBezTo>
                    <a:pt x="4470" y="373"/>
                    <a:pt x="4529" y="313"/>
                    <a:pt x="4649" y="313"/>
                  </a:cubicBezTo>
                  <a:cubicBezTo>
                    <a:pt x="4708" y="254"/>
                    <a:pt x="4842" y="194"/>
                    <a:pt x="4902" y="194"/>
                  </a:cubicBezTo>
                  <a:cubicBezTo>
                    <a:pt x="4962" y="134"/>
                    <a:pt x="4962" y="134"/>
                    <a:pt x="5021" y="75"/>
                  </a:cubicBezTo>
                  <a:lnTo>
                    <a:pt x="5081" y="75"/>
                  </a:lnTo>
                  <a:lnTo>
                    <a:pt x="5081" y="0"/>
                  </a:lnTo>
                  <a:close/>
                </a:path>
              </a:pathLst>
            </a:custGeom>
            <a:solidFill>
              <a:srgbClr val="DB853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
            <p:cNvSpPr/>
            <p:nvPr/>
          </p:nvSpPr>
          <p:spPr>
            <a:xfrm>
              <a:off x="1845272" y="4045533"/>
              <a:ext cx="238455" cy="21431"/>
            </a:xfrm>
            <a:custGeom>
              <a:avLst/>
              <a:gdLst/>
              <a:ahLst/>
              <a:cxnLst/>
              <a:rect l="l" t="t" r="r" b="b"/>
              <a:pathLst>
                <a:path w="7644" h="687" extrusionOk="0">
                  <a:moveTo>
                    <a:pt x="1" y="1"/>
                  </a:moveTo>
                  <a:lnTo>
                    <a:pt x="1" y="61"/>
                  </a:lnTo>
                  <a:lnTo>
                    <a:pt x="1178" y="61"/>
                  </a:lnTo>
                  <a:cubicBezTo>
                    <a:pt x="1550" y="61"/>
                    <a:pt x="1982" y="61"/>
                    <a:pt x="2429" y="120"/>
                  </a:cubicBezTo>
                  <a:cubicBezTo>
                    <a:pt x="2861" y="120"/>
                    <a:pt x="3353" y="195"/>
                    <a:pt x="3785" y="195"/>
                  </a:cubicBezTo>
                  <a:cubicBezTo>
                    <a:pt x="4038" y="195"/>
                    <a:pt x="4291" y="254"/>
                    <a:pt x="4530" y="254"/>
                  </a:cubicBezTo>
                  <a:cubicBezTo>
                    <a:pt x="4783" y="254"/>
                    <a:pt x="4962" y="314"/>
                    <a:pt x="5215" y="314"/>
                  </a:cubicBezTo>
                  <a:cubicBezTo>
                    <a:pt x="5468" y="314"/>
                    <a:pt x="5647" y="373"/>
                    <a:pt x="5841" y="373"/>
                  </a:cubicBezTo>
                  <a:cubicBezTo>
                    <a:pt x="6079" y="433"/>
                    <a:pt x="6273" y="433"/>
                    <a:pt x="6452" y="493"/>
                  </a:cubicBezTo>
                  <a:cubicBezTo>
                    <a:pt x="6586" y="493"/>
                    <a:pt x="6764" y="567"/>
                    <a:pt x="6899" y="567"/>
                  </a:cubicBezTo>
                  <a:cubicBezTo>
                    <a:pt x="7077" y="627"/>
                    <a:pt x="7196" y="627"/>
                    <a:pt x="7271" y="627"/>
                  </a:cubicBezTo>
                  <a:cubicBezTo>
                    <a:pt x="7196" y="567"/>
                    <a:pt x="7077" y="567"/>
                    <a:pt x="6958" y="493"/>
                  </a:cubicBezTo>
                  <a:cubicBezTo>
                    <a:pt x="6764" y="493"/>
                    <a:pt x="6645" y="433"/>
                    <a:pt x="6452" y="373"/>
                  </a:cubicBezTo>
                  <a:cubicBezTo>
                    <a:pt x="6273" y="373"/>
                    <a:pt x="6079" y="373"/>
                    <a:pt x="5900" y="314"/>
                  </a:cubicBezTo>
                  <a:cubicBezTo>
                    <a:pt x="5647" y="314"/>
                    <a:pt x="5468" y="254"/>
                    <a:pt x="5215" y="254"/>
                  </a:cubicBezTo>
                  <a:cubicBezTo>
                    <a:pt x="5036" y="195"/>
                    <a:pt x="4783" y="195"/>
                    <a:pt x="4530" y="195"/>
                  </a:cubicBezTo>
                  <a:cubicBezTo>
                    <a:pt x="4291" y="120"/>
                    <a:pt x="4038" y="120"/>
                    <a:pt x="3845" y="61"/>
                  </a:cubicBezTo>
                  <a:cubicBezTo>
                    <a:pt x="3353" y="61"/>
                    <a:pt x="2861" y="1"/>
                    <a:pt x="2429" y="1"/>
                  </a:cubicBezTo>
                  <a:close/>
                  <a:moveTo>
                    <a:pt x="7271" y="627"/>
                  </a:moveTo>
                  <a:cubicBezTo>
                    <a:pt x="7509" y="686"/>
                    <a:pt x="7643" y="686"/>
                    <a:pt x="7643" y="686"/>
                  </a:cubicBezTo>
                  <a:cubicBezTo>
                    <a:pt x="7643" y="686"/>
                    <a:pt x="7509" y="627"/>
                    <a:pt x="7271" y="627"/>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
            <p:cNvSpPr/>
            <p:nvPr/>
          </p:nvSpPr>
          <p:spPr>
            <a:xfrm>
              <a:off x="1841560" y="4060881"/>
              <a:ext cx="226351" cy="77644"/>
            </a:xfrm>
            <a:custGeom>
              <a:avLst/>
              <a:gdLst/>
              <a:ahLst/>
              <a:cxnLst/>
              <a:rect l="l" t="t" r="r" b="b"/>
              <a:pathLst>
                <a:path w="7256" h="2489" extrusionOk="0">
                  <a:moveTo>
                    <a:pt x="1" y="1"/>
                  </a:moveTo>
                  <a:lnTo>
                    <a:pt x="1" y="75"/>
                  </a:lnTo>
                  <a:cubicBezTo>
                    <a:pt x="1" y="75"/>
                    <a:pt x="433" y="194"/>
                    <a:pt x="1118" y="373"/>
                  </a:cubicBezTo>
                  <a:cubicBezTo>
                    <a:pt x="1491" y="507"/>
                    <a:pt x="1863" y="626"/>
                    <a:pt x="2295" y="745"/>
                  </a:cubicBezTo>
                  <a:cubicBezTo>
                    <a:pt x="2727" y="880"/>
                    <a:pt x="3159" y="1058"/>
                    <a:pt x="3666" y="1192"/>
                  </a:cubicBezTo>
                  <a:cubicBezTo>
                    <a:pt x="4098" y="1371"/>
                    <a:pt x="4530" y="1490"/>
                    <a:pt x="4962" y="1624"/>
                  </a:cubicBezTo>
                  <a:cubicBezTo>
                    <a:pt x="5394" y="1803"/>
                    <a:pt x="5766" y="1937"/>
                    <a:pt x="6079" y="2056"/>
                  </a:cubicBezTo>
                  <a:cubicBezTo>
                    <a:pt x="6451" y="2176"/>
                    <a:pt x="6705" y="2310"/>
                    <a:pt x="6883" y="2369"/>
                  </a:cubicBezTo>
                  <a:cubicBezTo>
                    <a:pt x="7137" y="2429"/>
                    <a:pt x="7196" y="2488"/>
                    <a:pt x="7196" y="2488"/>
                  </a:cubicBezTo>
                  <a:lnTo>
                    <a:pt x="7256" y="2488"/>
                  </a:lnTo>
                  <a:cubicBezTo>
                    <a:pt x="7256" y="2488"/>
                    <a:pt x="7137" y="2429"/>
                    <a:pt x="6943" y="2369"/>
                  </a:cubicBezTo>
                  <a:cubicBezTo>
                    <a:pt x="6764" y="2235"/>
                    <a:pt x="6451" y="2176"/>
                    <a:pt x="6139" y="1997"/>
                  </a:cubicBezTo>
                  <a:cubicBezTo>
                    <a:pt x="5766" y="1863"/>
                    <a:pt x="5394" y="1744"/>
                    <a:pt x="4962" y="1565"/>
                  </a:cubicBezTo>
                  <a:cubicBezTo>
                    <a:pt x="4589" y="1431"/>
                    <a:pt x="4098" y="1252"/>
                    <a:pt x="3666" y="1118"/>
                  </a:cubicBezTo>
                  <a:cubicBezTo>
                    <a:pt x="3412" y="1058"/>
                    <a:pt x="3219" y="939"/>
                    <a:pt x="2980" y="880"/>
                  </a:cubicBezTo>
                  <a:cubicBezTo>
                    <a:pt x="2787" y="820"/>
                    <a:pt x="2548" y="745"/>
                    <a:pt x="2355" y="686"/>
                  </a:cubicBezTo>
                  <a:cubicBezTo>
                    <a:pt x="1923" y="567"/>
                    <a:pt x="1491" y="447"/>
                    <a:pt x="1178" y="313"/>
                  </a:cubicBezTo>
                  <a:cubicBezTo>
                    <a:pt x="805" y="254"/>
                    <a:pt x="492" y="135"/>
                    <a:pt x="314" y="75"/>
                  </a:cubicBezTo>
                  <a:cubicBezTo>
                    <a:pt x="120" y="75"/>
                    <a:pt x="1" y="1"/>
                    <a:pt x="1" y="1"/>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
            <p:cNvSpPr/>
            <p:nvPr/>
          </p:nvSpPr>
          <p:spPr>
            <a:xfrm>
              <a:off x="1421457" y="4037641"/>
              <a:ext cx="237955" cy="23271"/>
            </a:xfrm>
            <a:custGeom>
              <a:avLst/>
              <a:gdLst/>
              <a:ahLst/>
              <a:cxnLst/>
              <a:rect l="l" t="t" r="r" b="b"/>
              <a:pathLst>
                <a:path w="7628" h="746" extrusionOk="0">
                  <a:moveTo>
                    <a:pt x="6451" y="1"/>
                  </a:moveTo>
                  <a:cubicBezTo>
                    <a:pt x="6079" y="1"/>
                    <a:pt x="5647" y="1"/>
                    <a:pt x="5215" y="75"/>
                  </a:cubicBezTo>
                  <a:cubicBezTo>
                    <a:pt x="4768" y="75"/>
                    <a:pt x="4276" y="75"/>
                    <a:pt x="3784" y="135"/>
                  </a:cubicBezTo>
                  <a:cubicBezTo>
                    <a:pt x="3531" y="135"/>
                    <a:pt x="3278" y="194"/>
                    <a:pt x="3099" y="194"/>
                  </a:cubicBezTo>
                  <a:cubicBezTo>
                    <a:pt x="2846" y="194"/>
                    <a:pt x="2607" y="254"/>
                    <a:pt x="2414" y="254"/>
                  </a:cubicBezTo>
                  <a:cubicBezTo>
                    <a:pt x="2161" y="254"/>
                    <a:pt x="1982" y="314"/>
                    <a:pt x="1729" y="373"/>
                  </a:cubicBezTo>
                  <a:cubicBezTo>
                    <a:pt x="1550" y="373"/>
                    <a:pt x="1356" y="373"/>
                    <a:pt x="1177" y="448"/>
                  </a:cubicBezTo>
                  <a:cubicBezTo>
                    <a:pt x="984" y="448"/>
                    <a:pt x="864" y="507"/>
                    <a:pt x="671" y="567"/>
                  </a:cubicBezTo>
                  <a:cubicBezTo>
                    <a:pt x="864" y="567"/>
                    <a:pt x="984" y="507"/>
                    <a:pt x="1177" y="507"/>
                  </a:cubicBezTo>
                  <a:cubicBezTo>
                    <a:pt x="1356" y="507"/>
                    <a:pt x="1550" y="448"/>
                    <a:pt x="1729" y="448"/>
                  </a:cubicBezTo>
                  <a:cubicBezTo>
                    <a:pt x="1982" y="373"/>
                    <a:pt x="2161" y="373"/>
                    <a:pt x="2414" y="314"/>
                  </a:cubicBezTo>
                  <a:cubicBezTo>
                    <a:pt x="2607" y="314"/>
                    <a:pt x="2846" y="314"/>
                    <a:pt x="3099" y="254"/>
                  </a:cubicBezTo>
                  <a:lnTo>
                    <a:pt x="3784" y="254"/>
                  </a:lnTo>
                  <a:cubicBezTo>
                    <a:pt x="4276" y="194"/>
                    <a:pt x="4768" y="135"/>
                    <a:pt x="5215" y="135"/>
                  </a:cubicBezTo>
                  <a:cubicBezTo>
                    <a:pt x="5647" y="135"/>
                    <a:pt x="6079" y="135"/>
                    <a:pt x="6451" y="75"/>
                  </a:cubicBezTo>
                  <a:lnTo>
                    <a:pt x="7628" y="75"/>
                  </a:lnTo>
                  <a:lnTo>
                    <a:pt x="7628" y="1"/>
                  </a:lnTo>
                  <a:close/>
                  <a:moveTo>
                    <a:pt x="671" y="567"/>
                  </a:moveTo>
                  <a:cubicBezTo>
                    <a:pt x="552" y="567"/>
                    <a:pt x="432" y="626"/>
                    <a:pt x="298" y="626"/>
                  </a:cubicBezTo>
                  <a:cubicBezTo>
                    <a:pt x="120" y="686"/>
                    <a:pt x="0" y="686"/>
                    <a:pt x="0" y="686"/>
                  </a:cubicBezTo>
                  <a:lnTo>
                    <a:pt x="0" y="746"/>
                  </a:lnTo>
                  <a:cubicBezTo>
                    <a:pt x="0" y="746"/>
                    <a:pt x="120" y="686"/>
                    <a:pt x="298" y="686"/>
                  </a:cubicBezTo>
                  <a:cubicBezTo>
                    <a:pt x="432" y="626"/>
                    <a:pt x="552" y="626"/>
                    <a:pt x="671" y="567"/>
                  </a:cubicBez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
            <p:cNvSpPr/>
            <p:nvPr/>
          </p:nvSpPr>
          <p:spPr>
            <a:xfrm>
              <a:off x="1436804" y="4053457"/>
              <a:ext cx="226351" cy="77176"/>
            </a:xfrm>
            <a:custGeom>
              <a:avLst/>
              <a:gdLst/>
              <a:ahLst/>
              <a:cxnLst/>
              <a:rect l="l" t="t" r="r" b="b"/>
              <a:pathLst>
                <a:path w="7256" h="2474" extrusionOk="0">
                  <a:moveTo>
                    <a:pt x="7255" y="0"/>
                  </a:moveTo>
                  <a:cubicBezTo>
                    <a:pt x="7255" y="0"/>
                    <a:pt x="7136" y="60"/>
                    <a:pt x="6957" y="119"/>
                  </a:cubicBezTo>
                  <a:cubicBezTo>
                    <a:pt x="6704" y="179"/>
                    <a:pt x="6451" y="239"/>
                    <a:pt x="6078" y="373"/>
                  </a:cubicBezTo>
                  <a:cubicBezTo>
                    <a:pt x="5765" y="432"/>
                    <a:pt x="5333" y="551"/>
                    <a:pt x="4901" y="685"/>
                  </a:cubicBezTo>
                  <a:cubicBezTo>
                    <a:pt x="4723" y="745"/>
                    <a:pt x="4469" y="805"/>
                    <a:pt x="4276" y="924"/>
                  </a:cubicBezTo>
                  <a:cubicBezTo>
                    <a:pt x="4037" y="983"/>
                    <a:pt x="3784" y="1058"/>
                    <a:pt x="3605" y="1118"/>
                  </a:cubicBezTo>
                  <a:cubicBezTo>
                    <a:pt x="3099" y="1296"/>
                    <a:pt x="2667" y="1430"/>
                    <a:pt x="2235" y="1609"/>
                  </a:cubicBezTo>
                  <a:cubicBezTo>
                    <a:pt x="1862" y="1728"/>
                    <a:pt x="1430" y="1922"/>
                    <a:pt x="1117" y="2041"/>
                  </a:cubicBezTo>
                  <a:cubicBezTo>
                    <a:pt x="804" y="2175"/>
                    <a:pt x="492" y="2294"/>
                    <a:pt x="313" y="2354"/>
                  </a:cubicBezTo>
                  <a:cubicBezTo>
                    <a:pt x="119" y="2414"/>
                    <a:pt x="0" y="2473"/>
                    <a:pt x="0" y="2473"/>
                  </a:cubicBezTo>
                  <a:cubicBezTo>
                    <a:pt x="0" y="2473"/>
                    <a:pt x="119" y="2473"/>
                    <a:pt x="313" y="2414"/>
                  </a:cubicBezTo>
                  <a:cubicBezTo>
                    <a:pt x="492" y="2294"/>
                    <a:pt x="804" y="2235"/>
                    <a:pt x="1117" y="2101"/>
                  </a:cubicBezTo>
                  <a:cubicBezTo>
                    <a:pt x="1490" y="1982"/>
                    <a:pt x="1862" y="1803"/>
                    <a:pt x="2294" y="1669"/>
                  </a:cubicBezTo>
                  <a:cubicBezTo>
                    <a:pt x="2726" y="1550"/>
                    <a:pt x="3158" y="1356"/>
                    <a:pt x="3605" y="1237"/>
                  </a:cubicBezTo>
                  <a:cubicBezTo>
                    <a:pt x="4097" y="1118"/>
                    <a:pt x="4529" y="924"/>
                    <a:pt x="4961" y="805"/>
                  </a:cubicBezTo>
                  <a:cubicBezTo>
                    <a:pt x="5393" y="685"/>
                    <a:pt x="5765" y="551"/>
                    <a:pt x="6078" y="432"/>
                  </a:cubicBezTo>
                  <a:cubicBezTo>
                    <a:pt x="6763" y="179"/>
                    <a:pt x="7255" y="60"/>
                    <a:pt x="7255" y="60"/>
                  </a:cubicBezTo>
                  <a:lnTo>
                    <a:pt x="7255" y="0"/>
                  </a:lnTo>
                  <a:close/>
                </a:path>
              </a:pathLst>
            </a:custGeom>
            <a:solidFill>
              <a:srgbClr val="2A0D0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408" name="Google Shape;408;p2"/>
          <p:cNvSpPr/>
          <p:nvPr/>
        </p:nvSpPr>
        <p:spPr>
          <a:xfrm>
            <a:off x="1487770" y="5857669"/>
            <a:ext cx="120147" cy="19270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
          <p:cNvSpPr/>
          <p:nvPr/>
        </p:nvSpPr>
        <p:spPr>
          <a:xfrm>
            <a:off x="1373071" y="5785155"/>
            <a:ext cx="201410" cy="163874"/>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2"/>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444" name="Google Shape;444;p2"/>
          <p:cNvGrpSpPr/>
          <p:nvPr/>
        </p:nvGrpSpPr>
        <p:grpSpPr>
          <a:xfrm>
            <a:off x="3557909" y="5831056"/>
            <a:ext cx="785014" cy="594798"/>
            <a:chOff x="2592579" y="4448479"/>
            <a:chExt cx="588837" cy="445995"/>
          </a:xfrm>
        </p:grpSpPr>
        <p:sp>
          <p:nvSpPr>
            <p:cNvPr id="445" name="Google Shape;445;p2"/>
            <p:cNvSpPr/>
            <p:nvPr/>
          </p:nvSpPr>
          <p:spPr>
            <a:xfrm>
              <a:off x="2592579" y="4448479"/>
              <a:ext cx="501928" cy="359710"/>
            </a:xfrm>
            <a:custGeom>
              <a:avLst/>
              <a:gdLst/>
              <a:ahLst/>
              <a:cxnLst/>
              <a:rect l="l" t="t" r="r" b="b"/>
              <a:pathLst>
                <a:path w="16090" h="11531" extrusionOk="0">
                  <a:moveTo>
                    <a:pt x="5661" y="0"/>
                  </a:moveTo>
                  <a:cubicBezTo>
                    <a:pt x="3173" y="60"/>
                    <a:pt x="3233" y="1862"/>
                    <a:pt x="2429" y="1862"/>
                  </a:cubicBezTo>
                  <a:cubicBezTo>
                    <a:pt x="2059" y="1862"/>
                    <a:pt x="1636" y="1755"/>
                    <a:pt x="1262" y="1755"/>
                  </a:cubicBezTo>
                  <a:cubicBezTo>
                    <a:pt x="822" y="1755"/>
                    <a:pt x="450" y="1903"/>
                    <a:pt x="313" y="2548"/>
                  </a:cubicBezTo>
                  <a:cubicBezTo>
                    <a:pt x="0" y="3784"/>
                    <a:pt x="4231" y="6391"/>
                    <a:pt x="5900" y="6570"/>
                  </a:cubicBezTo>
                  <a:cubicBezTo>
                    <a:pt x="5900" y="6570"/>
                    <a:pt x="5155" y="7687"/>
                    <a:pt x="6466" y="9177"/>
                  </a:cubicBezTo>
                  <a:cubicBezTo>
                    <a:pt x="7018" y="9811"/>
                    <a:pt x="7629" y="9951"/>
                    <a:pt x="8225" y="9951"/>
                  </a:cubicBezTo>
                  <a:cubicBezTo>
                    <a:pt x="8696" y="9951"/>
                    <a:pt x="9158" y="9864"/>
                    <a:pt x="9573" y="9864"/>
                  </a:cubicBezTo>
                  <a:cubicBezTo>
                    <a:pt x="9866" y="9864"/>
                    <a:pt x="10135" y="9907"/>
                    <a:pt x="10369" y="10056"/>
                  </a:cubicBezTo>
                  <a:cubicBezTo>
                    <a:pt x="11113" y="10511"/>
                    <a:pt x="13101" y="11531"/>
                    <a:pt x="14397" y="11531"/>
                  </a:cubicBezTo>
                  <a:cubicBezTo>
                    <a:pt x="14839" y="11531"/>
                    <a:pt x="15200" y="11413"/>
                    <a:pt x="15404" y="11114"/>
                  </a:cubicBezTo>
                  <a:cubicBezTo>
                    <a:pt x="16090" y="10115"/>
                    <a:pt x="13542" y="2920"/>
                    <a:pt x="11307" y="2175"/>
                  </a:cubicBezTo>
                  <a:cubicBezTo>
                    <a:pt x="10571" y="1930"/>
                    <a:pt x="10084" y="1859"/>
                    <a:pt x="9739" y="1859"/>
                  </a:cubicBezTo>
                  <a:cubicBezTo>
                    <a:pt x="9270" y="1859"/>
                    <a:pt x="9065" y="1990"/>
                    <a:pt x="8854" y="1990"/>
                  </a:cubicBezTo>
                  <a:cubicBezTo>
                    <a:pt x="8751" y="1990"/>
                    <a:pt x="8646" y="1958"/>
                    <a:pt x="8507" y="1862"/>
                  </a:cubicBezTo>
                  <a:cubicBezTo>
                    <a:pt x="7821" y="1430"/>
                    <a:pt x="8075" y="0"/>
                    <a:pt x="56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
            <p:cNvSpPr/>
            <p:nvPr/>
          </p:nvSpPr>
          <p:spPr>
            <a:xfrm>
              <a:off x="2676213" y="4539537"/>
              <a:ext cx="505203" cy="354937"/>
            </a:xfrm>
            <a:custGeom>
              <a:avLst/>
              <a:gdLst/>
              <a:ahLst/>
              <a:cxnLst/>
              <a:rect l="l" t="t" r="r" b="b"/>
              <a:pathLst>
                <a:path w="16195" h="11378" extrusionOk="0">
                  <a:moveTo>
                    <a:pt x="120" y="1"/>
                  </a:moveTo>
                  <a:cubicBezTo>
                    <a:pt x="60" y="1"/>
                    <a:pt x="1" y="1"/>
                    <a:pt x="1" y="61"/>
                  </a:cubicBezTo>
                  <a:cubicBezTo>
                    <a:pt x="1" y="120"/>
                    <a:pt x="1" y="180"/>
                    <a:pt x="60" y="180"/>
                  </a:cubicBezTo>
                  <a:cubicBezTo>
                    <a:pt x="865" y="373"/>
                    <a:pt x="1669" y="612"/>
                    <a:pt x="2414" y="925"/>
                  </a:cubicBezTo>
                  <a:cubicBezTo>
                    <a:pt x="3219" y="1237"/>
                    <a:pt x="3964" y="1550"/>
                    <a:pt x="4649" y="1923"/>
                  </a:cubicBezTo>
                  <a:lnTo>
                    <a:pt x="5766" y="2474"/>
                  </a:lnTo>
                  <a:cubicBezTo>
                    <a:pt x="6079" y="2727"/>
                    <a:pt x="6451" y="2906"/>
                    <a:pt x="6824" y="3159"/>
                  </a:cubicBezTo>
                  <a:cubicBezTo>
                    <a:pt x="7137" y="3412"/>
                    <a:pt x="7450" y="3651"/>
                    <a:pt x="7748" y="3904"/>
                  </a:cubicBezTo>
                  <a:cubicBezTo>
                    <a:pt x="7941" y="4023"/>
                    <a:pt x="8060" y="4157"/>
                    <a:pt x="8254" y="4277"/>
                  </a:cubicBezTo>
                  <a:cubicBezTo>
                    <a:pt x="8373" y="4470"/>
                    <a:pt x="8492" y="4589"/>
                    <a:pt x="8686" y="4709"/>
                  </a:cubicBezTo>
                  <a:cubicBezTo>
                    <a:pt x="9863" y="5885"/>
                    <a:pt x="10980" y="7077"/>
                    <a:pt x="12157" y="8254"/>
                  </a:cubicBezTo>
                  <a:cubicBezTo>
                    <a:pt x="12783" y="8805"/>
                    <a:pt x="13334" y="9431"/>
                    <a:pt x="13960" y="9982"/>
                  </a:cubicBezTo>
                  <a:cubicBezTo>
                    <a:pt x="14273" y="10236"/>
                    <a:pt x="14585" y="10548"/>
                    <a:pt x="14958" y="10802"/>
                  </a:cubicBezTo>
                  <a:cubicBezTo>
                    <a:pt x="15271" y="10980"/>
                    <a:pt x="15643" y="11234"/>
                    <a:pt x="16075" y="11353"/>
                  </a:cubicBezTo>
                  <a:cubicBezTo>
                    <a:pt x="16093" y="11370"/>
                    <a:pt x="16110" y="11378"/>
                    <a:pt x="16126" y="11378"/>
                  </a:cubicBezTo>
                  <a:cubicBezTo>
                    <a:pt x="16165" y="11378"/>
                    <a:pt x="16194" y="11335"/>
                    <a:pt x="16194" y="11293"/>
                  </a:cubicBezTo>
                  <a:cubicBezTo>
                    <a:pt x="16194" y="11293"/>
                    <a:pt x="16194" y="11234"/>
                    <a:pt x="16135" y="11174"/>
                  </a:cubicBezTo>
                  <a:cubicBezTo>
                    <a:pt x="15762" y="11040"/>
                    <a:pt x="15450" y="10802"/>
                    <a:pt x="15077" y="10548"/>
                  </a:cubicBezTo>
                  <a:cubicBezTo>
                    <a:pt x="14764" y="10295"/>
                    <a:pt x="14451" y="10057"/>
                    <a:pt x="14213" y="9744"/>
                  </a:cubicBezTo>
                  <a:cubicBezTo>
                    <a:pt x="13587" y="9178"/>
                    <a:pt x="13036" y="8567"/>
                    <a:pt x="12410" y="8001"/>
                  </a:cubicBezTo>
                  <a:cubicBezTo>
                    <a:pt x="11293" y="6764"/>
                    <a:pt x="10176" y="5588"/>
                    <a:pt x="8999" y="4396"/>
                  </a:cubicBezTo>
                  <a:cubicBezTo>
                    <a:pt x="8805" y="4277"/>
                    <a:pt x="8686" y="4157"/>
                    <a:pt x="8492" y="3964"/>
                  </a:cubicBezTo>
                  <a:cubicBezTo>
                    <a:pt x="8373" y="3845"/>
                    <a:pt x="8194" y="3725"/>
                    <a:pt x="8060" y="3591"/>
                  </a:cubicBezTo>
                  <a:cubicBezTo>
                    <a:pt x="7688" y="3278"/>
                    <a:pt x="7375" y="3040"/>
                    <a:pt x="7003" y="2787"/>
                  </a:cubicBezTo>
                  <a:cubicBezTo>
                    <a:pt x="6705" y="2534"/>
                    <a:pt x="6332" y="2355"/>
                    <a:pt x="5960" y="2161"/>
                  </a:cubicBezTo>
                  <a:cubicBezTo>
                    <a:pt x="5587" y="1923"/>
                    <a:pt x="5215" y="1729"/>
                    <a:pt x="4842" y="1550"/>
                  </a:cubicBezTo>
                  <a:cubicBezTo>
                    <a:pt x="3353" y="865"/>
                    <a:pt x="1729" y="299"/>
                    <a:pt x="12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
            <p:cNvSpPr/>
            <p:nvPr/>
          </p:nvSpPr>
          <p:spPr>
            <a:xfrm>
              <a:off x="2712930" y="4490748"/>
              <a:ext cx="112021" cy="122253"/>
            </a:xfrm>
            <a:custGeom>
              <a:avLst/>
              <a:gdLst/>
              <a:ahLst/>
              <a:cxnLst/>
              <a:rect l="l" t="t" r="r" b="b"/>
              <a:pathLst>
                <a:path w="3591" h="3919" extrusionOk="0">
                  <a:moveTo>
                    <a:pt x="865" y="1"/>
                  </a:moveTo>
                  <a:cubicBezTo>
                    <a:pt x="805" y="1"/>
                    <a:pt x="746" y="75"/>
                    <a:pt x="805" y="135"/>
                  </a:cubicBezTo>
                  <a:cubicBezTo>
                    <a:pt x="865" y="448"/>
                    <a:pt x="1058" y="746"/>
                    <a:pt x="1178" y="1058"/>
                  </a:cubicBezTo>
                  <a:cubicBezTo>
                    <a:pt x="1356" y="1371"/>
                    <a:pt x="1550" y="1625"/>
                    <a:pt x="1803" y="1863"/>
                  </a:cubicBezTo>
                  <a:cubicBezTo>
                    <a:pt x="2081" y="2285"/>
                    <a:pt x="2426" y="2633"/>
                    <a:pt x="2812" y="2962"/>
                  </a:cubicBezTo>
                  <a:lnTo>
                    <a:pt x="2812" y="2962"/>
                  </a:lnTo>
                  <a:cubicBezTo>
                    <a:pt x="1833" y="3064"/>
                    <a:pt x="904" y="3309"/>
                    <a:pt x="60" y="3725"/>
                  </a:cubicBezTo>
                  <a:cubicBezTo>
                    <a:pt x="1" y="3725"/>
                    <a:pt x="1" y="3800"/>
                    <a:pt x="1" y="3859"/>
                  </a:cubicBezTo>
                  <a:cubicBezTo>
                    <a:pt x="1" y="3859"/>
                    <a:pt x="60" y="3919"/>
                    <a:pt x="120" y="3919"/>
                  </a:cubicBezTo>
                  <a:cubicBezTo>
                    <a:pt x="1178" y="3606"/>
                    <a:pt x="2235" y="3353"/>
                    <a:pt x="3353" y="3293"/>
                  </a:cubicBezTo>
                  <a:cubicBezTo>
                    <a:pt x="3412" y="3293"/>
                    <a:pt x="3472" y="3293"/>
                    <a:pt x="3472" y="3233"/>
                  </a:cubicBezTo>
                  <a:cubicBezTo>
                    <a:pt x="3591" y="3174"/>
                    <a:pt x="3591" y="3055"/>
                    <a:pt x="3472" y="2921"/>
                  </a:cubicBezTo>
                  <a:cubicBezTo>
                    <a:pt x="2980" y="2548"/>
                    <a:pt x="2474" y="2116"/>
                    <a:pt x="2042" y="1625"/>
                  </a:cubicBezTo>
                  <a:cubicBezTo>
                    <a:pt x="1863" y="1371"/>
                    <a:pt x="1669" y="1118"/>
                    <a:pt x="1490" y="880"/>
                  </a:cubicBezTo>
                  <a:cubicBezTo>
                    <a:pt x="1297" y="626"/>
                    <a:pt x="1118" y="373"/>
                    <a:pt x="984" y="75"/>
                  </a:cubicBezTo>
                  <a:cubicBezTo>
                    <a:pt x="924" y="1"/>
                    <a:pt x="924" y="1"/>
                    <a:pt x="865"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
            <p:cNvSpPr/>
            <p:nvPr/>
          </p:nvSpPr>
          <p:spPr>
            <a:xfrm>
              <a:off x="2799839" y="4529804"/>
              <a:ext cx="118073" cy="137570"/>
            </a:xfrm>
            <a:custGeom>
              <a:avLst/>
              <a:gdLst/>
              <a:ahLst/>
              <a:cxnLst/>
              <a:rect l="l" t="t" r="r" b="b"/>
              <a:pathLst>
                <a:path w="3785" h="4410" extrusionOk="0">
                  <a:moveTo>
                    <a:pt x="999" y="0"/>
                  </a:moveTo>
                  <a:cubicBezTo>
                    <a:pt x="939" y="0"/>
                    <a:pt x="939" y="60"/>
                    <a:pt x="939" y="119"/>
                  </a:cubicBezTo>
                  <a:cubicBezTo>
                    <a:pt x="1118" y="864"/>
                    <a:pt x="1490" y="1549"/>
                    <a:pt x="1922" y="2175"/>
                  </a:cubicBezTo>
                  <a:cubicBezTo>
                    <a:pt x="2228" y="2593"/>
                    <a:pt x="2555" y="3018"/>
                    <a:pt x="2907" y="3421"/>
                  </a:cubicBezTo>
                  <a:lnTo>
                    <a:pt x="2907" y="3421"/>
                  </a:lnTo>
                  <a:cubicBezTo>
                    <a:pt x="2830" y="3415"/>
                    <a:pt x="2750" y="3412"/>
                    <a:pt x="2667" y="3412"/>
                  </a:cubicBezTo>
                  <a:cubicBezTo>
                    <a:pt x="2580" y="3394"/>
                    <a:pt x="2491" y="3387"/>
                    <a:pt x="2402" y="3387"/>
                  </a:cubicBezTo>
                  <a:cubicBezTo>
                    <a:pt x="2186" y="3387"/>
                    <a:pt x="1965" y="3429"/>
                    <a:pt x="1744" y="3471"/>
                  </a:cubicBezTo>
                  <a:cubicBezTo>
                    <a:pt x="1118" y="3665"/>
                    <a:pt x="626" y="3903"/>
                    <a:pt x="60" y="4216"/>
                  </a:cubicBezTo>
                  <a:cubicBezTo>
                    <a:pt x="60" y="4216"/>
                    <a:pt x="1" y="4276"/>
                    <a:pt x="60" y="4335"/>
                  </a:cubicBezTo>
                  <a:cubicBezTo>
                    <a:pt x="60" y="4410"/>
                    <a:pt x="135" y="4410"/>
                    <a:pt x="194" y="4410"/>
                  </a:cubicBezTo>
                  <a:cubicBezTo>
                    <a:pt x="745" y="4157"/>
                    <a:pt x="1252" y="3963"/>
                    <a:pt x="1863" y="3844"/>
                  </a:cubicBezTo>
                  <a:cubicBezTo>
                    <a:pt x="2029" y="3804"/>
                    <a:pt x="2207" y="3785"/>
                    <a:pt x="2389" y="3785"/>
                  </a:cubicBezTo>
                  <a:cubicBezTo>
                    <a:pt x="2760" y="3785"/>
                    <a:pt x="3147" y="3867"/>
                    <a:pt x="3487" y="4037"/>
                  </a:cubicBezTo>
                  <a:cubicBezTo>
                    <a:pt x="3546" y="4037"/>
                    <a:pt x="3606" y="4037"/>
                    <a:pt x="3665" y="3963"/>
                  </a:cubicBezTo>
                  <a:cubicBezTo>
                    <a:pt x="3785" y="3903"/>
                    <a:pt x="3785" y="3784"/>
                    <a:pt x="3725" y="3665"/>
                  </a:cubicBezTo>
                  <a:cubicBezTo>
                    <a:pt x="3233" y="3099"/>
                    <a:pt x="2742" y="2548"/>
                    <a:pt x="2295" y="1981"/>
                  </a:cubicBezTo>
                  <a:cubicBezTo>
                    <a:pt x="1803" y="1356"/>
                    <a:pt x="1431" y="745"/>
                    <a:pt x="1118" y="60"/>
                  </a:cubicBezTo>
                  <a:cubicBezTo>
                    <a:pt x="1118" y="0"/>
                    <a:pt x="1058" y="0"/>
                    <a:pt x="999"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
            <p:cNvSpPr/>
            <p:nvPr/>
          </p:nvSpPr>
          <p:spPr>
            <a:xfrm>
              <a:off x="2856083" y="4546993"/>
              <a:ext cx="149206" cy="187763"/>
            </a:xfrm>
            <a:custGeom>
              <a:avLst/>
              <a:gdLst/>
              <a:ahLst/>
              <a:cxnLst/>
              <a:rect l="l" t="t" r="r" b="b"/>
              <a:pathLst>
                <a:path w="4783" h="6019" extrusionOk="0">
                  <a:moveTo>
                    <a:pt x="2116" y="0"/>
                  </a:moveTo>
                  <a:cubicBezTo>
                    <a:pt x="2056" y="0"/>
                    <a:pt x="1982" y="60"/>
                    <a:pt x="1982" y="134"/>
                  </a:cubicBezTo>
                  <a:cubicBezTo>
                    <a:pt x="2116" y="1177"/>
                    <a:pt x="2354" y="2175"/>
                    <a:pt x="2801" y="3173"/>
                  </a:cubicBezTo>
                  <a:cubicBezTo>
                    <a:pt x="2980" y="3665"/>
                    <a:pt x="3233" y="4157"/>
                    <a:pt x="3471" y="4604"/>
                  </a:cubicBezTo>
                  <a:cubicBezTo>
                    <a:pt x="3627" y="4907"/>
                    <a:pt x="3806" y="5187"/>
                    <a:pt x="3994" y="5459"/>
                  </a:cubicBezTo>
                  <a:lnTo>
                    <a:pt x="3994" y="5459"/>
                  </a:lnTo>
                  <a:cubicBezTo>
                    <a:pt x="3820" y="5417"/>
                    <a:pt x="3645" y="5376"/>
                    <a:pt x="3471" y="5349"/>
                  </a:cubicBezTo>
                  <a:cubicBezTo>
                    <a:pt x="3099" y="5274"/>
                    <a:pt x="2726" y="5274"/>
                    <a:pt x="2354" y="5274"/>
                  </a:cubicBezTo>
                  <a:cubicBezTo>
                    <a:pt x="1982" y="5274"/>
                    <a:pt x="1609" y="5274"/>
                    <a:pt x="1177" y="5349"/>
                  </a:cubicBezTo>
                  <a:cubicBezTo>
                    <a:pt x="805" y="5408"/>
                    <a:pt x="432" y="5468"/>
                    <a:pt x="119" y="5587"/>
                  </a:cubicBezTo>
                  <a:cubicBezTo>
                    <a:pt x="60" y="5587"/>
                    <a:pt x="0" y="5646"/>
                    <a:pt x="60" y="5721"/>
                  </a:cubicBezTo>
                  <a:cubicBezTo>
                    <a:pt x="60" y="5781"/>
                    <a:pt x="119" y="5781"/>
                    <a:pt x="119" y="5781"/>
                  </a:cubicBezTo>
                  <a:cubicBezTo>
                    <a:pt x="492" y="5721"/>
                    <a:pt x="864" y="5646"/>
                    <a:pt x="1237" y="5646"/>
                  </a:cubicBezTo>
                  <a:cubicBezTo>
                    <a:pt x="1423" y="5617"/>
                    <a:pt x="1609" y="5602"/>
                    <a:pt x="1795" y="5602"/>
                  </a:cubicBezTo>
                  <a:cubicBezTo>
                    <a:pt x="1982" y="5602"/>
                    <a:pt x="2168" y="5617"/>
                    <a:pt x="2354" y="5646"/>
                  </a:cubicBezTo>
                  <a:cubicBezTo>
                    <a:pt x="2726" y="5646"/>
                    <a:pt x="3039" y="5721"/>
                    <a:pt x="3412" y="5781"/>
                  </a:cubicBezTo>
                  <a:cubicBezTo>
                    <a:pt x="3784" y="5840"/>
                    <a:pt x="4157" y="5900"/>
                    <a:pt x="4469" y="6019"/>
                  </a:cubicBezTo>
                  <a:cubicBezTo>
                    <a:pt x="4529" y="6019"/>
                    <a:pt x="4589" y="6019"/>
                    <a:pt x="4663" y="5959"/>
                  </a:cubicBezTo>
                  <a:cubicBezTo>
                    <a:pt x="4782" y="5900"/>
                    <a:pt x="4782" y="5781"/>
                    <a:pt x="4723" y="5721"/>
                  </a:cubicBezTo>
                  <a:cubicBezTo>
                    <a:pt x="4410" y="5274"/>
                    <a:pt x="4097" y="4842"/>
                    <a:pt x="3844" y="4410"/>
                  </a:cubicBezTo>
                  <a:cubicBezTo>
                    <a:pt x="3605" y="3978"/>
                    <a:pt x="3352" y="3486"/>
                    <a:pt x="3173" y="3039"/>
                  </a:cubicBezTo>
                  <a:cubicBezTo>
                    <a:pt x="2726" y="2056"/>
                    <a:pt x="2428" y="1058"/>
                    <a:pt x="2175" y="60"/>
                  </a:cubicBezTo>
                  <a:cubicBezTo>
                    <a:pt x="2175" y="0"/>
                    <a:pt x="2175" y="0"/>
                    <a:pt x="211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450" name="Google Shape;450;p2"/>
          <p:cNvSpPr/>
          <p:nvPr/>
        </p:nvSpPr>
        <p:spPr>
          <a:xfrm>
            <a:off x="10617044" y="1490314"/>
            <a:ext cx="448068" cy="343765"/>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
          <p:cNvSpPr/>
          <p:nvPr/>
        </p:nvSpPr>
        <p:spPr>
          <a:xfrm>
            <a:off x="10744759" y="1583671"/>
            <a:ext cx="382318" cy="344514"/>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452" name="Google Shape;452;p2"/>
          <p:cNvGrpSpPr/>
          <p:nvPr/>
        </p:nvGrpSpPr>
        <p:grpSpPr>
          <a:xfrm>
            <a:off x="6959897" y="5522849"/>
            <a:ext cx="1797375" cy="872206"/>
            <a:chOff x="5220602" y="4141177"/>
            <a:chExt cx="1348207" cy="654003"/>
          </a:xfrm>
        </p:grpSpPr>
        <p:sp>
          <p:nvSpPr>
            <p:cNvPr id="453" name="Google Shape;453;p2"/>
            <p:cNvSpPr/>
            <p:nvPr/>
          </p:nvSpPr>
          <p:spPr>
            <a:xfrm>
              <a:off x="5238882" y="4727019"/>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
            <p:cNvSpPr/>
            <p:nvPr/>
          </p:nvSpPr>
          <p:spPr>
            <a:xfrm>
              <a:off x="5294035" y="4704122"/>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
            <p:cNvSpPr/>
            <p:nvPr/>
          </p:nvSpPr>
          <p:spPr>
            <a:xfrm>
              <a:off x="5330752" y="4691925"/>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
            <p:cNvSpPr/>
            <p:nvPr/>
          </p:nvSpPr>
          <p:spPr>
            <a:xfrm>
              <a:off x="6394492" y="4452191"/>
              <a:ext cx="83228" cy="113394"/>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
            <p:cNvSpPr/>
            <p:nvPr/>
          </p:nvSpPr>
          <p:spPr>
            <a:xfrm>
              <a:off x="6483741" y="4513988"/>
              <a:ext cx="85069" cy="77644"/>
            </a:xfrm>
            <a:custGeom>
              <a:avLst/>
              <a:gdLst/>
              <a:ahLst/>
              <a:cxnLst/>
              <a:rect l="l" t="t" r="r" b="b"/>
              <a:pathLst>
                <a:path w="2727" h="2489" extrusionOk="0">
                  <a:moveTo>
                    <a:pt x="1490" y="1"/>
                  </a:moveTo>
                  <a:cubicBezTo>
                    <a:pt x="1058" y="75"/>
                    <a:pt x="686" y="254"/>
                    <a:pt x="551" y="626"/>
                  </a:cubicBezTo>
                  <a:lnTo>
                    <a:pt x="492" y="686"/>
                  </a:lnTo>
                  <a:cubicBezTo>
                    <a:pt x="432" y="745"/>
                    <a:pt x="373" y="880"/>
                    <a:pt x="313" y="999"/>
                  </a:cubicBezTo>
                  <a:cubicBezTo>
                    <a:pt x="119" y="1312"/>
                    <a:pt x="0" y="1684"/>
                    <a:pt x="179" y="1997"/>
                  </a:cubicBezTo>
                  <a:cubicBezTo>
                    <a:pt x="313" y="2429"/>
                    <a:pt x="745" y="2488"/>
                    <a:pt x="1118" y="2488"/>
                  </a:cubicBezTo>
                  <a:cubicBezTo>
                    <a:pt x="1430" y="2488"/>
                    <a:pt x="1803" y="2429"/>
                    <a:pt x="2101" y="2235"/>
                  </a:cubicBezTo>
                  <a:cubicBezTo>
                    <a:pt x="2354" y="2056"/>
                    <a:pt x="2607" y="1744"/>
                    <a:pt x="2667" y="1371"/>
                  </a:cubicBezTo>
                  <a:cubicBezTo>
                    <a:pt x="2727" y="999"/>
                    <a:pt x="2607" y="626"/>
                    <a:pt x="2354" y="373"/>
                  </a:cubicBezTo>
                  <a:cubicBezTo>
                    <a:pt x="2101" y="135"/>
                    <a:pt x="1803" y="1"/>
                    <a:pt x="14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
            <p:cNvSpPr/>
            <p:nvPr/>
          </p:nvSpPr>
          <p:spPr>
            <a:xfrm>
              <a:off x="6338278" y="4603206"/>
              <a:ext cx="215183" cy="111740"/>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
            <p:cNvSpPr/>
            <p:nvPr/>
          </p:nvSpPr>
          <p:spPr>
            <a:xfrm>
              <a:off x="5220602" y="4141177"/>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
            <p:cNvSpPr/>
            <p:nvPr/>
          </p:nvSpPr>
          <p:spPr>
            <a:xfrm>
              <a:off x="5352120" y="4299273"/>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
            <p:cNvSpPr/>
            <p:nvPr/>
          </p:nvSpPr>
          <p:spPr>
            <a:xfrm>
              <a:off x="5695568" y="4517077"/>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
            <p:cNvSpPr/>
            <p:nvPr/>
          </p:nvSpPr>
          <p:spPr>
            <a:xfrm>
              <a:off x="5720648" y="4551641"/>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3" name="Google Shape;463;p2"/>
          <p:cNvGrpSpPr/>
          <p:nvPr/>
        </p:nvGrpSpPr>
        <p:grpSpPr>
          <a:xfrm>
            <a:off x="10365143" y="1873278"/>
            <a:ext cx="282227" cy="461292"/>
            <a:chOff x="7625581" y="1360486"/>
            <a:chExt cx="344393" cy="562695"/>
          </a:xfrm>
        </p:grpSpPr>
        <p:sp>
          <p:nvSpPr>
            <p:cNvPr id="464" name="Google Shape;464;p2"/>
            <p:cNvSpPr/>
            <p:nvPr/>
          </p:nvSpPr>
          <p:spPr>
            <a:xfrm>
              <a:off x="7625581" y="13604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
            <p:cNvSpPr/>
            <p:nvPr/>
          </p:nvSpPr>
          <p:spPr>
            <a:xfrm>
              <a:off x="7795687" y="17023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
            <p:cNvSpPr/>
            <p:nvPr/>
          </p:nvSpPr>
          <p:spPr>
            <a:xfrm>
              <a:off x="7652533" y="16773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
            <p:cNvSpPr/>
            <p:nvPr/>
          </p:nvSpPr>
          <p:spPr>
            <a:xfrm>
              <a:off x="7637216" y="16559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
            <p:cNvSpPr/>
            <p:nvPr/>
          </p:nvSpPr>
          <p:spPr>
            <a:xfrm>
              <a:off x="7704597" y="13617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
            <p:cNvSpPr/>
            <p:nvPr/>
          </p:nvSpPr>
          <p:spPr>
            <a:xfrm>
              <a:off x="7675773" y="13770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
            <p:cNvSpPr/>
            <p:nvPr/>
          </p:nvSpPr>
          <p:spPr>
            <a:xfrm>
              <a:off x="7757099" y="13636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
            <p:cNvSpPr/>
            <p:nvPr/>
          </p:nvSpPr>
          <p:spPr>
            <a:xfrm>
              <a:off x="7813343" y="13696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
            <p:cNvSpPr/>
            <p:nvPr/>
          </p:nvSpPr>
          <p:spPr>
            <a:xfrm>
              <a:off x="7863536" y="13910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
            <p:cNvSpPr/>
            <p:nvPr/>
          </p:nvSpPr>
          <p:spPr>
            <a:xfrm>
              <a:off x="7900252" y="14584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4" name="Google Shape;474;p2"/>
          <p:cNvGrpSpPr/>
          <p:nvPr/>
        </p:nvGrpSpPr>
        <p:grpSpPr>
          <a:xfrm>
            <a:off x="4554774" y="5146094"/>
            <a:ext cx="2116627" cy="1309160"/>
            <a:chOff x="3416525" y="3858676"/>
            <a:chExt cx="1587677" cy="981643"/>
          </a:xfrm>
        </p:grpSpPr>
        <p:sp>
          <p:nvSpPr>
            <p:cNvPr id="475" name="Google Shape;475;p2"/>
            <p:cNvSpPr/>
            <p:nvPr/>
          </p:nvSpPr>
          <p:spPr>
            <a:xfrm>
              <a:off x="4903099" y="4613469"/>
              <a:ext cx="73558" cy="69253"/>
            </a:xfrm>
            <a:custGeom>
              <a:avLst/>
              <a:gdLst/>
              <a:ahLst/>
              <a:cxnLst/>
              <a:rect l="l" t="t" r="r" b="b"/>
              <a:pathLst>
                <a:path w="2358" h="2220" extrusionOk="0">
                  <a:moveTo>
                    <a:pt x="707" y="0"/>
                  </a:moveTo>
                  <a:cubicBezTo>
                    <a:pt x="370" y="0"/>
                    <a:pt x="0" y="491"/>
                    <a:pt x="421" y="730"/>
                  </a:cubicBezTo>
                  <a:cubicBezTo>
                    <a:pt x="734" y="908"/>
                    <a:pt x="987" y="1162"/>
                    <a:pt x="1300" y="1415"/>
                  </a:cubicBezTo>
                  <a:cubicBezTo>
                    <a:pt x="1538" y="1653"/>
                    <a:pt x="1851" y="2100"/>
                    <a:pt x="2224" y="2219"/>
                  </a:cubicBezTo>
                  <a:cubicBezTo>
                    <a:pt x="2283" y="2219"/>
                    <a:pt x="2358" y="2219"/>
                    <a:pt x="2358" y="2160"/>
                  </a:cubicBezTo>
                  <a:cubicBezTo>
                    <a:pt x="2283" y="1787"/>
                    <a:pt x="1911" y="1415"/>
                    <a:pt x="1732" y="1102"/>
                  </a:cubicBezTo>
                  <a:cubicBezTo>
                    <a:pt x="1479" y="789"/>
                    <a:pt x="1240" y="476"/>
                    <a:pt x="987" y="164"/>
                  </a:cubicBezTo>
                  <a:cubicBezTo>
                    <a:pt x="913" y="47"/>
                    <a:pt x="812" y="0"/>
                    <a:pt x="7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
            <p:cNvSpPr/>
            <p:nvPr/>
          </p:nvSpPr>
          <p:spPr>
            <a:xfrm>
              <a:off x="4970605" y="4580278"/>
              <a:ext cx="33597" cy="87845"/>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
            <p:cNvSpPr/>
            <p:nvPr/>
          </p:nvSpPr>
          <p:spPr>
            <a:xfrm>
              <a:off x="4872372" y="4790688"/>
              <a:ext cx="40148" cy="49631"/>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
            <p:cNvSpPr/>
            <p:nvPr/>
          </p:nvSpPr>
          <p:spPr>
            <a:xfrm>
              <a:off x="4889342" y="4771503"/>
              <a:ext cx="52470" cy="57180"/>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
            <p:cNvSpPr/>
            <p:nvPr/>
          </p:nvSpPr>
          <p:spPr>
            <a:xfrm>
              <a:off x="4793183" y="4492025"/>
              <a:ext cx="170468" cy="99583"/>
            </a:xfrm>
            <a:custGeom>
              <a:avLst/>
              <a:gdLst/>
              <a:ahLst/>
              <a:cxnLst/>
              <a:rect l="l" t="t" r="r" b="b"/>
              <a:pathLst>
                <a:path w="4158" h="2429" extrusionOk="0">
                  <a:moveTo>
                    <a:pt x="1237" y="0"/>
                  </a:moveTo>
                  <a:cubicBezTo>
                    <a:pt x="1178" y="0"/>
                    <a:pt x="373" y="0"/>
                    <a:pt x="1" y="1177"/>
                  </a:cubicBezTo>
                  <a:cubicBezTo>
                    <a:pt x="1357" y="1177"/>
                    <a:pt x="2042" y="1803"/>
                    <a:pt x="2236" y="2428"/>
                  </a:cubicBezTo>
                  <a:lnTo>
                    <a:pt x="2295" y="2428"/>
                  </a:lnTo>
                  <a:cubicBezTo>
                    <a:pt x="2295" y="2428"/>
                    <a:pt x="2846" y="2428"/>
                    <a:pt x="3293" y="2294"/>
                  </a:cubicBezTo>
                  <a:cubicBezTo>
                    <a:pt x="3532" y="2235"/>
                    <a:pt x="3725" y="2175"/>
                    <a:pt x="3845" y="1982"/>
                  </a:cubicBezTo>
                  <a:cubicBezTo>
                    <a:pt x="3964" y="1862"/>
                    <a:pt x="4038" y="1743"/>
                    <a:pt x="4098" y="1550"/>
                  </a:cubicBezTo>
                  <a:cubicBezTo>
                    <a:pt x="4157" y="864"/>
                    <a:pt x="3666" y="60"/>
                    <a:pt x="2236"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
            <p:cNvSpPr/>
            <p:nvPr/>
          </p:nvSpPr>
          <p:spPr>
            <a:xfrm>
              <a:off x="4716845" y="4540277"/>
              <a:ext cx="170468" cy="127666"/>
            </a:xfrm>
            <a:custGeom>
              <a:avLst/>
              <a:gdLst/>
              <a:ahLst/>
              <a:cxnLst/>
              <a:rect l="l" t="t" r="r" b="b"/>
              <a:pathLst>
                <a:path w="4158" h="3114" extrusionOk="0">
                  <a:moveTo>
                    <a:pt x="1863" y="0"/>
                  </a:moveTo>
                  <a:cubicBezTo>
                    <a:pt x="1490" y="0"/>
                    <a:pt x="1118" y="60"/>
                    <a:pt x="746" y="60"/>
                  </a:cubicBezTo>
                  <a:cubicBezTo>
                    <a:pt x="686" y="134"/>
                    <a:pt x="1" y="1311"/>
                    <a:pt x="239" y="3114"/>
                  </a:cubicBezTo>
                  <a:cubicBezTo>
                    <a:pt x="2176" y="2920"/>
                    <a:pt x="3963" y="2667"/>
                    <a:pt x="4098" y="2175"/>
                  </a:cubicBezTo>
                  <a:cubicBezTo>
                    <a:pt x="4157" y="1862"/>
                    <a:pt x="4157" y="1549"/>
                    <a:pt x="4098" y="1251"/>
                  </a:cubicBezTo>
                  <a:cubicBezTo>
                    <a:pt x="3904" y="626"/>
                    <a:pt x="3219" y="0"/>
                    <a:pt x="1863"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
            <p:cNvSpPr/>
            <p:nvPr/>
          </p:nvSpPr>
          <p:spPr>
            <a:xfrm>
              <a:off x="3874632" y="4431392"/>
              <a:ext cx="412271" cy="295756"/>
            </a:xfrm>
            <a:custGeom>
              <a:avLst/>
              <a:gdLst/>
              <a:ahLst/>
              <a:cxnLst/>
              <a:rect l="l" t="t" r="r" b="b"/>
              <a:pathLst>
                <a:path w="10056" h="7214" extrusionOk="0">
                  <a:moveTo>
                    <a:pt x="3618" y="0"/>
                  </a:moveTo>
                  <a:cubicBezTo>
                    <a:pt x="2704" y="0"/>
                    <a:pt x="1393" y="152"/>
                    <a:pt x="1117" y="988"/>
                  </a:cubicBezTo>
                  <a:cubicBezTo>
                    <a:pt x="924" y="1360"/>
                    <a:pt x="1117" y="1673"/>
                    <a:pt x="1356" y="1971"/>
                  </a:cubicBezTo>
                  <a:cubicBezTo>
                    <a:pt x="1117" y="2105"/>
                    <a:pt x="924" y="2343"/>
                    <a:pt x="804" y="2656"/>
                  </a:cubicBezTo>
                  <a:cubicBezTo>
                    <a:pt x="551" y="3282"/>
                    <a:pt x="864" y="3833"/>
                    <a:pt x="1356" y="4280"/>
                  </a:cubicBezTo>
                  <a:cubicBezTo>
                    <a:pt x="670" y="4459"/>
                    <a:pt x="60" y="4891"/>
                    <a:pt x="0" y="5636"/>
                  </a:cubicBezTo>
                  <a:cubicBezTo>
                    <a:pt x="0" y="7021"/>
                    <a:pt x="1223" y="7214"/>
                    <a:pt x="1972" y="7214"/>
                  </a:cubicBezTo>
                  <a:cubicBezTo>
                    <a:pt x="2263" y="7214"/>
                    <a:pt x="2483" y="7185"/>
                    <a:pt x="2533" y="7185"/>
                  </a:cubicBezTo>
                  <a:cubicBezTo>
                    <a:pt x="4513" y="6720"/>
                    <a:pt x="6441" y="6209"/>
                    <a:pt x="7854" y="6209"/>
                  </a:cubicBezTo>
                  <a:cubicBezTo>
                    <a:pt x="8704" y="6209"/>
                    <a:pt x="9368" y="6394"/>
                    <a:pt x="9743" y="6887"/>
                  </a:cubicBezTo>
                  <a:cubicBezTo>
                    <a:pt x="9755" y="6899"/>
                    <a:pt x="9768" y="6905"/>
                    <a:pt x="9781" y="6905"/>
                  </a:cubicBezTo>
                  <a:cubicBezTo>
                    <a:pt x="9899" y="6905"/>
                    <a:pt x="10056" y="6433"/>
                    <a:pt x="10056" y="5695"/>
                  </a:cubicBezTo>
                  <a:cubicBezTo>
                    <a:pt x="9981" y="4459"/>
                    <a:pt x="9430" y="2343"/>
                    <a:pt x="7002" y="1047"/>
                  </a:cubicBezTo>
                  <a:cubicBezTo>
                    <a:pt x="6197" y="615"/>
                    <a:pt x="5333" y="302"/>
                    <a:pt x="4529" y="49"/>
                  </a:cubicBezTo>
                  <a:cubicBezTo>
                    <a:pt x="4529" y="49"/>
                    <a:pt x="4138" y="0"/>
                    <a:pt x="3618"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
            <p:cNvSpPr/>
            <p:nvPr/>
          </p:nvSpPr>
          <p:spPr>
            <a:xfrm>
              <a:off x="4163788" y="4206815"/>
              <a:ext cx="736315" cy="250126"/>
            </a:xfrm>
            <a:custGeom>
              <a:avLst/>
              <a:gdLst/>
              <a:ahLst/>
              <a:cxnLst/>
              <a:rect l="l" t="t" r="r" b="b"/>
              <a:pathLst>
                <a:path w="17960" h="6101" extrusionOk="0">
                  <a:moveTo>
                    <a:pt x="17766" y="0"/>
                  </a:moveTo>
                  <a:cubicBezTo>
                    <a:pt x="16649" y="372"/>
                    <a:pt x="15353" y="313"/>
                    <a:pt x="14176" y="879"/>
                  </a:cubicBezTo>
                  <a:cubicBezTo>
                    <a:pt x="11941" y="1996"/>
                    <a:pt x="11867" y="3486"/>
                    <a:pt x="11003" y="3724"/>
                  </a:cubicBezTo>
                  <a:cubicBezTo>
                    <a:pt x="10982" y="3727"/>
                    <a:pt x="10961" y="3729"/>
                    <a:pt x="10939" y="3729"/>
                  </a:cubicBezTo>
                  <a:cubicBezTo>
                    <a:pt x="10379" y="3729"/>
                    <a:pt x="9417" y="2837"/>
                    <a:pt x="6966" y="2235"/>
                  </a:cubicBezTo>
                  <a:cubicBezTo>
                    <a:pt x="6216" y="2080"/>
                    <a:pt x="5581" y="2029"/>
                    <a:pt x="5020" y="2029"/>
                  </a:cubicBezTo>
                  <a:cubicBezTo>
                    <a:pt x="4008" y="2029"/>
                    <a:pt x="3232" y="2196"/>
                    <a:pt x="2437" y="2235"/>
                  </a:cubicBezTo>
                  <a:cubicBezTo>
                    <a:pt x="2284" y="2255"/>
                    <a:pt x="2145" y="2264"/>
                    <a:pt x="2019" y="2264"/>
                  </a:cubicBezTo>
                  <a:cubicBezTo>
                    <a:pt x="1317" y="2264"/>
                    <a:pt x="1007" y="1996"/>
                    <a:pt x="1007" y="1996"/>
                  </a:cubicBezTo>
                  <a:cubicBezTo>
                    <a:pt x="694" y="2309"/>
                    <a:pt x="455" y="2548"/>
                    <a:pt x="262" y="2682"/>
                  </a:cubicBezTo>
                  <a:cubicBezTo>
                    <a:pt x="0" y="2849"/>
                    <a:pt x="172" y="3236"/>
                    <a:pt x="853" y="3236"/>
                  </a:cubicBezTo>
                  <a:cubicBezTo>
                    <a:pt x="1143" y="3236"/>
                    <a:pt x="1525" y="3166"/>
                    <a:pt x="2005" y="2980"/>
                  </a:cubicBezTo>
                  <a:lnTo>
                    <a:pt x="2005" y="2980"/>
                  </a:lnTo>
                  <a:cubicBezTo>
                    <a:pt x="1945" y="3054"/>
                    <a:pt x="887" y="3978"/>
                    <a:pt x="1260" y="4544"/>
                  </a:cubicBezTo>
                  <a:cubicBezTo>
                    <a:pt x="1324" y="4645"/>
                    <a:pt x="1435" y="4685"/>
                    <a:pt x="1573" y="4685"/>
                  </a:cubicBezTo>
                  <a:cubicBezTo>
                    <a:pt x="2109" y="4685"/>
                    <a:pt x="3052" y="4072"/>
                    <a:pt x="3241" y="3978"/>
                  </a:cubicBezTo>
                  <a:lnTo>
                    <a:pt x="3241" y="3978"/>
                  </a:lnTo>
                  <a:cubicBezTo>
                    <a:pt x="3062" y="4097"/>
                    <a:pt x="2064" y="4842"/>
                    <a:pt x="2869" y="5155"/>
                  </a:cubicBezTo>
                  <a:cubicBezTo>
                    <a:pt x="3205" y="5267"/>
                    <a:pt x="3559" y="5306"/>
                    <a:pt x="3890" y="5306"/>
                  </a:cubicBezTo>
                  <a:cubicBezTo>
                    <a:pt x="4657" y="5306"/>
                    <a:pt x="5297" y="5095"/>
                    <a:pt x="5297" y="5095"/>
                  </a:cubicBezTo>
                  <a:cubicBezTo>
                    <a:pt x="5297" y="5095"/>
                    <a:pt x="8198" y="6100"/>
                    <a:pt x="10460" y="6100"/>
                  </a:cubicBezTo>
                  <a:cubicBezTo>
                    <a:pt x="10782" y="6100"/>
                    <a:pt x="11090" y="6080"/>
                    <a:pt x="11375" y="6034"/>
                  </a:cubicBezTo>
                  <a:cubicBezTo>
                    <a:pt x="13059" y="5721"/>
                    <a:pt x="14414" y="4171"/>
                    <a:pt x="15159" y="3426"/>
                  </a:cubicBezTo>
                  <a:cubicBezTo>
                    <a:pt x="15904" y="2607"/>
                    <a:pt x="16962" y="2488"/>
                    <a:pt x="17215" y="2115"/>
                  </a:cubicBezTo>
                  <a:cubicBezTo>
                    <a:pt x="17528" y="1743"/>
                    <a:pt x="16649" y="1371"/>
                    <a:pt x="16649" y="1371"/>
                  </a:cubicBezTo>
                  <a:cubicBezTo>
                    <a:pt x="16649" y="1371"/>
                    <a:pt x="17960" y="939"/>
                    <a:pt x="17960" y="313"/>
                  </a:cubicBezTo>
                  <a:cubicBezTo>
                    <a:pt x="17900" y="194"/>
                    <a:pt x="17900" y="75"/>
                    <a:pt x="17766"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
            <p:cNvSpPr/>
            <p:nvPr/>
          </p:nvSpPr>
          <p:spPr>
            <a:xfrm>
              <a:off x="4671051" y="3883725"/>
              <a:ext cx="114260" cy="198510"/>
            </a:xfrm>
            <a:custGeom>
              <a:avLst/>
              <a:gdLst/>
              <a:ahLst/>
              <a:cxnLst/>
              <a:rect l="l" t="t" r="r" b="b"/>
              <a:pathLst>
                <a:path w="2787" h="4842" extrusionOk="0">
                  <a:moveTo>
                    <a:pt x="2548" y="0"/>
                  </a:moveTo>
                  <a:lnTo>
                    <a:pt x="2548" y="0"/>
                  </a:lnTo>
                  <a:cubicBezTo>
                    <a:pt x="924" y="1252"/>
                    <a:pt x="0" y="2980"/>
                    <a:pt x="0" y="2980"/>
                  </a:cubicBezTo>
                  <a:lnTo>
                    <a:pt x="0" y="3039"/>
                  </a:lnTo>
                  <a:cubicBezTo>
                    <a:pt x="864" y="3486"/>
                    <a:pt x="1729" y="4157"/>
                    <a:pt x="2414" y="4842"/>
                  </a:cubicBezTo>
                  <a:cubicBezTo>
                    <a:pt x="2786" y="3546"/>
                    <a:pt x="2786" y="1118"/>
                    <a:pt x="2548" y="0"/>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
            <p:cNvSpPr/>
            <p:nvPr/>
          </p:nvSpPr>
          <p:spPr>
            <a:xfrm>
              <a:off x="4561711" y="4459023"/>
              <a:ext cx="295059" cy="71500"/>
            </a:xfrm>
            <a:custGeom>
              <a:avLst/>
              <a:gdLst/>
              <a:ahLst/>
              <a:cxnLst/>
              <a:rect l="l" t="t" r="r" b="b"/>
              <a:pathLst>
                <a:path w="7197" h="1744" extrusionOk="0">
                  <a:moveTo>
                    <a:pt x="1669" y="1"/>
                  </a:moveTo>
                  <a:cubicBezTo>
                    <a:pt x="1356" y="433"/>
                    <a:pt x="746" y="1118"/>
                    <a:pt x="1" y="1550"/>
                  </a:cubicBezTo>
                  <a:cubicBezTo>
                    <a:pt x="1356" y="1669"/>
                    <a:pt x="3040" y="1744"/>
                    <a:pt x="4842" y="1744"/>
                  </a:cubicBezTo>
                  <a:lnTo>
                    <a:pt x="5960" y="1744"/>
                  </a:lnTo>
                  <a:cubicBezTo>
                    <a:pt x="6332" y="552"/>
                    <a:pt x="7137" y="552"/>
                    <a:pt x="7196" y="552"/>
                  </a:cubicBezTo>
                  <a:cubicBezTo>
                    <a:pt x="6079" y="492"/>
                    <a:pt x="4902" y="492"/>
                    <a:pt x="3964" y="433"/>
                  </a:cubicBezTo>
                  <a:cubicBezTo>
                    <a:pt x="2414" y="314"/>
                    <a:pt x="1729" y="1"/>
                    <a:pt x="1669" y="1"/>
                  </a:cubicBezTo>
                  <a:close/>
                </a:path>
              </a:pathLst>
            </a:custGeom>
            <a:solidFill>
              <a:srgbClr val="D9865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
            <p:cNvSpPr/>
            <p:nvPr/>
          </p:nvSpPr>
          <p:spPr>
            <a:xfrm>
              <a:off x="4205032" y="3858676"/>
              <a:ext cx="687159" cy="501030"/>
            </a:xfrm>
            <a:custGeom>
              <a:avLst/>
              <a:gdLst/>
              <a:ahLst/>
              <a:cxnLst/>
              <a:rect l="l" t="t" r="r" b="b"/>
              <a:pathLst>
                <a:path w="16761" h="12221" extrusionOk="0">
                  <a:moveTo>
                    <a:pt x="13542" y="0"/>
                  </a:moveTo>
                  <a:cubicBezTo>
                    <a:pt x="13036" y="0"/>
                    <a:pt x="10488" y="2980"/>
                    <a:pt x="10310" y="3218"/>
                  </a:cubicBezTo>
                  <a:cubicBezTo>
                    <a:pt x="9997" y="3099"/>
                    <a:pt x="9684" y="3040"/>
                    <a:pt x="9312" y="2980"/>
                  </a:cubicBezTo>
                  <a:lnTo>
                    <a:pt x="9252" y="2980"/>
                  </a:lnTo>
                  <a:cubicBezTo>
                    <a:pt x="9446" y="2786"/>
                    <a:pt x="9624" y="2608"/>
                    <a:pt x="9505" y="2414"/>
                  </a:cubicBezTo>
                  <a:cubicBezTo>
                    <a:pt x="9384" y="2293"/>
                    <a:pt x="9164" y="2216"/>
                    <a:pt x="8846" y="2216"/>
                  </a:cubicBezTo>
                  <a:cubicBezTo>
                    <a:pt x="8498" y="2216"/>
                    <a:pt x="8033" y="2308"/>
                    <a:pt x="7449" y="2533"/>
                  </a:cubicBezTo>
                  <a:cubicBezTo>
                    <a:pt x="6645" y="2786"/>
                    <a:pt x="5408" y="3784"/>
                    <a:pt x="5408" y="3784"/>
                  </a:cubicBezTo>
                  <a:cubicBezTo>
                    <a:pt x="5408" y="3784"/>
                    <a:pt x="2245" y="1473"/>
                    <a:pt x="1469" y="1473"/>
                  </a:cubicBezTo>
                  <a:cubicBezTo>
                    <a:pt x="1430" y="1473"/>
                    <a:pt x="1397" y="1478"/>
                    <a:pt x="1371" y="1490"/>
                  </a:cubicBezTo>
                  <a:cubicBezTo>
                    <a:pt x="805" y="1788"/>
                    <a:pt x="1550" y="6079"/>
                    <a:pt x="2235" y="6883"/>
                  </a:cubicBezTo>
                  <a:cubicBezTo>
                    <a:pt x="2235" y="6883"/>
                    <a:pt x="2116" y="7077"/>
                    <a:pt x="1922" y="7449"/>
                  </a:cubicBezTo>
                  <a:cubicBezTo>
                    <a:pt x="1550" y="8194"/>
                    <a:pt x="745" y="9609"/>
                    <a:pt x="1" y="10488"/>
                  </a:cubicBezTo>
                  <a:cubicBezTo>
                    <a:pt x="1" y="10488"/>
                    <a:pt x="311" y="10756"/>
                    <a:pt x="1013" y="10756"/>
                  </a:cubicBezTo>
                  <a:cubicBezTo>
                    <a:pt x="1139" y="10756"/>
                    <a:pt x="1278" y="10747"/>
                    <a:pt x="1431" y="10727"/>
                  </a:cubicBezTo>
                  <a:cubicBezTo>
                    <a:pt x="2226" y="10688"/>
                    <a:pt x="3002" y="10521"/>
                    <a:pt x="4014" y="10521"/>
                  </a:cubicBezTo>
                  <a:cubicBezTo>
                    <a:pt x="4575" y="10521"/>
                    <a:pt x="5210" y="10572"/>
                    <a:pt x="5960" y="10727"/>
                  </a:cubicBezTo>
                  <a:cubicBezTo>
                    <a:pt x="8411" y="11329"/>
                    <a:pt x="9373" y="12221"/>
                    <a:pt x="9933" y="12221"/>
                  </a:cubicBezTo>
                  <a:cubicBezTo>
                    <a:pt x="9955" y="12221"/>
                    <a:pt x="9976" y="12219"/>
                    <a:pt x="9997" y="12216"/>
                  </a:cubicBezTo>
                  <a:cubicBezTo>
                    <a:pt x="10861" y="11978"/>
                    <a:pt x="10935" y="10488"/>
                    <a:pt x="13170" y="9371"/>
                  </a:cubicBezTo>
                  <a:cubicBezTo>
                    <a:pt x="14347" y="8805"/>
                    <a:pt x="15643" y="8864"/>
                    <a:pt x="16760" y="8492"/>
                  </a:cubicBezTo>
                  <a:cubicBezTo>
                    <a:pt x="16447" y="8254"/>
                    <a:pt x="15703" y="8060"/>
                    <a:pt x="14839" y="6764"/>
                  </a:cubicBezTo>
                  <a:cubicBezTo>
                    <a:pt x="14526" y="6332"/>
                    <a:pt x="14153" y="5885"/>
                    <a:pt x="13781" y="5453"/>
                  </a:cubicBezTo>
                  <a:cubicBezTo>
                    <a:pt x="13096" y="4768"/>
                    <a:pt x="12231" y="4097"/>
                    <a:pt x="11367" y="3650"/>
                  </a:cubicBezTo>
                  <a:lnTo>
                    <a:pt x="11367" y="3591"/>
                  </a:lnTo>
                  <a:cubicBezTo>
                    <a:pt x="11367" y="3591"/>
                    <a:pt x="12291" y="1863"/>
                    <a:pt x="13915" y="611"/>
                  </a:cubicBezTo>
                  <a:cubicBezTo>
                    <a:pt x="13840" y="239"/>
                    <a:pt x="13721" y="0"/>
                    <a:pt x="13542" y="0"/>
                  </a:cubicBezTo>
                  <a:close/>
                </a:path>
              </a:pathLst>
            </a:custGeom>
            <a:solidFill>
              <a:srgbClr val="D9865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
            <p:cNvSpPr/>
            <p:nvPr/>
          </p:nvSpPr>
          <p:spPr>
            <a:xfrm>
              <a:off x="3416525" y="4127570"/>
              <a:ext cx="1330902" cy="635174"/>
            </a:xfrm>
            <a:custGeom>
              <a:avLst/>
              <a:gdLst/>
              <a:ahLst/>
              <a:cxnLst/>
              <a:rect l="l" t="t" r="r" b="b"/>
              <a:pathLst>
                <a:path w="32463" h="15493" extrusionOk="0">
                  <a:moveTo>
                    <a:pt x="15262" y="1"/>
                  </a:moveTo>
                  <a:cubicBezTo>
                    <a:pt x="15041" y="1"/>
                    <a:pt x="14815" y="4"/>
                    <a:pt x="14586" y="11"/>
                  </a:cubicBezTo>
                  <a:cubicBezTo>
                    <a:pt x="8195" y="265"/>
                    <a:pt x="4276" y="1188"/>
                    <a:pt x="2161" y="6104"/>
                  </a:cubicBezTo>
                  <a:cubicBezTo>
                    <a:pt x="1" y="11006"/>
                    <a:pt x="2414" y="15162"/>
                    <a:pt x="8195" y="15475"/>
                  </a:cubicBezTo>
                  <a:cubicBezTo>
                    <a:pt x="8354" y="15487"/>
                    <a:pt x="8518" y="15493"/>
                    <a:pt x="8687" y="15493"/>
                  </a:cubicBezTo>
                  <a:cubicBezTo>
                    <a:pt x="10162" y="15493"/>
                    <a:pt x="11982" y="15050"/>
                    <a:pt x="13707" y="14596"/>
                  </a:cubicBezTo>
                  <a:cubicBezTo>
                    <a:pt x="13657" y="14596"/>
                    <a:pt x="13437" y="14625"/>
                    <a:pt x="13146" y="14625"/>
                  </a:cubicBezTo>
                  <a:cubicBezTo>
                    <a:pt x="12397" y="14625"/>
                    <a:pt x="11174" y="14432"/>
                    <a:pt x="11174" y="13047"/>
                  </a:cubicBezTo>
                  <a:cubicBezTo>
                    <a:pt x="11234" y="12302"/>
                    <a:pt x="11844" y="11870"/>
                    <a:pt x="12530" y="11691"/>
                  </a:cubicBezTo>
                  <a:cubicBezTo>
                    <a:pt x="12038" y="11244"/>
                    <a:pt x="11725" y="10693"/>
                    <a:pt x="11978" y="10067"/>
                  </a:cubicBezTo>
                  <a:cubicBezTo>
                    <a:pt x="12098" y="9754"/>
                    <a:pt x="12291" y="9516"/>
                    <a:pt x="12530" y="9382"/>
                  </a:cubicBezTo>
                  <a:cubicBezTo>
                    <a:pt x="12291" y="9084"/>
                    <a:pt x="12098" y="8771"/>
                    <a:pt x="12291" y="8399"/>
                  </a:cubicBezTo>
                  <a:cubicBezTo>
                    <a:pt x="12567" y="7563"/>
                    <a:pt x="13878" y="7411"/>
                    <a:pt x="14792" y="7411"/>
                  </a:cubicBezTo>
                  <a:cubicBezTo>
                    <a:pt x="15312" y="7411"/>
                    <a:pt x="15703" y="7460"/>
                    <a:pt x="15703" y="7460"/>
                  </a:cubicBezTo>
                  <a:cubicBezTo>
                    <a:pt x="16507" y="7713"/>
                    <a:pt x="17371" y="8026"/>
                    <a:pt x="18176" y="8458"/>
                  </a:cubicBezTo>
                  <a:cubicBezTo>
                    <a:pt x="20604" y="9754"/>
                    <a:pt x="21155" y="11870"/>
                    <a:pt x="21230" y="13106"/>
                  </a:cubicBezTo>
                  <a:cubicBezTo>
                    <a:pt x="21811" y="13388"/>
                    <a:pt x="22656" y="13471"/>
                    <a:pt x="23585" y="13471"/>
                  </a:cubicBezTo>
                  <a:cubicBezTo>
                    <a:pt x="24917" y="13471"/>
                    <a:pt x="26420" y="13300"/>
                    <a:pt x="27561" y="13300"/>
                  </a:cubicBezTo>
                  <a:cubicBezTo>
                    <a:pt x="27809" y="13316"/>
                    <a:pt x="28119" y="13323"/>
                    <a:pt x="28474" y="13323"/>
                  </a:cubicBezTo>
                  <a:cubicBezTo>
                    <a:pt x="29441" y="13323"/>
                    <a:pt x="30735" y="13268"/>
                    <a:pt x="31956" y="13181"/>
                  </a:cubicBezTo>
                  <a:cubicBezTo>
                    <a:pt x="31718" y="11378"/>
                    <a:pt x="32403" y="10201"/>
                    <a:pt x="32463" y="10127"/>
                  </a:cubicBezTo>
                  <a:cubicBezTo>
                    <a:pt x="30600" y="10127"/>
                    <a:pt x="28977" y="10007"/>
                    <a:pt x="27621" y="9948"/>
                  </a:cubicBezTo>
                  <a:cubicBezTo>
                    <a:pt x="28366" y="9456"/>
                    <a:pt x="28977" y="8771"/>
                    <a:pt x="29289" y="8339"/>
                  </a:cubicBezTo>
                  <a:cubicBezTo>
                    <a:pt x="29483" y="8086"/>
                    <a:pt x="29602" y="7967"/>
                    <a:pt x="29602" y="7967"/>
                  </a:cubicBezTo>
                  <a:lnTo>
                    <a:pt x="29602" y="7967"/>
                  </a:lnTo>
                  <a:cubicBezTo>
                    <a:pt x="29317" y="8013"/>
                    <a:pt x="29009" y="8033"/>
                    <a:pt x="28687" y="8033"/>
                  </a:cubicBezTo>
                  <a:cubicBezTo>
                    <a:pt x="26425" y="8033"/>
                    <a:pt x="23524" y="7028"/>
                    <a:pt x="23524" y="7028"/>
                  </a:cubicBezTo>
                  <a:cubicBezTo>
                    <a:pt x="23524" y="7028"/>
                    <a:pt x="22884" y="7239"/>
                    <a:pt x="22117" y="7239"/>
                  </a:cubicBezTo>
                  <a:cubicBezTo>
                    <a:pt x="21786" y="7239"/>
                    <a:pt x="21432" y="7200"/>
                    <a:pt x="21096" y="7088"/>
                  </a:cubicBezTo>
                  <a:cubicBezTo>
                    <a:pt x="20291" y="6775"/>
                    <a:pt x="21289" y="6030"/>
                    <a:pt x="21468" y="5911"/>
                  </a:cubicBezTo>
                  <a:lnTo>
                    <a:pt x="21468" y="5911"/>
                  </a:lnTo>
                  <a:cubicBezTo>
                    <a:pt x="21279" y="6005"/>
                    <a:pt x="20336" y="6618"/>
                    <a:pt x="19800" y="6618"/>
                  </a:cubicBezTo>
                  <a:cubicBezTo>
                    <a:pt x="19662" y="6618"/>
                    <a:pt x="19551" y="6578"/>
                    <a:pt x="19487" y="6477"/>
                  </a:cubicBezTo>
                  <a:cubicBezTo>
                    <a:pt x="19114" y="5911"/>
                    <a:pt x="20172" y="4987"/>
                    <a:pt x="20232" y="4913"/>
                  </a:cubicBezTo>
                  <a:lnTo>
                    <a:pt x="20232" y="4913"/>
                  </a:lnTo>
                  <a:cubicBezTo>
                    <a:pt x="19752" y="5099"/>
                    <a:pt x="19370" y="5169"/>
                    <a:pt x="19080" y="5169"/>
                  </a:cubicBezTo>
                  <a:cubicBezTo>
                    <a:pt x="18399" y="5169"/>
                    <a:pt x="18227" y="4782"/>
                    <a:pt x="18489" y="4615"/>
                  </a:cubicBezTo>
                  <a:cubicBezTo>
                    <a:pt x="18682" y="4481"/>
                    <a:pt x="18921" y="4242"/>
                    <a:pt x="19234" y="3929"/>
                  </a:cubicBezTo>
                  <a:cubicBezTo>
                    <a:pt x="19978" y="3050"/>
                    <a:pt x="20783" y="1635"/>
                    <a:pt x="21155" y="890"/>
                  </a:cubicBezTo>
                  <a:lnTo>
                    <a:pt x="21155" y="816"/>
                  </a:lnTo>
                  <a:cubicBezTo>
                    <a:pt x="21155" y="816"/>
                    <a:pt x="18697" y="1"/>
                    <a:pt x="15262" y="1"/>
                  </a:cubicBezTo>
                  <a:close/>
                </a:path>
              </a:pathLst>
            </a:custGeom>
            <a:solidFill>
              <a:srgbClr val="D9865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
            <p:cNvSpPr/>
            <p:nvPr/>
          </p:nvSpPr>
          <p:spPr>
            <a:xfrm>
              <a:off x="4446917" y="4246991"/>
              <a:ext cx="106921" cy="57192"/>
            </a:xfrm>
            <a:custGeom>
              <a:avLst/>
              <a:gdLst/>
              <a:ahLst/>
              <a:cxnLst/>
              <a:rect l="l" t="t" r="r" b="b"/>
              <a:pathLst>
                <a:path w="2608" h="1395" extrusionOk="0">
                  <a:moveTo>
                    <a:pt x="835" y="0"/>
                  </a:moveTo>
                  <a:cubicBezTo>
                    <a:pt x="316" y="0"/>
                    <a:pt x="60" y="253"/>
                    <a:pt x="60" y="391"/>
                  </a:cubicBezTo>
                  <a:cubicBezTo>
                    <a:pt x="0" y="584"/>
                    <a:pt x="745" y="391"/>
                    <a:pt x="1177" y="644"/>
                  </a:cubicBezTo>
                  <a:cubicBezTo>
                    <a:pt x="1819" y="993"/>
                    <a:pt x="2082" y="1394"/>
                    <a:pt x="2309" y="1394"/>
                  </a:cubicBezTo>
                  <a:cubicBezTo>
                    <a:pt x="2324" y="1394"/>
                    <a:pt x="2339" y="1392"/>
                    <a:pt x="2354" y="1389"/>
                  </a:cubicBezTo>
                  <a:cubicBezTo>
                    <a:pt x="2607" y="1329"/>
                    <a:pt x="2175" y="391"/>
                    <a:pt x="1371" y="78"/>
                  </a:cubicBezTo>
                  <a:cubicBezTo>
                    <a:pt x="1168" y="23"/>
                    <a:pt x="990" y="0"/>
                    <a:pt x="835" y="0"/>
                  </a:cubicBezTo>
                  <a:close/>
                </a:path>
              </a:pathLst>
            </a:custGeom>
            <a:solidFill>
              <a:srgbClr val="45110E"/>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
            <p:cNvSpPr/>
            <p:nvPr/>
          </p:nvSpPr>
          <p:spPr>
            <a:xfrm>
              <a:off x="4645387" y="4201650"/>
              <a:ext cx="86792" cy="81544"/>
            </a:xfrm>
            <a:custGeom>
              <a:avLst/>
              <a:gdLst/>
              <a:ahLst/>
              <a:cxnLst/>
              <a:rect l="l" t="t" r="r" b="b"/>
              <a:pathLst>
                <a:path w="2117" h="1989" extrusionOk="0">
                  <a:moveTo>
                    <a:pt x="1554" y="0"/>
                  </a:moveTo>
                  <a:cubicBezTo>
                    <a:pt x="1327" y="0"/>
                    <a:pt x="1017" y="88"/>
                    <a:pt x="686" y="379"/>
                  </a:cubicBezTo>
                  <a:cubicBezTo>
                    <a:pt x="60" y="1005"/>
                    <a:pt x="1" y="1988"/>
                    <a:pt x="254" y="1988"/>
                  </a:cubicBezTo>
                  <a:cubicBezTo>
                    <a:pt x="492" y="1929"/>
                    <a:pt x="567" y="1437"/>
                    <a:pt x="1058" y="811"/>
                  </a:cubicBezTo>
                  <a:cubicBezTo>
                    <a:pt x="1371" y="439"/>
                    <a:pt x="2116" y="320"/>
                    <a:pt x="1923" y="126"/>
                  </a:cubicBezTo>
                  <a:cubicBezTo>
                    <a:pt x="1894" y="70"/>
                    <a:pt x="1757" y="0"/>
                    <a:pt x="1554" y="0"/>
                  </a:cubicBezTo>
                  <a:close/>
                </a:path>
              </a:pathLst>
            </a:custGeom>
            <a:solidFill>
              <a:srgbClr val="45110E"/>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
            <p:cNvSpPr/>
            <p:nvPr/>
          </p:nvSpPr>
          <p:spPr>
            <a:xfrm>
              <a:off x="4266118" y="3952189"/>
              <a:ext cx="137465" cy="171042"/>
            </a:xfrm>
            <a:custGeom>
              <a:avLst/>
              <a:gdLst/>
              <a:ahLst/>
              <a:cxnLst/>
              <a:rect l="l" t="t" r="r" b="b"/>
              <a:pathLst>
                <a:path w="3353" h="4172" extrusionOk="0">
                  <a:moveTo>
                    <a:pt x="325" y="1"/>
                  </a:moveTo>
                  <a:cubicBezTo>
                    <a:pt x="297" y="1"/>
                    <a:pt x="273" y="5"/>
                    <a:pt x="254" y="14"/>
                  </a:cubicBezTo>
                  <a:cubicBezTo>
                    <a:pt x="0" y="133"/>
                    <a:pt x="879" y="4111"/>
                    <a:pt x="1118" y="4170"/>
                  </a:cubicBezTo>
                  <a:cubicBezTo>
                    <a:pt x="1121" y="4171"/>
                    <a:pt x="1124" y="4172"/>
                    <a:pt x="1128" y="4172"/>
                  </a:cubicBezTo>
                  <a:cubicBezTo>
                    <a:pt x="1332" y="4172"/>
                    <a:pt x="1946" y="2476"/>
                    <a:pt x="3352" y="1876"/>
                  </a:cubicBezTo>
                  <a:cubicBezTo>
                    <a:pt x="3352" y="1876"/>
                    <a:pt x="920" y="1"/>
                    <a:pt x="325" y="1"/>
                  </a:cubicBezTo>
                  <a:close/>
                </a:path>
              </a:pathLst>
            </a:custGeom>
            <a:solidFill>
              <a:srgbClr val="F7B87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
            <p:cNvSpPr/>
            <p:nvPr/>
          </p:nvSpPr>
          <p:spPr>
            <a:xfrm>
              <a:off x="4477420" y="4192261"/>
              <a:ext cx="55060" cy="34192"/>
            </a:xfrm>
            <a:custGeom>
              <a:avLst/>
              <a:gdLst/>
              <a:ahLst/>
              <a:cxnLst/>
              <a:rect l="l" t="t" r="r" b="b"/>
              <a:pathLst>
                <a:path w="1343" h="834" extrusionOk="0">
                  <a:moveTo>
                    <a:pt x="410" y="1"/>
                  </a:moveTo>
                  <a:cubicBezTo>
                    <a:pt x="312" y="1"/>
                    <a:pt x="234" y="35"/>
                    <a:pt x="195" y="117"/>
                  </a:cubicBezTo>
                  <a:cubicBezTo>
                    <a:pt x="1" y="493"/>
                    <a:pt x="643" y="834"/>
                    <a:pt x="1010" y="834"/>
                  </a:cubicBezTo>
                  <a:cubicBezTo>
                    <a:pt x="1123" y="834"/>
                    <a:pt x="1209" y="801"/>
                    <a:pt x="1237" y="727"/>
                  </a:cubicBezTo>
                  <a:cubicBezTo>
                    <a:pt x="1342" y="437"/>
                    <a:pt x="757" y="1"/>
                    <a:pt x="4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
            <p:cNvSpPr/>
            <p:nvPr/>
          </p:nvSpPr>
          <p:spPr>
            <a:xfrm>
              <a:off x="4613491" y="4168648"/>
              <a:ext cx="55183" cy="41079"/>
            </a:xfrm>
            <a:custGeom>
              <a:avLst/>
              <a:gdLst/>
              <a:ahLst/>
              <a:cxnLst/>
              <a:rect l="l" t="t" r="r" b="b"/>
              <a:pathLst>
                <a:path w="1346" h="1002" extrusionOk="0">
                  <a:moveTo>
                    <a:pt x="851" y="1"/>
                  </a:moveTo>
                  <a:cubicBezTo>
                    <a:pt x="476" y="1"/>
                    <a:pt x="1" y="677"/>
                    <a:pt x="153" y="931"/>
                  </a:cubicBezTo>
                  <a:cubicBezTo>
                    <a:pt x="183" y="980"/>
                    <a:pt x="235" y="1002"/>
                    <a:pt x="299" y="1002"/>
                  </a:cubicBezTo>
                  <a:cubicBezTo>
                    <a:pt x="644" y="1002"/>
                    <a:pt x="1346" y="381"/>
                    <a:pt x="1032" y="67"/>
                  </a:cubicBezTo>
                  <a:cubicBezTo>
                    <a:pt x="977" y="21"/>
                    <a:pt x="915" y="1"/>
                    <a:pt x="8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
            <p:cNvSpPr/>
            <p:nvPr/>
          </p:nvSpPr>
          <p:spPr>
            <a:xfrm>
              <a:off x="4612425" y="4362518"/>
              <a:ext cx="10413" cy="37923"/>
            </a:xfrm>
            <a:custGeom>
              <a:avLst/>
              <a:gdLst/>
              <a:ahLst/>
              <a:cxnLst/>
              <a:rect l="l" t="t" r="r" b="b"/>
              <a:pathLst>
                <a:path w="254" h="925" extrusionOk="0">
                  <a:moveTo>
                    <a:pt x="60" y="1"/>
                  </a:moveTo>
                  <a:lnTo>
                    <a:pt x="0" y="61"/>
                  </a:lnTo>
                  <a:lnTo>
                    <a:pt x="0" y="299"/>
                  </a:lnTo>
                  <a:cubicBezTo>
                    <a:pt x="0" y="373"/>
                    <a:pt x="0" y="433"/>
                    <a:pt x="60" y="493"/>
                  </a:cubicBezTo>
                  <a:cubicBezTo>
                    <a:pt x="60" y="612"/>
                    <a:pt x="60" y="805"/>
                    <a:pt x="119" y="925"/>
                  </a:cubicBezTo>
                  <a:lnTo>
                    <a:pt x="254" y="925"/>
                  </a:lnTo>
                  <a:cubicBezTo>
                    <a:pt x="254" y="746"/>
                    <a:pt x="254" y="612"/>
                    <a:pt x="179" y="493"/>
                  </a:cubicBezTo>
                  <a:lnTo>
                    <a:pt x="179" y="239"/>
                  </a:lnTo>
                  <a:cubicBezTo>
                    <a:pt x="179" y="180"/>
                    <a:pt x="119" y="120"/>
                    <a:pt x="119" y="61"/>
                  </a:cubicBezTo>
                  <a:lnTo>
                    <a:pt x="60" y="1"/>
                  </a:lnTo>
                  <a:close/>
                </a:path>
              </a:pathLst>
            </a:custGeom>
            <a:solidFill>
              <a:srgbClr val="A2382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
            <p:cNvSpPr/>
            <p:nvPr/>
          </p:nvSpPr>
          <p:spPr>
            <a:xfrm>
              <a:off x="4424287" y="3945670"/>
              <a:ext cx="198551" cy="151240"/>
            </a:xfrm>
            <a:custGeom>
              <a:avLst/>
              <a:gdLst/>
              <a:ahLst/>
              <a:cxnLst/>
              <a:rect l="l" t="t" r="r" b="b"/>
              <a:pathLst>
                <a:path w="4843" h="3689" extrusionOk="0">
                  <a:moveTo>
                    <a:pt x="3591" y="2154"/>
                  </a:moveTo>
                  <a:cubicBezTo>
                    <a:pt x="3767" y="2195"/>
                    <a:pt x="3972" y="2273"/>
                    <a:pt x="4140" y="2376"/>
                  </a:cubicBezTo>
                  <a:lnTo>
                    <a:pt x="4140" y="2376"/>
                  </a:lnTo>
                  <a:cubicBezTo>
                    <a:pt x="4025" y="2407"/>
                    <a:pt x="3881" y="2407"/>
                    <a:pt x="3785" y="2407"/>
                  </a:cubicBezTo>
                  <a:cubicBezTo>
                    <a:pt x="3651" y="2348"/>
                    <a:pt x="3472" y="2348"/>
                    <a:pt x="3412" y="2214"/>
                  </a:cubicBezTo>
                  <a:lnTo>
                    <a:pt x="3412" y="2154"/>
                  </a:lnTo>
                  <a:close/>
                  <a:moveTo>
                    <a:pt x="3458" y="0"/>
                  </a:moveTo>
                  <a:cubicBezTo>
                    <a:pt x="3359" y="0"/>
                    <a:pt x="3260" y="15"/>
                    <a:pt x="3159" y="39"/>
                  </a:cubicBezTo>
                  <a:cubicBezTo>
                    <a:pt x="2980" y="39"/>
                    <a:pt x="2727" y="113"/>
                    <a:pt x="2474" y="173"/>
                  </a:cubicBezTo>
                  <a:cubicBezTo>
                    <a:pt x="2235" y="292"/>
                    <a:pt x="2042" y="351"/>
                    <a:pt x="1789" y="411"/>
                  </a:cubicBezTo>
                  <a:cubicBezTo>
                    <a:pt x="1610" y="545"/>
                    <a:pt x="1356" y="664"/>
                    <a:pt x="1178" y="783"/>
                  </a:cubicBezTo>
                  <a:cubicBezTo>
                    <a:pt x="805" y="1037"/>
                    <a:pt x="373" y="1350"/>
                    <a:pt x="1" y="1662"/>
                  </a:cubicBezTo>
                  <a:lnTo>
                    <a:pt x="60" y="1722"/>
                  </a:lnTo>
                  <a:cubicBezTo>
                    <a:pt x="433" y="1409"/>
                    <a:pt x="865" y="1156"/>
                    <a:pt x="1237" y="918"/>
                  </a:cubicBezTo>
                  <a:cubicBezTo>
                    <a:pt x="1416" y="783"/>
                    <a:pt x="1669" y="664"/>
                    <a:pt x="1863" y="545"/>
                  </a:cubicBezTo>
                  <a:cubicBezTo>
                    <a:pt x="2042" y="486"/>
                    <a:pt x="2295" y="411"/>
                    <a:pt x="2533" y="351"/>
                  </a:cubicBezTo>
                  <a:cubicBezTo>
                    <a:pt x="2727" y="292"/>
                    <a:pt x="2980" y="232"/>
                    <a:pt x="3219" y="232"/>
                  </a:cubicBezTo>
                  <a:cubicBezTo>
                    <a:pt x="3316" y="202"/>
                    <a:pt x="3424" y="188"/>
                    <a:pt x="3532" y="188"/>
                  </a:cubicBezTo>
                  <a:cubicBezTo>
                    <a:pt x="3640" y="188"/>
                    <a:pt x="3748" y="202"/>
                    <a:pt x="3844" y="232"/>
                  </a:cubicBezTo>
                  <a:cubicBezTo>
                    <a:pt x="3904" y="292"/>
                    <a:pt x="3964" y="292"/>
                    <a:pt x="4023" y="292"/>
                  </a:cubicBezTo>
                  <a:lnTo>
                    <a:pt x="4023" y="351"/>
                  </a:lnTo>
                  <a:lnTo>
                    <a:pt x="4098" y="411"/>
                  </a:lnTo>
                  <a:cubicBezTo>
                    <a:pt x="4098" y="486"/>
                    <a:pt x="4023" y="545"/>
                    <a:pt x="3964" y="664"/>
                  </a:cubicBezTo>
                  <a:cubicBezTo>
                    <a:pt x="3844" y="858"/>
                    <a:pt x="3651" y="977"/>
                    <a:pt x="3472" y="1096"/>
                  </a:cubicBezTo>
                  <a:lnTo>
                    <a:pt x="3472" y="1156"/>
                  </a:lnTo>
                  <a:cubicBezTo>
                    <a:pt x="3472" y="1230"/>
                    <a:pt x="3472" y="1290"/>
                    <a:pt x="3532" y="1290"/>
                  </a:cubicBezTo>
                  <a:cubicBezTo>
                    <a:pt x="3844" y="1290"/>
                    <a:pt x="4157" y="1350"/>
                    <a:pt x="4396" y="1469"/>
                  </a:cubicBezTo>
                  <a:cubicBezTo>
                    <a:pt x="4530" y="1528"/>
                    <a:pt x="4589" y="1662"/>
                    <a:pt x="4589" y="1782"/>
                  </a:cubicBezTo>
                  <a:cubicBezTo>
                    <a:pt x="4649" y="1901"/>
                    <a:pt x="4649" y="2035"/>
                    <a:pt x="4530" y="2154"/>
                  </a:cubicBezTo>
                  <a:cubicBezTo>
                    <a:pt x="4487" y="2239"/>
                    <a:pt x="4406" y="2302"/>
                    <a:pt x="4320" y="2330"/>
                  </a:cubicBezTo>
                  <a:lnTo>
                    <a:pt x="4320" y="2330"/>
                  </a:lnTo>
                  <a:cubicBezTo>
                    <a:pt x="4235" y="2257"/>
                    <a:pt x="4144" y="2191"/>
                    <a:pt x="4023" y="2154"/>
                  </a:cubicBezTo>
                  <a:cubicBezTo>
                    <a:pt x="3904" y="2094"/>
                    <a:pt x="3785" y="2035"/>
                    <a:pt x="3591" y="1975"/>
                  </a:cubicBezTo>
                  <a:cubicBezTo>
                    <a:pt x="3532" y="1975"/>
                    <a:pt x="3412" y="1975"/>
                    <a:pt x="3278" y="2035"/>
                  </a:cubicBezTo>
                  <a:cubicBezTo>
                    <a:pt x="3278" y="2035"/>
                    <a:pt x="3219" y="2035"/>
                    <a:pt x="3219" y="2094"/>
                  </a:cubicBezTo>
                  <a:lnTo>
                    <a:pt x="3219" y="2214"/>
                  </a:lnTo>
                  <a:cubicBezTo>
                    <a:pt x="3219" y="2273"/>
                    <a:pt x="3278" y="2273"/>
                    <a:pt x="3278" y="2348"/>
                  </a:cubicBezTo>
                  <a:cubicBezTo>
                    <a:pt x="3412" y="2467"/>
                    <a:pt x="3591" y="2527"/>
                    <a:pt x="3785" y="2527"/>
                  </a:cubicBezTo>
                  <a:cubicBezTo>
                    <a:pt x="3844" y="2556"/>
                    <a:pt x="3923" y="2571"/>
                    <a:pt x="4008" y="2571"/>
                  </a:cubicBezTo>
                  <a:cubicBezTo>
                    <a:pt x="4094" y="2571"/>
                    <a:pt x="4187" y="2556"/>
                    <a:pt x="4276" y="2527"/>
                  </a:cubicBezTo>
                  <a:cubicBezTo>
                    <a:pt x="4289" y="2520"/>
                    <a:pt x="4302" y="2514"/>
                    <a:pt x="4316" y="2508"/>
                  </a:cubicBezTo>
                  <a:lnTo>
                    <a:pt x="4316" y="2508"/>
                  </a:lnTo>
                  <a:cubicBezTo>
                    <a:pt x="4323" y="2514"/>
                    <a:pt x="4330" y="2520"/>
                    <a:pt x="4336" y="2527"/>
                  </a:cubicBezTo>
                  <a:cubicBezTo>
                    <a:pt x="4396" y="2646"/>
                    <a:pt x="4470" y="2780"/>
                    <a:pt x="4470" y="2899"/>
                  </a:cubicBezTo>
                  <a:lnTo>
                    <a:pt x="4470" y="3152"/>
                  </a:lnTo>
                  <a:lnTo>
                    <a:pt x="4396" y="3212"/>
                  </a:lnTo>
                  <a:lnTo>
                    <a:pt x="4336" y="3331"/>
                  </a:lnTo>
                  <a:cubicBezTo>
                    <a:pt x="4246" y="3477"/>
                    <a:pt x="4012" y="3547"/>
                    <a:pt x="3794" y="3547"/>
                  </a:cubicBezTo>
                  <a:cubicBezTo>
                    <a:pt x="3723" y="3547"/>
                    <a:pt x="3653" y="3539"/>
                    <a:pt x="3591" y="3525"/>
                  </a:cubicBezTo>
                  <a:cubicBezTo>
                    <a:pt x="3412" y="3525"/>
                    <a:pt x="3278" y="3465"/>
                    <a:pt x="3159" y="3391"/>
                  </a:cubicBezTo>
                  <a:cubicBezTo>
                    <a:pt x="3040" y="3271"/>
                    <a:pt x="2906" y="3212"/>
                    <a:pt x="2906" y="3018"/>
                  </a:cubicBezTo>
                  <a:lnTo>
                    <a:pt x="2846" y="3018"/>
                  </a:lnTo>
                  <a:cubicBezTo>
                    <a:pt x="2846" y="3018"/>
                    <a:pt x="2787" y="3018"/>
                    <a:pt x="2787" y="3093"/>
                  </a:cubicBezTo>
                  <a:cubicBezTo>
                    <a:pt x="2846" y="3271"/>
                    <a:pt x="2980" y="3391"/>
                    <a:pt x="3100" y="3465"/>
                  </a:cubicBezTo>
                  <a:cubicBezTo>
                    <a:pt x="3219" y="3525"/>
                    <a:pt x="3412" y="3584"/>
                    <a:pt x="3532" y="3644"/>
                  </a:cubicBezTo>
                  <a:cubicBezTo>
                    <a:pt x="3628" y="3674"/>
                    <a:pt x="3707" y="3689"/>
                    <a:pt x="3783" y="3689"/>
                  </a:cubicBezTo>
                  <a:cubicBezTo>
                    <a:pt x="3859" y="3689"/>
                    <a:pt x="3934" y="3674"/>
                    <a:pt x="4023" y="3644"/>
                  </a:cubicBezTo>
                  <a:cubicBezTo>
                    <a:pt x="4217" y="3644"/>
                    <a:pt x="4336" y="3525"/>
                    <a:pt x="4470" y="3391"/>
                  </a:cubicBezTo>
                  <a:lnTo>
                    <a:pt x="4530" y="3271"/>
                  </a:lnTo>
                  <a:cubicBezTo>
                    <a:pt x="4589" y="3271"/>
                    <a:pt x="4589" y="3212"/>
                    <a:pt x="4589" y="3152"/>
                  </a:cubicBezTo>
                  <a:cubicBezTo>
                    <a:pt x="4649" y="3093"/>
                    <a:pt x="4649" y="3018"/>
                    <a:pt x="4649" y="2899"/>
                  </a:cubicBezTo>
                  <a:cubicBezTo>
                    <a:pt x="4649" y="2780"/>
                    <a:pt x="4530" y="2586"/>
                    <a:pt x="4470" y="2467"/>
                  </a:cubicBezTo>
                  <a:cubicBezTo>
                    <a:pt x="4463" y="2461"/>
                    <a:pt x="4456" y="2455"/>
                    <a:pt x="4450" y="2448"/>
                  </a:cubicBezTo>
                  <a:lnTo>
                    <a:pt x="4450" y="2448"/>
                  </a:lnTo>
                  <a:cubicBezTo>
                    <a:pt x="4541" y="2406"/>
                    <a:pt x="4638" y="2353"/>
                    <a:pt x="4708" y="2273"/>
                  </a:cubicBezTo>
                  <a:cubicBezTo>
                    <a:pt x="4843" y="2094"/>
                    <a:pt x="4843" y="1901"/>
                    <a:pt x="4768" y="1722"/>
                  </a:cubicBezTo>
                  <a:cubicBezTo>
                    <a:pt x="4768" y="1528"/>
                    <a:pt x="4649" y="1409"/>
                    <a:pt x="4470" y="1350"/>
                  </a:cubicBezTo>
                  <a:cubicBezTo>
                    <a:pt x="4336" y="1230"/>
                    <a:pt x="4157" y="1156"/>
                    <a:pt x="4023" y="1156"/>
                  </a:cubicBezTo>
                  <a:cubicBezTo>
                    <a:pt x="3937" y="1127"/>
                    <a:pt x="3865" y="1112"/>
                    <a:pt x="3791" y="1105"/>
                  </a:cubicBezTo>
                  <a:lnTo>
                    <a:pt x="3791" y="1105"/>
                  </a:lnTo>
                  <a:cubicBezTo>
                    <a:pt x="3907" y="1002"/>
                    <a:pt x="4011" y="908"/>
                    <a:pt x="4098" y="783"/>
                  </a:cubicBezTo>
                  <a:cubicBezTo>
                    <a:pt x="4157" y="724"/>
                    <a:pt x="4217" y="664"/>
                    <a:pt x="4217" y="605"/>
                  </a:cubicBezTo>
                  <a:cubicBezTo>
                    <a:pt x="4217" y="545"/>
                    <a:pt x="4276" y="486"/>
                    <a:pt x="4217" y="351"/>
                  </a:cubicBezTo>
                  <a:lnTo>
                    <a:pt x="4217" y="232"/>
                  </a:lnTo>
                  <a:cubicBezTo>
                    <a:pt x="4157" y="232"/>
                    <a:pt x="4157" y="173"/>
                    <a:pt x="4098" y="173"/>
                  </a:cubicBezTo>
                  <a:cubicBezTo>
                    <a:pt x="4023" y="113"/>
                    <a:pt x="3964" y="113"/>
                    <a:pt x="3904" y="113"/>
                  </a:cubicBezTo>
                  <a:cubicBezTo>
                    <a:pt x="3752" y="33"/>
                    <a:pt x="3605" y="0"/>
                    <a:pt x="3458"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
            <p:cNvSpPr/>
            <p:nvPr/>
          </p:nvSpPr>
          <p:spPr>
            <a:xfrm>
              <a:off x="3869097" y="4428481"/>
              <a:ext cx="191212" cy="302111"/>
            </a:xfrm>
            <a:custGeom>
              <a:avLst/>
              <a:gdLst/>
              <a:ahLst/>
              <a:cxnLst/>
              <a:rect l="l" t="t" r="r" b="b"/>
              <a:pathLst>
                <a:path w="4664" h="7369" extrusionOk="0">
                  <a:moveTo>
                    <a:pt x="2422" y="2016"/>
                  </a:moveTo>
                  <a:cubicBezTo>
                    <a:pt x="2638" y="2016"/>
                    <a:pt x="2854" y="2049"/>
                    <a:pt x="3040" y="2116"/>
                  </a:cubicBezTo>
                  <a:cubicBezTo>
                    <a:pt x="3174" y="2116"/>
                    <a:pt x="3293" y="2176"/>
                    <a:pt x="3353" y="2176"/>
                  </a:cubicBezTo>
                  <a:cubicBezTo>
                    <a:pt x="3487" y="2235"/>
                    <a:pt x="3547" y="2295"/>
                    <a:pt x="3606" y="2355"/>
                  </a:cubicBezTo>
                  <a:lnTo>
                    <a:pt x="3666" y="2414"/>
                  </a:lnTo>
                  <a:lnTo>
                    <a:pt x="3606" y="2489"/>
                  </a:lnTo>
                  <a:cubicBezTo>
                    <a:pt x="3606" y="2548"/>
                    <a:pt x="3547" y="2608"/>
                    <a:pt x="3487" y="2608"/>
                  </a:cubicBezTo>
                  <a:cubicBezTo>
                    <a:pt x="3390" y="2638"/>
                    <a:pt x="3278" y="2653"/>
                    <a:pt x="3169" y="2653"/>
                  </a:cubicBezTo>
                  <a:cubicBezTo>
                    <a:pt x="3059" y="2653"/>
                    <a:pt x="2951" y="2638"/>
                    <a:pt x="2861" y="2608"/>
                  </a:cubicBezTo>
                  <a:cubicBezTo>
                    <a:pt x="2608" y="2548"/>
                    <a:pt x="2429" y="2489"/>
                    <a:pt x="2176" y="2355"/>
                  </a:cubicBezTo>
                  <a:cubicBezTo>
                    <a:pt x="2044" y="2311"/>
                    <a:pt x="1905" y="2235"/>
                    <a:pt x="1792" y="2120"/>
                  </a:cubicBezTo>
                  <a:lnTo>
                    <a:pt x="1792" y="2120"/>
                  </a:lnTo>
                  <a:cubicBezTo>
                    <a:pt x="1796" y="2119"/>
                    <a:pt x="1800" y="2118"/>
                    <a:pt x="1804" y="2116"/>
                  </a:cubicBezTo>
                  <a:cubicBezTo>
                    <a:pt x="1990" y="2049"/>
                    <a:pt x="2206" y="2016"/>
                    <a:pt x="2422" y="2016"/>
                  </a:cubicBezTo>
                  <a:close/>
                  <a:moveTo>
                    <a:pt x="2370" y="4410"/>
                  </a:moveTo>
                  <a:cubicBezTo>
                    <a:pt x="2548" y="4410"/>
                    <a:pt x="2802" y="4410"/>
                    <a:pt x="2980" y="4470"/>
                  </a:cubicBezTo>
                  <a:cubicBezTo>
                    <a:pt x="3115" y="4530"/>
                    <a:pt x="3174" y="4589"/>
                    <a:pt x="3234" y="4589"/>
                  </a:cubicBezTo>
                  <a:lnTo>
                    <a:pt x="3234" y="4649"/>
                  </a:lnTo>
                  <a:cubicBezTo>
                    <a:pt x="3234" y="4649"/>
                    <a:pt x="3174" y="4649"/>
                    <a:pt x="3174" y="4723"/>
                  </a:cubicBezTo>
                  <a:cubicBezTo>
                    <a:pt x="3040" y="4783"/>
                    <a:pt x="2861" y="4783"/>
                    <a:pt x="2668" y="4783"/>
                  </a:cubicBezTo>
                  <a:cubicBezTo>
                    <a:pt x="2416" y="4705"/>
                    <a:pt x="2164" y="4591"/>
                    <a:pt x="1936" y="4448"/>
                  </a:cubicBezTo>
                  <a:lnTo>
                    <a:pt x="1936" y="4448"/>
                  </a:lnTo>
                  <a:cubicBezTo>
                    <a:pt x="2070" y="4431"/>
                    <a:pt x="2220" y="4410"/>
                    <a:pt x="2370" y="4410"/>
                  </a:cubicBezTo>
                  <a:close/>
                  <a:moveTo>
                    <a:pt x="3234" y="1"/>
                  </a:moveTo>
                  <a:cubicBezTo>
                    <a:pt x="2742" y="60"/>
                    <a:pt x="2236" y="120"/>
                    <a:pt x="1804" y="314"/>
                  </a:cubicBezTo>
                  <a:cubicBezTo>
                    <a:pt x="1550" y="433"/>
                    <a:pt x="1372" y="552"/>
                    <a:pt x="1252" y="805"/>
                  </a:cubicBezTo>
                  <a:cubicBezTo>
                    <a:pt x="1118" y="865"/>
                    <a:pt x="1118" y="999"/>
                    <a:pt x="1059" y="1118"/>
                  </a:cubicBezTo>
                  <a:lnTo>
                    <a:pt x="1059" y="1550"/>
                  </a:lnTo>
                  <a:cubicBezTo>
                    <a:pt x="1095" y="1704"/>
                    <a:pt x="1181" y="1853"/>
                    <a:pt x="1283" y="1990"/>
                  </a:cubicBezTo>
                  <a:lnTo>
                    <a:pt x="1283" y="1990"/>
                  </a:lnTo>
                  <a:cubicBezTo>
                    <a:pt x="1178" y="2062"/>
                    <a:pt x="1081" y="2147"/>
                    <a:pt x="999" y="2235"/>
                  </a:cubicBezTo>
                  <a:cubicBezTo>
                    <a:pt x="880" y="2414"/>
                    <a:pt x="746" y="2667"/>
                    <a:pt x="686" y="2980"/>
                  </a:cubicBezTo>
                  <a:cubicBezTo>
                    <a:pt x="627" y="3234"/>
                    <a:pt x="686" y="3532"/>
                    <a:pt x="805" y="3725"/>
                  </a:cubicBezTo>
                  <a:cubicBezTo>
                    <a:pt x="927" y="3956"/>
                    <a:pt x="1037" y="4174"/>
                    <a:pt x="1202" y="4312"/>
                  </a:cubicBezTo>
                  <a:lnTo>
                    <a:pt x="1202" y="4312"/>
                  </a:lnTo>
                  <a:cubicBezTo>
                    <a:pt x="854" y="4429"/>
                    <a:pt x="538" y="4635"/>
                    <a:pt x="314" y="4902"/>
                  </a:cubicBezTo>
                  <a:cubicBezTo>
                    <a:pt x="135" y="5096"/>
                    <a:pt x="61" y="5394"/>
                    <a:pt x="61" y="5647"/>
                  </a:cubicBezTo>
                  <a:cubicBezTo>
                    <a:pt x="1" y="5900"/>
                    <a:pt x="61" y="6139"/>
                    <a:pt x="135" y="6392"/>
                  </a:cubicBezTo>
                  <a:cubicBezTo>
                    <a:pt x="254" y="6645"/>
                    <a:pt x="373" y="6824"/>
                    <a:pt x="627" y="6958"/>
                  </a:cubicBezTo>
                  <a:cubicBezTo>
                    <a:pt x="805" y="7137"/>
                    <a:pt x="1059" y="7196"/>
                    <a:pt x="1252" y="7256"/>
                  </a:cubicBezTo>
                  <a:cubicBezTo>
                    <a:pt x="1547" y="7336"/>
                    <a:pt x="1842" y="7369"/>
                    <a:pt x="2124" y="7369"/>
                  </a:cubicBezTo>
                  <a:cubicBezTo>
                    <a:pt x="2312" y="7369"/>
                    <a:pt x="2495" y="7354"/>
                    <a:pt x="2668" y="7330"/>
                  </a:cubicBezTo>
                  <a:lnTo>
                    <a:pt x="2742" y="7256"/>
                  </a:lnTo>
                  <a:lnTo>
                    <a:pt x="2668" y="7196"/>
                  </a:lnTo>
                  <a:cubicBezTo>
                    <a:pt x="2489" y="7221"/>
                    <a:pt x="2299" y="7235"/>
                    <a:pt x="2109" y="7235"/>
                  </a:cubicBezTo>
                  <a:cubicBezTo>
                    <a:pt x="1839" y="7235"/>
                    <a:pt x="1565" y="7207"/>
                    <a:pt x="1312" y="7137"/>
                  </a:cubicBezTo>
                  <a:cubicBezTo>
                    <a:pt x="1059" y="7077"/>
                    <a:pt x="880" y="6958"/>
                    <a:pt x="686" y="6824"/>
                  </a:cubicBezTo>
                  <a:cubicBezTo>
                    <a:pt x="567" y="6705"/>
                    <a:pt x="433" y="6511"/>
                    <a:pt x="314" y="6332"/>
                  </a:cubicBezTo>
                  <a:cubicBezTo>
                    <a:pt x="254" y="6079"/>
                    <a:pt x="254" y="5900"/>
                    <a:pt x="254" y="5647"/>
                  </a:cubicBezTo>
                  <a:cubicBezTo>
                    <a:pt x="314" y="5468"/>
                    <a:pt x="373" y="5215"/>
                    <a:pt x="507" y="5096"/>
                  </a:cubicBezTo>
                  <a:cubicBezTo>
                    <a:pt x="751" y="4840"/>
                    <a:pt x="1095" y="4663"/>
                    <a:pt x="1449" y="4542"/>
                  </a:cubicBezTo>
                  <a:lnTo>
                    <a:pt x="1449" y="4542"/>
                  </a:lnTo>
                  <a:cubicBezTo>
                    <a:pt x="1574" y="4657"/>
                    <a:pt x="1709" y="4766"/>
                    <a:pt x="1863" y="4843"/>
                  </a:cubicBezTo>
                  <a:cubicBezTo>
                    <a:pt x="2057" y="4962"/>
                    <a:pt x="2295" y="5021"/>
                    <a:pt x="2548" y="5096"/>
                  </a:cubicBezTo>
                  <a:cubicBezTo>
                    <a:pt x="2668" y="5096"/>
                    <a:pt x="2861" y="5155"/>
                    <a:pt x="2980" y="5155"/>
                  </a:cubicBezTo>
                  <a:cubicBezTo>
                    <a:pt x="3115" y="5096"/>
                    <a:pt x="3293" y="5096"/>
                    <a:pt x="3412" y="4962"/>
                  </a:cubicBezTo>
                  <a:cubicBezTo>
                    <a:pt x="3487" y="4902"/>
                    <a:pt x="3487" y="4843"/>
                    <a:pt x="3547" y="4723"/>
                  </a:cubicBezTo>
                  <a:cubicBezTo>
                    <a:pt x="3547" y="4649"/>
                    <a:pt x="3547" y="4470"/>
                    <a:pt x="3487" y="4410"/>
                  </a:cubicBezTo>
                  <a:cubicBezTo>
                    <a:pt x="3412" y="4351"/>
                    <a:pt x="3412" y="4351"/>
                    <a:pt x="3353" y="4351"/>
                  </a:cubicBezTo>
                  <a:cubicBezTo>
                    <a:pt x="3353" y="4276"/>
                    <a:pt x="3293" y="4276"/>
                    <a:pt x="3293" y="4276"/>
                  </a:cubicBezTo>
                  <a:cubicBezTo>
                    <a:pt x="3234" y="4217"/>
                    <a:pt x="3174" y="4217"/>
                    <a:pt x="3115" y="4157"/>
                  </a:cubicBezTo>
                  <a:cubicBezTo>
                    <a:pt x="2921" y="4112"/>
                    <a:pt x="2730" y="4092"/>
                    <a:pt x="2540" y="4092"/>
                  </a:cubicBezTo>
                  <a:cubicBezTo>
                    <a:pt x="2232" y="4092"/>
                    <a:pt x="1929" y="4143"/>
                    <a:pt x="1625" y="4217"/>
                  </a:cubicBezTo>
                  <a:cubicBezTo>
                    <a:pt x="1623" y="4217"/>
                    <a:pt x="1622" y="4217"/>
                    <a:pt x="1620" y="4217"/>
                  </a:cubicBezTo>
                  <a:lnTo>
                    <a:pt x="1620" y="4217"/>
                  </a:lnTo>
                  <a:cubicBezTo>
                    <a:pt x="1575" y="4179"/>
                    <a:pt x="1532" y="4139"/>
                    <a:pt x="1491" y="4098"/>
                  </a:cubicBezTo>
                  <a:cubicBezTo>
                    <a:pt x="1178" y="3785"/>
                    <a:pt x="999" y="3412"/>
                    <a:pt x="1059" y="3040"/>
                  </a:cubicBezTo>
                  <a:cubicBezTo>
                    <a:pt x="1059" y="2787"/>
                    <a:pt x="1178" y="2608"/>
                    <a:pt x="1312" y="2489"/>
                  </a:cubicBezTo>
                  <a:cubicBezTo>
                    <a:pt x="1368" y="2397"/>
                    <a:pt x="1441" y="2322"/>
                    <a:pt x="1521" y="2262"/>
                  </a:cubicBezTo>
                  <a:lnTo>
                    <a:pt x="1521" y="2262"/>
                  </a:lnTo>
                  <a:cubicBezTo>
                    <a:pt x="1659" y="2382"/>
                    <a:pt x="1877" y="2557"/>
                    <a:pt x="2057" y="2667"/>
                  </a:cubicBezTo>
                  <a:cubicBezTo>
                    <a:pt x="2295" y="2787"/>
                    <a:pt x="2489" y="2861"/>
                    <a:pt x="2742" y="2921"/>
                  </a:cubicBezTo>
                  <a:cubicBezTo>
                    <a:pt x="2861" y="2921"/>
                    <a:pt x="2980" y="2980"/>
                    <a:pt x="3115" y="2980"/>
                  </a:cubicBezTo>
                  <a:cubicBezTo>
                    <a:pt x="3293" y="2980"/>
                    <a:pt x="3412" y="2980"/>
                    <a:pt x="3547" y="2921"/>
                  </a:cubicBezTo>
                  <a:cubicBezTo>
                    <a:pt x="3666" y="2921"/>
                    <a:pt x="3859" y="2787"/>
                    <a:pt x="3919" y="2667"/>
                  </a:cubicBezTo>
                  <a:cubicBezTo>
                    <a:pt x="3979" y="2548"/>
                    <a:pt x="3979" y="2489"/>
                    <a:pt x="3979" y="2414"/>
                  </a:cubicBezTo>
                  <a:cubicBezTo>
                    <a:pt x="3979" y="2295"/>
                    <a:pt x="3919" y="2235"/>
                    <a:pt x="3859" y="2176"/>
                  </a:cubicBezTo>
                  <a:cubicBezTo>
                    <a:pt x="3725" y="2042"/>
                    <a:pt x="3666" y="1923"/>
                    <a:pt x="3547" y="1863"/>
                  </a:cubicBezTo>
                  <a:cubicBezTo>
                    <a:pt x="3412" y="1863"/>
                    <a:pt x="3293" y="1803"/>
                    <a:pt x="3174" y="1744"/>
                  </a:cubicBezTo>
                  <a:cubicBezTo>
                    <a:pt x="2944" y="1683"/>
                    <a:pt x="2717" y="1650"/>
                    <a:pt x="2492" y="1650"/>
                  </a:cubicBezTo>
                  <a:cubicBezTo>
                    <a:pt x="2221" y="1650"/>
                    <a:pt x="1953" y="1698"/>
                    <a:pt x="1684" y="1803"/>
                  </a:cubicBezTo>
                  <a:cubicBezTo>
                    <a:pt x="1632" y="1816"/>
                    <a:pt x="1579" y="1833"/>
                    <a:pt x="1528" y="1855"/>
                  </a:cubicBezTo>
                  <a:lnTo>
                    <a:pt x="1528" y="1855"/>
                  </a:lnTo>
                  <a:cubicBezTo>
                    <a:pt x="1424" y="1746"/>
                    <a:pt x="1353" y="1615"/>
                    <a:pt x="1312" y="1491"/>
                  </a:cubicBezTo>
                  <a:lnTo>
                    <a:pt x="1312" y="1178"/>
                  </a:lnTo>
                  <a:cubicBezTo>
                    <a:pt x="1312" y="1118"/>
                    <a:pt x="1372" y="999"/>
                    <a:pt x="1431" y="924"/>
                  </a:cubicBezTo>
                  <a:cubicBezTo>
                    <a:pt x="1491" y="746"/>
                    <a:pt x="1684" y="627"/>
                    <a:pt x="1923" y="492"/>
                  </a:cubicBezTo>
                  <a:cubicBezTo>
                    <a:pt x="2295" y="314"/>
                    <a:pt x="2802" y="180"/>
                    <a:pt x="3234" y="180"/>
                  </a:cubicBezTo>
                  <a:cubicBezTo>
                    <a:pt x="3666" y="120"/>
                    <a:pt x="4157" y="120"/>
                    <a:pt x="4664" y="120"/>
                  </a:cubicBezTo>
                  <a:lnTo>
                    <a:pt x="4664" y="60"/>
                  </a:lnTo>
                  <a:cubicBezTo>
                    <a:pt x="4157" y="1"/>
                    <a:pt x="3725" y="1"/>
                    <a:pt x="3234"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
            <p:cNvSpPr/>
            <p:nvPr/>
          </p:nvSpPr>
          <p:spPr>
            <a:xfrm>
              <a:off x="4558677" y="4312216"/>
              <a:ext cx="99583" cy="62562"/>
            </a:xfrm>
            <a:custGeom>
              <a:avLst/>
              <a:gdLst/>
              <a:ahLst/>
              <a:cxnLst/>
              <a:rect l="l" t="t" r="r" b="b"/>
              <a:pathLst>
                <a:path w="2429" h="1526" extrusionOk="0">
                  <a:moveTo>
                    <a:pt x="1513" y="0"/>
                  </a:moveTo>
                  <a:cubicBezTo>
                    <a:pt x="1390" y="0"/>
                    <a:pt x="1258" y="12"/>
                    <a:pt x="1118" y="36"/>
                  </a:cubicBezTo>
                  <a:cubicBezTo>
                    <a:pt x="566" y="111"/>
                    <a:pt x="0" y="349"/>
                    <a:pt x="0" y="721"/>
                  </a:cubicBezTo>
                  <a:cubicBezTo>
                    <a:pt x="0" y="975"/>
                    <a:pt x="1058" y="1526"/>
                    <a:pt x="1430" y="1526"/>
                  </a:cubicBezTo>
                  <a:cubicBezTo>
                    <a:pt x="1684" y="1466"/>
                    <a:pt x="2429" y="721"/>
                    <a:pt x="2369" y="409"/>
                  </a:cubicBezTo>
                  <a:cubicBezTo>
                    <a:pt x="2322" y="172"/>
                    <a:pt x="1991" y="0"/>
                    <a:pt x="151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
            <p:cNvSpPr/>
            <p:nvPr/>
          </p:nvSpPr>
          <p:spPr>
            <a:xfrm>
              <a:off x="4202613" y="4138393"/>
              <a:ext cx="94089" cy="152716"/>
            </a:xfrm>
            <a:custGeom>
              <a:avLst/>
              <a:gdLst/>
              <a:ahLst/>
              <a:cxnLst/>
              <a:rect l="l" t="t" r="r" b="b"/>
              <a:pathLst>
                <a:path w="2295" h="3725" extrusionOk="0">
                  <a:moveTo>
                    <a:pt x="2235" y="1"/>
                  </a:moveTo>
                  <a:lnTo>
                    <a:pt x="1743" y="924"/>
                  </a:lnTo>
                  <a:cubicBezTo>
                    <a:pt x="1549" y="1237"/>
                    <a:pt x="1371" y="1550"/>
                    <a:pt x="1177" y="1863"/>
                  </a:cubicBezTo>
                  <a:cubicBezTo>
                    <a:pt x="998" y="2176"/>
                    <a:pt x="804" y="2488"/>
                    <a:pt x="626" y="2786"/>
                  </a:cubicBezTo>
                  <a:cubicBezTo>
                    <a:pt x="432" y="3040"/>
                    <a:pt x="194" y="3352"/>
                    <a:pt x="0" y="3665"/>
                  </a:cubicBezTo>
                  <a:lnTo>
                    <a:pt x="0" y="3725"/>
                  </a:lnTo>
                  <a:lnTo>
                    <a:pt x="60" y="3725"/>
                  </a:lnTo>
                  <a:cubicBezTo>
                    <a:pt x="313" y="3412"/>
                    <a:pt x="566" y="3159"/>
                    <a:pt x="745" y="2861"/>
                  </a:cubicBezTo>
                  <a:cubicBezTo>
                    <a:pt x="939" y="2548"/>
                    <a:pt x="1117" y="2295"/>
                    <a:pt x="1311" y="1982"/>
                  </a:cubicBezTo>
                  <a:cubicBezTo>
                    <a:pt x="1490" y="1669"/>
                    <a:pt x="1683" y="1371"/>
                    <a:pt x="1862" y="1058"/>
                  </a:cubicBezTo>
                  <a:cubicBezTo>
                    <a:pt x="2056" y="745"/>
                    <a:pt x="2175" y="373"/>
                    <a:pt x="2294" y="60"/>
                  </a:cubicBezTo>
                  <a:lnTo>
                    <a:pt x="2294"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
            <p:cNvSpPr/>
            <p:nvPr/>
          </p:nvSpPr>
          <p:spPr>
            <a:xfrm>
              <a:off x="3703590" y="4405277"/>
              <a:ext cx="356719" cy="48910"/>
            </a:xfrm>
            <a:custGeom>
              <a:avLst/>
              <a:gdLst/>
              <a:ahLst/>
              <a:cxnLst/>
              <a:rect l="l" t="t" r="r" b="b"/>
              <a:pathLst>
                <a:path w="8701" h="1193" extrusionOk="0">
                  <a:moveTo>
                    <a:pt x="4291" y="1"/>
                  </a:moveTo>
                  <a:cubicBezTo>
                    <a:pt x="3546" y="75"/>
                    <a:pt x="2801" y="135"/>
                    <a:pt x="2057" y="314"/>
                  </a:cubicBezTo>
                  <a:cubicBezTo>
                    <a:pt x="1744" y="373"/>
                    <a:pt x="1371" y="507"/>
                    <a:pt x="999" y="626"/>
                  </a:cubicBezTo>
                  <a:cubicBezTo>
                    <a:pt x="686" y="746"/>
                    <a:pt x="314" y="939"/>
                    <a:pt x="1" y="1193"/>
                  </a:cubicBezTo>
                  <a:lnTo>
                    <a:pt x="75" y="1193"/>
                  </a:lnTo>
                  <a:cubicBezTo>
                    <a:pt x="686" y="820"/>
                    <a:pt x="1431" y="626"/>
                    <a:pt x="2116" y="507"/>
                  </a:cubicBezTo>
                  <a:cubicBezTo>
                    <a:pt x="2861" y="373"/>
                    <a:pt x="3546" y="314"/>
                    <a:pt x="4291" y="314"/>
                  </a:cubicBezTo>
                  <a:cubicBezTo>
                    <a:pt x="4509" y="296"/>
                    <a:pt x="4728" y="289"/>
                    <a:pt x="4946" y="289"/>
                  </a:cubicBezTo>
                  <a:cubicBezTo>
                    <a:pt x="5472" y="289"/>
                    <a:pt x="5999" y="331"/>
                    <a:pt x="6526" y="373"/>
                  </a:cubicBezTo>
                  <a:cubicBezTo>
                    <a:pt x="6645" y="373"/>
                    <a:pt x="6839" y="373"/>
                    <a:pt x="7017" y="448"/>
                  </a:cubicBezTo>
                  <a:lnTo>
                    <a:pt x="7330" y="448"/>
                  </a:lnTo>
                  <a:lnTo>
                    <a:pt x="7584" y="507"/>
                  </a:lnTo>
                  <a:cubicBezTo>
                    <a:pt x="7956" y="567"/>
                    <a:pt x="8328" y="626"/>
                    <a:pt x="8701" y="686"/>
                  </a:cubicBezTo>
                  <a:lnTo>
                    <a:pt x="8701" y="626"/>
                  </a:lnTo>
                  <a:cubicBezTo>
                    <a:pt x="8328" y="567"/>
                    <a:pt x="7956" y="448"/>
                    <a:pt x="7643" y="373"/>
                  </a:cubicBezTo>
                  <a:lnTo>
                    <a:pt x="7330" y="314"/>
                  </a:lnTo>
                  <a:lnTo>
                    <a:pt x="7077" y="254"/>
                  </a:lnTo>
                  <a:cubicBezTo>
                    <a:pt x="6898" y="194"/>
                    <a:pt x="6705" y="194"/>
                    <a:pt x="6526" y="135"/>
                  </a:cubicBezTo>
                  <a:cubicBezTo>
                    <a:pt x="5781" y="1"/>
                    <a:pt x="5036" y="1"/>
                    <a:pt x="4291"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
            <p:cNvSpPr/>
            <p:nvPr/>
          </p:nvSpPr>
          <p:spPr>
            <a:xfrm>
              <a:off x="4281369" y="4492025"/>
              <a:ext cx="468519" cy="53789"/>
            </a:xfrm>
            <a:custGeom>
              <a:avLst/>
              <a:gdLst/>
              <a:ahLst/>
              <a:cxnLst/>
              <a:rect l="l" t="t" r="r" b="b"/>
              <a:pathLst>
                <a:path w="11428" h="1312" extrusionOk="0">
                  <a:moveTo>
                    <a:pt x="135" y="0"/>
                  </a:moveTo>
                  <a:cubicBezTo>
                    <a:pt x="60" y="0"/>
                    <a:pt x="60" y="60"/>
                    <a:pt x="60" y="60"/>
                  </a:cubicBezTo>
                  <a:cubicBezTo>
                    <a:pt x="1" y="119"/>
                    <a:pt x="60" y="119"/>
                    <a:pt x="60" y="119"/>
                  </a:cubicBezTo>
                  <a:cubicBezTo>
                    <a:pt x="999" y="432"/>
                    <a:pt x="1923" y="626"/>
                    <a:pt x="2861" y="745"/>
                  </a:cubicBezTo>
                  <a:cubicBezTo>
                    <a:pt x="3785" y="939"/>
                    <a:pt x="4723" y="998"/>
                    <a:pt x="5721" y="1117"/>
                  </a:cubicBezTo>
                  <a:cubicBezTo>
                    <a:pt x="6645" y="1177"/>
                    <a:pt x="7584" y="1237"/>
                    <a:pt x="8507" y="1311"/>
                  </a:cubicBezTo>
                  <a:lnTo>
                    <a:pt x="11368" y="1311"/>
                  </a:lnTo>
                  <a:cubicBezTo>
                    <a:pt x="11427" y="1311"/>
                    <a:pt x="11427" y="1237"/>
                    <a:pt x="11427" y="1237"/>
                  </a:cubicBezTo>
                  <a:cubicBezTo>
                    <a:pt x="11427" y="1177"/>
                    <a:pt x="11427" y="1177"/>
                    <a:pt x="11368" y="1177"/>
                  </a:cubicBezTo>
                  <a:cubicBezTo>
                    <a:pt x="10429" y="1117"/>
                    <a:pt x="9505" y="1117"/>
                    <a:pt x="8567" y="1058"/>
                  </a:cubicBezTo>
                  <a:cubicBezTo>
                    <a:pt x="7584" y="998"/>
                    <a:pt x="6645" y="939"/>
                    <a:pt x="5721" y="864"/>
                  </a:cubicBezTo>
                  <a:cubicBezTo>
                    <a:pt x="4783" y="745"/>
                    <a:pt x="3859" y="626"/>
                    <a:pt x="2921" y="492"/>
                  </a:cubicBezTo>
                  <a:cubicBezTo>
                    <a:pt x="2429" y="432"/>
                    <a:pt x="1997" y="373"/>
                    <a:pt x="1491" y="313"/>
                  </a:cubicBezTo>
                  <a:cubicBezTo>
                    <a:pt x="1059" y="253"/>
                    <a:pt x="567" y="119"/>
                    <a:pt x="135"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
            <p:cNvSpPr/>
            <p:nvPr/>
          </p:nvSpPr>
          <p:spPr>
            <a:xfrm>
              <a:off x="4800522" y="4601320"/>
              <a:ext cx="25705" cy="56249"/>
            </a:xfrm>
            <a:custGeom>
              <a:avLst/>
              <a:gdLst/>
              <a:ahLst/>
              <a:cxnLst/>
              <a:rect l="l" t="t" r="r" b="b"/>
              <a:pathLst>
                <a:path w="627" h="1372" extrusionOk="0">
                  <a:moveTo>
                    <a:pt x="60" y="1"/>
                  </a:moveTo>
                  <a:lnTo>
                    <a:pt x="1" y="60"/>
                  </a:lnTo>
                  <a:cubicBezTo>
                    <a:pt x="1" y="60"/>
                    <a:pt x="1" y="135"/>
                    <a:pt x="60" y="135"/>
                  </a:cubicBezTo>
                  <a:cubicBezTo>
                    <a:pt x="135" y="194"/>
                    <a:pt x="194" y="254"/>
                    <a:pt x="254" y="373"/>
                  </a:cubicBezTo>
                  <a:cubicBezTo>
                    <a:pt x="314" y="433"/>
                    <a:pt x="314" y="567"/>
                    <a:pt x="314" y="627"/>
                  </a:cubicBezTo>
                  <a:cubicBezTo>
                    <a:pt x="373" y="880"/>
                    <a:pt x="373" y="1059"/>
                    <a:pt x="433" y="1312"/>
                  </a:cubicBezTo>
                  <a:cubicBezTo>
                    <a:pt x="433" y="1371"/>
                    <a:pt x="433" y="1371"/>
                    <a:pt x="507" y="1371"/>
                  </a:cubicBezTo>
                  <a:cubicBezTo>
                    <a:pt x="507" y="1371"/>
                    <a:pt x="567" y="1371"/>
                    <a:pt x="567" y="1312"/>
                  </a:cubicBezTo>
                  <a:cubicBezTo>
                    <a:pt x="626" y="1178"/>
                    <a:pt x="626" y="1118"/>
                    <a:pt x="626" y="999"/>
                  </a:cubicBezTo>
                  <a:lnTo>
                    <a:pt x="626" y="567"/>
                  </a:lnTo>
                  <a:cubicBezTo>
                    <a:pt x="567" y="433"/>
                    <a:pt x="507" y="314"/>
                    <a:pt x="433" y="254"/>
                  </a:cubicBezTo>
                  <a:cubicBezTo>
                    <a:pt x="373" y="135"/>
                    <a:pt x="254" y="1"/>
                    <a:pt x="60"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
            <p:cNvSpPr/>
            <p:nvPr/>
          </p:nvSpPr>
          <p:spPr>
            <a:xfrm>
              <a:off x="4843897" y="4588488"/>
              <a:ext cx="23246" cy="58708"/>
            </a:xfrm>
            <a:custGeom>
              <a:avLst/>
              <a:gdLst/>
              <a:ahLst/>
              <a:cxnLst/>
              <a:rect l="l" t="t" r="r" b="b"/>
              <a:pathLst>
                <a:path w="567" h="1432" extrusionOk="0">
                  <a:moveTo>
                    <a:pt x="0" y="1"/>
                  </a:moveTo>
                  <a:lnTo>
                    <a:pt x="0" y="75"/>
                  </a:lnTo>
                  <a:lnTo>
                    <a:pt x="0" y="135"/>
                  </a:lnTo>
                  <a:cubicBezTo>
                    <a:pt x="60" y="195"/>
                    <a:pt x="120" y="254"/>
                    <a:pt x="194" y="373"/>
                  </a:cubicBezTo>
                  <a:cubicBezTo>
                    <a:pt x="254" y="507"/>
                    <a:pt x="254" y="567"/>
                    <a:pt x="313" y="686"/>
                  </a:cubicBezTo>
                  <a:cubicBezTo>
                    <a:pt x="313" y="820"/>
                    <a:pt x="313" y="940"/>
                    <a:pt x="373" y="999"/>
                  </a:cubicBezTo>
                  <a:lnTo>
                    <a:pt x="373" y="1372"/>
                  </a:lnTo>
                  <a:lnTo>
                    <a:pt x="432" y="1431"/>
                  </a:lnTo>
                  <a:cubicBezTo>
                    <a:pt x="492" y="1431"/>
                    <a:pt x="492" y="1431"/>
                    <a:pt x="492" y="1372"/>
                  </a:cubicBezTo>
                  <a:cubicBezTo>
                    <a:pt x="567" y="1312"/>
                    <a:pt x="567" y="1252"/>
                    <a:pt x="567" y="1193"/>
                  </a:cubicBezTo>
                  <a:lnTo>
                    <a:pt x="567" y="999"/>
                  </a:lnTo>
                  <a:lnTo>
                    <a:pt x="567" y="627"/>
                  </a:lnTo>
                  <a:cubicBezTo>
                    <a:pt x="492" y="507"/>
                    <a:pt x="492" y="373"/>
                    <a:pt x="373" y="254"/>
                  </a:cubicBezTo>
                  <a:cubicBezTo>
                    <a:pt x="313" y="135"/>
                    <a:pt x="254" y="75"/>
                    <a:pt x="60"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
            <p:cNvSpPr/>
            <p:nvPr/>
          </p:nvSpPr>
          <p:spPr>
            <a:xfrm>
              <a:off x="4894570" y="4532939"/>
              <a:ext cx="38538" cy="55593"/>
            </a:xfrm>
            <a:custGeom>
              <a:avLst/>
              <a:gdLst/>
              <a:ahLst/>
              <a:cxnLst/>
              <a:rect l="l" t="t" r="r" b="b"/>
              <a:pathLst>
                <a:path w="940" h="1356" extrusionOk="0">
                  <a:moveTo>
                    <a:pt x="135" y="0"/>
                  </a:moveTo>
                  <a:cubicBezTo>
                    <a:pt x="75" y="0"/>
                    <a:pt x="75" y="0"/>
                    <a:pt x="75" y="60"/>
                  </a:cubicBezTo>
                  <a:cubicBezTo>
                    <a:pt x="1" y="60"/>
                    <a:pt x="1" y="119"/>
                    <a:pt x="75" y="119"/>
                  </a:cubicBezTo>
                  <a:lnTo>
                    <a:pt x="314" y="373"/>
                  </a:lnTo>
                  <a:cubicBezTo>
                    <a:pt x="373" y="492"/>
                    <a:pt x="448" y="552"/>
                    <a:pt x="507" y="686"/>
                  </a:cubicBezTo>
                  <a:cubicBezTo>
                    <a:pt x="567" y="745"/>
                    <a:pt x="627" y="864"/>
                    <a:pt x="686" y="984"/>
                  </a:cubicBezTo>
                  <a:cubicBezTo>
                    <a:pt x="686" y="1058"/>
                    <a:pt x="746" y="1177"/>
                    <a:pt x="746" y="1296"/>
                  </a:cubicBezTo>
                  <a:cubicBezTo>
                    <a:pt x="746" y="1356"/>
                    <a:pt x="820" y="1356"/>
                    <a:pt x="820" y="1356"/>
                  </a:cubicBezTo>
                  <a:cubicBezTo>
                    <a:pt x="880" y="1356"/>
                    <a:pt x="880" y="1356"/>
                    <a:pt x="880" y="1296"/>
                  </a:cubicBezTo>
                  <a:cubicBezTo>
                    <a:pt x="939" y="1177"/>
                    <a:pt x="939" y="1058"/>
                    <a:pt x="880" y="924"/>
                  </a:cubicBezTo>
                  <a:cubicBezTo>
                    <a:pt x="880" y="745"/>
                    <a:pt x="820" y="611"/>
                    <a:pt x="746" y="492"/>
                  </a:cubicBezTo>
                  <a:cubicBezTo>
                    <a:pt x="686" y="373"/>
                    <a:pt x="567" y="313"/>
                    <a:pt x="507" y="179"/>
                  </a:cubicBezTo>
                  <a:cubicBezTo>
                    <a:pt x="373" y="119"/>
                    <a:pt x="254" y="60"/>
                    <a:pt x="135"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
            <p:cNvSpPr/>
            <p:nvPr/>
          </p:nvSpPr>
          <p:spPr>
            <a:xfrm>
              <a:off x="4925113" y="4517647"/>
              <a:ext cx="38538" cy="40383"/>
            </a:xfrm>
            <a:custGeom>
              <a:avLst/>
              <a:gdLst/>
              <a:ahLst/>
              <a:cxnLst/>
              <a:rect l="l" t="t" r="r" b="b"/>
              <a:pathLst>
                <a:path w="940" h="985" extrusionOk="0">
                  <a:moveTo>
                    <a:pt x="1" y="1"/>
                  </a:moveTo>
                  <a:lnTo>
                    <a:pt x="1" y="120"/>
                  </a:lnTo>
                  <a:cubicBezTo>
                    <a:pt x="194" y="239"/>
                    <a:pt x="314" y="373"/>
                    <a:pt x="507" y="492"/>
                  </a:cubicBezTo>
                  <a:cubicBezTo>
                    <a:pt x="567" y="552"/>
                    <a:pt x="627" y="612"/>
                    <a:pt x="627" y="686"/>
                  </a:cubicBezTo>
                  <a:cubicBezTo>
                    <a:pt x="686" y="746"/>
                    <a:pt x="746" y="805"/>
                    <a:pt x="820" y="925"/>
                  </a:cubicBezTo>
                  <a:lnTo>
                    <a:pt x="820" y="984"/>
                  </a:lnTo>
                  <a:cubicBezTo>
                    <a:pt x="880" y="984"/>
                    <a:pt x="939" y="925"/>
                    <a:pt x="939" y="925"/>
                  </a:cubicBezTo>
                  <a:cubicBezTo>
                    <a:pt x="939" y="805"/>
                    <a:pt x="939" y="686"/>
                    <a:pt x="880" y="552"/>
                  </a:cubicBezTo>
                  <a:cubicBezTo>
                    <a:pt x="820" y="433"/>
                    <a:pt x="746" y="373"/>
                    <a:pt x="686" y="314"/>
                  </a:cubicBezTo>
                  <a:cubicBezTo>
                    <a:pt x="507" y="120"/>
                    <a:pt x="314" y="60"/>
                    <a:pt x="75"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
            <p:cNvSpPr/>
            <p:nvPr/>
          </p:nvSpPr>
          <p:spPr>
            <a:xfrm>
              <a:off x="4075561" y="4168935"/>
              <a:ext cx="9798" cy="7380"/>
            </a:xfrm>
            <a:custGeom>
              <a:avLst/>
              <a:gdLst/>
              <a:ahLst/>
              <a:cxnLst/>
              <a:rect l="l" t="t" r="r" b="b"/>
              <a:pathLst>
                <a:path w="239" h="180" extrusionOk="0">
                  <a:moveTo>
                    <a:pt x="60" y="0"/>
                  </a:moveTo>
                  <a:cubicBezTo>
                    <a:pt x="0" y="0"/>
                    <a:pt x="0" y="60"/>
                    <a:pt x="0" y="60"/>
                  </a:cubicBezTo>
                  <a:cubicBezTo>
                    <a:pt x="0" y="120"/>
                    <a:pt x="60" y="179"/>
                    <a:pt x="119" y="179"/>
                  </a:cubicBezTo>
                  <a:lnTo>
                    <a:pt x="179" y="179"/>
                  </a:lnTo>
                  <a:lnTo>
                    <a:pt x="179" y="120"/>
                  </a:lnTo>
                  <a:cubicBezTo>
                    <a:pt x="239" y="120"/>
                    <a:pt x="239" y="60"/>
                    <a:pt x="179" y="60"/>
                  </a:cubicBezTo>
                  <a:lnTo>
                    <a:pt x="179"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
            <p:cNvSpPr/>
            <p:nvPr/>
          </p:nvSpPr>
          <p:spPr>
            <a:xfrm>
              <a:off x="4016935" y="4168935"/>
              <a:ext cx="17752" cy="7380"/>
            </a:xfrm>
            <a:custGeom>
              <a:avLst/>
              <a:gdLst/>
              <a:ahLst/>
              <a:cxnLst/>
              <a:rect l="l" t="t" r="r" b="b"/>
              <a:pathLst>
                <a:path w="433" h="180" extrusionOk="0">
                  <a:moveTo>
                    <a:pt x="253" y="0"/>
                  </a:moveTo>
                  <a:cubicBezTo>
                    <a:pt x="179" y="0"/>
                    <a:pt x="119" y="0"/>
                    <a:pt x="60" y="60"/>
                  </a:cubicBezTo>
                  <a:cubicBezTo>
                    <a:pt x="0" y="120"/>
                    <a:pt x="0" y="120"/>
                    <a:pt x="60" y="120"/>
                  </a:cubicBezTo>
                  <a:cubicBezTo>
                    <a:pt x="119" y="179"/>
                    <a:pt x="179" y="179"/>
                    <a:pt x="253" y="179"/>
                  </a:cubicBezTo>
                  <a:lnTo>
                    <a:pt x="313" y="179"/>
                  </a:lnTo>
                  <a:cubicBezTo>
                    <a:pt x="373" y="179"/>
                    <a:pt x="373" y="179"/>
                    <a:pt x="432" y="120"/>
                  </a:cubicBezTo>
                  <a:lnTo>
                    <a:pt x="432" y="60"/>
                  </a:lnTo>
                  <a:cubicBezTo>
                    <a:pt x="373" y="60"/>
                    <a:pt x="373" y="60"/>
                    <a:pt x="31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
            <p:cNvSpPr/>
            <p:nvPr/>
          </p:nvSpPr>
          <p:spPr>
            <a:xfrm>
              <a:off x="4034646" y="4186645"/>
              <a:ext cx="17752" cy="7995"/>
            </a:xfrm>
            <a:custGeom>
              <a:avLst/>
              <a:gdLst/>
              <a:ahLst/>
              <a:cxnLst/>
              <a:rect l="l" t="t" r="r" b="b"/>
              <a:pathLst>
                <a:path w="433" h="195" extrusionOk="0">
                  <a:moveTo>
                    <a:pt x="194" y="0"/>
                  </a:moveTo>
                  <a:cubicBezTo>
                    <a:pt x="119" y="60"/>
                    <a:pt x="60" y="60"/>
                    <a:pt x="0" y="120"/>
                  </a:cubicBezTo>
                  <a:cubicBezTo>
                    <a:pt x="0" y="120"/>
                    <a:pt x="0" y="194"/>
                    <a:pt x="60" y="194"/>
                  </a:cubicBezTo>
                  <a:lnTo>
                    <a:pt x="313" y="194"/>
                  </a:lnTo>
                  <a:lnTo>
                    <a:pt x="373" y="120"/>
                  </a:lnTo>
                  <a:cubicBezTo>
                    <a:pt x="432" y="60"/>
                    <a:pt x="373" y="60"/>
                    <a:pt x="373" y="60"/>
                  </a:cubicBez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
            <p:cNvSpPr/>
            <p:nvPr/>
          </p:nvSpPr>
          <p:spPr>
            <a:xfrm>
              <a:off x="4088393" y="4194598"/>
              <a:ext cx="17752" cy="7339"/>
            </a:xfrm>
            <a:custGeom>
              <a:avLst/>
              <a:gdLst/>
              <a:ahLst/>
              <a:cxnLst/>
              <a:rect l="l" t="t" r="r" b="b"/>
              <a:pathLst>
                <a:path w="433" h="179" extrusionOk="0">
                  <a:moveTo>
                    <a:pt x="239" y="0"/>
                  </a:moveTo>
                  <a:cubicBezTo>
                    <a:pt x="179" y="60"/>
                    <a:pt x="119" y="60"/>
                    <a:pt x="60" y="119"/>
                  </a:cubicBezTo>
                  <a:lnTo>
                    <a:pt x="0" y="119"/>
                  </a:lnTo>
                  <a:cubicBezTo>
                    <a:pt x="0" y="179"/>
                    <a:pt x="60" y="179"/>
                    <a:pt x="60" y="179"/>
                  </a:cubicBezTo>
                  <a:lnTo>
                    <a:pt x="432" y="179"/>
                  </a:lnTo>
                  <a:lnTo>
                    <a:pt x="432" y="119"/>
                  </a:lnTo>
                  <a:lnTo>
                    <a:pt x="432" y="60"/>
                  </a:lnTo>
                  <a:lnTo>
                    <a:pt x="298" y="60"/>
                  </a:lnTo>
                  <a:cubicBezTo>
                    <a:pt x="298" y="0"/>
                    <a:pt x="239" y="0"/>
                    <a:pt x="239"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
            <p:cNvSpPr/>
            <p:nvPr/>
          </p:nvSpPr>
          <p:spPr>
            <a:xfrm>
              <a:off x="4134188" y="4181766"/>
              <a:ext cx="12258" cy="7380"/>
            </a:xfrm>
            <a:custGeom>
              <a:avLst/>
              <a:gdLst/>
              <a:ahLst/>
              <a:cxnLst/>
              <a:rect l="l" t="t" r="r" b="b"/>
              <a:pathLst>
                <a:path w="299" h="180" extrusionOk="0">
                  <a:moveTo>
                    <a:pt x="120" y="0"/>
                  </a:moveTo>
                  <a:cubicBezTo>
                    <a:pt x="120" y="0"/>
                    <a:pt x="60" y="60"/>
                    <a:pt x="0" y="60"/>
                  </a:cubicBezTo>
                  <a:lnTo>
                    <a:pt x="0" y="179"/>
                  </a:lnTo>
                  <a:lnTo>
                    <a:pt x="298" y="179"/>
                  </a:lnTo>
                  <a:lnTo>
                    <a:pt x="298" y="119"/>
                  </a:lnTo>
                  <a:lnTo>
                    <a:pt x="298" y="60"/>
                  </a:lnTo>
                  <a:lnTo>
                    <a:pt x="179" y="60"/>
                  </a:lnTo>
                  <a:cubicBezTo>
                    <a:pt x="179" y="0"/>
                    <a:pt x="179" y="0"/>
                    <a:pt x="120"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
            <p:cNvSpPr/>
            <p:nvPr/>
          </p:nvSpPr>
          <p:spPr>
            <a:xfrm>
              <a:off x="3971099" y="4201896"/>
              <a:ext cx="20212" cy="7995"/>
            </a:xfrm>
            <a:custGeom>
              <a:avLst/>
              <a:gdLst/>
              <a:ahLst/>
              <a:cxnLst/>
              <a:rect l="l" t="t" r="r" b="b"/>
              <a:pathLst>
                <a:path w="493" h="195" extrusionOk="0">
                  <a:moveTo>
                    <a:pt x="254" y="1"/>
                  </a:moveTo>
                  <a:cubicBezTo>
                    <a:pt x="180" y="1"/>
                    <a:pt x="120" y="60"/>
                    <a:pt x="60" y="60"/>
                  </a:cubicBezTo>
                  <a:lnTo>
                    <a:pt x="1" y="120"/>
                  </a:lnTo>
                  <a:cubicBezTo>
                    <a:pt x="1" y="120"/>
                    <a:pt x="1" y="195"/>
                    <a:pt x="60" y="195"/>
                  </a:cubicBezTo>
                  <a:lnTo>
                    <a:pt x="373" y="195"/>
                  </a:lnTo>
                  <a:lnTo>
                    <a:pt x="433" y="120"/>
                  </a:lnTo>
                  <a:lnTo>
                    <a:pt x="492" y="120"/>
                  </a:lnTo>
                  <a:cubicBezTo>
                    <a:pt x="492" y="60"/>
                    <a:pt x="492" y="60"/>
                    <a:pt x="433" y="60"/>
                  </a:cubicBezTo>
                  <a:cubicBezTo>
                    <a:pt x="433" y="1"/>
                    <a:pt x="373" y="1"/>
                    <a:pt x="314"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
            <p:cNvSpPr/>
            <p:nvPr/>
          </p:nvSpPr>
          <p:spPr>
            <a:xfrm>
              <a:off x="3963187" y="4173813"/>
              <a:ext cx="18367" cy="7995"/>
            </a:xfrm>
            <a:custGeom>
              <a:avLst/>
              <a:gdLst/>
              <a:ahLst/>
              <a:cxnLst/>
              <a:rect l="l" t="t" r="r" b="b"/>
              <a:pathLst>
                <a:path w="448" h="195" extrusionOk="0">
                  <a:moveTo>
                    <a:pt x="194" y="1"/>
                  </a:moveTo>
                  <a:cubicBezTo>
                    <a:pt x="134" y="1"/>
                    <a:pt x="75" y="60"/>
                    <a:pt x="0" y="60"/>
                  </a:cubicBezTo>
                  <a:lnTo>
                    <a:pt x="0" y="135"/>
                  </a:lnTo>
                  <a:cubicBezTo>
                    <a:pt x="75" y="194"/>
                    <a:pt x="134" y="194"/>
                    <a:pt x="194" y="194"/>
                  </a:cubicBezTo>
                  <a:lnTo>
                    <a:pt x="313" y="194"/>
                  </a:lnTo>
                  <a:lnTo>
                    <a:pt x="373" y="135"/>
                  </a:lnTo>
                  <a:cubicBezTo>
                    <a:pt x="447" y="60"/>
                    <a:pt x="373" y="60"/>
                    <a:pt x="37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
            <p:cNvSpPr/>
            <p:nvPr/>
          </p:nvSpPr>
          <p:spPr>
            <a:xfrm>
              <a:off x="3902100" y="4191524"/>
              <a:ext cx="15292" cy="7995"/>
            </a:xfrm>
            <a:custGeom>
              <a:avLst/>
              <a:gdLst/>
              <a:ahLst/>
              <a:cxnLst/>
              <a:rect l="l" t="t" r="r" b="b"/>
              <a:pathLst>
                <a:path w="373" h="195" extrusionOk="0">
                  <a:moveTo>
                    <a:pt x="194" y="1"/>
                  </a:moveTo>
                  <a:cubicBezTo>
                    <a:pt x="134" y="1"/>
                    <a:pt x="75" y="1"/>
                    <a:pt x="75" y="75"/>
                  </a:cubicBezTo>
                  <a:lnTo>
                    <a:pt x="0" y="75"/>
                  </a:lnTo>
                  <a:cubicBezTo>
                    <a:pt x="0" y="135"/>
                    <a:pt x="0" y="135"/>
                    <a:pt x="75" y="194"/>
                  </a:cubicBezTo>
                  <a:lnTo>
                    <a:pt x="194" y="194"/>
                  </a:lnTo>
                  <a:cubicBezTo>
                    <a:pt x="254" y="194"/>
                    <a:pt x="254" y="194"/>
                    <a:pt x="254" y="135"/>
                  </a:cubicBezTo>
                  <a:lnTo>
                    <a:pt x="313" y="135"/>
                  </a:lnTo>
                  <a:lnTo>
                    <a:pt x="313" y="75"/>
                  </a:lnTo>
                  <a:cubicBezTo>
                    <a:pt x="373" y="75"/>
                    <a:pt x="373" y="1"/>
                    <a:pt x="31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
            <p:cNvSpPr/>
            <p:nvPr/>
          </p:nvSpPr>
          <p:spPr>
            <a:xfrm>
              <a:off x="3910054" y="4164056"/>
              <a:ext cx="15292" cy="7339"/>
            </a:xfrm>
            <a:custGeom>
              <a:avLst/>
              <a:gdLst/>
              <a:ahLst/>
              <a:cxnLst/>
              <a:rect l="l" t="t" r="r" b="b"/>
              <a:pathLst>
                <a:path w="373" h="179" extrusionOk="0">
                  <a:moveTo>
                    <a:pt x="179" y="0"/>
                  </a:moveTo>
                  <a:cubicBezTo>
                    <a:pt x="119" y="0"/>
                    <a:pt x="119" y="0"/>
                    <a:pt x="60" y="60"/>
                  </a:cubicBezTo>
                  <a:lnTo>
                    <a:pt x="0" y="60"/>
                  </a:lnTo>
                  <a:cubicBezTo>
                    <a:pt x="0" y="119"/>
                    <a:pt x="0" y="119"/>
                    <a:pt x="60" y="119"/>
                  </a:cubicBezTo>
                  <a:cubicBezTo>
                    <a:pt x="119" y="179"/>
                    <a:pt x="119" y="179"/>
                    <a:pt x="179" y="179"/>
                  </a:cubicBezTo>
                  <a:lnTo>
                    <a:pt x="313" y="179"/>
                  </a:lnTo>
                  <a:lnTo>
                    <a:pt x="373" y="119"/>
                  </a:lnTo>
                  <a:lnTo>
                    <a:pt x="373" y="60"/>
                  </a:lnTo>
                  <a:cubicBezTo>
                    <a:pt x="313" y="60"/>
                    <a:pt x="313" y="60"/>
                    <a:pt x="31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
            <p:cNvSpPr/>
            <p:nvPr/>
          </p:nvSpPr>
          <p:spPr>
            <a:xfrm>
              <a:off x="3912473" y="4219606"/>
              <a:ext cx="17752" cy="10454"/>
            </a:xfrm>
            <a:custGeom>
              <a:avLst/>
              <a:gdLst/>
              <a:ahLst/>
              <a:cxnLst/>
              <a:rect l="l" t="t" r="r" b="b"/>
              <a:pathLst>
                <a:path w="433" h="255" extrusionOk="0">
                  <a:moveTo>
                    <a:pt x="194" y="1"/>
                  </a:moveTo>
                  <a:cubicBezTo>
                    <a:pt x="120" y="60"/>
                    <a:pt x="60" y="60"/>
                    <a:pt x="1" y="135"/>
                  </a:cubicBezTo>
                  <a:lnTo>
                    <a:pt x="1" y="195"/>
                  </a:lnTo>
                  <a:cubicBezTo>
                    <a:pt x="1" y="195"/>
                    <a:pt x="1" y="254"/>
                    <a:pt x="60" y="254"/>
                  </a:cubicBezTo>
                  <a:cubicBezTo>
                    <a:pt x="120" y="254"/>
                    <a:pt x="194" y="195"/>
                    <a:pt x="254" y="195"/>
                  </a:cubicBezTo>
                  <a:lnTo>
                    <a:pt x="314" y="195"/>
                  </a:lnTo>
                  <a:cubicBezTo>
                    <a:pt x="373" y="135"/>
                    <a:pt x="373" y="135"/>
                    <a:pt x="433" y="135"/>
                  </a:cubicBezTo>
                  <a:lnTo>
                    <a:pt x="433" y="60"/>
                  </a:lnTo>
                  <a:lnTo>
                    <a:pt x="433"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
            <p:cNvSpPr/>
            <p:nvPr/>
          </p:nvSpPr>
          <p:spPr>
            <a:xfrm>
              <a:off x="4008981" y="4230019"/>
              <a:ext cx="20786" cy="12832"/>
            </a:xfrm>
            <a:custGeom>
              <a:avLst/>
              <a:gdLst/>
              <a:ahLst/>
              <a:cxnLst/>
              <a:rect l="l" t="t" r="r" b="b"/>
              <a:pathLst>
                <a:path w="507" h="313" extrusionOk="0">
                  <a:moveTo>
                    <a:pt x="313" y="0"/>
                  </a:moveTo>
                  <a:cubicBezTo>
                    <a:pt x="254" y="60"/>
                    <a:pt x="254" y="60"/>
                    <a:pt x="194" y="60"/>
                  </a:cubicBezTo>
                  <a:cubicBezTo>
                    <a:pt x="135" y="119"/>
                    <a:pt x="0" y="179"/>
                    <a:pt x="0" y="253"/>
                  </a:cubicBezTo>
                  <a:lnTo>
                    <a:pt x="0" y="313"/>
                  </a:lnTo>
                  <a:lnTo>
                    <a:pt x="75" y="313"/>
                  </a:lnTo>
                  <a:cubicBezTo>
                    <a:pt x="135" y="313"/>
                    <a:pt x="194" y="253"/>
                    <a:pt x="254" y="253"/>
                  </a:cubicBezTo>
                  <a:cubicBezTo>
                    <a:pt x="313" y="179"/>
                    <a:pt x="313" y="179"/>
                    <a:pt x="373" y="179"/>
                  </a:cubicBezTo>
                  <a:cubicBezTo>
                    <a:pt x="373" y="179"/>
                    <a:pt x="447" y="119"/>
                    <a:pt x="507" y="119"/>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
            <p:cNvSpPr/>
            <p:nvPr/>
          </p:nvSpPr>
          <p:spPr>
            <a:xfrm>
              <a:off x="4067608" y="4237316"/>
              <a:ext cx="12873" cy="9101"/>
            </a:xfrm>
            <a:custGeom>
              <a:avLst/>
              <a:gdLst/>
              <a:ahLst/>
              <a:cxnLst/>
              <a:rect l="l" t="t" r="r" b="b"/>
              <a:pathLst>
                <a:path w="314" h="222" extrusionOk="0">
                  <a:moveTo>
                    <a:pt x="135" y="1"/>
                  </a:moveTo>
                  <a:cubicBezTo>
                    <a:pt x="60" y="75"/>
                    <a:pt x="60" y="75"/>
                    <a:pt x="1" y="135"/>
                  </a:cubicBezTo>
                  <a:cubicBezTo>
                    <a:pt x="1" y="195"/>
                    <a:pt x="60" y="195"/>
                    <a:pt x="60" y="195"/>
                  </a:cubicBezTo>
                  <a:cubicBezTo>
                    <a:pt x="85" y="214"/>
                    <a:pt x="108" y="221"/>
                    <a:pt x="128" y="221"/>
                  </a:cubicBezTo>
                  <a:cubicBezTo>
                    <a:pt x="168" y="221"/>
                    <a:pt x="194" y="195"/>
                    <a:pt x="194" y="195"/>
                  </a:cubicBezTo>
                  <a:lnTo>
                    <a:pt x="254" y="135"/>
                  </a:lnTo>
                  <a:cubicBezTo>
                    <a:pt x="313" y="135"/>
                    <a:pt x="313" y="135"/>
                    <a:pt x="313" y="75"/>
                  </a:cubicBezTo>
                  <a:cubicBezTo>
                    <a:pt x="313" y="75"/>
                    <a:pt x="313" y="1"/>
                    <a:pt x="254"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
            <p:cNvSpPr/>
            <p:nvPr/>
          </p:nvSpPr>
          <p:spPr>
            <a:xfrm>
              <a:off x="3953388" y="4250148"/>
              <a:ext cx="15333" cy="10454"/>
            </a:xfrm>
            <a:custGeom>
              <a:avLst/>
              <a:gdLst/>
              <a:ahLst/>
              <a:cxnLst/>
              <a:rect l="l" t="t" r="r" b="b"/>
              <a:pathLst>
                <a:path w="374" h="255" extrusionOk="0">
                  <a:moveTo>
                    <a:pt x="239" y="1"/>
                  </a:moveTo>
                  <a:lnTo>
                    <a:pt x="180" y="60"/>
                  </a:lnTo>
                  <a:cubicBezTo>
                    <a:pt x="120" y="60"/>
                    <a:pt x="60" y="135"/>
                    <a:pt x="60" y="194"/>
                  </a:cubicBezTo>
                  <a:lnTo>
                    <a:pt x="1" y="194"/>
                  </a:lnTo>
                  <a:cubicBezTo>
                    <a:pt x="1" y="254"/>
                    <a:pt x="60" y="254"/>
                    <a:pt x="60" y="254"/>
                  </a:cubicBezTo>
                  <a:cubicBezTo>
                    <a:pt x="120" y="254"/>
                    <a:pt x="180" y="254"/>
                    <a:pt x="239" y="194"/>
                  </a:cubicBezTo>
                  <a:lnTo>
                    <a:pt x="314" y="194"/>
                  </a:lnTo>
                  <a:cubicBezTo>
                    <a:pt x="373" y="135"/>
                    <a:pt x="373" y="135"/>
                    <a:pt x="373" y="60"/>
                  </a:cubicBezTo>
                  <a:lnTo>
                    <a:pt x="373"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
            <p:cNvSpPr/>
            <p:nvPr/>
          </p:nvSpPr>
          <p:spPr>
            <a:xfrm>
              <a:off x="4141526" y="4230019"/>
              <a:ext cx="17752" cy="7339"/>
            </a:xfrm>
            <a:custGeom>
              <a:avLst/>
              <a:gdLst/>
              <a:ahLst/>
              <a:cxnLst/>
              <a:rect l="l" t="t" r="r" b="b"/>
              <a:pathLst>
                <a:path w="433" h="179" extrusionOk="0">
                  <a:moveTo>
                    <a:pt x="194" y="0"/>
                  </a:moveTo>
                  <a:cubicBezTo>
                    <a:pt x="119" y="0"/>
                    <a:pt x="60" y="60"/>
                    <a:pt x="0" y="119"/>
                  </a:cubicBezTo>
                  <a:cubicBezTo>
                    <a:pt x="0" y="119"/>
                    <a:pt x="0" y="179"/>
                    <a:pt x="60" y="179"/>
                  </a:cubicBezTo>
                  <a:lnTo>
                    <a:pt x="254" y="179"/>
                  </a:lnTo>
                  <a:cubicBezTo>
                    <a:pt x="254" y="179"/>
                    <a:pt x="313" y="179"/>
                    <a:pt x="313" y="119"/>
                  </a:cubicBezTo>
                  <a:lnTo>
                    <a:pt x="432" y="119"/>
                  </a:lnTo>
                  <a:lnTo>
                    <a:pt x="432" y="60"/>
                  </a:lnTo>
                  <a:lnTo>
                    <a:pt x="432"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
            <p:cNvSpPr/>
            <p:nvPr/>
          </p:nvSpPr>
          <p:spPr>
            <a:xfrm>
              <a:off x="4172069" y="4171394"/>
              <a:ext cx="15292" cy="7954"/>
            </a:xfrm>
            <a:custGeom>
              <a:avLst/>
              <a:gdLst/>
              <a:ahLst/>
              <a:cxnLst/>
              <a:rect l="l" t="t" r="r" b="b"/>
              <a:pathLst>
                <a:path w="373" h="194" extrusionOk="0">
                  <a:moveTo>
                    <a:pt x="0" y="0"/>
                  </a:moveTo>
                  <a:lnTo>
                    <a:pt x="0" y="60"/>
                  </a:lnTo>
                  <a:cubicBezTo>
                    <a:pt x="0" y="119"/>
                    <a:pt x="60" y="119"/>
                    <a:pt x="119" y="194"/>
                  </a:cubicBezTo>
                  <a:lnTo>
                    <a:pt x="313" y="194"/>
                  </a:lnTo>
                  <a:lnTo>
                    <a:pt x="373" y="119"/>
                  </a:lnTo>
                  <a:cubicBezTo>
                    <a:pt x="313" y="60"/>
                    <a:pt x="313" y="60"/>
                    <a:pt x="253" y="60"/>
                  </a:cubicBezTo>
                  <a:cubicBezTo>
                    <a:pt x="253" y="0"/>
                    <a:pt x="194" y="0"/>
                    <a:pt x="194"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
            <p:cNvSpPr/>
            <p:nvPr/>
          </p:nvSpPr>
          <p:spPr>
            <a:xfrm>
              <a:off x="4021813" y="4140852"/>
              <a:ext cx="25705" cy="7954"/>
            </a:xfrm>
            <a:custGeom>
              <a:avLst/>
              <a:gdLst/>
              <a:ahLst/>
              <a:cxnLst/>
              <a:rect l="l" t="t" r="r" b="b"/>
              <a:pathLst>
                <a:path w="627" h="194" extrusionOk="0">
                  <a:moveTo>
                    <a:pt x="60" y="0"/>
                  </a:moveTo>
                  <a:lnTo>
                    <a:pt x="0" y="60"/>
                  </a:lnTo>
                  <a:lnTo>
                    <a:pt x="60" y="119"/>
                  </a:lnTo>
                  <a:cubicBezTo>
                    <a:pt x="134" y="119"/>
                    <a:pt x="254" y="119"/>
                    <a:pt x="313" y="194"/>
                  </a:cubicBezTo>
                  <a:cubicBezTo>
                    <a:pt x="373" y="194"/>
                    <a:pt x="432" y="119"/>
                    <a:pt x="432" y="119"/>
                  </a:cubicBezTo>
                  <a:lnTo>
                    <a:pt x="626" y="119"/>
                  </a:lnTo>
                  <a:lnTo>
                    <a:pt x="626" y="60"/>
                  </a:lnTo>
                  <a:lnTo>
                    <a:pt x="626"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
            <p:cNvSpPr/>
            <p:nvPr/>
          </p:nvSpPr>
          <p:spPr>
            <a:xfrm>
              <a:off x="3958267" y="4143271"/>
              <a:ext cx="17752" cy="7995"/>
            </a:xfrm>
            <a:custGeom>
              <a:avLst/>
              <a:gdLst/>
              <a:ahLst/>
              <a:cxnLst/>
              <a:rect l="l" t="t" r="r" b="b"/>
              <a:pathLst>
                <a:path w="433" h="195" extrusionOk="0">
                  <a:moveTo>
                    <a:pt x="195" y="1"/>
                  </a:moveTo>
                  <a:cubicBezTo>
                    <a:pt x="120" y="1"/>
                    <a:pt x="61" y="60"/>
                    <a:pt x="1" y="60"/>
                  </a:cubicBezTo>
                  <a:lnTo>
                    <a:pt x="1" y="135"/>
                  </a:lnTo>
                  <a:cubicBezTo>
                    <a:pt x="1" y="135"/>
                    <a:pt x="1" y="194"/>
                    <a:pt x="61" y="194"/>
                  </a:cubicBezTo>
                  <a:lnTo>
                    <a:pt x="314" y="194"/>
                  </a:lnTo>
                  <a:cubicBezTo>
                    <a:pt x="314" y="194"/>
                    <a:pt x="373" y="194"/>
                    <a:pt x="373" y="135"/>
                  </a:cubicBezTo>
                  <a:cubicBezTo>
                    <a:pt x="433" y="135"/>
                    <a:pt x="373" y="60"/>
                    <a:pt x="373" y="60"/>
                  </a:cubicBezTo>
                  <a:lnTo>
                    <a:pt x="314"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
            <p:cNvSpPr/>
            <p:nvPr/>
          </p:nvSpPr>
          <p:spPr>
            <a:xfrm>
              <a:off x="4106104" y="4148765"/>
              <a:ext cx="22631" cy="7380"/>
            </a:xfrm>
            <a:custGeom>
              <a:avLst/>
              <a:gdLst/>
              <a:ahLst/>
              <a:cxnLst/>
              <a:rect l="l" t="t" r="r" b="b"/>
              <a:pathLst>
                <a:path w="552" h="180" extrusionOk="0">
                  <a:moveTo>
                    <a:pt x="60" y="1"/>
                  </a:moveTo>
                  <a:lnTo>
                    <a:pt x="0" y="60"/>
                  </a:lnTo>
                  <a:lnTo>
                    <a:pt x="0" y="120"/>
                  </a:lnTo>
                  <a:cubicBezTo>
                    <a:pt x="60" y="180"/>
                    <a:pt x="179" y="180"/>
                    <a:pt x="239" y="180"/>
                  </a:cubicBezTo>
                  <a:lnTo>
                    <a:pt x="373" y="180"/>
                  </a:lnTo>
                  <a:cubicBezTo>
                    <a:pt x="432" y="180"/>
                    <a:pt x="432" y="180"/>
                    <a:pt x="492" y="120"/>
                  </a:cubicBezTo>
                  <a:cubicBezTo>
                    <a:pt x="551" y="120"/>
                    <a:pt x="492" y="60"/>
                    <a:pt x="492" y="60"/>
                  </a:cubicBezTo>
                  <a:cubicBezTo>
                    <a:pt x="432" y="60"/>
                    <a:pt x="432" y="60"/>
                    <a:pt x="37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
            <p:cNvSpPr/>
            <p:nvPr/>
          </p:nvSpPr>
          <p:spPr>
            <a:xfrm>
              <a:off x="4192199" y="4206815"/>
              <a:ext cx="18367" cy="5535"/>
            </a:xfrm>
            <a:custGeom>
              <a:avLst/>
              <a:gdLst/>
              <a:ahLst/>
              <a:cxnLst/>
              <a:rect l="l" t="t" r="r" b="b"/>
              <a:pathLst>
                <a:path w="448" h="135" extrusionOk="0">
                  <a:moveTo>
                    <a:pt x="75" y="0"/>
                  </a:moveTo>
                  <a:lnTo>
                    <a:pt x="75" y="75"/>
                  </a:lnTo>
                  <a:cubicBezTo>
                    <a:pt x="1" y="75"/>
                    <a:pt x="75" y="75"/>
                    <a:pt x="75" y="134"/>
                  </a:cubicBezTo>
                  <a:lnTo>
                    <a:pt x="448" y="134"/>
                  </a:lnTo>
                  <a:lnTo>
                    <a:pt x="448" y="75"/>
                  </a:lnTo>
                  <a:lnTo>
                    <a:pt x="448"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
            <p:cNvSpPr/>
            <p:nvPr/>
          </p:nvSpPr>
          <p:spPr>
            <a:xfrm>
              <a:off x="3861800" y="4173813"/>
              <a:ext cx="22631" cy="10413"/>
            </a:xfrm>
            <a:custGeom>
              <a:avLst/>
              <a:gdLst/>
              <a:ahLst/>
              <a:cxnLst/>
              <a:rect l="l" t="t" r="r" b="b"/>
              <a:pathLst>
                <a:path w="552" h="254" extrusionOk="0">
                  <a:moveTo>
                    <a:pt x="239" y="1"/>
                  </a:moveTo>
                  <a:cubicBezTo>
                    <a:pt x="179" y="60"/>
                    <a:pt x="60" y="60"/>
                    <a:pt x="0" y="135"/>
                  </a:cubicBezTo>
                  <a:lnTo>
                    <a:pt x="0" y="194"/>
                  </a:lnTo>
                  <a:cubicBezTo>
                    <a:pt x="0" y="194"/>
                    <a:pt x="0" y="254"/>
                    <a:pt x="60" y="254"/>
                  </a:cubicBezTo>
                  <a:cubicBezTo>
                    <a:pt x="119" y="254"/>
                    <a:pt x="179" y="254"/>
                    <a:pt x="313" y="194"/>
                  </a:cubicBezTo>
                  <a:lnTo>
                    <a:pt x="373" y="194"/>
                  </a:lnTo>
                  <a:cubicBezTo>
                    <a:pt x="432" y="135"/>
                    <a:pt x="492" y="135"/>
                    <a:pt x="492" y="60"/>
                  </a:cubicBezTo>
                  <a:cubicBezTo>
                    <a:pt x="551" y="60"/>
                    <a:pt x="492" y="1"/>
                    <a:pt x="492"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
            <p:cNvSpPr/>
            <p:nvPr/>
          </p:nvSpPr>
          <p:spPr>
            <a:xfrm>
              <a:off x="3848967" y="4206815"/>
              <a:ext cx="17752" cy="10413"/>
            </a:xfrm>
            <a:custGeom>
              <a:avLst/>
              <a:gdLst/>
              <a:ahLst/>
              <a:cxnLst/>
              <a:rect l="l" t="t" r="r" b="b"/>
              <a:pathLst>
                <a:path w="433" h="254" extrusionOk="0">
                  <a:moveTo>
                    <a:pt x="179" y="0"/>
                  </a:moveTo>
                  <a:cubicBezTo>
                    <a:pt x="119" y="75"/>
                    <a:pt x="60" y="75"/>
                    <a:pt x="0" y="134"/>
                  </a:cubicBezTo>
                  <a:lnTo>
                    <a:pt x="0" y="194"/>
                  </a:lnTo>
                  <a:cubicBezTo>
                    <a:pt x="0" y="194"/>
                    <a:pt x="0" y="253"/>
                    <a:pt x="60" y="253"/>
                  </a:cubicBezTo>
                  <a:cubicBezTo>
                    <a:pt x="119" y="253"/>
                    <a:pt x="179" y="194"/>
                    <a:pt x="254" y="194"/>
                  </a:cubicBezTo>
                  <a:cubicBezTo>
                    <a:pt x="313" y="194"/>
                    <a:pt x="313" y="194"/>
                    <a:pt x="373" y="134"/>
                  </a:cubicBezTo>
                  <a:cubicBezTo>
                    <a:pt x="373" y="134"/>
                    <a:pt x="432" y="134"/>
                    <a:pt x="432" y="75"/>
                  </a:cubicBezTo>
                  <a:lnTo>
                    <a:pt x="432"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
            <p:cNvSpPr/>
            <p:nvPr/>
          </p:nvSpPr>
          <p:spPr>
            <a:xfrm>
              <a:off x="3871557" y="4242851"/>
              <a:ext cx="20827" cy="12832"/>
            </a:xfrm>
            <a:custGeom>
              <a:avLst/>
              <a:gdLst/>
              <a:ahLst/>
              <a:cxnLst/>
              <a:rect l="l" t="t" r="r" b="b"/>
              <a:pathLst>
                <a:path w="508" h="313" extrusionOk="0">
                  <a:moveTo>
                    <a:pt x="313" y="0"/>
                  </a:moveTo>
                  <a:cubicBezTo>
                    <a:pt x="254" y="60"/>
                    <a:pt x="254" y="60"/>
                    <a:pt x="194" y="60"/>
                  </a:cubicBezTo>
                  <a:cubicBezTo>
                    <a:pt x="135" y="119"/>
                    <a:pt x="75" y="119"/>
                    <a:pt x="1" y="238"/>
                  </a:cubicBezTo>
                  <a:cubicBezTo>
                    <a:pt x="1" y="238"/>
                    <a:pt x="1" y="313"/>
                    <a:pt x="75" y="313"/>
                  </a:cubicBezTo>
                  <a:cubicBezTo>
                    <a:pt x="135" y="313"/>
                    <a:pt x="194" y="238"/>
                    <a:pt x="254" y="238"/>
                  </a:cubicBezTo>
                  <a:cubicBezTo>
                    <a:pt x="313" y="179"/>
                    <a:pt x="373" y="179"/>
                    <a:pt x="373" y="179"/>
                  </a:cubicBezTo>
                  <a:cubicBezTo>
                    <a:pt x="373" y="119"/>
                    <a:pt x="447" y="119"/>
                    <a:pt x="447" y="60"/>
                  </a:cubicBezTo>
                  <a:lnTo>
                    <a:pt x="507" y="60"/>
                  </a:lnTo>
                  <a:lnTo>
                    <a:pt x="447"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
            <p:cNvSpPr/>
            <p:nvPr/>
          </p:nvSpPr>
          <p:spPr>
            <a:xfrm>
              <a:off x="3815964" y="4240391"/>
              <a:ext cx="17752" cy="9798"/>
            </a:xfrm>
            <a:custGeom>
              <a:avLst/>
              <a:gdLst/>
              <a:ahLst/>
              <a:cxnLst/>
              <a:rect l="l" t="t" r="r" b="b"/>
              <a:pathLst>
                <a:path w="433" h="239" extrusionOk="0">
                  <a:moveTo>
                    <a:pt x="314" y="0"/>
                  </a:moveTo>
                  <a:cubicBezTo>
                    <a:pt x="239" y="0"/>
                    <a:pt x="180" y="0"/>
                    <a:pt x="180" y="60"/>
                  </a:cubicBezTo>
                  <a:cubicBezTo>
                    <a:pt x="120" y="60"/>
                    <a:pt x="60" y="120"/>
                    <a:pt x="1" y="179"/>
                  </a:cubicBezTo>
                  <a:lnTo>
                    <a:pt x="1" y="239"/>
                  </a:lnTo>
                  <a:cubicBezTo>
                    <a:pt x="120" y="239"/>
                    <a:pt x="180" y="239"/>
                    <a:pt x="239" y="179"/>
                  </a:cubicBezTo>
                  <a:cubicBezTo>
                    <a:pt x="314" y="179"/>
                    <a:pt x="314" y="179"/>
                    <a:pt x="373" y="120"/>
                  </a:cubicBezTo>
                  <a:lnTo>
                    <a:pt x="433" y="60"/>
                  </a:lnTo>
                  <a:lnTo>
                    <a:pt x="433"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
            <p:cNvSpPr/>
            <p:nvPr/>
          </p:nvSpPr>
          <p:spPr>
            <a:xfrm>
              <a:off x="3848967" y="4275811"/>
              <a:ext cx="12873" cy="7380"/>
            </a:xfrm>
            <a:custGeom>
              <a:avLst/>
              <a:gdLst/>
              <a:ahLst/>
              <a:cxnLst/>
              <a:rect l="l" t="t" r="r" b="b"/>
              <a:pathLst>
                <a:path w="314" h="180" extrusionOk="0">
                  <a:moveTo>
                    <a:pt x="179" y="0"/>
                  </a:moveTo>
                  <a:cubicBezTo>
                    <a:pt x="119" y="0"/>
                    <a:pt x="60" y="0"/>
                    <a:pt x="60" y="60"/>
                  </a:cubicBezTo>
                  <a:cubicBezTo>
                    <a:pt x="0" y="120"/>
                    <a:pt x="60" y="120"/>
                    <a:pt x="60" y="179"/>
                  </a:cubicBezTo>
                  <a:lnTo>
                    <a:pt x="179" y="179"/>
                  </a:lnTo>
                  <a:lnTo>
                    <a:pt x="254" y="120"/>
                  </a:lnTo>
                  <a:lnTo>
                    <a:pt x="313" y="120"/>
                  </a:lnTo>
                  <a:lnTo>
                    <a:pt x="313" y="60"/>
                  </a:lnTo>
                  <a:lnTo>
                    <a:pt x="313"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
            <p:cNvSpPr/>
            <p:nvPr/>
          </p:nvSpPr>
          <p:spPr>
            <a:xfrm>
              <a:off x="4485373" y="4557987"/>
              <a:ext cx="20212" cy="7339"/>
            </a:xfrm>
            <a:custGeom>
              <a:avLst/>
              <a:gdLst/>
              <a:ahLst/>
              <a:cxnLst/>
              <a:rect l="l" t="t" r="r" b="b"/>
              <a:pathLst>
                <a:path w="493" h="179" extrusionOk="0">
                  <a:moveTo>
                    <a:pt x="1" y="0"/>
                  </a:moveTo>
                  <a:lnTo>
                    <a:pt x="60" y="75"/>
                  </a:lnTo>
                  <a:cubicBezTo>
                    <a:pt x="120" y="134"/>
                    <a:pt x="179" y="134"/>
                    <a:pt x="239" y="134"/>
                  </a:cubicBezTo>
                  <a:cubicBezTo>
                    <a:pt x="239" y="164"/>
                    <a:pt x="254" y="179"/>
                    <a:pt x="278" y="179"/>
                  </a:cubicBezTo>
                  <a:cubicBezTo>
                    <a:pt x="302" y="179"/>
                    <a:pt x="336" y="164"/>
                    <a:pt x="373" y="134"/>
                  </a:cubicBezTo>
                  <a:lnTo>
                    <a:pt x="433" y="134"/>
                  </a:lnTo>
                  <a:lnTo>
                    <a:pt x="492" y="75"/>
                  </a:lnTo>
                  <a:lnTo>
                    <a:pt x="433"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
            <p:cNvSpPr/>
            <p:nvPr/>
          </p:nvSpPr>
          <p:spPr>
            <a:xfrm>
              <a:off x="4528134" y="4561021"/>
              <a:ext cx="18367" cy="7380"/>
            </a:xfrm>
            <a:custGeom>
              <a:avLst/>
              <a:gdLst/>
              <a:ahLst/>
              <a:cxnLst/>
              <a:rect l="l" t="t" r="r" b="b"/>
              <a:pathLst>
                <a:path w="448" h="180" extrusionOk="0">
                  <a:moveTo>
                    <a:pt x="75" y="1"/>
                  </a:moveTo>
                  <a:lnTo>
                    <a:pt x="75" y="60"/>
                  </a:lnTo>
                  <a:cubicBezTo>
                    <a:pt x="0" y="60"/>
                    <a:pt x="75" y="120"/>
                    <a:pt x="75" y="120"/>
                  </a:cubicBezTo>
                  <a:cubicBezTo>
                    <a:pt x="134" y="120"/>
                    <a:pt x="194" y="179"/>
                    <a:pt x="254" y="179"/>
                  </a:cubicBezTo>
                  <a:lnTo>
                    <a:pt x="313" y="120"/>
                  </a:lnTo>
                  <a:lnTo>
                    <a:pt x="373" y="120"/>
                  </a:lnTo>
                  <a:cubicBezTo>
                    <a:pt x="447" y="60"/>
                    <a:pt x="373" y="60"/>
                    <a:pt x="37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
            <p:cNvSpPr/>
            <p:nvPr/>
          </p:nvSpPr>
          <p:spPr>
            <a:xfrm>
              <a:off x="4503084" y="4573238"/>
              <a:ext cx="15333" cy="7995"/>
            </a:xfrm>
            <a:custGeom>
              <a:avLst/>
              <a:gdLst/>
              <a:ahLst/>
              <a:cxnLst/>
              <a:rect l="l" t="t" r="r" b="b"/>
              <a:pathLst>
                <a:path w="374" h="195" extrusionOk="0">
                  <a:moveTo>
                    <a:pt x="179" y="1"/>
                  </a:moveTo>
                  <a:cubicBezTo>
                    <a:pt x="120" y="1"/>
                    <a:pt x="120" y="1"/>
                    <a:pt x="60" y="75"/>
                  </a:cubicBezTo>
                  <a:cubicBezTo>
                    <a:pt x="1" y="135"/>
                    <a:pt x="1" y="135"/>
                    <a:pt x="60" y="135"/>
                  </a:cubicBezTo>
                  <a:cubicBezTo>
                    <a:pt x="120" y="194"/>
                    <a:pt x="120" y="194"/>
                    <a:pt x="179" y="194"/>
                  </a:cubicBezTo>
                  <a:lnTo>
                    <a:pt x="313" y="194"/>
                  </a:lnTo>
                  <a:lnTo>
                    <a:pt x="373" y="135"/>
                  </a:lnTo>
                  <a:lnTo>
                    <a:pt x="373" y="75"/>
                  </a:lnTo>
                  <a:cubicBezTo>
                    <a:pt x="313" y="75"/>
                    <a:pt x="313" y="75"/>
                    <a:pt x="31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
            <p:cNvSpPr/>
            <p:nvPr/>
          </p:nvSpPr>
          <p:spPr>
            <a:xfrm>
              <a:off x="4573928" y="4586070"/>
              <a:ext cx="18367" cy="7995"/>
            </a:xfrm>
            <a:custGeom>
              <a:avLst/>
              <a:gdLst/>
              <a:ahLst/>
              <a:cxnLst/>
              <a:rect l="l" t="t" r="r" b="b"/>
              <a:pathLst>
                <a:path w="448" h="195" extrusionOk="0">
                  <a:moveTo>
                    <a:pt x="1" y="0"/>
                  </a:moveTo>
                  <a:lnTo>
                    <a:pt x="1" y="60"/>
                  </a:lnTo>
                  <a:lnTo>
                    <a:pt x="1" y="134"/>
                  </a:lnTo>
                  <a:cubicBezTo>
                    <a:pt x="75" y="134"/>
                    <a:pt x="135" y="194"/>
                    <a:pt x="194" y="194"/>
                  </a:cubicBezTo>
                  <a:lnTo>
                    <a:pt x="314" y="194"/>
                  </a:lnTo>
                  <a:cubicBezTo>
                    <a:pt x="314" y="134"/>
                    <a:pt x="373" y="134"/>
                    <a:pt x="373" y="134"/>
                  </a:cubicBezTo>
                  <a:lnTo>
                    <a:pt x="448" y="134"/>
                  </a:lnTo>
                  <a:cubicBezTo>
                    <a:pt x="448" y="60"/>
                    <a:pt x="448" y="60"/>
                    <a:pt x="373" y="60"/>
                  </a:cubicBezTo>
                  <a:cubicBezTo>
                    <a:pt x="373" y="0"/>
                    <a:pt x="314" y="0"/>
                    <a:pt x="314"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
            <p:cNvSpPr/>
            <p:nvPr/>
          </p:nvSpPr>
          <p:spPr>
            <a:xfrm>
              <a:off x="4597132" y="4565900"/>
              <a:ext cx="22672" cy="7380"/>
            </a:xfrm>
            <a:custGeom>
              <a:avLst/>
              <a:gdLst/>
              <a:ahLst/>
              <a:cxnLst/>
              <a:rect l="l" t="t" r="r" b="b"/>
              <a:pathLst>
                <a:path w="553" h="180" extrusionOk="0">
                  <a:moveTo>
                    <a:pt x="1" y="1"/>
                  </a:moveTo>
                  <a:lnTo>
                    <a:pt x="1" y="60"/>
                  </a:lnTo>
                  <a:lnTo>
                    <a:pt x="1" y="120"/>
                  </a:lnTo>
                  <a:cubicBezTo>
                    <a:pt x="120" y="120"/>
                    <a:pt x="180" y="180"/>
                    <a:pt x="254" y="180"/>
                  </a:cubicBezTo>
                  <a:cubicBezTo>
                    <a:pt x="314" y="180"/>
                    <a:pt x="373" y="180"/>
                    <a:pt x="373" y="120"/>
                  </a:cubicBezTo>
                  <a:lnTo>
                    <a:pt x="492" y="120"/>
                  </a:lnTo>
                  <a:lnTo>
                    <a:pt x="552" y="60"/>
                  </a:lnTo>
                  <a:lnTo>
                    <a:pt x="492"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
            <p:cNvSpPr/>
            <p:nvPr/>
          </p:nvSpPr>
          <p:spPr>
            <a:xfrm>
              <a:off x="4638048" y="4578731"/>
              <a:ext cx="9839" cy="7380"/>
            </a:xfrm>
            <a:custGeom>
              <a:avLst/>
              <a:gdLst/>
              <a:ahLst/>
              <a:cxnLst/>
              <a:rect l="l" t="t" r="r" b="b"/>
              <a:pathLst>
                <a:path w="240" h="180" extrusionOk="0">
                  <a:moveTo>
                    <a:pt x="120" y="1"/>
                  </a:moveTo>
                  <a:cubicBezTo>
                    <a:pt x="120" y="1"/>
                    <a:pt x="61" y="1"/>
                    <a:pt x="61" y="60"/>
                  </a:cubicBezTo>
                  <a:cubicBezTo>
                    <a:pt x="1" y="60"/>
                    <a:pt x="1" y="120"/>
                    <a:pt x="61" y="120"/>
                  </a:cubicBezTo>
                  <a:cubicBezTo>
                    <a:pt x="61" y="179"/>
                    <a:pt x="120" y="179"/>
                    <a:pt x="120" y="179"/>
                  </a:cubicBezTo>
                  <a:lnTo>
                    <a:pt x="180" y="179"/>
                  </a:lnTo>
                  <a:lnTo>
                    <a:pt x="239" y="120"/>
                  </a:lnTo>
                  <a:lnTo>
                    <a:pt x="239" y="60"/>
                  </a:lnTo>
                  <a:lnTo>
                    <a:pt x="180"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
            <p:cNvSpPr/>
            <p:nvPr/>
          </p:nvSpPr>
          <p:spPr>
            <a:xfrm>
              <a:off x="4668591" y="4570778"/>
              <a:ext cx="12258" cy="7995"/>
            </a:xfrm>
            <a:custGeom>
              <a:avLst/>
              <a:gdLst/>
              <a:ahLst/>
              <a:cxnLst/>
              <a:rect l="l" t="t" r="r" b="b"/>
              <a:pathLst>
                <a:path w="299" h="195" extrusionOk="0">
                  <a:moveTo>
                    <a:pt x="1" y="1"/>
                  </a:moveTo>
                  <a:lnTo>
                    <a:pt x="1" y="61"/>
                  </a:lnTo>
                  <a:cubicBezTo>
                    <a:pt x="1" y="135"/>
                    <a:pt x="60" y="195"/>
                    <a:pt x="120" y="195"/>
                  </a:cubicBezTo>
                  <a:lnTo>
                    <a:pt x="239" y="195"/>
                  </a:lnTo>
                  <a:cubicBezTo>
                    <a:pt x="239" y="135"/>
                    <a:pt x="299" y="135"/>
                    <a:pt x="299" y="135"/>
                  </a:cubicBezTo>
                  <a:lnTo>
                    <a:pt x="299"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
            <p:cNvSpPr/>
            <p:nvPr/>
          </p:nvSpPr>
          <p:spPr>
            <a:xfrm>
              <a:off x="4638048" y="4496903"/>
              <a:ext cx="15333" cy="7995"/>
            </a:xfrm>
            <a:custGeom>
              <a:avLst/>
              <a:gdLst/>
              <a:ahLst/>
              <a:cxnLst/>
              <a:rect l="l" t="t" r="r" b="b"/>
              <a:pathLst>
                <a:path w="374" h="195" extrusionOk="0">
                  <a:moveTo>
                    <a:pt x="1" y="0"/>
                  </a:moveTo>
                  <a:lnTo>
                    <a:pt x="1" y="134"/>
                  </a:lnTo>
                  <a:cubicBezTo>
                    <a:pt x="61" y="134"/>
                    <a:pt x="120" y="194"/>
                    <a:pt x="180" y="194"/>
                  </a:cubicBezTo>
                  <a:lnTo>
                    <a:pt x="239" y="194"/>
                  </a:lnTo>
                  <a:cubicBezTo>
                    <a:pt x="299" y="134"/>
                    <a:pt x="299" y="134"/>
                    <a:pt x="373" y="134"/>
                  </a:cubicBezTo>
                  <a:lnTo>
                    <a:pt x="373" y="75"/>
                  </a:lnTo>
                  <a:lnTo>
                    <a:pt x="373"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
            <p:cNvSpPr/>
            <p:nvPr/>
          </p:nvSpPr>
          <p:spPr>
            <a:xfrm>
              <a:off x="4673511" y="4504856"/>
              <a:ext cx="15292" cy="7339"/>
            </a:xfrm>
            <a:custGeom>
              <a:avLst/>
              <a:gdLst/>
              <a:ahLst/>
              <a:cxnLst/>
              <a:rect l="l" t="t" r="r" b="b"/>
              <a:pathLst>
                <a:path w="373" h="179" extrusionOk="0">
                  <a:moveTo>
                    <a:pt x="179" y="0"/>
                  </a:moveTo>
                  <a:cubicBezTo>
                    <a:pt x="119" y="0"/>
                    <a:pt x="60" y="0"/>
                    <a:pt x="0" y="60"/>
                  </a:cubicBezTo>
                  <a:lnTo>
                    <a:pt x="0" y="119"/>
                  </a:lnTo>
                  <a:lnTo>
                    <a:pt x="60" y="179"/>
                  </a:lnTo>
                  <a:lnTo>
                    <a:pt x="313" y="179"/>
                  </a:lnTo>
                  <a:cubicBezTo>
                    <a:pt x="313" y="119"/>
                    <a:pt x="313" y="119"/>
                    <a:pt x="372" y="119"/>
                  </a:cubicBezTo>
                  <a:lnTo>
                    <a:pt x="372" y="60"/>
                  </a:lnTo>
                  <a:cubicBezTo>
                    <a:pt x="313" y="0"/>
                    <a:pt x="313" y="0"/>
                    <a:pt x="25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
            <p:cNvSpPr/>
            <p:nvPr/>
          </p:nvSpPr>
          <p:spPr>
            <a:xfrm>
              <a:off x="4716845" y="4507275"/>
              <a:ext cx="15333" cy="7995"/>
            </a:xfrm>
            <a:custGeom>
              <a:avLst/>
              <a:gdLst/>
              <a:ahLst/>
              <a:cxnLst/>
              <a:rect l="l" t="t" r="r" b="b"/>
              <a:pathLst>
                <a:path w="374" h="195" extrusionOk="0">
                  <a:moveTo>
                    <a:pt x="180" y="1"/>
                  </a:moveTo>
                  <a:cubicBezTo>
                    <a:pt x="120" y="1"/>
                    <a:pt x="60" y="1"/>
                    <a:pt x="60" y="60"/>
                  </a:cubicBezTo>
                  <a:lnTo>
                    <a:pt x="1" y="60"/>
                  </a:lnTo>
                  <a:cubicBezTo>
                    <a:pt x="1" y="60"/>
                    <a:pt x="1" y="120"/>
                    <a:pt x="60" y="120"/>
                  </a:cubicBezTo>
                  <a:cubicBezTo>
                    <a:pt x="60" y="194"/>
                    <a:pt x="120" y="194"/>
                    <a:pt x="180" y="194"/>
                  </a:cubicBezTo>
                  <a:lnTo>
                    <a:pt x="239" y="194"/>
                  </a:lnTo>
                  <a:cubicBezTo>
                    <a:pt x="239" y="120"/>
                    <a:pt x="314" y="120"/>
                    <a:pt x="314" y="120"/>
                  </a:cubicBezTo>
                  <a:cubicBezTo>
                    <a:pt x="373" y="60"/>
                    <a:pt x="373" y="60"/>
                    <a:pt x="314" y="60"/>
                  </a:cubicBezTo>
                  <a:cubicBezTo>
                    <a:pt x="314" y="1"/>
                    <a:pt x="239" y="1"/>
                    <a:pt x="239"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
            <p:cNvSpPr/>
            <p:nvPr/>
          </p:nvSpPr>
          <p:spPr>
            <a:xfrm>
              <a:off x="4607546" y="4509735"/>
              <a:ext cx="15292" cy="7954"/>
            </a:xfrm>
            <a:custGeom>
              <a:avLst/>
              <a:gdLst/>
              <a:ahLst/>
              <a:cxnLst/>
              <a:rect l="l" t="t" r="r" b="b"/>
              <a:pathLst>
                <a:path w="373" h="194" extrusionOk="0">
                  <a:moveTo>
                    <a:pt x="0" y="0"/>
                  </a:moveTo>
                  <a:lnTo>
                    <a:pt x="0" y="60"/>
                  </a:lnTo>
                  <a:cubicBezTo>
                    <a:pt x="60" y="134"/>
                    <a:pt x="119" y="194"/>
                    <a:pt x="179" y="194"/>
                  </a:cubicBezTo>
                  <a:lnTo>
                    <a:pt x="238" y="194"/>
                  </a:lnTo>
                  <a:cubicBezTo>
                    <a:pt x="298" y="194"/>
                    <a:pt x="298" y="134"/>
                    <a:pt x="373" y="134"/>
                  </a:cubicBezTo>
                  <a:cubicBezTo>
                    <a:pt x="373" y="60"/>
                    <a:pt x="373" y="60"/>
                    <a:pt x="298" y="60"/>
                  </a:cubicBezTo>
                  <a:cubicBezTo>
                    <a:pt x="298" y="0"/>
                    <a:pt x="298" y="0"/>
                    <a:pt x="238"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
            <p:cNvSpPr/>
            <p:nvPr/>
          </p:nvSpPr>
          <p:spPr>
            <a:xfrm>
              <a:off x="3775049" y="4443772"/>
              <a:ext cx="28124" cy="10413"/>
            </a:xfrm>
            <a:custGeom>
              <a:avLst/>
              <a:gdLst/>
              <a:ahLst/>
              <a:cxnLst/>
              <a:rect l="l" t="t" r="r" b="b"/>
              <a:pathLst>
                <a:path w="686" h="254" extrusionOk="0">
                  <a:moveTo>
                    <a:pt x="314" y="0"/>
                  </a:moveTo>
                  <a:cubicBezTo>
                    <a:pt x="254" y="60"/>
                    <a:pt x="120" y="60"/>
                    <a:pt x="60" y="119"/>
                  </a:cubicBezTo>
                  <a:lnTo>
                    <a:pt x="1" y="179"/>
                  </a:lnTo>
                  <a:lnTo>
                    <a:pt x="60" y="254"/>
                  </a:lnTo>
                  <a:cubicBezTo>
                    <a:pt x="194" y="254"/>
                    <a:pt x="254" y="179"/>
                    <a:pt x="373" y="179"/>
                  </a:cubicBezTo>
                  <a:lnTo>
                    <a:pt x="492" y="179"/>
                  </a:lnTo>
                  <a:cubicBezTo>
                    <a:pt x="567" y="179"/>
                    <a:pt x="567" y="119"/>
                    <a:pt x="626" y="119"/>
                  </a:cubicBezTo>
                  <a:cubicBezTo>
                    <a:pt x="686" y="60"/>
                    <a:pt x="626" y="60"/>
                    <a:pt x="626" y="60"/>
                  </a:cubicBezTo>
                  <a:cubicBezTo>
                    <a:pt x="567" y="0"/>
                    <a:pt x="492" y="0"/>
                    <a:pt x="492"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
            <p:cNvSpPr/>
            <p:nvPr/>
          </p:nvSpPr>
          <p:spPr>
            <a:xfrm>
              <a:off x="3729254" y="4459023"/>
              <a:ext cx="23246" cy="10413"/>
            </a:xfrm>
            <a:custGeom>
              <a:avLst/>
              <a:gdLst/>
              <a:ahLst/>
              <a:cxnLst/>
              <a:rect l="l" t="t" r="r" b="b"/>
              <a:pathLst>
                <a:path w="567" h="254" extrusionOk="0">
                  <a:moveTo>
                    <a:pt x="254" y="1"/>
                  </a:moveTo>
                  <a:cubicBezTo>
                    <a:pt x="194" y="60"/>
                    <a:pt x="60" y="120"/>
                    <a:pt x="0" y="179"/>
                  </a:cubicBezTo>
                  <a:lnTo>
                    <a:pt x="0" y="254"/>
                  </a:lnTo>
                  <a:cubicBezTo>
                    <a:pt x="120" y="254"/>
                    <a:pt x="194" y="254"/>
                    <a:pt x="313" y="179"/>
                  </a:cubicBezTo>
                  <a:cubicBezTo>
                    <a:pt x="373" y="179"/>
                    <a:pt x="373" y="179"/>
                    <a:pt x="432" y="120"/>
                  </a:cubicBezTo>
                  <a:cubicBezTo>
                    <a:pt x="492" y="120"/>
                    <a:pt x="492" y="60"/>
                    <a:pt x="567" y="60"/>
                  </a:cubicBezTo>
                  <a:lnTo>
                    <a:pt x="567"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
            <p:cNvSpPr/>
            <p:nvPr/>
          </p:nvSpPr>
          <p:spPr>
            <a:xfrm>
              <a:off x="3848967" y="4435819"/>
              <a:ext cx="17752" cy="7995"/>
            </a:xfrm>
            <a:custGeom>
              <a:avLst/>
              <a:gdLst/>
              <a:ahLst/>
              <a:cxnLst/>
              <a:rect l="l" t="t" r="r" b="b"/>
              <a:pathLst>
                <a:path w="433" h="195" extrusionOk="0">
                  <a:moveTo>
                    <a:pt x="179" y="1"/>
                  </a:moveTo>
                  <a:cubicBezTo>
                    <a:pt x="119" y="1"/>
                    <a:pt x="60" y="75"/>
                    <a:pt x="60" y="135"/>
                  </a:cubicBezTo>
                  <a:lnTo>
                    <a:pt x="0" y="135"/>
                  </a:lnTo>
                  <a:cubicBezTo>
                    <a:pt x="0" y="194"/>
                    <a:pt x="60" y="194"/>
                    <a:pt x="60" y="194"/>
                  </a:cubicBezTo>
                  <a:lnTo>
                    <a:pt x="313" y="194"/>
                  </a:lnTo>
                  <a:cubicBezTo>
                    <a:pt x="313" y="135"/>
                    <a:pt x="373" y="135"/>
                    <a:pt x="373" y="135"/>
                  </a:cubicBezTo>
                  <a:lnTo>
                    <a:pt x="432" y="135"/>
                  </a:lnTo>
                  <a:lnTo>
                    <a:pt x="373" y="75"/>
                  </a:lnTo>
                  <a:cubicBezTo>
                    <a:pt x="373" y="1"/>
                    <a:pt x="313" y="1"/>
                    <a:pt x="31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
            <p:cNvSpPr/>
            <p:nvPr/>
          </p:nvSpPr>
          <p:spPr>
            <a:xfrm>
              <a:off x="3767710" y="4462835"/>
              <a:ext cx="17752" cy="9060"/>
            </a:xfrm>
            <a:custGeom>
              <a:avLst/>
              <a:gdLst/>
              <a:ahLst/>
              <a:cxnLst/>
              <a:rect l="l" t="t" r="r" b="b"/>
              <a:pathLst>
                <a:path w="433" h="221" extrusionOk="0">
                  <a:moveTo>
                    <a:pt x="255" y="0"/>
                  </a:moveTo>
                  <a:cubicBezTo>
                    <a:pt x="233" y="0"/>
                    <a:pt x="219" y="27"/>
                    <a:pt x="180" y="27"/>
                  </a:cubicBezTo>
                  <a:cubicBezTo>
                    <a:pt x="120" y="27"/>
                    <a:pt x="61" y="86"/>
                    <a:pt x="1" y="86"/>
                  </a:cubicBezTo>
                  <a:lnTo>
                    <a:pt x="1" y="161"/>
                  </a:lnTo>
                  <a:cubicBezTo>
                    <a:pt x="1" y="161"/>
                    <a:pt x="1" y="221"/>
                    <a:pt x="61" y="221"/>
                  </a:cubicBezTo>
                  <a:lnTo>
                    <a:pt x="239" y="221"/>
                  </a:lnTo>
                  <a:cubicBezTo>
                    <a:pt x="239" y="161"/>
                    <a:pt x="299" y="161"/>
                    <a:pt x="299" y="161"/>
                  </a:cubicBezTo>
                  <a:cubicBezTo>
                    <a:pt x="373" y="161"/>
                    <a:pt x="433" y="161"/>
                    <a:pt x="433" y="86"/>
                  </a:cubicBezTo>
                  <a:lnTo>
                    <a:pt x="433" y="27"/>
                  </a:lnTo>
                  <a:lnTo>
                    <a:pt x="299" y="27"/>
                  </a:lnTo>
                  <a:cubicBezTo>
                    <a:pt x="279" y="7"/>
                    <a:pt x="266" y="0"/>
                    <a:pt x="255"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
            <p:cNvSpPr/>
            <p:nvPr/>
          </p:nvSpPr>
          <p:spPr>
            <a:xfrm>
              <a:off x="3823303" y="4463901"/>
              <a:ext cx="15333" cy="7995"/>
            </a:xfrm>
            <a:custGeom>
              <a:avLst/>
              <a:gdLst/>
              <a:ahLst/>
              <a:cxnLst/>
              <a:rect l="l" t="t" r="r" b="b"/>
              <a:pathLst>
                <a:path w="374" h="195" extrusionOk="0">
                  <a:moveTo>
                    <a:pt x="135" y="1"/>
                  </a:moveTo>
                  <a:cubicBezTo>
                    <a:pt x="60" y="1"/>
                    <a:pt x="1" y="1"/>
                    <a:pt x="1" y="60"/>
                  </a:cubicBezTo>
                  <a:lnTo>
                    <a:pt x="1" y="135"/>
                  </a:lnTo>
                  <a:lnTo>
                    <a:pt x="1" y="195"/>
                  </a:lnTo>
                  <a:lnTo>
                    <a:pt x="194" y="195"/>
                  </a:lnTo>
                  <a:lnTo>
                    <a:pt x="254" y="135"/>
                  </a:lnTo>
                  <a:lnTo>
                    <a:pt x="313" y="135"/>
                  </a:lnTo>
                  <a:lnTo>
                    <a:pt x="313" y="60"/>
                  </a:lnTo>
                  <a:cubicBezTo>
                    <a:pt x="373" y="60"/>
                    <a:pt x="373" y="60"/>
                    <a:pt x="31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
            <p:cNvSpPr/>
            <p:nvPr/>
          </p:nvSpPr>
          <p:spPr>
            <a:xfrm>
              <a:off x="3792760" y="4489565"/>
              <a:ext cx="15333" cy="7380"/>
            </a:xfrm>
            <a:custGeom>
              <a:avLst/>
              <a:gdLst/>
              <a:ahLst/>
              <a:cxnLst/>
              <a:rect l="l" t="t" r="r" b="b"/>
              <a:pathLst>
                <a:path w="374" h="180" extrusionOk="0">
                  <a:moveTo>
                    <a:pt x="194" y="1"/>
                  </a:moveTo>
                  <a:cubicBezTo>
                    <a:pt x="135" y="1"/>
                    <a:pt x="60" y="60"/>
                    <a:pt x="1" y="120"/>
                  </a:cubicBezTo>
                  <a:lnTo>
                    <a:pt x="1" y="179"/>
                  </a:lnTo>
                  <a:lnTo>
                    <a:pt x="254" y="179"/>
                  </a:lnTo>
                  <a:lnTo>
                    <a:pt x="314" y="120"/>
                  </a:lnTo>
                  <a:lnTo>
                    <a:pt x="373" y="120"/>
                  </a:lnTo>
                  <a:lnTo>
                    <a:pt x="373" y="60"/>
                  </a:lnTo>
                  <a:cubicBezTo>
                    <a:pt x="373" y="1"/>
                    <a:pt x="314" y="1"/>
                    <a:pt x="314"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
            <p:cNvSpPr/>
            <p:nvPr/>
          </p:nvSpPr>
          <p:spPr>
            <a:xfrm>
              <a:off x="3726795" y="4487146"/>
              <a:ext cx="20212" cy="7339"/>
            </a:xfrm>
            <a:custGeom>
              <a:avLst/>
              <a:gdLst/>
              <a:ahLst/>
              <a:cxnLst/>
              <a:rect l="l" t="t" r="r" b="b"/>
              <a:pathLst>
                <a:path w="493" h="179" extrusionOk="0">
                  <a:moveTo>
                    <a:pt x="180" y="0"/>
                  </a:moveTo>
                  <a:cubicBezTo>
                    <a:pt x="120" y="0"/>
                    <a:pt x="60" y="60"/>
                    <a:pt x="1" y="119"/>
                  </a:cubicBezTo>
                  <a:lnTo>
                    <a:pt x="1" y="179"/>
                  </a:lnTo>
                  <a:lnTo>
                    <a:pt x="254" y="179"/>
                  </a:lnTo>
                  <a:cubicBezTo>
                    <a:pt x="314" y="179"/>
                    <a:pt x="314" y="119"/>
                    <a:pt x="373" y="119"/>
                  </a:cubicBezTo>
                  <a:cubicBezTo>
                    <a:pt x="373" y="119"/>
                    <a:pt x="433" y="119"/>
                    <a:pt x="433" y="60"/>
                  </a:cubicBezTo>
                  <a:lnTo>
                    <a:pt x="492" y="60"/>
                  </a:lnTo>
                  <a:cubicBezTo>
                    <a:pt x="492" y="0"/>
                    <a:pt x="433" y="0"/>
                    <a:pt x="43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
            <p:cNvSpPr/>
            <p:nvPr/>
          </p:nvSpPr>
          <p:spPr>
            <a:xfrm>
              <a:off x="3742087" y="4509735"/>
              <a:ext cx="10413" cy="7954"/>
            </a:xfrm>
            <a:custGeom>
              <a:avLst/>
              <a:gdLst/>
              <a:ahLst/>
              <a:cxnLst/>
              <a:rect l="l" t="t" r="r" b="b"/>
              <a:pathLst>
                <a:path w="254" h="194" extrusionOk="0">
                  <a:moveTo>
                    <a:pt x="119" y="0"/>
                  </a:moveTo>
                  <a:cubicBezTo>
                    <a:pt x="60" y="60"/>
                    <a:pt x="0" y="60"/>
                    <a:pt x="0" y="134"/>
                  </a:cubicBezTo>
                  <a:lnTo>
                    <a:pt x="0" y="194"/>
                  </a:lnTo>
                  <a:lnTo>
                    <a:pt x="179" y="194"/>
                  </a:lnTo>
                  <a:lnTo>
                    <a:pt x="254" y="134"/>
                  </a:lnTo>
                  <a:lnTo>
                    <a:pt x="254" y="60"/>
                  </a:lnTo>
                  <a:cubicBezTo>
                    <a:pt x="179" y="0"/>
                    <a:pt x="179" y="0"/>
                    <a:pt x="119"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
            <p:cNvSpPr/>
            <p:nvPr/>
          </p:nvSpPr>
          <p:spPr>
            <a:xfrm>
              <a:off x="3683460" y="4507275"/>
              <a:ext cx="12832" cy="7995"/>
            </a:xfrm>
            <a:custGeom>
              <a:avLst/>
              <a:gdLst/>
              <a:ahLst/>
              <a:cxnLst/>
              <a:rect l="l" t="t" r="r" b="b"/>
              <a:pathLst>
                <a:path w="313" h="195" extrusionOk="0">
                  <a:moveTo>
                    <a:pt x="119" y="1"/>
                  </a:moveTo>
                  <a:cubicBezTo>
                    <a:pt x="60" y="1"/>
                    <a:pt x="60" y="1"/>
                    <a:pt x="0" y="60"/>
                  </a:cubicBezTo>
                  <a:cubicBezTo>
                    <a:pt x="0" y="120"/>
                    <a:pt x="0" y="120"/>
                    <a:pt x="60" y="194"/>
                  </a:cubicBezTo>
                  <a:cubicBezTo>
                    <a:pt x="119" y="194"/>
                    <a:pt x="119" y="194"/>
                    <a:pt x="194" y="120"/>
                  </a:cubicBezTo>
                  <a:lnTo>
                    <a:pt x="253" y="120"/>
                  </a:lnTo>
                  <a:cubicBezTo>
                    <a:pt x="253" y="120"/>
                    <a:pt x="253" y="60"/>
                    <a:pt x="313" y="60"/>
                  </a:cubicBezTo>
                  <a:cubicBezTo>
                    <a:pt x="313" y="1"/>
                    <a:pt x="313" y="1"/>
                    <a:pt x="253"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
            <p:cNvSpPr/>
            <p:nvPr/>
          </p:nvSpPr>
          <p:spPr>
            <a:xfrm>
              <a:off x="3681000" y="4479193"/>
              <a:ext cx="22631" cy="10413"/>
            </a:xfrm>
            <a:custGeom>
              <a:avLst/>
              <a:gdLst/>
              <a:ahLst/>
              <a:cxnLst/>
              <a:rect l="l" t="t" r="r" b="b"/>
              <a:pathLst>
                <a:path w="552" h="254" extrusionOk="0">
                  <a:moveTo>
                    <a:pt x="373" y="0"/>
                  </a:moveTo>
                  <a:cubicBezTo>
                    <a:pt x="373" y="0"/>
                    <a:pt x="313" y="0"/>
                    <a:pt x="254" y="60"/>
                  </a:cubicBezTo>
                  <a:cubicBezTo>
                    <a:pt x="179" y="60"/>
                    <a:pt x="120" y="134"/>
                    <a:pt x="60" y="194"/>
                  </a:cubicBezTo>
                  <a:lnTo>
                    <a:pt x="0" y="194"/>
                  </a:lnTo>
                  <a:cubicBezTo>
                    <a:pt x="0" y="254"/>
                    <a:pt x="60" y="254"/>
                    <a:pt x="60" y="254"/>
                  </a:cubicBezTo>
                  <a:cubicBezTo>
                    <a:pt x="179" y="254"/>
                    <a:pt x="254" y="254"/>
                    <a:pt x="313" y="194"/>
                  </a:cubicBezTo>
                  <a:lnTo>
                    <a:pt x="433" y="194"/>
                  </a:lnTo>
                  <a:cubicBezTo>
                    <a:pt x="492" y="134"/>
                    <a:pt x="552" y="134"/>
                    <a:pt x="552" y="60"/>
                  </a:cubicBezTo>
                  <a:lnTo>
                    <a:pt x="552"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
            <p:cNvSpPr/>
            <p:nvPr/>
          </p:nvSpPr>
          <p:spPr>
            <a:xfrm>
              <a:off x="3856306" y="4479193"/>
              <a:ext cx="18326" cy="7954"/>
            </a:xfrm>
            <a:custGeom>
              <a:avLst/>
              <a:gdLst/>
              <a:ahLst/>
              <a:cxnLst/>
              <a:rect l="l" t="t" r="r" b="b"/>
              <a:pathLst>
                <a:path w="447" h="194" extrusionOk="0">
                  <a:moveTo>
                    <a:pt x="194" y="0"/>
                  </a:moveTo>
                  <a:cubicBezTo>
                    <a:pt x="134" y="0"/>
                    <a:pt x="75" y="60"/>
                    <a:pt x="0" y="134"/>
                  </a:cubicBezTo>
                  <a:cubicBezTo>
                    <a:pt x="0" y="134"/>
                    <a:pt x="0" y="194"/>
                    <a:pt x="75" y="194"/>
                  </a:cubicBezTo>
                  <a:lnTo>
                    <a:pt x="253" y="194"/>
                  </a:lnTo>
                  <a:cubicBezTo>
                    <a:pt x="253" y="194"/>
                    <a:pt x="313" y="194"/>
                    <a:pt x="313" y="134"/>
                  </a:cubicBezTo>
                  <a:lnTo>
                    <a:pt x="447" y="134"/>
                  </a:lnTo>
                  <a:lnTo>
                    <a:pt x="447" y="60"/>
                  </a:lnTo>
                  <a:cubicBezTo>
                    <a:pt x="447" y="0"/>
                    <a:pt x="373" y="0"/>
                    <a:pt x="313"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
            <p:cNvSpPr/>
            <p:nvPr/>
          </p:nvSpPr>
          <p:spPr>
            <a:xfrm>
              <a:off x="3871557" y="4459023"/>
              <a:ext cx="10413" cy="7380"/>
            </a:xfrm>
            <a:custGeom>
              <a:avLst/>
              <a:gdLst/>
              <a:ahLst/>
              <a:cxnLst/>
              <a:rect l="l" t="t" r="r" b="b"/>
              <a:pathLst>
                <a:path w="254" h="180" extrusionOk="0">
                  <a:moveTo>
                    <a:pt x="135" y="1"/>
                  </a:moveTo>
                  <a:cubicBezTo>
                    <a:pt x="75" y="1"/>
                    <a:pt x="1" y="60"/>
                    <a:pt x="1" y="60"/>
                  </a:cubicBezTo>
                  <a:cubicBezTo>
                    <a:pt x="1" y="120"/>
                    <a:pt x="1" y="120"/>
                    <a:pt x="75" y="179"/>
                  </a:cubicBezTo>
                  <a:lnTo>
                    <a:pt x="194" y="179"/>
                  </a:lnTo>
                  <a:lnTo>
                    <a:pt x="194" y="120"/>
                  </a:lnTo>
                  <a:lnTo>
                    <a:pt x="254" y="120"/>
                  </a:lnTo>
                  <a:lnTo>
                    <a:pt x="254" y="60"/>
                  </a:lnTo>
                  <a:lnTo>
                    <a:pt x="194"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
            <p:cNvSpPr/>
            <p:nvPr/>
          </p:nvSpPr>
          <p:spPr>
            <a:xfrm>
              <a:off x="3899640" y="4435819"/>
              <a:ext cx="7995" cy="7995"/>
            </a:xfrm>
            <a:custGeom>
              <a:avLst/>
              <a:gdLst/>
              <a:ahLst/>
              <a:cxnLst/>
              <a:rect l="l" t="t" r="r" b="b"/>
              <a:pathLst>
                <a:path w="195" h="195" extrusionOk="0">
                  <a:moveTo>
                    <a:pt x="135" y="1"/>
                  </a:moveTo>
                  <a:cubicBezTo>
                    <a:pt x="60" y="1"/>
                    <a:pt x="60" y="75"/>
                    <a:pt x="60" y="75"/>
                  </a:cubicBezTo>
                  <a:cubicBezTo>
                    <a:pt x="1" y="135"/>
                    <a:pt x="1" y="135"/>
                    <a:pt x="60" y="194"/>
                  </a:cubicBezTo>
                  <a:lnTo>
                    <a:pt x="194" y="194"/>
                  </a:lnTo>
                  <a:lnTo>
                    <a:pt x="194" y="75"/>
                  </a:lnTo>
                  <a:lnTo>
                    <a:pt x="135" y="75"/>
                  </a:lnTo>
                  <a:lnTo>
                    <a:pt x="135" y="1"/>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
            <p:cNvSpPr/>
            <p:nvPr/>
          </p:nvSpPr>
          <p:spPr>
            <a:xfrm>
              <a:off x="3798253" y="4166475"/>
              <a:ext cx="25090" cy="7380"/>
            </a:xfrm>
            <a:custGeom>
              <a:avLst/>
              <a:gdLst/>
              <a:ahLst/>
              <a:cxnLst/>
              <a:rect l="l" t="t" r="r" b="b"/>
              <a:pathLst>
                <a:path w="612" h="180" extrusionOk="0">
                  <a:moveTo>
                    <a:pt x="299" y="1"/>
                  </a:moveTo>
                  <a:cubicBezTo>
                    <a:pt x="180" y="1"/>
                    <a:pt x="120" y="60"/>
                    <a:pt x="1" y="120"/>
                  </a:cubicBezTo>
                  <a:cubicBezTo>
                    <a:pt x="1" y="120"/>
                    <a:pt x="1" y="180"/>
                    <a:pt x="60" y="180"/>
                  </a:cubicBezTo>
                  <a:lnTo>
                    <a:pt x="299" y="180"/>
                  </a:lnTo>
                  <a:cubicBezTo>
                    <a:pt x="373" y="180"/>
                    <a:pt x="433" y="120"/>
                    <a:pt x="433" y="120"/>
                  </a:cubicBezTo>
                  <a:cubicBezTo>
                    <a:pt x="492" y="120"/>
                    <a:pt x="552" y="120"/>
                    <a:pt x="552" y="60"/>
                  </a:cubicBezTo>
                  <a:lnTo>
                    <a:pt x="612" y="60"/>
                  </a:lnTo>
                  <a:cubicBezTo>
                    <a:pt x="612" y="1"/>
                    <a:pt x="552" y="1"/>
                    <a:pt x="552"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
            <p:cNvSpPr/>
            <p:nvPr/>
          </p:nvSpPr>
          <p:spPr>
            <a:xfrm>
              <a:off x="3724376" y="4181766"/>
              <a:ext cx="28124" cy="11151"/>
            </a:xfrm>
            <a:custGeom>
              <a:avLst/>
              <a:gdLst/>
              <a:ahLst/>
              <a:cxnLst/>
              <a:rect l="l" t="t" r="r" b="b"/>
              <a:pathLst>
                <a:path w="686" h="272" extrusionOk="0">
                  <a:moveTo>
                    <a:pt x="432" y="0"/>
                  </a:moveTo>
                  <a:cubicBezTo>
                    <a:pt x="373" y="60"/>
                    <a:pt x="373" y="60"/>
                    <a:pt x="313" y="60"/>
                  </a:cubicBezTo>
                  <a:cubicBezTo>
                    <a:pt x="179" y="60"/>
                    <a:pt x="60" y="119"/>
                    <a:pt x="0" y="179"/>
                  </a:cubicBezTo>
                  <a:lnTo>
                    <a:pt x="0" y="239"/>
                  </a:lnTo>
                  <a:cubicBezTo>
                    <a:pt x="40" y="263"/>
                    <a:pt x="80" y="272"/>
                    <a:pt x="120" y="272"/>
                  </a:cubicBezTo>
                  <a:cubicBezTo>
                    <a:pt x="201" y="272"/>
                    <a:pt x="283" y="239"/>
                    <a:pt x="373" y="239"/>
                  </a:cubicBezTo>
                  <a:cubicBezTo>
                    <a:pt x="373" y="239"/>
                    <a:pt x="432" y="179"/>
                    <a:pt x="492" y="179"/>
                  </a:cubicBezTo>
                  <a:cubicBezTo>
                    <a:pt x="551" y="179"/>
                    <a:pt x="611" y="119"/>
                    <a:pt x="611" y="119"/>
                  </a:cubicBezTo>
                  <a:lnTo>
                    <a:pt x="686" y="60"/>
                  </a:lnTo>
                  <a:lnTo>
                    <a:pt x="611"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
            <p:cNvSpPr/>
            <p:nvPr/>
          </p:nvSpPr>
          <p:spPr>
            <a:xfrm>
              <a:off x="3749425" y="4204355"/>
              <a:ext cx="20786" cy="10413"/>
            </a:xfrm>
            <a:custGeom>
              <a:avLst/>
              <a:gdLst/>
              <a:ahLst/>
              <a:cxnLst/>
              <a:rect l="l" t="t" r="r" b="b"/>
              <a:pathLst>
                <a:path w="507" h="254" extrusionOk="0">
                  <a:moveTo>
                    <a:pt x="372" y="0"/>
                  </a:moveTo>
                  <a:cubicBezTo>
                    <a:pt x="313" y="60"/>
                    <a:pt x="253" y="60"/>
                    <a:pt x="253" y="60"/>
                  </a:cubicBezTo>
                  <a:cubicBezTo>
                    <a:pt x="194" y="60"/>
                    <a:pt x="75" y="135"/>
                    <a:pt x="75" y="194"/>
                  </a:cubicBezTo>
                  <a:lnTo>
                    <a:pt x="0" y="254"/>
                  </a:lnTo>
                  <a:lnTo>
                    <a:pt x="313" y="254"/>
                  </a:lnTo>
                  <a:cubicBezTo>
                    <a:pt x="313" y="194"/>
                    <a:pt x="372" y="194"/>
                    <a:pt x="372" y="194"/>
                  </a:cubicBezTo>
                  <a:cubicBezTo>
                    <a:pt x="447" y="194"/>
                    <a:pt x="447" y="135"/>
                    <a:pt x="507" y="135"/>
                  </a:cubicBezTo>
                  <a:lnTo>
                    <a:pt x="507" y="60"/>
                  </a:lnTo>
                  <a:cubicBezTo>
                    <a:pt x="447" y="0"/>
                    <a:pt x="372" y="0"/>
                    <a:pt x="372"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
            <p:cNvSpPr/>
            <p:nvPr/>
          </p:nvSpPr>
          <p:spPr>
            <a:xfrm>
              <a:off x="3800713" y="4201896"/>
              <a:ext cx="20212" cy="10454"/>
            </a:xfrm>
            <a:custGeom>
              <a:avLst/>
              <a:gdLst/>
              <a:ahLst/>
              <a:cxnLst/>
              <a:rect l="l" t="t" r="r" b="b"/>
              <a:pathLst>
                <a:path w="493" h="255" extrusionOk="0">
                  <a:moveTo>
                    <a:pt x="179" y="1"/>
                  </a:moveTo>
                  <a:cubicBezTo>
                    <a:pt x="120" y="60"/>
                    <a:pt x="60" y="60"/>
                    <a:pt x="0" y="120"/>
                  </a:cubicBezTo>
                  <a:lnTo>
                    <a:pt x="0" y="195"/>
                  </a:lnTo>
                  <a:cubicBezTo>
                    <a:pt x="0" y="195"/>
                    <a:pt x="0" y="254"/>
                    <a:pt x="60" y="254"/>
                  </a:cubicBezTo>
                  <a:cubicBezTo>
                    <a:pt x="120" y="254"/>
                    <a:pt x="179" y="195"/>
                    <a:pt x="239" y="195"/>
                  </a:cubicBezTo>
                  <a:cubicBezTo>
                    <a:pt x="313" y="195"/>
                    <a:pt x="313" y="195"/>
                    <a:pt x="373" y="120"/>
                  </a:cubicBezTo>
                  <a:cubicBezTo>
                    <a:pt x="373" y="120"/>
                    <a:pt x="432" y="120"/>
                    <a:pt x="432" y="60"/>
                  </a:cubicBezTo>
                  <a:lnTo>
                    <a:pt x="492" y="60"/>
                  </a:lnTo>
                  <a:cubicBezTo>
                    <a:pt x="492" y="60"/>
                    <a:pt x="492" y="1"/>
                    <a:pt x="432" y="1"/>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
            <p:cNvSpPr/>
            <p:nvPr/>
          </p:nvSpPr>
          <p:spPr>
            <a:xfrm>
              <a:off x="3691373" y="4212923"/>
              <a:ext cx="20212" cy="12217"/>
            </a:xfrm>
            <a:custGeom>
              <a:avLst/>
              <a:gdLst/>
              <a:ahLst/>
              <a:cxnLst/>
              <a:rect l="l" t="t" r="r" b="b"/>
              <a:pathLst>
                <a:path w="493" h="298" extrusionOk="0">
                  <a:moveTo>
                    <a:pt x="410" y="0"/>
                  </a:moveTo>
                  <a:cubicBezTo>
                    <a:pt x="388" y="0"/>
                    <a:pt x="373" y="15"/>
                    <a:pt x="373" y="45"/>
                  </a:cubicBezTo>
                  <a:lnTo>
                    <a:pt x="239" y="45"/>
                  </a:lnTo>
                  <a:cubicBezTo>
                    <a:pt x="180" y="104"/>
                    <a:pt x="60" y="104"/>
                    <a:pt x="60" y="223"/>
                  </a:cubicBezTo>
                  <a:lnTo>
                    <a:pt x="1" y="223"/>
                  </a:lnTo>
                  <a:lnTo>
                    <a:pt x="60" y="298"/>
                  </a:lnTo>
                  <a:cubicBezTo>
                    <a:pt x="180" y="298"/>
                    <a:pt x="239" y="223"/>
                    <a:pt x="299" y="223"/>
                  </a:cubicBezTo>
                  <a:cubicBezTo>
                    <a:pt x="299" y="164"/>
                    <a:pt x="373" y="164"/>
                    <a:pt x="373" y="164"/>
                  </a:cubicBezTo>
                  <a:cubicBezTo>
                    <a:pt x="433" y="164"/>
                    <a:pt x="492" y="104"/>
                    <a:pt x="492" y="104"/>
                  </a:cubicBezTo>
                  <a:lnTo>
                    <a:pt x="492" y="45"/>
                  </a:lnTo>
                  <a:cubicBezTo>
                    <a:pt x="463" y="15"/>
                    <a:pt x="433" y="0"/>
                    <a:pt x="410"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
            <p:cNvSpPr/>
            <p:nvPr/>
          </p:nvSpPr>
          <p:spPr>
            <a:xfrm>
              <a:off x="3739627" y="4240391"/>
              <a:ext cx="25090" cy="12258"/>
            </a:xfrm>
            <a:custGeom>
              <a:avLst/>
              <a:gdLst/>
              <a:ahLst/>
              <a:cxnLst/>
              <a:rect l="l" t="t" r="r" b="b"/>
              <a:pathLst>
                <a:path w="612" h="299" extrusionOk="0">
                  <a:moveTo>
                    <a:pt x="239" y="0"/>
                  </a:moveTo>
                  <a:cubicBezTo>
                    <a:pt x="179" y="60"/>
                    <a:pt x="60" y="120"/>
                    <a:pt x="1" y="179"/>
                  </a:cubicBezTo>
                  <a:lnTo>
                    <a:pt x="1" y="239"/>
                  </a:lnTo>
                  <a:lnTo>
                    <a:pt x="60" y="298"/>
                  </a:lnTo>
                  <a:cubicBezTo>
                    <a:pt x="179" y="239"/>
                    <a:pt x="239" y="239"/>
                    <a:pt x="314" y="179"/>
                  </a:cubicBezTo>
                  <a:lnTo>
                    <a:pt x="492" y="120"/>
                  </a:lnTo>
                  <a:lnTo>
                    <a:pt x="611" y="120"/>
                  </a:lnTo>
                  <a:lnTo>
                    <a:pt x="611" y="60"/>
                  </a:lnTo>
                  <a:lnTo>
                    <a:pt x="611"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
            <p:cNvSpPr/>
            <p:nvPr/>
          </p:nvSpPr>
          <p:spPr>
            <a:xfrm>
              <a:off x="3759798" y="4278271"/>
              <a:ext cx="23246" cy="10413"/>
            </a:xfrm>
            <a:custGeom>
              <a:avLst/>
              <a:gdLst/>
              <a:ahLst/>
              <a:cxnLst/>
              <a:rect l="l" t="t" r="r" b="b"/>
              <a:pathLst>
                <a:path w="567" h="254" extrusionOk="0">
                  <a:moveTo>
                    <a:pt x="254" y="0"/>
                  </a:moveTo>
                  <a:cubicBezTo>
                    <a:pt x="194" y="60"/>
                    <a:pt x="60" y="119"/>
                    <a:pt x="60" y="194"/>
                  </a:cubicBezTo>
                  <a:lnTo>
                    <a:pt x="0" y="194"/>
                  </a:lnTo>
                  <a:cubicBezTo>
                    <a:pt x="0" y="253"/>
                    <a:pt x="60" y="253"/>
                    <a:pt x="60" y="253"/>
                  </a:cubicBezTo>
                  <a:cubicBezTo>
                    <a:pt x="194" y="253"/>
                    <a:pt x="254" y="253"/>
                    <a:pt x="313" y="194"/>
                  </a:cubicBezTo>
                  <a:cubicBezTo>
                    <a:pt x="373" y="194"/>
                    <a:pt x="373" y="194"/>
                    <a:pt x="432" y="119"/>
                  </a:cubicBezTo>
                  <a:cubicBezTo>
                    <a:pt x="492" y="119"/>
                    <a:pt x="492" y="119"/>
                    <a:pt x="566" y="60"/>
                  </a:cubicBezTo>
                  <a:lnTo>
                    <a:pt x="566"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
            <p:cNvSpPr/>
            <p:nvPr/>
          </p:nvSpPr>
          <p:spPr>
            <a:xfrm>
              <a:off x="3698711" y="4270933"/>
              <a:ext cx="23246" cy="9798"/>
            </a:xfrm>
            <a:custGeom>
              <a:avLst/>
              <a:gdLst/>
              <a:ahLst/>
              <a:cxnLst/>
              <a:rect l="l" t="t" r="r" b="b"/>
              <a:pathLst>
                <a:path w="567" h="239" extrusionOk="0">
                  <a:moveTo>
                    <a:pt x="373" y="0"/>
                  </a:moveTo>
                  <a:cubicBezTo>
                    <a:pt x="313" y="0"/>
                    <a:pt x="313" y="0"/>
                    <a:pt x="254" y="60"/>
                  </a:cubicBezTo>
                  <a:cubicBezTo>
                    <a:pt x="194" y="60"/>
                    <a:pt x="60" y="119"/>
                    <a:pt x="1" y="179"/>
                  </a:cubicBezTo>
                  <a:lnTo>
                    <a:pt x="1" y="239"/>
                  </a:lnTo>
                  <a:lnTo>
                    <a:pt x="60" y="239"/>
                  </a:lnTo>
                  <a:cubicBezTo>
                    <a:pt x="120" y="239"/>
                    <a:pt x="254" y="239"/>
                    <a:pt x="313" y="179"/>
                  </a:cubicBezTo>
                  <a:cubicBezTo>
                    <a:pt x="373" y="179"/>
                    <a:pt x="373" y="179"/>
                    <a:pt x="433" y="119"/>
                  </a:cubicBezTo>
                  <a:cubicBezTo>
                    <a:pt x="433" y="119"/>
                    <a:pt x="492" y="119"/>
                    <a:pt x="567" y="60"/>
                  </a:cubicBezTo>
                  <a:cubicBezTo>
                    <a:pt x="567" y="0"/>
                    <a:pt x="567" y="0"/>
                    <a:pt x="492" y="0"/>
                  </a:cubicBez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
            <p:cNvSpPr/>
            <p:nvPr/>
          </p:nvSpPr>
          <p:spPr>
            <a:xfrm>
              <a:off x="3688339" y="4242851"/>
              <a:ext cx="18367" cy="9798"/>
            </a:xfrm>
            <a:custGeom>
              <a:avLst/>
              <a:gdLst/>
              <a:ahLst/>
              <a:cxnLst/>
              <a:rect l="l" t="t" r="r" b="b"/>
              <a:pathLst>
                <a:path w="448" h="239" extrusionOk="0">
                  <a:moveTo>
                    <a:pt x="254" y="0"/>
                  </a:moveTo>
                  <a:lnTo>
                    <a:pt x="194" y="60"/>
                  </a:lnTo>
                  <a:cubicBezTo>
                    <a:pt x="134" y="60"/>
                    <a:pt x="75" y="119"/>
                    <a:pt x="0" y="119"/>
                  </a:cubicBezTo>
                  <a:lnTo>
                    <a:pt x="0" y="179"/>
                  </a:lnTo>
                  <a:cubicBezTo>
                    <a:pt x="0" y="179"/>
                    <a:pt x="0" y="238"/>
                    <a:pt x="75" y="238"/>
                  </a:cubicBezTo>
                  <a:cubicBezTo>
                    <a:pt x="134" y="238"/>
                    <a:pt x="194" y="238"/>
                    <a:pt x="254" y="179"/>
                  </a:cubicBezTo>
                  <a:lnTo>
                    <a:pt x="313" y="179"/>
                  </a:lnTo>
                  <a:cubicBezTo>
                    <a:pt x="373" y="179"/>
                    <a:pt x="373" y="119"/>
                    <a:pt x="447" y="119"/>
                  </a:cubicBezTo>
                  <a:lnTo>
                    <a:pt x="447" y="60"/>
                  </a:lnTo>
                  <a:lnTo>
                    <a:pt x="373" y="0"/>
                  </a:lnTo>
                  <a:close/>
                </a:path>
              </a:pathLst>
            </a:custGeom>
            <a:solidFill>
              <a:srgbClr val="832B1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560" name="Google Shape;560;p2"/>
          <p:cNvSpPr txBox="1">
            <a:spLocks noGrp="1"/>
          </p:cNvSpPr>
          <p:nvPr>
            <p:ph type="subTitle" idx="1"/>
          </p:nvPr>
        </p:nvSpPr>
        <p:spPr>
          <a:xfrm>
            <a:off x="5041244" y="4200018"/>
            <a:ext cx="2133322" cy="571332"/>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2800"/>
              <a:buFont typeface="Montserrat"/>
              <a:buNone/>
              <a:defRPr b="1">
                <a:solidFill>
                  <a:schemeClr val="accen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61" name="Google Shape;561;p2"/>
          <p:cNvSpPr txBox="1">
            <a:spLocks noGrp="1"/>
          </p:cNvSpPr>
          <p:nvPr>
            <p:ph type="ctrTitle"/>
          </p:nvPr>
        </p:nvSpPr>
        <p:spPr>
          <a:xfrm>
            <a:off x="2485376" y="1722665"/>
            <a:ext cx="7245057" cy="224412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666" b="1">
                <a:latin typeface="Pangolin"/>
                <a:ea typeface="Pangolin"/>
                <a:cs typeface="Pangolin"/>
                <a:sym typeface="Pangolin"/>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367894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562"/>
        <p:cNvGrpSpPr/>
        <p:nvPr/>
      </p:nvGrpSpPr>
      <p:grpSpPr>
        <a:xfrm>
          <a:off x="0" y="0"/>
          <a:ext cx="0" cy="0"/>
          <a:chOff x="0" y="0"/>
          <a:chExt cx="0" cy="0"/>
        </a:xfrm>
      </p:grpSpPr>
      <p:sp>
        <p:nvSpPr>
          <p:cNvPr id="563" name="Google Shape;563;p3"/>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3"/>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3"/>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3"/>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3"/>
          <p:cNvSpPr txBox="1">
            <a:spLocks noGrp="1"/>
          </p:cNvSpPr>
          <p:nvPr>
            <p:ph type="title"/>
          </p:nvPr>
        </p:nvSpPr>
        <p:spPr>
          <a:xfrm>
            <a:off x="1295498" y="1626877"/>
            <a:ext cx="4253446" cy="1333909"/>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sz="5333" b="1"/>
            </a:lvl1pPr>
            <a:lvl2pPr lvl="1">
              <a:spcBef>
                <a:spcPts val="0"/>
              </a:spcBef>
              <a:spcAft>
                <a:spcPts val="0"/>
              </a:spcAft>
              <a:buSzPts val="2800"/>
              <a:buNone/>
              <a:defRPr>
                <a:latin typeface="Montserrat Alternates"/>
                <a:ea typeface="Montserrat Alternates"/>
                <a:cs typeface="Montserrat Alternates"/>
                <a:sym typeface="Montserrat Alternates"/>
              </a:defRPr>
            </a:lvl2pPr>
            <a:lvl3pPr lvl="2">
              <a:spcBef>
                <a:spcPts val="0"/>
              </a:spcBef>
              <a:spcAft>
                <a:spcPts val="0"/>
              </a:spcAft>
              <a:buSzPts val="2800"/>
              <a:buNone/>
              <a:defRPr>
                <a:latin typeface="Montserrat Alternates"/>
                <a:ea typeface="Montserrat Alternates"/>
                <a:cs typeface="Montserrat Alternates"/>
                <a:sym typeface="Montserrat Alternates"/>
              </a:defRPr>
            </a:lvl3pPr>
            <a:lvl4pPr lvl="3">
              <a:spcBef>
                <a:spcPts val="0"/>
              </a:spcBef>
              <a:spcAft>
                <a:spcPts val="0"/>
              </a:spcAft>
              <a:buSzPts val="2800"/>
              <a:buNone/>
              <a:defRPr>
                <a:latin typeface="Montserrat Alternates"/>
                <a:ea typeface="Montserrat Alternates"/>
                <a:cs typeface="Montserrat Alternates"/>
                <a:sym typeface="Montserrat Alternates"/>
              </a:defRPr>
            </a:lvl4pPr>
            <a:lvl5pPr lvl="4">
              <a:spcBef>
                <a:spcPts val="0"/>
              </a:spcBef>
              <a:spcAft>
                <a:spcPts val="0"/>
              </a:spcAft>
              <a:buSzPts val="2800"/>
              <a:buNone/>
              <a:defRPr>
                <a:latin typeface="Montserrat Alternates"/>
                <a:ea typeface="Montserrat Alternates"/>
                <a:cs typeface="Montserrat Alternates"/>
                <a:sym typeface="Montserrat Alternates"/>
              </a:defRPr>
            </a:lvl5pPr>
            <a:lvl6pPr lvl="5">
              <a:spcBef>
                <a:spcPts val="0"/>
              </a:spcBef>
              <a:spcAft>
                <a:spcPts val="0"/>
              </a:spcAft>
              <a:buSzPts val="2800"/>
              <a:buNone/>
              <a:defRPr>
                <a:latin typeface="Montserrat Alternates"/>
                <a:ea typeface="Montserrat Alternates"/>
                <a:cs typeface="Montserrat Alternates"/>
                <a:sym typeface="Montserrat Alternates"/>
              </a:defRPr>
            </a:lvl6pPr>
            <a:lvl7pPr lvl="6">
              <a:spcBef>
                <a:spcPts val="0"/>
              </a:spcBef>
              <a:spcAft>
                <a:spcPts val="0"/>
              </a:spcAft>
              <a:buSzPts val="2800"/>
              <a:buNone/>
              <a:defRPr>
                <a:latin typeface="Montserrat Alternates"/>
                <a:ea typeface="Montserrat Alternates"/>
                <a:cs typeface="Montserrat Alternates"/>
                <a:sym typeface="Montserrat Alternates"/>
              </a:defRPr>
            </a:lvl7pPr>
            <a:lvl8pPr lvl="7">
              <a:spcBef>
                <a:spcPts val="0"/>
              </a:spcBef>
              <a:spcAft>
                <a:spcPts val="0"/>
              </a:spcAft>
              <a:buSzPts val="2800"/>
              <a:buNone/>
              <a:defRPr>
                <a:latin typeface="Montserrat Alternates"/>
                <a:ea typeface="Montserrat Alternates"/>
                <a:cs typeface="Montserrat Alternates"/>
                <a:sym typeface="Montserrat Alternates"/>
              </a:defRPr>
            </a:lvl8pPr>
            <a:lvl9pPr lvl="8">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623" name="Google Shape;623;p3"/>
          <p:cNvSpPr txBox="1">
            <a:spLocks noGrp="1"/>
          </p:cNvSpPr>
          <p:nvPr>
            <p:ph type="subTitle" idx="1"/>
          </p:nvPr>
        </p:nvSpPr>
        <p:spPr>
          <a:xfrm>
            <a:off x="1295498" y="2770142"/>
            <a:ext cx="2450881" cy="991029"/>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666" b="1"/>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39186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4"/>
        <p:cNvGrpSpPr/>
        <p:nvPr/>
      </p:nvGrpSpPr>
      <p:grpSpPr>
        <a:xfrm>
          <a:off x="0" y="0"/>
          <a:ext cx="0" cy="0"/>
          <a:chOff x="0" y="0"/>
          <a:chExt cx="0" cy="0"/>
        </a:xfrm>
      </p:grpSpPr>
      <p:sp>
        <p:nvSpPr>
          <p:cNvPr id="625" name="Google Shape;625;p4"/>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4"/>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4"/>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4"/>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4"/>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4"/>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4"/>
          <p:cNvSpPr/>
          <p:nvPr/>
        </p:nvSpPr>
        <p:spPr>
          <a:xfrm>
            <a:off x="9655572" y="931877"/>
            <a:ext cx="26075" cy="44224"/>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4"/>
          <p:cNvSpPr/>
          <p:nvPr/>
        </p:nvSpPr>
        <p:spPr>
          <a:xfrm>
            <a:off x="971009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4"/>
          <p:cNvSpPr/>
          <p:nvPr/>
        </p:nvSpPr>
        <p:spPr>
          <a:xfrm>
            <a:off x="9781999"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4"/>
          <p:cNvSpPr/>
          <p:nvPr/>
        </p:nvSpPr>
        <p:spPr>
          <a:xfrm>
            <a:off x="9777009" y="1078072"/>
            <a:ext cx="26075" cy="4181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4"/>
          <p:cNvSpPr/>
          <p:nvPr/>
        </p:nvSpPr>
        <p:spPr>
          <a:xfrm>
            <a:off x="9846418" y="1006847"/>
            <a:ext cx="23581" cy="64110"/>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4"/>
          <p:cNvSpPr/>
          <p:nvPr/>
        </p:nvSpPr>
        <p:spPr>
          <a:xfrm>
            <a:off x="9911462" y="926927"/>
            <a:ext cx="22957" cy="54375"/>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4"/>
          <p:cNvSpPr/>
          <p:nvPr/>
        </p:nvSpPr>
        <p:spPr>
          <a:xfrm>
            <a:off x="9905278"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4"/>
          <p:cNvSpPr/>
          <p:nvPr/>
        </p:nvSpPr>
        <p:spPr>
          <a:xfrm>
            <a:off x="9936873"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4"/>
          <p:cNvSpPr/>
          <p:nvPr/>
        </p:nvSpPr>
        <p:spPr>
          <a:xfrm>
            <a:off x="9851992"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4"/>
          <p:cNvSpPr/>
          <p:nvPr/>
        </p:nvSpPr>
        <p:spPr>
          <a:xfrm>
            <a:off x="9704521" y="1124584"/>
            <a:ext cx="26075" cy="26917"/>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4"/>
          <p:cNvSpPr/>
          <p:nvPr/>
        </p:nvSpPr>
        <p:spPr>
          <a:xfrm>
            <a:off x="6234396" y="931877"/>
            <a:ext cx="25451" cy="44224"/>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4"/>
          <p:cNvSpPr/>
          <p:nvPr/>
        </p:nvSpPr>
        <p:spPr>
          <a:xfrm>
            <a:off x="6288294" y="995489"/>
            <a:ext cx="26075" cy="5000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4"/>
          <p:cNvSpPr/>
          <p:nvPr/>
        </p:nvSpPr>
        <p:spPr>
          <a:xfrm>
            <a:off x="6358328" y="935997"/>
            <a:ext cx="25451" cy="49674"/>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4"/>
          <p:cNvSpPr/>
          <p:nvPr/>
        </p:nvSpPr>
        <p:spPr>
          <a:xfrm>
            <a:off x="6355833" y="1078072"/>
            <a:ext cx="25451" cy="4181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4"/>
          <p:cNvSpPr/>
          <p:nvPr/>
        </p:nvSpPr>
        <p:spPr>
          <a:xfrm>
            <a:off x="6422747" y="1006847"/>
            <a:ext cx="26075" cy="64110"/>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4"/>
          <p:cNvSpPr/>
          <p:nvPr/>
        </p:nvSpPr>
        <p:spPr>
          <a:xfrm>
            <a:off x="6487209" y="926927"/>
            <a:ext cx="26034" cy="54375"/>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4"/>
          <p:cNvSpPr/>
          <p:nvPr/>
        </p:nvSpPr>
        <p:spPr>
          <a:xfrm>
            <a:off x="6585065" y="903422"/>
            <a:ext cx="26075" cy="5408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4"/>
          <p:cNvSpPr/>
          <p:nvPr/>
        </p:nvSpPr>
        <p:spPr>
          <a:xfrm>
            <a:off x="6515697" y="1034554"/>
            <a:ext cx="26075" cy="51879"/>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4"/>
          <p:cNvSpPr/>
          <p:nvPr/>
        </p:nvSpPr>
        <p:spPr>
          <a:xfrm>
            <a:off x="6430192" y="1145717"/>
            <a:ext cx="26075" cy="32034"/>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4"/>
          <p:cNvSpPr/>
          <p:nvPr/>
        </p:nvSpPr>
        <p:spPr>
          <a:xfrm>
            <a:off x="6283345" y="1124584"/>
            <a:ext cx="26075" cy="26917"/>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4"/>
          <p:cNvSpPr/>
          <p:nvPr/>
        </p:nvSpPr>
        <p:spPr>
          <a:xfrm>
            <a:off x="7065240" y="931877"/>
            <a:ext cx="26075" cy="44224"/>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4"/>
          <p:cNvSpPr/>
          <p:nvPr/>
        </p:nvSpPr>
        <p:spPr>
          <a:xfrm>
            <a:off x="7119762" y="995489"/>
            <a:ext cx="26075" cy="5000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4"/>
          <p:cNvSpPr/>
          <p:nvPr/>
        </p:nvSpPr>
        <p:spPr>
          <a:xfrm>
            <a:off x="7189130" y="935997"/>
            <a:ext cx="26075" cy="49674"/>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4"/>
          <p:cNvSpPr/>
          <p:nvPr/>
        </p:nvSpPr>
        <p:spPr>
          <a:xfrm>
            <a:off x="7186676" y="1078072"/>
            <a:ext cx="26075" cy="4181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4"/>
          <p:cNvSpPr/>
          <p:nvPr/>
        </p:nvSpPr>
        <p:spPr>
          <a:xfrm>
            <a:off x="7256669" y="1006847"/>
            <a:ext cx="22998" cy="64110"/>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4"/>
          <p:cNvSpPr/>
          <p:nvPr/>
        </p:nvSpPr>
        <p:spPr>
          <a:xfrm>
            <a:off x="7318635" y="926927"/>
            <a:ext cx="25451" cy="54375"/>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4"/>
          <p:cNvSpPr/>
          <p:nvPr/>
        </p:nvSpPr>
        <p:spPr>
          <a:xfrm>
            <a:off x="7416533" y="903422"/>
            <a:ext cx="26075" cy="5408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4"/>
          <p:cNvSpPr/>
          <p:nvPr/>
        </p:nvSpPr>
        <p:spPr>
          <a:xfrm>
            <a:off x="7347123" y="1034554"/>
            <a:ext cx="25451" cy="51879"/>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4"/>
          <p:cNvSpPr/>
          <p:nvPr/>
        </p:nvSpPr>
        <p:spPr>
          <a:xfrm>
            <a:off x="7261659" y="1145717"/>
            <a:ext cx="26034" cy="32034"/>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4"/>
          <p:cNvSpPr/>
          <p:nvPr/>
        </p:nvSpPr>
        <p:spPr>
          <a:xfrm>
            <a:off x="7114812" y="1124584"/>
            <a:ext cx="25451" cy="26917"/>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4"/>
          <p:cNvSpPr/>
          <p:nvPr/>
        </p:nvSpPr>
        <p:spPr>
          <a:xfrm>
            <a:off x="7998293" y="931877"/>
            <a:ext cx="26034" cy="44224"/>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4"/>
          <p:cNvSpPr/>
          <p:nvPr/>
        </p:nvSpPr>
        <p:spPr>
          <a:xfrm>
            <a:off x="805277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4"/>
          <p:cNvSpPr/>
          <p:nvPr/>
        </p:nvSpPr>
        <p:spPr>
          <a:xfrm>
            <a:off x="8124678"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4"/>
          <p:cNvSpPr/>
          <p:nvPr/>
        </p:nvSpPr>
        <p:spPr>
          <a:xfrm>
            <a:off x="8119689" y="1078072"/>
            <a:ext cx="26075" cy="4181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4"/>
          <p:cNvSpPr/>
          <p:nvPr/>
        </p:nvSpPr>
        <p:spPr>
          <a:xfrm>
            <a:off x="8189098" y="1006847"/>
            <a:ext cx="23581" cy="64110"/>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4"/>
          <p:cNvSpPr/>
          <p:nvPr/>
        </p:nvSpPr>
        <p:spPr>
          <a:xfrm>
            <a:off x="8251064" y="926927"/>
            <a:ext cx="26034" cy="54375"/>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4"/>
          <p:cNvSpPr/>
          <p:nvPr/>
        </p:nvSpPr>
        <p:spPr>
          <a:xfrm>
            <a:off x="8247959" y="903422"/>
            <a:ext cx="25451" cy="5408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4"/>
          <p:cNvSpPr/>
          <p:nvPr/>
        </p:nvSpPr>
        <p:spPr>
          <a:xfrm>
            <a:off x="8279552"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4"/>
          <p:cNvSpPr/>
          <p:nvPr/>
        </p:nvSpPr>
        <p:spPr>
          <a:xfrm>
            <a:off x="8194671"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4"/>
          <p:cNvSpPr/>
          <p:nvPr/>
        </p:nvSpPr>
        <p:spPr>
          <a:xfrm>
            <a:off x="8047201" y="1124584"/>
            <a:ext cx="26075" cy="26917"/>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4"/>
          <p:cNvSpPr/>
          <p:nvPr/>
        </p:nvSpPr>
        <p:spPr>
          <a:xfrm>
            <a:off x="8834668" y="931877"/>
            <a:ext cx="26075" cy="44224"/>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4"/>
          <p:cNvSpPr/>
          <p:nvPr/>
        </p:nvSpPr>
        <p:spPr>
          <a:xfrm>
            <a:off x="8889190" y="995489"/>
            <a:ext cx="25451" cy="5000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4"/>
          <p:cNvSpPr/>
          <p:nvPr/>
        </p:nvSpPr>
        <p:spPr>
          <a:xfrm>
            <a:off x="8961053" y="935997"/>
            <a:ext cx="23581" cy="49674"/>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4"/>
          <p:cNvSpPr/>
          <p:nvPr/>
        </p:nvSpPr>
        <p:spPr>
          <a:xfrm>
            <a:off x="8956106" y="1078072"/>
            <a:ext cx="26075" cy="4181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4"/>
          <p:cNvSpPr/>
          <p:nvPr/>
        </p:nvSpPr>
        <p:spPr>
          <a:xfrm>
            <a:off x="9025514"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4"/>
          <p:cNvSpPr/>
          <p:nvPr/>
        </p:nvSpPr>
        <p:spPr>
          <a:xfrm>
            <a:off x="9090559" y="926927"/>
            <a:ext cx="25451" cy="54375"/>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4"/>
          <p:cNvSpPr/>
          <p:nvPr/>
        </p:nvSpPr>
        <p:spPr>
          <a:xfrm>
            <a:off x="908437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4"/>
          <p:cNvSpPr/>
          <p:nvPr/>
        </p:nvSpPr>
        <p:spPr>
          <a:xfrm>
            <a:off x="9115968" y="1034554"/>
            <a:ext cx="26034" cy="51879"/>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4"/>
          <p:cNvSpPr/>
          <p:nvPr/>
        </p:nvSpPr>
        <p:spPr>
          <a:xfrm>
            <a:off x="9031088" y="1145717"/>
            <a:ext cx="25451" cy="32034"/>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4"/>
          <p:cNvSpPr/>
          <p:nvPr/>
        </p:nvSpPr>
        <p:spPr>
          <a:xfrm>
            <a:off x="888361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4"/>
          <p:cNvSpPr/>
          <p:nvPr/>
        </p:nvSpPr>
        <p:spPr>
          <a:xfrm>
            <a:off x="10491987" y="931877"/>
            <a:ext cx="28530" cy="44224"/>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4"/>
          <p:cNvSpPr/>
          <p:nvPr/>
        </p:nvSpPr>
        <p:spPr>
          <a:xfrm>
            <a:off x="10546511" y="995489"/>
            <a:ext cx="25451" cy="5000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4"/>
          <p:cNvSpPr/>
          <p:nvPr/>
        </p:nvSpPr>
        <p:spPr>
          <a:xfrm>
            <a:off x="10618374" y="935997"/>
            <a:ext cx="23581" cy="49674"/>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4"/>
          <p:cNvSpPr/>
          <p:nvPr/>
        </p:nvSpPr>
        <p:spPr>
          <a:xfrm>
            <a:off x="10613426" y="1078072"/>
            <a:ext cx="26075" cy="4181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4"/>
          <p:cNvSpPr/>
          <p:nvPr/>
        </p:nvSpPr>
        <p:spPr>
          <a:xfrm>
            <a:off x="10682835"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4"/>
          <p:cNvSpPr/>
          <p:nvPr/>
        </p:nvSpPr>
        <p:spPr>
          <a:xfrm>
            <a:off x="10747879" y="926927"/>
            <a:ext cx="25451" cy="54375"/>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4"/>
          <p:cNvSpPr/>
          <p:nvPr/>
        </p:nvSpPr>
        <p:spPr>
          <a:xfrm>
            <a:off x="1074169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4"/>
          <p:cNvSpPr/>
          <p:nvPr/>
        </p:nvSpPr>
        <p:spPr>
          <a:xfrm>
            <a:off x="10773288" y="1034554"/>
            <a:ext cx="26034" cy="51879"/>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4"/>
          <p:cNvSpPr/>
          <p:nvPr/>
        </p:nvSpPr>
        <p:spPr>
          <a:xfrm>
            <a:off x="10688407" y="1145717"/>
            <a:ext cx="25410" cy="32034"/>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4"/>
          <p:cNvSpPr/>
          <p:nvPr/>
        </p:nvSpPr>
        <p:spPr>
          <a:xfrm>
            <a:off x="1054093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4"/>
          <p:cNvSpPr/>
          <p:nvPr/>
        </p:nvSpPr>
        <p:spPr>
          <a:xfrm>
            <a:off x="4561605"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4"/>
          <p:cNvSpPr/>
          <p:nvPr/>
        </p:nvSpPr>
        <p:spPr>
          <a:xfrm>
            <a:off x="4615503"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4"/>
          <p:cNvSpPr/>
          <p:nvPr/>
        </p:nvSpPr>
        <p:spPr>
          <a:xfrm>
            <a:off x="4687990"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4"/>
          <p:cNvSpPr/>
          <p:nvPr/>
        </p:nvSpPr>
        <p:spPr>
          <a:xfrm>
            <a:off x="468304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4"/>
          <p:cNvSpPr/>
          <p:nvPr/>
        </p:nvSpPr>
        <p:spPr>
          <a:xfrm>
            <a:off x="475241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4"/>
          <p:cNvSpPr/>
          <p:nvPr/>
        </p:nvSpPr>
        <p:spPr>
          <a:xfrm>
            <a:off x="4816872"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4"/>
          <p:cNvSpPr/>
          <p:nvPr/>
        </p:nvSpPr>
        <p:spPr>
          <a:xfrm>
            <a:off x="4912275" y="896932"/>
            <a:ext cx="26075" cy="53376"/>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4"/>
          <p:cNvSpPr/>
          <p:nvPr/>
        </p:nvSpPr>
        <p:spPr>
          <a:xfrm>
            <a:off x="4842865" y="1027315"/>
            <a:ext cx="26075" cy="53127"/>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4"/>
          <p:cNvSpPr/>
          <p:nvPr/>
        </p:nvSpPr>
        <p:spPr>
          <a:xfrm>
            <a:off x="4760478" y="1139268"/>
            <a:ext cx="22957" cy="33365"/>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4"/>
          <p:cNvSpPr/>
          <p:nvPr/>
        </p:nvSpPr>
        <p:spPr>
          <a:xfrm>
            <a:off x="4613008" y="1116970"/>
            <a:ext cx="23622" cy="27333"/>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4"/>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4"/>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4"/>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4"/>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4"/>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4"/>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4"/>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4"/>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4"/>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4"/>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4"/>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4"/>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4"/>
          <p:cNvSpPr/>
          <p:nvPr/>
        </p:nvSpPr>
        <p:spPr>
          <a:xfrm>
            <a:off x="2238267" y="999816"/>
            <a:ext cx="23581" cy="65150"/>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4"/>
          <p:cNvSpPr/>
          <p:nvPr/>
        </p:nvSpPr>
        <p:spPr>
          <a:xfrm>
            <a:off x="2303312" y="920770"/>
            <a:ext cx="25451" cy="53086"/>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4"/>
          <p:cNvSpPr/>
          <p:nvPr/>
        </p:nvSpPr>
        <p:spPr>
          <a:xfrm>
            <a:off x="2398714" y="896932"/>
            <a:ext cx="25451" cy="53376"/>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4"/>
          <p:cNvSpPr/>
          <p:nvPr/>
        </p:nvSpPr>
        <p:spPr>
          <a:xfrm>
            <a:off x="2328722" y="1027315"/>
            <a:ext cx="26075" cy="53127"/>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4"/>
          <p:cNvSpPr/>
          <p:nvPr/>
        </p:nvSpPr>
        <p:spPr>
          <a:xfrm>
            <a:off x="2243841" y="1139268"/>
            <a:ext cx="25451" cy="33365"/>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4"/>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4"/>
          <p:cNvSpPr/>
          <p:nvPr/>
        </p:nvSpPr>
        <p:spPr>
          <a:xfrm>
            <a:off x="2904284"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4"/>
          <p:cNvSpPr/>
          <p:nvPr/>
        </p:nvSpPr>
        <p:spPr>
          <a:xfrm>
            <a:off x="2958182"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4"/>
          <p:cNvSpPr/>
          <p:nvPr/>
        </p:nvSpPr>
        <p:spPr>
          <a:xfrm>
            <a:off x="3030669"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4"/>
          <p:cNvSpPr/>
          <p:nvPr/>
        </p:nvSpPr>
        <p:spPr>
          <a:xfrm>
            <a:off x="302572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4"/>
          <p:cNvSpPr/>
          <p:nvPr/>
        </p:nvSpPr>
        <p:spPr>
          <a:xfrm>
            <a:off x="309509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4"/>
          <p:cNvSpPr/>
          <p:nvPr/>
        </p:nvSpPr>
        <p:spPr>
          <a:xfrm>
            <a:off x="3159551"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4"/>
          <p:cNvSpPr/>
          <p:nvPr/>
        </p:nvSpPr>
        <p:spPr>
          <a:xfrm>
            <a:off x="3254954" y="896932"/>
            <a:ext cx="26075" cy="53376"/>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4"/>
          <p:cNvSpPr/>
          <p:nvPr/>
        </p:nvSpPr>
        <p:spPr>
          <a:xfrm>
            <a:off x="3185545" y="1027315"/>
            <a:ext cx="26075" cy="53127"/>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4"/>
          <p:cNvSpPr/>
          <p:nvPr/>
        </p:nvSpPr>
        <p:spPr>
          <a:xfrm>
            <a:off x="3100080" y="1139268"/>
            <a:ext cx="26034" cy="33365"/>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4"/>
          <p:cNvSpPr/>
          <p:nvPr/>
        </p:nvSpPr>
        <p:spPr>
          <a:xfrm>
            <a:off x="2953234" y="1116970"/>
            <a:ext cx="26075" cy="27333"/>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4"/>
          <p:cNvSpPr/>
          <p:nvPr/>
        </p:nvSpPr>
        <p:spPr>
          <a:xfrm>
            <a:off x="3743155" y="926302"/>
            <a:ext cx="26075" cy="41978"/>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4"/>
          <p:cNvSpPr/>
          <p:nvPr/>
        </p:nvSpPr>
        <p:spPr>
          <a:xfrm>
            <a:off x="3797052" y="988292"/>
            <a:ext cx="23581" cy="50630"/>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4"/>
          <p:cNvSpPr/>
          <p:nvPr/>
        </p:nvSpPr>
        <p:spPr>
          <a:xfrm>
            <a:off x="386708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4"/>
          <p:cNvSpPr/>
          <p:nvPr/>
        </p:nvSpPr>
        <p:spPr>
          <a:xfrm>
            <a:off x="386213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4"/>
          <p:cNvSpPr/>
          <p:nvPr/>
        </p:nvSpPr>
        <p:spPr>
          <a:xfrm>
            <a:off x="3931506" y="999816"/>
            <a:ext cx="26075" cy="65150"/>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4"/>
          <p:cNvSpPr/>
          <p:nvPr/>
        </p:nvSpPr>
        <p:spPr>
          <a:xfrm>
            <a:off x="3995926" y="920770"/>
            <a:ext cx="26075" cy="53086"/>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4"/>
          <p:cNvSpPr/>
          <p:nvPr/>
        </p:nvSpPr>
        <p:spPr>
          <a:xfrm>
            <a:off x="409137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4"/>
          <p:cNvSpPr/>
          <p:nvPr/>
        </p:nvSpPr>
        <p:spPr>
          <a:xfrm>
            <a:off x="4021960" y="1027315"/>
            <a:ext cx="26075" cy="53127"/>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4"/>
          <p:cNvSpPr/>
          <p:nvPr/>
        </p:nvSpPr>
        <p:spPr>
          <a:xfrm>
            <a:off x="393957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4"/>
          <p:cNvSpPr/>
          <p:nvPr/>
        </p:nvSpPr>
        <p:spPr>
          <a:xfrm>
            <a:off x="379210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4"/>
          <p:cNvSpPr/>
          <p:nvPr/>
        </p:nvSpPr>
        <p:spPr>
          <a:xfrm>
            <a:off x="5400475" y="926302"/>
            <a:ext cx="26075" cy="41978"/>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4"/>
          <p:cNvSpPr/>
          <p:nvPr/>
        </p:nvSpPr>
        <p:spPr>
          <a:xfrm>
            <a:off x="5454373" y="988292"/>
            <a:ext cx="23581" cy="50630"/>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4"/>
          <p:cNvSpPr/>
          <p:nvPr/>
        </p:nvSpPr>
        <p:spPr>
          <a:xfrm>
            <a:off x="552440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4"/>
          <p:cNvSpPr/>
          <p:nvPr/>
        </p:nvSpPr>
        <p:spPr>
          <a:xfrm>
            <a:off x="551945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4"/>
          <p:cNvSpPr/>
          <p:nvPr/>
        </p:nvSpPr>
        <p:spPr>
          <a:xfrm>
            <a:off x="5588827" y="999816"/>
            <a:ext cx="26075" cy="65150"/>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4"/>
          <p:cNvSpPr/>
          <p:nvPr/>
        </p:nvSpPr>
        <p:spPr>
          <a:xfrm>
            <a:off x="5653246" y="920770"/>
            <a:ext cx="26075" cy="53086"/>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4"/>
          <p:cNvSpPr/>
          <p:nvPr/>
        </p:nvSpPr>
        <p:spPr>
          <a:xfrm>
            <a:off x="574869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4"/>
          <p:cNvSpPr/>
          <p:nvPr/>
        </p:nvSpPr>
        <p:spPr>
          <a:xfrm>
            <a:off x="5679280" y="1027315"/>
            <a:ext cx="26075" cy="53127"/>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4"/>
          <p:cNvSpPr/>
          <p:nvPr/>
        </p:nvSpPr>
        <p:spPr>
          <a:xfrm>
            <a:off x="559689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4"/>
          <p:cNvSpPr/>
          <p:nvPr/>
        </p:nvSpPr>
        <p:spPr>
          <a:xfrm>
            <a:off x="544942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4"/>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4"/>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4"/>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4"/>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4"/>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4"/>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4"/>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4"/>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4"/>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4"/>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4"/>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4"/>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4"/>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4"/>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4"/>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4"/>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4"/>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4"/>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4"/>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4"/>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4"/>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4"/>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4"/>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4"/>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4"/>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4"/>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4"/>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4"/>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4"/>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4"/>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4"/>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4"/>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4"/>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4"/>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4"/>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4"/>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4"/>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4"/>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4"/>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4"/>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4"/>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4"/>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4"/>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4"/>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4"/>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4"/>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4"/>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4"/>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4"/>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4"/>
          <p:cNvSpPr txBox="1">
            <a:spLocks noGrp="1"/>
          </p:cNvSpPr>
          <p:nvPr>
            <p:ph type="title"/>
          </p:nvPr>
        </p:nvSpPr>
        <p:spPr>
          <a:xfrm>
            <a:off x="1617719" y="1132829"/>
            <a:ext cx="9332385" cy="73257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03" name="Google Shape;803;p4"/>
          <p:cNvGrpSpPr/>
          <p:nvPr/>
        </p:nvGrpSpPr>
        <p:grpSpPr>
          <a:xfrm>
            <a:off x="10905876" y="1820414"/>
            <a:ext cx="467126" cy="1961091"/>
            <a:chOff x="8180472" y="1441194"/>
            <a:chExt cx="350390" cy="1470478"/>
          </a:xfrm>
        </p:grpSpPr>
        <p:sp>
          <p:nvSpPr>
            <p:cNvPr id="804" name="Google Shape;804;p4"/>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4"/>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4"/>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4"/>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4"/>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4"/>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4"/>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811" name="Google Shape;811;p4"/>
          <p:cNvSpPr txBox="1">
            <a:spLocks noGrp="1"/>
          </p:cNvSpPr>
          <p:nvPr>
            <p:ph type="body" idx="1"/>
          </p:nvPr>
        </p:nvSpPr>
        <p:spPr>
          <a:xfrm>
            <a:off x="1333865" y="1904309"/>
            <a:ext cx="9811123" cy="4343806"/>
          </a:xfrm>
          <a:prstGeom prst="rect">
            <a:avLst/>
          </a:prstGeom>
        </p:spPr>
        <p:txBody>
          <a:bodyPr spcFirstLastPara="1" wrap="square" lIns="91425" tIns="91425" rIns="91425" bIns="91425" anchor="t" anchorCtr="0">
            <a:noAutofit/>
          </a:bodyPr>
          <a:lstStyle>
            <a:lvl1pPr marL="609539" lvl="0" indent="-516415">
              <a:lnSpc>
                <a:spcPct val="100000"/>
              </a:lnSpc>
              <a:spcBef>
                <a:spcPts val="0"/>
              </a:spcBef>
              <a:spcAft>
                <a:spcPts val="0"/>
              </a:spcAft>
              <a:buClr>
                <a:schemeClr val="accent1"/>
              </a:buClr>
              <a:buSzPts val="2500"/>
              <a:buFont typeface="Roboto"/>
              <a:buChar char="●"/>
              <a:defRPr sz="1467"/>
            </a:lvl1pPr>
            <a:lvl2pPr marL="1219078" lvl="1" indent="-423291">
              <a:spcBef>
                <a:spcPts val="2133"/>
              </a:spcBef>
              <a:spcAft>
                <a:spcPts val="0"/>
              </a:spcAft>
              <a:buSzPts val="1400"/>
              <a:buChar char="○"/>
              <a:defRPr/>
            </a:lvl2pPr>
            <a:lvl3pPr marL="1828617" lvl="2" indent="-423291">
              <a:spcBef>
                <a:spcPts val="2133"/>
              </a:spcBef>
              <a:spcAft>
                <a:spcPts val="0"/>
              </a:spcAft>
              <a:buClr>
                <a:srgbClr val="83492E"/>
              </a:buClr>
              <a:buSzPts val="1400"/>
              <a:buChar char="■"/>
              <a:defRPr>
                <a:solidFill>
                  <a:srgbClr val="83492E"/>
                </a:solidFill>
              </a:defRPr>
            </a:lvl3pPr>
            <a:lvl4pPr marL="2438156" lvl="3" indent="-423291">
              <a:spcBef>
                <a:spcPts val="2133"/>
              </a:spcBef>
              <a:spcAft>
                <a:spcPts val="0"/>
              </a:spcAft>
              <a:buSzPts val="1400"/>
              <a:buChar char="●"/>
              <a:defRPr/>
            </a:lvl4pPr>
            <a:lvl5pPr marL="3047695" lvl="4" indent="-423291">
              <a:spcBef>
                <a:spcPts val="2133"/>
              </a:spcBef>
              <a:spcAft>
                <a:spcPts val="0"/>
              </a:spcAft>
              <a:buSzPts val="1400"/>
              <a:buChar char="○"/>
              <a:defRPr/>
            </a:lvl5pPr>
            <a:lvl6pPr marL="3657234" lvl="5" indent="-423291">
              <a:spcBef>
                <a:spcPts val="2133"/>
              </a:spcBef>
              <a:spcAft>
                <a:spcPts val="0"/>
              </a:spcAft>
              <a:buSzPts val="1400"/>
              <a:buChar char="■"/>
              <a:defRPr/>
            </a:lvl6pPr>
            <a:lvl7pPr marL="4266773" lvl="6" indent="-423291">
              <a:spcBef>
                <a:spcPts val="2133"/>
              </a:spcBef>
              <a:spcAft>
                <a:spcPts val="0"/>
              </a:spcAft>
              <a:buSzPts val="1400"/>
              <a:buChar char="●"/>
              <a:defRPr/>
            </a:lvl7pPr>
            <a:lvl8pPr marL="4876312" lvl="7" indent="-423291">
              <a:spcBef>
                <a:spcPts val="2133"/>
              </a:spcBef>
              <a:spcAft>
                <a:spcPts val="0"/>
              </a:spcAft>
              <a:buSzPts val="1400"/>
              <a:buChar char="○"/>
              <a:defRPr/>
            </a:lvl8pPr>
            <a:lvl9pPr marL="5485851" lvl="8" indent="-423291">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30170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12"/>
        <p:cNvGrpSpPr/>
        <p:nvPr/>
      </p:nvGrpSpPr>
      <p:grpSpPr>
        <a:xfrm>
          <a:off x="0" y="0"/>
          <a:ext cx="0" cy="0"/>
          <a:chOff x="0" y="0"/>
          <a:chExt cx="0" cy="0"/>
        </a:xfrm>
      </p:grpSpPr>
      <p:sp>
        <p:nvSpPr>
          <p:cNvPr id="813" name="Google Shape;813;p5"/>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5"/>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5"/>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5"/>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5"/>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5"/>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5"/>
          <p:cNvSpPr/>
          <p:nvPr/>
        </p:nvSpPr>
        <p:spPr>
          <a:xfrm>
            <a:off x="9655572" y="931877"/>
            <a:ext cx="26075" cy="44224"/>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5"/>
          <p:cNvSpPr/>
          <p:nvPr/>
        </p:nvSpPr>
        <p:spPr>
          <a:xfrm>
            <a:off x="971009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5"/>
          <p:cNvSpPr/>
          <p:nvPr/>
        </p:nvSpPr>
        <p:spPr>
          <a:xfrm>
            <a:off x="9781999"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5"/>
          <p:cNvSpPr/>
          <p:nvPr/>
        </p:nvSpPr>
        <p:spPr>
          <a:xfrm>
            <a:off x="9777009" y="1078072"/>
            <a:ext cx="26075" cy="4181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5"/>
          <p:cNvSpPr/>
          <p:nvPr/>
        </p:nvSpPr>
        <p:spPr>
          <a:xfrm>
            <a:off x="9846418" y="1006847"/>
            <a:ext cx="23581" cy="64110"/>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5"/>
          <p:cNvSpPr/>
          <p:nvPr/>
        </p:nvSpPr>
        <p:spPr>
          <a:xfrm>
            <a:off x="9911462" y="926927"/>
            <a:ext cx="22957" cy="54375"/>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5"/>
          <p:cNvSpPr/>
          <p:nvPr/>
        </p:nvSpPr>
        <p:spPr>
          <a:xfrm>
            <a:off x="9905278"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5"/>
          <p:cNvSpPr/>
          <p:nvPr/>
        </p:nvSpPr>
        <p:spPr>
          <a:xfrm>
            <a:off x="9936873"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5"/>
          <p:cNvSpPr/>
          <p:nvPr/>
        </p:nvSpPr>
        <p:spPr>
          <a:xfrm>
            <a:off x="9851992"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5"/>
          <p:cNvSpPr/>
          <p:nvPr/>
        </p:nvSpPr>
        <p:spPr>
          <a:xfrm>
            <a:off x="9704521" y="1124584"/>
            <a:ext cx="26075" cy="26917"/>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5"/>
          <p:cNvSpPr/>
          <p:nvPr/>
        </p:nvSpPr>
        <p:spPr>
          <a:xfrm>
            <a:off x="6234396" y="931877"/>
            <a:ext cx="25451" cy="44224"/>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5"/>
          <p:cNvSpPr/>
          <p:nvPr/>
        </p:nvSpPr>
        <p:spPr>
          <a:xfrm>
            <a:off x="6288294" y="995489"/>
            <a:ext cx="26075" cy="5000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5"/>
          <p:cNvSpPr/>
          <p:nvPr/>
        </p:nvSpPr>
        <p:spPr>
          <a:xfrm>
            <a:off x="6358328" y="935997"/>
            <a:ext cx="25451" cy="49674"/>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5"/>
          <p:cNvSpPr/>
          <p:nvPr/>
        </p:nvSpPr>
        <p:spPr>
          <a:xfrm>
            <a:off x="6355833" y="1078072"/>
            <a:ext cx="25451" cy="4181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5"/>
          <p:cNvSpPr/>
          <p:nvPr/>
        </p:nvSpPr>
        <p:spPr>
          <a:xfrm>
            <a:off x="6422747" y="1006847"/>
            <a:ext cx="26075" cy="64110"/>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5"/>
          <p:cNvSpPr/>
          <p:nvPr/>
        </p:nvSpPr>
        <p:spPr>
          <a:xfrm>
            <a:off x="6487209" y="926927"/>
            <a:ext cx="26034" cy="54375"/>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5"/>
          <p:cNvSpPr/>
          <p:nvPr/>
        </p:nvSpPr>
        <p:spPr>
          <a:xfrm>
            <a:off x="6585065" y="903422"/>
            <a:ext cx="26075" cy="5408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5"/>
          <p:cNvSpPr/>
          <p:nvPr/>
        </p:nvSpPr>
        <p:spPr>
          <a:xfrm>
            <a:off x="6515697" y="1034554"/>
            <a:ext cx="26075" cy="51879"/>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5"/>
          <p:cNvSpPr/>
          <p:nvPr/>
        </p:nvSpPr>
        <p:spPr>
          <a:xfrm>
            <a:off x="6430192" y="1145717"/>
            <a:ext cx="26075" cy="32034"/>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5"/>
          <p:cNvSpPr/>
          <p:nvPr/>
        </p:nvSpPr>
        <p:spPr>
          <a:xfrm>
            <a:off x="6283345" y="1124584"/>
            <a:ext cx="26075" cy="26917"/>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5"/>
          <p:cNvSpPr/>
          <p:nvPr/>
        </p:nvSpPr>
        <p:spPr>
          <a:xfrm>
            <a:off x="7065240" y="931877"/>
            <a:ext cx="26075" cy="44224"/>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5"/>
          <p:cNvSpPr/>
          <p:nvPr/>
        </p:nvSpPr>
        <p:spPr>
          <a:xfrm>
            <a:off x="7119762" y="995489"/>
            <a:ext cx="26075" cy="5000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5"/>
          <p:cNvSpPr/>
          <p:nvPr/>
        </p:nvSpPr>
        <p:spPr>
          <a:xfrm>
            <a:off x="7189130" y="935997"/>
            <a:ext cx="26075" cy="49674"/>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5"/>
          <p:cNvSpPr/>
          <p:nvPr/>
        </p:nvSpPr>
        <p:spPr>
          <a:xfrm>
            <a:off x="7186676" y="1078072"/>
            <a:ext cx="26075" cy="4181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5"/>
          <p:cNvSpPr/>
          <p:nvPr/>
        </p:nvSpPr>
        <p:spPr>
          <a:xfrm>
            <a:off x="7256669" y="1006847"/>
            <a:ext cx="22998" cy="64110"/>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5"/>
          <p:cNvSpPr/>
          <p:nvPr/>
        </p:nvSpPr>
        <p:spPr>
          <a:xfrm>
            <a:off x="7318635" y="926927"/>
            <a:ext cx="25451" cy="54375"/>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5"/>
          <p:cNvSpPr/>
          <p:nvPr/>
        </p:nvSpPr>
        <p:spPr>
          <a:xfrm>
            <a:off x="7416533" y="903422"/>
            <a:ext cx="26075" cy="5408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5"/>
          <p:cNvSpPr/>
          <p:nvPr/>
        </p:nvSpPr>
        <p:spPr>
          <a:xfrm>
            <a:off x="7347123" y="1034554"/>
            <a:ext cx="25451" cy="51879"/>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5"/>
          <p:cNvSpPr/>
          <p:nvPr/>
        </p:nvSpPr>
        <p:spPr>
          <a:xfrm>
            <a:off x="7261659" y="1145717"/>
            <a:ext cx="26034" cy="32034"/>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5"/>
          <p:cNvSpPr/>
          <p:nvPr/>
        </p:nvSpPr>
        <p:spPr>
          <a:xfrm>
            <a:off x="7114812" y="1124584"/>
            <a:ext cx="25451" cy="26917"/>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5"/>
          <p:cNvSpPr/>
          <p:nvPr/>
        </p:nvSpPr>
        <p:spPr>
          <a:xfrm>
            <a:off x="7998293" y="931877"/>
            <a:ext cx="26034" cy="44224"/>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5"/>
          <p:cNvSpPr/>
          <p:nvPr/>
        </p:nvSpPr>
        <p:spPr>
          <a:xfrm>
            <a:off x="805277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5"/>
          <p:cNvSpPr/>
          <p:nvPr/>
        </p:nvSpPr>
        <p:spPr>
          <a:xfrm>
            <a:off x="8124678"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5"/>
          <p:cNvSpPr/>
          <p:nvPr/>
        </p:nvSpPr>
        <p:spPr>
          <a:xfrm>
            <a:off x="8119689" y="1078072"/>
            <a:ext cx="26075" cy="4181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5"/>
          <p:cNvSpPr/>
          <p:nvPr/>
        </p:nvSpPr>
        <p:spPr>
          <a:xfrm>
            <a:off x="8189098" y="1006847"/>
            <a:ext cx="23581" cy="64110"/>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5"/>
          <p:cNvSpPr/>
          <p:nvPr/>
        </p:nvSpPr>
        <p:spPr>
          <a:xfrm>
            <a:off x="8251064" y="926927"/>
            <a:ext cx="26034" cy="54375"/>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5"/>
          <p:cNvSpPr/>
          <p:nvPr/>
        </p:nvSpPr>
        <p:spPr>
          <a:xfrm>
            <a:off x="8247959" y="903422"/>
            <a:ext cx="25451" cy="5408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5"/>
          <p:cNvSpPr/>
          <p:nvPr/>
        </p:nvSpPr>
        <p:spPr>
          <a:xfrm>
            <a:off x="8279552"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5"/>
          <p:cNvSpPr/>
          <p:nvPr/>
        </p:nvSpPr>
        <p:spPr>
          <a:xfrm>
            <a:off x="8194671"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5"/>
          <p:cNvSpPr/>
          <p:nvPr/>
        </p:nvSpPr>
        <p:spPr>
          <a:xfrm>
            <a:off x="8047201" y="1124584"/>
            <a:ext cx="26075" cy="26917"/>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5"/>
          <p:cNvSpPr/>
          <p:nvPr/>
        </p:nvSpPr>
        <p:spPr>
          <a:xfrm>
            <a:off x="8834668" y="931877"/>
            <a:ext cx="26075" cy="44224"/>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5"/>
          <p:cNvSpPr/>
          <p:nvPr/>
        </p:nvSpPr>
        <p:spPr>
          <a:xfrm>
            <a:off x="8889190" y="995489"/>
            <a:ext cx="25451" cy="5000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5"/>
          <p:cNvSpPr/>
          <p:nvPr/>
        </p:nvSpPr>
        <p:spPr>
          <a:xfrm>
            <a:off x="8961053" y="935997"/>
            <a:ext cx="23581" cy="49674"/>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5"/>
          <p:cNvSpPr/>
          <p:nvPr/>
        </p:nvSpPr>
        <p:spPr>
          <a:xfrm>
            <a:off x="8956106" y="1078072"/>
            <a:ext cx="26075" cy="4181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5"/>
          <p:cNvSpPr/>
          <p:nvPr/>
        </p:nvSpPr>
        <p:spPr>
          <a:xfrm>
            <a:off x="9025514"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5"/>
          <p:cNvSpPr/>
          <p:nvPr/>
        </p:nvSpPr>
        <p:spPr>
          <a:xfrm>
            <a:off x="9090559" y="926927"/>
            <a:ext cx="25451" cy="54375"/>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5"/>
          <p:cNvSpPr/>
          <p:nvPr/>
        </p:nvSpPr>
        <p:spPr>
          <a:xfrm>
            <a:off x="908437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5"/>
          <p:cNvSpPr/>
          <p:nvPr/>
        </p:nvSpPr>
        <p:spPr>
          <a:xfrm>
            <a:off x="9115968" y="1034554"/>
            <a:ext cx="26034" cy="51879"/>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5"/>
          <p:cNvSpPr/>
          <p:nvPr/>
        </p:nvSpPr>
        <p:spPr>
          <a:xfrm>
            <a:off x="9031088" y="1145717"/>
            <a:ext cx="25451" cy="32034"/>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5"/>
          <p:cNvSpPr/>
          <p:nvPr/>
        </p:nvSpPr>
        <p:spPr>
          <a:xfrm>
            <a:off x="888361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5"/>
          <p:cNvSpPr/>
          <p:nvPr/>
        </p:nvSpPr>
        <p:spPr>
          <a:xfrm>
            <a:off x="10491987" y="931877"/>
            <a:ext cx="28530" cy="44224"/>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5"/>
          <p:cNvSpPr/>
          <p:nvPr/>
        </p:nvSpPr>
        <p:spPr>
          <a:xfrm>
            <a:off x="10546511" y="995489"/>
            <a:ext cx="25451" cy="5000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5"/>
          <p:cNvSpPr/>
          <p:nvPr/>
        </p:nvSpPr>
        <p:spPr>
          <a:xfrm>
            <a:off x="10618374" y="935997"/>
            <a:ext cx="23581" cy="49674"/>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5"/>
          <p:cNvSpPr/>
          <p:nvPr/>
        </p:nvSpPr>
        <p:spPr>
          <a:xfrm>
            <a:off x="10613426" y="1078072"/>
            <a:ext cx="26075" cy="4181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5"/>
          <p:cNvSpPr/>
          <p:nvPr/>
        </p:nvSpPr>
        <p:spPr>
          <a:xfrm>
            <a:off x="10682835"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5"/>
          <p:cNvSpPr/>
          <p:nvPr/>
        </p:nvSpPr>
        <p:spPr>
          <a:xfrm>
            <a:off x="10747879" y="926927"/>
            <a:ext cx="25451" cy="54375"/>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5"/>
          <p:cNvSpPr/>
          <p:nvPr/>
        </p:nvSpPr>
        <p:spPr>
          <a:xfrm>
            <a:off x="1074169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5"/>
          <p:cNvSpPr/>
          <p:nvPr/>
        </p:nvSpPr>
        <p:spPr>
          <a:xfrm>
            <a:off x="10773288" y="1034554"/>
            <a:ext cx="26034" cy="51879"/>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5"/>
          <p:cNvSpPr/>
          <p:nvPr/>
        </p:nvSpPr>
        <p:spPr>
          <a:xfrm>
            <a:off x="10688407" y="1145717"/>
            <a:ext cx="25410" cy="32034"/>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5"/>
          <p:cNvSpPr/>
          <p:nvPr/>
        </p:nvSpPr>
        <p:spPr>
          <a:xfrm>
            <a:off x="1054093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5"/>
          <p:cNvSpPr/>
          <p:nvPr/>
        </p:nvSpPr>
        <p:spPr>
          <a:xfrm>
            <a:off x="4561605"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5"/>
          <p:cNvSpPr/>
          <p:nvPr/>
        </p:nvSpPr>
        <p:spPr>
          <a:xfrm>
            <a:off x="4615503"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5"/>
          <p:cNvSpPr/>
          <p:nvPr/>
        </p:nvSpPr>
        <p:spPr>
          <a:xfrm>
            <a:off x="4687990"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5"/>
          <p:cNvSpPr/>
          <p:nvPr/>
        </p:nvSpPr>
        <p:spPr>
          <a:xfrm>
            <a:off x="468304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5"/>
          <p:cNvSpPr/>
          <p:nvPr/>
        </p:nvSpPr>
        <p:spPr>
          <a:xfrm>
            <a:off x="475241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5"/>
          <p:cNvSpPr/>
          <p:nvPr/>
        </p:nvSpPr>
        <p:spPr>
          <a:xfrm>
            <a:off x="4816872"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5"/>
          <p:cNvSpPr/>
          <p:nvPr/>
        </p:nvSpPr>
        <p:spPr>
          <a:xfrm>
            <a:off x="4912275" y="896932"/>
            <a:ext cx="26075" cy="53376"/>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5"/>
          <p:cNvSpPr/>
          <p:nvPr/>
        </p:nvSpPr>
        <p:spPr>
          <a:xfrm>
            <a:off x="4842865" y="1027315"/>
            <a:ext cx="26075" cy="53127"/>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5"/>
          <p:cNvSpPr/>
          <p:nvPr/>
        </p:nvSpPr>
        <p:spPr>
          <a:xfrm>
            <a:off x="4760478" y="1139268"/>
            <a:ext cx="22957" cy="33365"/>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5"/>
          <p:cNvSpPr/>
          <p:nvPr/>
        </p:nvSpPr>
        <p:spPr>
          <a:xfrm>
            <a:off x="4613008" y="1116970"/>
            <a:ext cx="23622" cy="27333"/>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5"/>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5"/>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5"/>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5"/>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5"/>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5"/>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5"/>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5"/>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5"/>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5"/>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5"/>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5"/>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5"/>
          <p:cNvSpPr/>
          <p:nvPr/>
        </p:nvSpPr>
        <p:spPr>
          <a:xfrm>
            <a:off x="2238267" y="999816"/>
            <a:ext cx="23581" cy="65150"/>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5"/>
          <p:cNvSpPr/>
          <p:nvPr/>
        </p:nvSpPr>
        <p:spPr>
          <a:xfrm>
            <a:off x="2303312" y="920770"/>
            <a:ext cx="25451" cy="53086"/>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5"/>
          <p:cNvSpPr/>
          <p:nvPr/>
        </p:nvSpPr>
        <p:spPr>
          <a:xfrm>
            <a:off x="2398714" y="896932"/>
            <a:ext cx="25451" cy="53376"/>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5"/>
          <p:cNvSpPr/>
          <p:nvPr/>
        </p:nvSpPr>
        <p:spPr>
          <a:xfrm>
            <a:off x="2328722" y="1027315"/>
            <a:ext cx="26075" cy="53127"/>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5"/>
          <p:cNvSpPr/>
          <p:nvPr/>
        </p:nvSpPr>
        <p:spPr>
          <a:xfrm>
            <a:off x="2243841" y="1139268"/>
            <a:ext cx="25451" cy="33365"/>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5"/>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5"/>
          <p:cNvSpPr/>
          <p:nvPr/>
        </p:nvSpPr>
        <p:spPr>
          <a:xfrm>
            <a:off x="2904284"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5"/>
          <p:cNvSpPr/>
          <p:nvPr/>
        </p:nvSpPr>
        <p:spPr>
          <a:xfrm>
            <a:off x="2958182"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5"/>
          <p:cNvSpPr/>
          <p:nvPr/>
        </p:nvSpPr>
        <p:spPr>
          <a:xfrm>
            <a:off x="3030669"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5"/>
          <p:cNvSpPr/>
          <p:nvPr/>
        </p:nvSpPr>
        <p:spPr>
          <a:xfrm>
            <a:off x="302572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5"/>
          <p:cNvSpPr/>
          <p:nvPr/>
        </p:nvSpPr>
        <p:spPr>
          <a:xfrm>
            <a:off x="309509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5"/>
          <p:cNvSpPr/>
          <p:nvPr/>
        </p:nvSpPr>
        <p:spPr>
          <a:xfrm>
            <a:off x="3159551"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5"/>
          <p:cNvSpPr/>
          <p:nvPr/>
        </p:nvSpPr>
        <p:spPr>
          <a:xfrm>
            <a:off x="3254954" y="896932"/>
            <a:ext cx="26075" cy="53376"/>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5"/>
          <p:cNvSpPr/>
          <p:nvPr/>
        </p:nvSpPr>
        <p:spPr>
          <a:xfrm>
            <a:off x="3185545" y="1027315"/>
            <a:ext cx="26075" cy="53127"/>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5"/>
          <p:cNvSpPr/>
          <p:nvPr/>
        </p:nvSpPr>
        <p:spPr>
          <a:xfrm>
            <a:off x="3100080" y="1139268"/>
            <a:ext cx="26034" cy="33365"/>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5"/>
          <p:cNvSpPr/>
          <p:nvPr/>
        </p:nvSpPr>
        <p:spPr>
          <a:xfrm>
            <a:off x="2953234" y="1116970"/>
            <a:ext cx="26075" cy="27333"/>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5"/>
          <p:cNvSpPr/>
          <p:nvPr/>
        </p:nvSpPr>
        <p:spPr>
          <a:xfrm>
            <a:off x="3743155" y="926302"/>
            <a:ext cx="26075" cy="41978"/>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5"/>
          <p:cNvSpPr/>
          <p:nvPr/>
        </p:nvSpPr>
        <p:spPr>
          <a:xfrm>
            <a:off x="3797052" y="988292"/>
            <a:ext cx="23581" cy="50630"/>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5"/>
          <p:cNvSpPr/>
          <p:nvPr/>
        </p:nvSpPr>
        <p:spPr>
          <a:xfrm>
            <a:off x="386708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5"/>
          <p:cNvSpPr/>
          <p:nvPr/>
        </p:nvSpPr>
        <p:spPr>
          <a:xfrm>
            <a:off x="386213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5"/>
          <p:cNvSpPr/>
          <p:nvPr/>
        </p:nvSpPr>
        <p:spPr>
          <a:xfrm>
            <a:off x="3931506" y="999816"/>
            <a:ext cx="26075" cy="65150"/>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5"/>
          <p:cNvSpPr/>
          <p:nvPr/>
        </p:nvSpPr>
        <p:spPr>
          <a:xfrm>
            <a:off x="3995926" y="920770"/>
            <a:ext cx="26075" cy="53086"/>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5"/>
          <p:cNvSpPr/>
          <p:nvPr/>
        </p:nvSpPr>
        <p:spPr>
          <a:xfrm>
            <a:off x="409137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5"/>
          <p:cNvSpPr/>
          <p:nvPr/>
        </p:nvSpPr>
        <p:spPr>
          <a:xfrm>
            <a:off x="4021960" y="1027315"/>
            <a:ext cx="26075" cy="53127"/>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5"/>
          <p:cNvSpPr/>
          <p:nvPr/>
        </p:nvSpPr>
        <p:spPr>
          <a:xfrm>
            <a:off x="393957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5"/>
          <p:cNvSpPr/>
          <p:nvPr/>
        </p:nvSpPr>
        <p:spPr>
          <a:xfrm>
            <a:off x="379210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5"/>
          <p:cNvSpPr/>
          <p:nvPr/>
        </p:nvSpPr>
        <p:spPr>
          <a:xfrm>
            <a:off x="5400475" y="926302"/>
            <a:ext cx="26075" cy="41978"/>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5"/>
          <p:cNvSpPr/>
          <p:nvPr/>
        </p:nvSpPr>
        <p:spPr>
          <a:xfrm>
            <a:off x="5454373" y="988292"/>
            <a:ext cx="23581" cy="50630"/>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5"/>
          <p:cNvSpPr/>
          <p:nvPr/>
        </p:nvSpPr>
        <p:spPr>
          <a:xfrm>
            <a:off x="552440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5"/>
          <p:cNvSpPr/>
          <p:nvPr/>
        </p:nvSpPr>
        <p:spPr>
          <a:xfrm>
            <a:off x="551945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5"/>
          <p:cNvSpPr/>
          <p:nvPr/>
        </p:nvSpPr>
        <p:spPr>
          <a:xfrm>
            <a:off x="5588827" y="999816"/>
            <a:ext cx="26075" cy="65150"/>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5"/>
          <p:cNvSpPr/>
          <p:nvPr/>
        </p:nvSpPr>
        <p:spPr>
          <a:xfrm>
            <a:off x="5653246" y="920770"/>
            <a:ext cx="26075" cy="53086"/>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5"/>
          <p:cNvSpPr/>
          <p:nvPr/>
        </p:nvSpPr>
        <p:spPr>
          <a:xfrm>
            <a:off x="574869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5"/>
          <p:cNvSpPr/>
          <p:nvPr/>
        </p:nvSpPr>
        <p:spPr>
          <a:xfrm>
            <a:off x="5679280" y="1027315"/>
            <a:ext cx="26075" cy="53127"/>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5"/>
          <p:cNvSpPr/>
          <p:nvPr/>
        </p:nvSpPr>
        <p:spPr>
          <a:xfrm>
            <a:off x="559689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5"/>
          <p:cNvSpPr/>
          <p:nvPr/>
        </p:nvSpPr>
        <p:spPr>
          <a:xfrm>
            <a:off x="544942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5"/>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5"/>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5"/>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5"/>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5"/>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5"/>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5"/>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5"/>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5"/>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5"/>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5"/>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5"/>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5"/>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5"/>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5"/>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5"/>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5"/>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5"/>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5"/>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5"/>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5"/>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5"/>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5"/>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5"/>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5"/>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5"/>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5"/>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5"/>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5"/>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5"/>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5"/>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5"/>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5"/>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5"/>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5"/>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5"/>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5"/>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5"/>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5"/>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5"/>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5"/>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5"/>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5"/>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5"/>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5"/>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5"/>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5"/>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5"/>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5"/>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5"/>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5"/>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5"/>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5"/>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5"/>
          <p:cNvSpPr txBox="1">
            <a:spLocks noGrp="1"/>
          </p:cNvSpPr>
          <p:nvPr>
            <p:ph type="title"/>
          </p:nvPr>
        </p:nvSpPr>
        <p:spPr>
          <a:xfrm>
            <a:off x="1617719" y="1132829"/>
            <a:ext cx="9332385" cy="73257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91" name="Google Shape;991;p5"/>
          <p:cNvGrpSpPr/>
          <p:nvPr/>
        </p:nvGrpSpPr>
        <p:grpSpPr>
          <a:xfrm>
            <a:off x="10905876" y="1820414"/>
            <a:ext cx="467126" cy="1961091"/>
            <a:chOff x="8180472" y="1441194"/>
            <a:chExt cx="350390" cy="1470478"/>
          </a:xfrm>
        </p:grpSpPr>
        <p:sp>
          <p:nvSpPr>
            <p:cNvPr id="992" name="Google Shape;992;p5"/>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5"/>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5"/>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5"/>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5"/>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5"/>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5"/>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999" name="Google Shape;999;p5"/>
          <p:cNvSpPr txBox="1">
            <a:spLocks noGrp="1"/>
          </p:cNvSpPr>
          <p:nvPr>
            <p:ph type="body" idx="1"/>
          </p:nvPr>
        </p:nvSpPr>
        <p:spPr>
          <a:xfrm>
            <a:off x="1329827" y="1841860"/>
            <a:ext cx="4267044" cy="4556255"/>
          </a:xfrm>
          <a:prstGeom prst="rect">
            <a:avLst/>
          </a:prstGeom>
        </p:spPr>
        <p:txBody>
          <a:bodyPr spcFirstLastPara="1" wrap="square" lIns="91425" tIns="91425" rIns="91425" bIns="91425" anchor="t" anchorCtr="0">
            <a:noAutofit/>
          </a:bodyPr>
          <a:lstStyle>
            <a:lvl1pPr marL="609539" lvl="0" indent="-423291">
              <a:spcBef>
                <a:spcPts val="0"/>
              </a:spcBef>
              <a:spcAft>
                <a:spcPts val="0"/>
              </a:spcAft>
              <a:buSzPts val="1400"/>
              <a:buChar char="●"/>
              <a:defRPr sz="1866"/>
            </a:lvl1pPr>
            <a:lvl2pPr marL="1219078" lvl="1" indent="-406359">
              <a:spcBef>
                <a:spcPts val="2133"/>
              </a:spcBef>
              <a:spcAft>
                <a:spcPts val="0"/>
              </a:spcAft>
              <a:buSzPts val="1200"/>
              <a:buChar char="○"/>
              <a:defRPr sz="1600"/>
            </a:lvl2pPr>
            <a:lvl3pPr marL="1828617" lvl="2" indent="-406359">
              <a:spcBef>
                <a:spcPts val="2133"/>
              </a:spcBef>
              <a:spcAft>
                <a:spcPts val="0"/>
              </a:spcAft>
              <a:buSzPts val="1200"/>
              <a:buChar char="■"/>
              <a:defRPr sz="1600"/>
            </a:lvl3pPr>
            <a:lvl4pPr marL="2438156" lvl="3" indent="-406359">
              <a:spcBef>
                <a:spcPts val="2133"/>
              </a:spcBef>
              <a:spcAft>
                <a:spcPts val="0"/>
              </a:spcAft>
              <a:buSzPts val="1200"/>
              <a:buChar char="●"/>
              <a:defRPr sz="1600"/>
            </a:lvl4pPr>
            <a:lvl5pPr marL="3047695" lvl="4" indent="-406359">
              <a:spcBef>
                <a:spcPts val="2133"/>
              </a:spcBef>
              <a:spcAft>
                <a:spcPts val="0"/>
              </a:spcAft>
              <a:buSzPts val="1200"/>
              <a:buChar char="○"/>
              <a:defRPr sz="1600"/>
            </a:lvl5pPr>
            <a:lvl6pPr marL="3657234" lvl="5" indent="-406359">
              <a:spcBef>
                <a:spcPts val="2133"/>
              </a:spcBef>
              <a:spcAft>
                <a:spcPts val="0"/>
              </a:spcAft>
              <a:buSzPts val="1200"/>
              <a:buChar char="■"/>
              <a:defRPr sz="1600"/>
            </a:lvl6pPr>
            <a:lvl7pPr marL="4266773" lvl="6" indent="-406359">
              <a:spcBef>
                <a:spcPts val="2133"/>
              </a:spcBef>
              <a:spcAft>
                <a:spcPts val="0"/>
              </a:spcAft>
              <a:buSzPts val="1200"/>
              <a:buChar char="●"/>
              <a:defRPr sz="1600"/>
            </a:lvl7pPr>
            <a:lvl8pPr marL="4876312" lvl="7" indent="-406359">
              <a:spcBef>
                <a:spcPts val="2133"/>
              </a:spcBef>
              <a:spcAft>
                <a:spcPts val="0"/>
              </a:spcAft>
              <a:buSzPts val="1200"/>
              <a:buChar char="○"/>
              <a:defRPr sz="1600"/>
            </a:lvl8pPr>
            <a:lvl9pPr marL="5485851" lvl="8" indent="-406359">
              <a:spcBef>
                <a:spcPts val="2133"/>
              </a:spcBef>
              <a:spcAft>
                <a:spcPts val="2133"/>
              </a:spcAft>
              <a:buSzPts val="1200"/>
              <a:buChar char="■"/>
              <a:defRPr sz="1600"/>
            </a:lvl9pPr>
          </a:lstStyle>
          <a:p>
            <a:endParaRPr/>
          </a:p>
        </p:txBody>
      </p:sp>
      <p:sp>
        <p:nvSpPr>
          <p:cNvPr id="1000" name="Google Shape;1000;p5"/>
          <p:cNvSpPr txBox="1">
            <a:spLocks noGrp="1"/>
          </p:cNvSpPr>
          <p:nvPr>
            <p:ph type="body" idx="2"/>
          </p:nvPr>
        </p:nvSpPr>
        <p:spPr>
          <a:xfrm>
            <a:off x="6307579" y="1841860"/>
            <a:ext cx="4267044" cy="4556255"/>
          </a:xfrm>
          <a:prstGeom prst="rect">
            <a:avLst/>
          </a:prstGeom>
        </p:spPr>
        <p:txBody>
          <a:bodyPr spcFirstLastPara="1" wrap="square" lIns="91425" tIns="91425" rIns="91425" bIns="91425" anchor="t" anchorCtr="0">
            <a:noAutofit/>
          </a:bodyPr>
          <a:lstStyle>
            <a:lvl1pPr marL="609539" lvl="0" indent="-423291" rtl="0">
              <a:spcBef>
                <a:spcPts val="0"/>
              </a:spcBef>
              <a:spcAft>
                <a:spcPts val="0"/>
              </a:spcAft>
              <a:buSzPts val="1400"/>
              <a:buChar char="●"/>
              <a:defRPr sz="1866"/>
            </a:lvl1pPr>
            <a:lvl2pPr marL="1219078" lvl="1" indent="-406359" rtl="0">
              <a:spcBef>
                <a:spcPts val="2133"/>
              </a:spcBef>
              <a:spcAft>
                <a:spcPts val="0"/>
              </a:spcAft>
              <a:buSzPts val="1200"/>
              <a:buChar char="○"/>
              <a:defRPr sz="1600"/>
            </a:lvl2pPr>
            <a:lvl3pPr marL="1828617" lvl="2" indent="-406359" rtl="0">
              <a:spcBef>
                <a:spcPts val="2133"/>
              </a:spcBef>
              <a:spcAft>
                <a:spcPts val="0"/>
              </a:spcAft>
              <a:buSzPts val="1200"/>
              <a:buChar char="■"/>
              <a:defRPr sz="1600"/>
            </a:lvl3pPr>
            <a:lvl4pPr marL="2438156" lvl="3" indent="-406359" rtl="0">
              <a:spcBef>
                <a:spcPts val="2133"/>
              </a:spcBef>
              <a:spcAft>
                <a:spcPts val="0"/>
              </a:spcAft>
              <a:buSzPts val="1200"/>
              <a:buChar char="●"/>
              <a:defRPr sz="1600"/>
            </a:lvl4pPr>
            <a:lvl5pPr marL="3047695" lvl="4" indent="-406359" rtl="0">
              <a:spcBef>
                <a:spcPts val="2133"/>
              </a:spcBef>
              <a:spcAft>
                <a:spcPts val="0"/>
              </a:spcAft>
              <a:buSzPts val="1200"/>
              <a:buChar char="○"/>
              <a:defRPr sz="1600"/>
            </a:lvl5pPr>
            <a:lvl6pPr marL="3657234" lvl="5" indent="-406359" rtl="0">
              <a:spcBef>
                <a:spcPts val="2133"/>
              </a:spcBef>
              <a:spcAft>
                <a:spcPts val="0"/>
              </a:spcAft>
              <a:buSzPts val="1200"/>
              <a:buChar char="■"/>
              <a:defRPr sz="1600"/>
            </a:lvl6pPr>
            <a:lvl7pPr marL="4266773" lvl="6" indent="-406359" rtl="0">
              <a:spcBef>
                <a:spcPts val="2133"/>
              </a:spcBef>
              <a:spcAft>
                <a:spcPts val="0"/>
              </a:spcAft>
              <a:buSzPts val="1200"/>
              <a:buChar char="●"/>
              <a:defRPr sz="1600"/>
            </a:lvl7pPr>
            <a:lvl8pPr marL="4876312" lvl="7" indent="-406359" rtl="0">
              <a:spcBef>
                <a:spcPts val="2133"/>
              </a:spcBef>
              <a:spcAft>
                <a:spcPts val="0"/>
              </a:spcAft>
              <a:buSzPts val="1200"/>
              <a:buChar char="○"/>
              <a:defRPr sz="1600"/>
            </a:lvl8pPr>
            <a:lvl9pPr marL="5485851" lvl="8" indent="-406359"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688037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1"/>
        <p:cNvGrpSpPr/>
        <p:nvPr/>
      </p:nvGrpSpPr>
      <p:grpSpPr>
        <a:xfrm>
          <a:off x="0" y="0"/>
          <a:ext cx="0" cy="0"/>
          <a:chOff x="0" y="0"/>
          <a:chExt cx="0" cy="0"/>
        </a:xfrm>
      </p:grpSpPr>
      <p:sp>
        <p:nvSpPr>
          <p:cNvPr id="1002" name="Google Shape;1002;p6"/>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6"/>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6"/>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6"/>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6"/>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6"/>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6"/>
          <p:cNvSpPr/>
          <p:nvPr/>
        </p:nvSpPr>
        <p:spPr>
          <a:xfrm>
            <a:off x="9655572" y="931877"/>
            <a:ext cx="26075" cy="44224"/>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6"/>
          <p:cNvSpPr/>
          <p:nvPr/>
        </p:nvSpPr>
        <p:spPr>
          <a:xfrm>
            <a:off x="971009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6"/>
          <p:cNvSpPr/>
          <p:nvPr/>
        </p:nvSpPr>
        <p:spPr>
          <a:xfrm>
            <a:off x="9781999"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6"/>
          <p:cNvSpPr/>
          <p:nvPr/>
        </p:nvSpPr>
        <p:spPr>
          <a:xfrm>
            <a:off x="9777009" y="1078072"/>
            <a:ext cx="26075" cy="4181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6"/>
          <p:cNvSpPr/>
          <p:nvPr/>
        </p:nvSpPr>
        <p:spPr>
          <a:xfrm>
            <a:off x="9846418" y="1006847"/>
            <a:ext cx="23581" cy="64110"/>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6"/>
          <p:cNvSpPr/>
          <p:nvPr/>
        </p:nvSpPr>
        <p:spPr>
          <a:xfrm>
            <a:off x="9911462" y="926927"/>
            <a:ext cx="22957" cy="54375"/>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6"/>
          <p:cNvSpPr/>
          <p:nvPr/>
        </p:nvSpPr>
        <p:spPr>
          <a:xfrm>
            <a:off x="9905278"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6"/>
          <p:cNvSpPr/>
          <p:nvPr/>
        </p:nvSpPr>
        <p:spPr>
          <a:xfrm>
            <a:off x="9936873"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6"/>
          <p:cNvSpPr/>
          <p:nvPr/>
        </p:nvSpPr>
        <p:spPr>
          <a:xfrm>
            <a:off x="9851992"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6"/>
          <p:cNvSpPr/>
          <p:nvPr/>
        </p:nvSpPr>
        <p:spPr>
          <a:xfrm>
            <a:off x="9704521" y="1124584"/>
            <a:ext cx="26075" cy="26917"/>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6"/>
          <p:cNvSpPr/>
          <p:nvPr/>
        </p:nvSpPr>
        <p:spPr>
          <a:xfrm>
            <a:off x="6234396" y="931877"/>
            <a:ext cx="25451" cy="44224"/>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6"/>
          <p:cNvSpPr/>
          <p:nvPr/>
        </p:nvSpPr>
        <p:spPr>
          <a:xfrm>
            <a:off x="6288294" y="995489"/>
            <a:ext cx="26075" cy="5000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6"/>
          <p:cNvSpPr/>
          <p:nvPr/>
        </p:nvSpPr>
        <p:spPr>
          <a:xfrm>
            <a:off x="6358328" y="935997"/>
            <a:ext cx="25451" cy="49674"/>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6"/>
          <p:cNvSpPr/>
          <p:nvPr/>
        </p:nvSpPr>
        <p:spPr>
          <a:xfrm>
            <a:off x="6355833" y="1078072"/>
            <a:ext cx="25451" cy="4181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6"/>
          <p:cNvSpPr/>
          <p:nvPr/>
        </p:nvSpPr>
        <p:spPr>
          <a:xfrm>
            <a:off x="6422747" y="1006847"/>
            <a:ext cx="26075" cy="64110"/>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6"/>
          <p:cNvSpPr/>
          <p:nvPr/>
        </p:nvSpPr>
        <p:spPr>
          <a:xfrm>
            <a:off x="6487209" y="926927"/>
            <a:ext cx="26034" cy="54375"/>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6"/>
          <p:cNvSpPr/>
          <p:nvPr/>
        </p:nvSpPr>
        <p:spPr>
          <a:xfrm>
            <a:off x="6585065" y="903422"/>
            <a:ext cx="26075" cy="5408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6"/>
          <p:cNvSpPr/>
          <p:nvPr/>
        </p:nvSpPr>
        <p:spPr>
          <a:xfrm>
            <a:off x="6515697" y="1034554"/>
            <a:ext cx="26075" cy="51879"/>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6"/>
          <p:cNvSpPr/>
          <p:nvPr/>
        </p:nvSpPr>
        <p:spPr>
          <a:xfrm>
            <a:off x="6430192" y="1145717"/>
            <a:ext cx="26075" cy="32034"/>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6"/>
          <p:cNvSpPr/>
          <p:nvPr/>
        </p:nvSpPr>
        <p:spPr>
          <a:xfrm>
            <a:off x="6283345" y="1124584"/>
            <a:ext cx="26075" cy="26917"/>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6"/>
          <p:cNvSpPr/>
          <p:nvPr/>
        </p:nvSpPr>
        <p:spPr>
          <a:xfrm>
            <a:off x="7065240" y="931877"/>
            <a:ext cx="26075" cy="44224"/>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6"/>
          <p:cNvSpPr/>
          <p:nvPr/>
        </p:nvSpPr>
        <p:spPr>
          <a:xfrm>
            <a:off x="7119762" y="995489"/>
            <a:ext cx="26075" cy="5000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6"/>
          <p:cNvSpPr/>
          <p:nvPr/>
        </p:nvSpPr>
        <p:spPr>
          <a:xfrm>
            <a:off x="7189130" y="935997"/>
            <a:ext cx="26075" cy="49674"/>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6"/>
          <p:cNvSpPr/>
          <p:nvPr/>
        </p:nvSpPr>
        <p:spPr>
          <a:xfrm>
            <a:off x="7186676" y="1078072"/>
            <a:ext cx="26075" cy="4181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6"/>
          <p:cNvSpPr/>
          <p:nvPr/>
        </p:nvSpPr>
        <p:spPr>
          <a:xfrm>
            <a:off x="7256669" y="1006847"/>
            <a:ext cx="22998" cy="64110"/>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6"/>
          <p:cNvSpPr/>
          <p:nvPr/>
        </p:nvSpPr>
        <p:spPr>
          <a:xfrm>
            <a:off x="7318635" y="926927"/>
            <a:ext cx="25451" cy="54375"/>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6"/>
          <p:cNvSpPr/>
          <p:nvPr/>
        </p:nvSpPr>
        <p:spPr>
          <a:xfrm>
            <a:off x="7416533" y="903422"/>
            <a:ext cx="26075" cy="5408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6"/>
          <p:cNvSpPr/>
          <p:nvPr/>
        </p:nvSpPr>
        <p:spPr>
          <a:xfrm>
            <a:off x="7347123" y="1034554"/>
            <a:ext cx="25451" cy="51879"/>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6"/>
          <p:cNvSpPr/>
          <p:nvPr/>
        </p:nvSpPr>
        <p:spPr>
          <a:xfrm>
            <a:off x="7261659" y="1145717"/>
            <a:ext cx="26034" cy="32034"/>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6"/>
          <p:cNvSpPr/>
          <p:nvPr/>
        </p:nvSpPr>
        <p:spPr>
          <a:xfrm>
            <a:off x="7114812" y="1124584"/>
            <a:ext cx="25451" cy="26917"/>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6"/>
          <p:cNvSpPr/>
          <p:nvPr/>
        </p:nvSpPr>
        <p:spPr>
          <a:xfrm>
            <a:off x="7998293" y="931877"/>
            <a:ext cx="26034" cy="44224"/>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6"/>
          <p:cNvSpPr/>
          <p:nvPr/>
        </p:nvSpPr>
        <p:spPr>
          <a:xfrm>
            <a:off x="805277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6"/>
          <p:cNvSpPr/>
          <p:nvPr/>
        </p:nvSpPr>
        <p:spPr>
          <a:xfrm>
            <a:off x="8124678"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6"/>
          <p:cNvSpPr/>
          <p:nvPr/>
        </p:nvSpPr>
        <p:spPr>
          <a:xfrm>
            <a:off x="8119689" y="1078072"/>
            <a:ext cx="26075" cy="4181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6"/>
          <p:cNvSpPr/>
          <p:nvPr/>
        </p:nvSpPr>
        <p:spPr>
          <a:xfrm>
            <a:off x="8189098" y="1006847"/>
            <a:ext cx="23581" cy="64110"/>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6"/>
          <p:cNvSpPr/>
          <p:nvPr/>
        </p:nvSpPr>
        <p:spPr>
          <a:xfrm>
            <a:off x="8251064" y="926927"/>
            <a:ext cx="26034" cy="54375"/>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6"/>
          <p:cNvSpPr/>
          <p:nvPr/>
        </p:nvSpPr>
        <p:spPr>
          <a:xfrm>
            <a:off x="8247959" y="903422"/>
            <a:ext cx="25451" cy="5408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6"/>
          <p:cNvSpPr/>
          <p:nvPr/>
        </p:nvSpPr>
        <p:spPr>
          <a:xfrm>
            <a:off x="8279552"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6"/>
          <p:cNvSpPr/>
          <p:nvPr/>
        </p:nvSpPr>
        <p:spPr>
          <a:xfrm>
            <a:off x="8194671"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6"/>
          <p:cNvSpPr/>
          <p:nvPr/>
        </p:nvSpPr>
        <p:spPr>
          <a:xfrm>
            <a:off x="8047201" y="1124584"/>
            <a:ext cx="26075" cy="26917"/>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6"/>
          <p:cNvSpPr/>
          <p:nvPr/>
        </p:nvSpPr>
        <p:spPr>
          <a:xfrm>
            <a:off x="8834668" y="931877"/>
            <a:ext cx="26075" cy="44224"/>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6"/>
          <p:cNvSpPr/>
          <p:nvPr/>
        </p:nvSpPr>
        <p:spPr>
          <a:xfrm>
            <a:off x="8889190" y="995489"/>
            <a:ext cx="25451" cy="5000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6"/>
          <p:cNvSpPr/>
          <p:nvPr/>
        </p:nvSpPr>
        <p:spPr>
          <a:xfrm>
            <a:off x="8961053" y="935997"/>
            <a:ext cx="23581" cy="49674"/>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6"/>
          <p:cNvSpPr/>
          <p:nvPr/>
        </p:nvSpPr>
        <p:spPr>
          <a:xfrm>
            <a:off x="8956106" y="1078072"/>
            <a:ext cx="26075" cy="4181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6"/>
          <p:cNvSpPr/>
          <p:nvPr/>
        </p:nvSpPr>
        <p:spPr>
          <a:xfrm>
            <a:off x="9025514"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6"/>
          <p:cNvSpPr/>
          <p:nvPr/>
        </p:nvSpPr>
        <p:spPr>
          <a:xfrm>
            <a:off x="9090559" y="926927"/>
            <a:ext cx="25451" cy="54375"/>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6"/>
          <p:cNvSpPr/>
          <p:nvPr/>
        </p:nvSpPr>
        <p:spPr>
          <a:xfrm>
            <a:off x="908437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6"/>
          <p:cNvSpPr/>
          <p:nvPr/>
        </p:nvSpPr>
        <p:spPr>
          <a:xfrm>
            <a:off x="9115968" y="1034554"/>
            <a:ext cx="26034" cy="51879"/>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6"/>
          <p:cNvSpPr/>
          <p:nvPr/>
        </p:nvSpPr>
        <p:spPr>
          <a:xfrm>
            <a:off x="9031088" y="1145717"/>
            <a:ext cx="25451" cy="32034"/>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6"/>
          <p:cNvSpPr/>
          <p:nvPr/>
        </p:nvSpPr>
        <p:spPr>
          <a:xfrm>
            <a:off x="888361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6"/>
          <p:cNvSpPr/>
          <p:nvPr/>
        </p:nvSpPr>
        <p:spPr>
          <a:xfrm>
            <a:off x="10491987" y="931877"/>
            <a:ext cx="28530" cy="44224"/>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6"/>
          <p:cNvSpPr/>
          <p:nvPr/>
        </p:nvSpPr>
        <p:spPr>
          <a:xfrm>
            <a:off x="10546511" y="995489"/>
            <a:ext cx="25451" cy="5000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6"/>
          <p:cNvSpPr/>
          <p:nvPr/>
        </p:nvSpPr>
        <p:spPr>
          <a:xfrm>
            <a:off x="10618374" y="935997"/>
            <a:ext cx="23581" cy="49674"/>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6"/>
          <p:cNvSpPr/>
          <p:nvPr/>
        </p:nvSpPr>
        <p:spPr>
          <a:xfrm>
            <a:off x="10613426" y="1078072"/>
            <a:ext cx="26075" cy="4181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6"/>
          <p:cNvSpPr/>
          <p:nvPr/>
        </p:nvSpPr>
        <p:spPr>
          <a:xfrm>
            <a:off x="10682835"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6"/>
          <p:cNvSpPr/>
          <p:nvPr/>
        </p:nvSpPr>
        <p:spPr>
          <a:xfrm>
            <a:off x="10747879" y="926927"/>
            <a:ext cx="25451" cy="54375"/>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6"/>
          <p:cNvSpPr/>
          <p:nvPr/>
        </p:nvSpPr>
        <p:spPr>
          <a:xfrm>
            <a:off x="1074169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6"/>
          <p:cNvSpPr/>
          <p:nvPr/>
        </p:nvSpPr>
        <p:spPr>
          <a:xfrm>
            <a:off x="10773288" y="1034554"/>
            <a:ext cx="26034" cy="51879"/>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6"/>
          <p:cNvSpPr/>
          <p:nvPr/>
        </p:nvSpPr>
        <p:spPr>
          <a:xfrm>
            <a:off x="10688407" y="1145717"/>
            <a:ext cx="25410" cy="32034"/>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6"/>
          <p:cNvSpPr/>
          <p:nvPr/>
        </p:nvSpPr>
        <p:spPr>
          <a:xfrm>
            <a:off x="1054093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6"/>
          <p:cNvSpPr/>
          <p:nvPr/>
        </p:nvSpPr>
        <p:spPr>
          <a:xfrm>
            <a:off x="4561605"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6"/>
          <p:cNvSpPr/>
          <p:nvPr/>
        </p:nvSpPr>
        <p:spPr>
          <a:xfrm>
            <a:off x="4615503"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6"/>
          <p:cNvSpPr/>
          <p:nvPr/>
        </p:nvSpPr>
        <p:spPr>
          <a:xfrm>
            <a:off x="4687990"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6"/>
          <p:cNvSpPr/>
          <p:nvPr/>
        </p:nvSpPr>
        <p:spPr>
          <a:xfrm>
            <a:off x="468304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6"/>
          <p:cNvSpPr/>
          <p:nvPr/>
        </p:nvSpPr>
        <p:spPr>
          <a:xfrm>
            <a:off x="475241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6"/>
          <p:cNvSpPr/>
          <p:nvPr/>
        </p:nvSpPr>
        <p:spPr>
          <a:xfrm>
            <a:off x="4816872"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6"/>
          <p:cNvSpPr/>
          <p:nvPr/>
        </p:nvSpPr>
        <p:spPr>
          <a:xfrm>
            <a:off x="4912275" y="896932"/>
            <a:ext cx="26075" cy="53376"/>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6"/>
          <p:cNvSpPr/>
          <p:nvPr/>
        </p:nvSpPr>
        <p:spPr>
          <a:xfrm>
            <a:off x="4842865" y="1027315"/>
            <a:ext cx="26075" cy="53127"/>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6"/>
          <p:cNvSpPr/>
          <p:nvPr/>
        </p:nvSpPr>
        <p:spPr>
          <a:xfrm>
            <a:off x="4760478" y="1139268"/>
            <a:ext cx="22957" cy="33365"/>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6"/>
          <p:cNvSpPr/>
          <p:nvPr/>
        </p:nvSpPr>
        <p:spPr>
          <a:xfrm>
            <a:off x="4613008" y="1116970"/>
            <a:ext cx="23622" cy="27333"/>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6"/>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6"/>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6"/>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6"/>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6"/>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6"/>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6"/>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6"/>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6"/>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6"/>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6"/>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6"/>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6"/>
          <p:cNvSpPr/>
          <p:nvPr/>
        </p:nvSpPr>
        <p:spPr>
          <a:xfrm>
            <a:off x="2238267" y="999816"/>
            <a:ext cx="23581" cy="65150"/>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6"/>
          <p:cNvSpPr/>
          <p:nvPr/>
        </p:nvSpPr>
        <p:spPr>
          <a:xfrm>
            <a:off x="2303312" y="920770"/>
            <a:ext cx="25451" cy="53086"/>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6"/>
          <p:cNvSpPr/>
          <p:nvPr/>
        </p:nvSpPr>
        <p:spPr>
          <a:xfrm>
            <a:off x="2398714" y="896932"/>
            <a:ext cx="25451" cy="53376"/>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6"/>
          <p:cNvSpPr/>
          <p:nvPr/>
        </p:nvSpPr>
        <p:spPr>
          <a:xfrm>
            <a:off x="2328722" y="1027315"/>
            <a:ext cx="26075" cy="53127"/>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6"/>
          <p:cNvSpPr/>
          <p:nvPr/>
        </p:nvSpPr>
        <p:spPr>
          <a:xfrm>
            <a:off x="2243841" y="1139268"/>
            <a:ext cx="25451" cy="33365"/>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6"/>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6"/>
          <p:cNvSpPr/>
          <p:nvPr/>
        </p:nvSpPr>
        <p:spPr>
          <a:xfrm>
            <a:off x="2904284"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6"/>
          <p:cNvSpPr/>
          <p:nvPr/>
        </p:nvSpPr>
        <p:spPr>
          <a:xfrm>
            <a:off x="2958182"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6"/>
          <p:cNvSpPr/>
          <p:nvPr/>
        </p:nvSpPr>
        <p:spPr>
          <a:xfrm>
            <a:off x="3030669"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6"/>
          <p:cNvSpPr/>
          <p:nvPr/>
        </p:nvSpPr>
        <p:spPr>
          <a:xfrm>
            <a:off x="302572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6"/>
          <p:cNvSpPr/>
          <p:nvPr/>
        </p:nvSpPr>
        <p:spPr>
          <a:xfrm>
            <a:off x="309509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6"/>
          <p:cNvSpPr/>
          <p:nvPr/>
        </p:nvSpPr>
        <p:spPr>
          <a:xfrm>
            <a:off x="3159551"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6"/>
          <p:cNvSpPr/>
          <p:nvPr/>
        </p:nvSpPr>
        <p:spPr>
          <a:xfrm>
            <a:off x="3254954" y="896932"/>
            <a:ext cx="26075" cy="53376"/>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6"/>
          <p:cNvSpPr/>
          <p:nvPr/>
        </p:nvSpPr>
        <p:spPr>
          <a:xfrm>
            <a:off x="3185545" y="1027315"/>
            <a:ext cx="26075" cy="53127"/>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6"/>
          <p:cNvSpPr/>
          <p:nvPr/>
        </p:nvSpPr>
        <p:spPr>
          <a:xfrm>
            <a:off x="3100080" y="1139268"/>
            <a:ext cx="26034" cy="33365"/>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6"/>
          <p:cNvSpPr/>
          <p:nvPr/>
        </p:nvSpPr>
        <p:spPr>
          <a:xfrm>
            <a:off x="2953234" y="1116970"/>
            <a:ext cx="26075" cy="27333"/>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6"/>
          <p:cNvSpPr/>
          <p:nvPr/>
        </p:nvSpPr>
        <p:spPr>
          <a:xfrm>
            <a:off x="3743155" y="926302"/>
            <a:ext cx="26075" cy="41978"/>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6"/>
          <p:cNvSpPr/>
          <p:nvPr/>
        </p:nvSpPr>
        <p:spPr>
          <a:xfrm>
            <a:off x="3797052" y="988292"/>
            <a:ext cx="23581" cy="50630"/>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6"/>
          <p:cNvSpPr/>
          <p:nvPr/>
        </p:nvSpPr>
        <p:spPr>
          <a:xfrm>
            <a:off x="386708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6"/>
          <p:cNvSpPr/>
          <p:nvPr/>
        </p:nvSpPr>
        <p:spPr>
          <a:xfrm>
            <a:off x="386213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6"/>
          <p:cNvSpPr/>
          <p:nvPr/>
        </p:nvSpPr>
        <p:spPr>
          <a:xfrm>
            <a:off x="3931506" y="999816"/>
            <a:ext cx="26075" cy="65150"/>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6"/>
          <p:cNvSpPr/>
          <p:nvPr/>
        </p:nvSpPr>
        <p:spPr>
          <a:xfrm>
            <a:off x="3995926" y="920770"/>
            <a:ext cx="26075" cy="53086"/>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6"/>
          <p:cNvSpPr/>
          <p:nvPr/>
        </p:nvSpPr>
        <p:spPr>
          <a:xfrm>
            <a:off x="409137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6"/>
          <p:cNvSpPr/>
          <p:nvPr/>
        </p:nvSpPr>
        <p:spPr>
          <a:xfrm>
            <a:off x="4021960" y="1027315"/>
            <a:ext cx="26075" cy="53127"/>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6"/>
          <p:cNvSpPr/>
          <p:nvPr/>
        </p:nvSpPr>
        <p:spPr>
          <a:xfrm>
            <a:off x="393957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6"/>
          <p:cNvSpPr/>
          <p:nvPr/>
        </p:nvSpPr>
        <p:spPr>
          <a:xfrm>
            <a:off x="379210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6"/>
          <p:cNvSpPr/>
          <p:nvPr/>
        </p:nvSpPr>
        <p:spPr>
          <a:xfrm>
            <a:off x="5400475" y="926302"/>
            <a:ext cx="26075" cy="41978"/>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6"/>
          <p:cNvSpPr/>
          <p:nvPr/>
        </p:nvSpPr>
        <p:spPr>
          <a:xfrm>
            <a:off x="5454373" y="988292"/>
            <a:ext cx="23581" cy="50630"/>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6"/>
          <p:cNvSpPr/>
          <p:nvPr/>
        </p:nvSpPr>
        <p:spPr>
          <a:xfrm>
            <a:off x="552440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6"/>
          <p:cNvSpPr/>
          <p:nvPr/>
        </p:nvSpPr>
        <p:spPr>
          <a:xfrm>
            <a:off x="551945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6"/>
          <p:cNvSpPr/>
          <p:nvPr/>
        </p:nvSpPr>
        <p:spPr>
          <a:xfrm>
            <a:off x="5588827" y="999816"/>
            <a:ext cx="26075" cy="65150"/>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6"/>
          <p:cNvSpPr/>
          <p:nvPr/>
        </p:nvSpPr>
        <p:spPr>
          <a:xfrm>
            <a:off x="5653246" y="920770"/>
            <a:ext cx="26075" cy="53086"/>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6"/>
          <p:cNvSpPr/>
          <p:nvPr/>
        </p:nvSpPr>
        <p:spPr>
          <a:xfrm>
            <a:off x="574869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6"/>
          <p:cNvSpPr/>
          <p:nvPr/>
        </p:nvSpPr>
        <p:spPr>
          <a:xfrm>
            <a:off x="5679280" y="1027315"/>
            <a:ext cx="26075" cy="53127"/>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6"/>
          <p:cNvSpPr/>
          <p:nvPr/>
        </p:nvSpPr>
        <p:spPr>
          <a:xfrm>
            <a:off x="559689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6"/>
          <p:cNvSpPr/>
          <p:nvPr/>
        </p:nvSpPr>
        <p:spPr>
          <a:xfrm>
            <a:off x="544942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6"/>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6"/>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6"/>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6"/>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6"/>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6"/>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6"/>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6"/>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6"/>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6"/>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6"/>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6"/>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6"/>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6"/>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6"/>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6"/>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6"/>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6"/>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6"/>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6"/>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6"/>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6"/>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6"/>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6"/>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6"/>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6"/>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6"/>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6"/>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6"/>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6"/>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6"/>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6"/>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6"/>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6"/>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6"/>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6"/>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6"/>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6"/>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6"/>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6"/>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6"/>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6"/>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6"/>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6"/>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6"/>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6"/>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6"/>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6"/>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6"/>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6"/>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6"/>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6"/>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6"/>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6"/>
          <p:cNvSpPr txBox="1">
            <a:spLocks noGrp="1"/>
          </p:cNvSpPr>
          <p:nvPr>
            <p:ph type="title"/>
          </p:nvPr>
        </p:nvSpPr>
        <p:spPr>
          <a:xfrm>
            <a:off x="1536767" y="1132829"/>
            <a:ext cx="9332385" cy="73257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0" name="Google Shape;1180;p6"/>
          <p:cNvGrpSpPr/>
          <p:nvPr/>
        </p:nvGrpSpPr>
        <p:grpSpPr>
          <a:xfrm>
            <a:off x="10880479" y="1820414"/>
            <a:ext cx="467126" cy="1961091"/>
            <a:chOff x="8180472" y="1441194"/>
            <a:chExt cx="350390" cy="1470478"/>
          </a:xfrm>
        </p:grpSpPr>
        <p:sp>
          <p:nvSpPr>
            <p:cNvPr id="1181" name="Google Shape;1181;p6"/>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6"/>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6"/>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6"/>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6"/>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6"/>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6"/>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6"/>
          <p:cNvGrpSpPr/>
          <p:nvPr/>
        </p:nvGrpSpPr>
        <p:grpSpPr>
          <a:xfrm>
            <a:off x="969486" y="4327094"/>
            <a:ext cx="467126" cy="1961091"/>
            <a:chOff x="8180472" y="1441194"/>
            <a:chExt cx="350390" cy="1470478"/>
          </a:xfrm>
        </p:grpSpPr>
        <p:sp>
          <p:nvSpPr>
            <p:cNvPr id="1189" name="Google Shape;1189;p6"/>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6"/>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6"/>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6"/>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6"/>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6"/>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6"/>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264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60"/>
        <p:cNvGrpSpPr/>
        <p:nvPr/>
      </p:nvGrpSpPr>
      <p:grpSpPr>
        <a:xfrm>
          <a:off x="0" y="0"/>
          <a:ext cx="0" cy="0"/>
          <a:chOff x="0" y="0"/>
          <a:chExt cx="0" cy="0"/>
        </a:xfrm>
      </p:grpSpPr>
      <p:sp>
        <p:nvSpPr>
          <p:cNvPr id="1261" name="Google Shape;1261;p8"/>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8"/>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8"/>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8"/>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8"/>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8"/>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8"/>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8"/>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8"/>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8"/>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8"/>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8"/>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8"/>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8"/>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8"/>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8"/>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8"/>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8"/>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8"/>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8"/>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8"/>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8"/>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8"/>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8"/>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8"/>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8"/>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8"/>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8"/>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8"/>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8"/>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8"/>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8"/>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8"/>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8"/>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8"/>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8"/>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8"/>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8"/>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8"/>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8"/>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8"/>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8"/>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8"/>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8"/>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8"/>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8"/>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8"/>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8"/>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8"/>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8"/>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8"/>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8"/>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8"/>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8"/>
          <p:cNvSpPr txBox="1">
            <a:spLocks noGrp="1"/>
          </p:cNvSpPr>
          <p:nvPr>
            <p:ph type="title"/>
          </p:nvPr>
        </p:nvSpPr>
        <p:spPr>
          <a:xfrm>
            <a:off x="1885321" y="949787"/>
            <a:ext cx="8489295" cy="5455663"/>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99"/>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grpSp>
        <p:nvGrpSpPr>
          <p:cNvPr id="1315" name="Google Shape;1315;p8"/>
          <p:cNvGrpSpPr/>
          <p:nvPr/>
        </p:nvGrpSpPr>
        <p:grpSpPr>
          <a:xfrm>
            <a:off x="10958036" y="4327094"/>
            <a:ext cx="467126" cy="1961091"/>
            <a:chOff x="8180472" y="1441194"/>
            <a:chExt cx="350390" cy="1470478"/>
          </a:xfrm>
        </p:grpSpPr>
        <p:sp>
          <p:nvSpPr>
            <p:cNvPr id="1316" name="Google Shape;1316;p8"/>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8"/>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8"/>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8"/>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8"/>
          <p:cNvGrpSpPr/>
          <p:nvPr/>
        </p:nvGrpSpPr>
        <p:grpSpPr>
          <a:xfrm>
            <a:off x="8635447" y="5464966"/>
            <a:ext cx="2280652" cy="1024875"/>
            <a:chOff x="6477428" y="4097776"/>
            <a:chExt cx="1710712" cy="768478"/>
          </a:xfrm>
        </p:grpSpPr>
        <p:sp>
          <p:nvSpPr>
            <p:cNvPr id="1324" name="Google Shape;1324;p8"/>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8"/>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8"/>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8"/>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8"/>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8"/>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8"/>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8"/>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8"/>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8"/>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8"/>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8"/>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8"/>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8"/>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8"/>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8"/>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8"/>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8"/>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2" name="Google Shape;1342;p8"/>
          <p:cNvGrpSpPr/>
          <p:nvPr/>
        </p:nvGrpSpPr>
        <p:grpSpPr>
          <a:xfrm>
            <a:off x="11005538" y="3646750"/>
            <a:ext cx="261201" cy="507341"/>
            <a:chOff x="8292303" y="2531254"/>
            <a:chExt cx="195926" cy="380418"/>
          </a:xfrm>
        </p:grpSpPr>
        <p:sp>
          <p:nvSpPr>
            <p:cNvPr id="1343" name="Google Shape;1343;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6" name="Google Shape;1346;p8"/>
          <p:cNvGrpSpPr/>
          <p:nvPr/>
        </p:nvGrpSpPr>
        <p:grpSpPr>
          <a:xfrm>
            <a:off x="1181518" y="1019608"/>
            <a:ext cx="2789715" cy="2843092"/>
            <a:chOff x="886253" y="764529"/>
            <a:chExt cx="2092559" cy="2131825"/>
          </a:xfrm>
        </p:grpSpPr>
        <p:grpSp>
          <p:nvGrpSpPr>
            <p:cNvPr id="1347" name="Google Shape;1347;p8"/>
            <p:cNvGrpSpPr/>
            <p:nvPr/>
          </p:nvGrpSpPr>
          <p:grpSpPr>
            <a:xfrm rot="10800000">
              <a:off x="886253" y="915736"/>
              <a:ext cx="350390" cy="1470478"/>
              <a:chOff x="8180472" y="1441194"/>
              <a:chExt cx="350390" cy="1470478"/>
            </a:xfrm>
          </p:grpSpPr>
          <p:sp>
            <p:nvSpPr>
              <p:cNvPr id="1348" name="Google Shape;1348;p8"/>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8"/>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8"/>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8"/>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8"/>
            <p:cNvGrpSpPr/>
            <p:nvPr/>
          </p:nvGrpSpPr>
          <p:grpSpPr>
            <a:xfrm rot="10800000">
              <a:off x="1268100" y="764529"/>
              <a:ext cx="1710712" cy="768478"/>
              <a:chOff x="6477428" y="4097776"/>
              <a:chExt cx="1710712" cy="768478"/>
            </a:xfrm>
          </p:grpSpPr>
          <p:sp>
            <p:nvSpPr>
              <p:cNvPr id="1356" name="Google Shape;1356;p8"/>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8"/>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8"/>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8"/>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8"/>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8"/>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8"/>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8"/>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8"/>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8"/>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8"/>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8"/>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8"/>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8"/>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8"/>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8"/>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8"/>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8"/>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4" name="Google Shape;1374;p8"/>
            <p:cNvGrpSpPr/>
            <p:nvPr/>
          </p:nvGrpSpPr>
          <p:grpSpPr>
            <a:xfrm rot="10800000">
              <a:off x="1005085" y="2515936"/>
              <a:ext cx="195926" cy="380418"/>
              <a:chOff x="8292303" y="2531254"/>
              <a:chExt cx="195926" cy="380418"/>
            </a:xfrm>
          </p:grpSpPr>
          <p:sp>
            <p:nvSpPr>
              <p:cNvPr id="1375" name="Google Shape;1375;p8"/>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8"/>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8"/>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00544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78"/>
        <p:cNvGrpSpPr/>
        <p:nvPr/>
      </p:nvGrpSpPr>
      <p:grpSpPr>
        <a:xfrm>
          <a:off x="0" y="0"/>
          <a:ext cx="0" cy="0"/>
          <a:chOff x="0" y="0"/>
          <a:chExt cx="0" cy="0"/>
        </a:xfrm>
      </p:grpSpPr>
      <p:sp>
        <p:nvSpPr>
          <p:cNvPr id="1379" name="Google Shape;1379;p9"/>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9"/>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9"/>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9"/>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9"/>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9"/>
          <p:cNvSpPr/>
          <p:nvPr/>
        </p:nvSpPr>
        <p:spPr>
          <a:xfrm>
            <a:off x="9655572" y="931877"/>
            <a:ext cx="26075" cy="44224"/>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9"/>
          <p:cNvSpPr/>
          <p:nvPr/>
        </p:nvSpPr>
        <p:spPr>
          <a:xfrm>
            <a:off x="971009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9"/>
          <p:cNvSpPr/>
          <p:nvPr/>
        </p:nvSpPr>
        <p:spPr>
          <a:xfrm>
            <a:off x="9781999"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9"/>
          <p:cNvSpPr/>
          <p:nvPr/>
        </p:nvSpPr>
        <p:spPr>
          <a:xfrm>
            <a:off x="9777009" y="1078072"/>
            <a:ext cx="26075" cy="4181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9"/>
          <p:cNvSpPr/>
          <p:nvPr/>
        </p:nvSpPr>
        <p:spPr>
          <a:xfrm>
            <a:off x="9846418" y="1006847"/>
            <a:ext cx="23581" cy="64110"/>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9"/>
          <p:cNvSpPr/>
          <p:nvPr/>
        </p:nvSpPr>
        <p:spPr>
          <a:xfrm>
            <a:off x="9911462" y="926927"/>
            <a:ext cx="22957" cy="54375"/>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9"/>
          <p:cNvSpPr/>
          <p:nvPr/>
        </p:nvSpPr>
        <p:spPr>
          <a:xfrm>
            <a:off x="9905278"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9"/>
          <p:cNvSpPr/>
          <p:nvPr/>
        </p:nvSpPr>
        <p:spPr>
          <a:xfrm>
            <a:off x="9936873"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9"/>
          <p:cNvSpPr/>
          <p:nvPr/>
        </p:nvSpPr>
        <p:spPr>
          <a:xfrm>
            <a:off x="9851992"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9"/>
          <p:cNvSpPr/>
          <p:nvPr/>
        </p:nvSpPr>
        <p:spPr>
          <a:xfrm>
            <a:off x="9704521" y="1124584"/>
            <a:ext cx="26075" cy="26917"/>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9"/>
          <p:cNvSpPr/>
          <p:nvPr/>
        </p:nvSpPr>
        <p:spPr>
          <a:xfrm>
            <a:off x="6234396" y="931877"/>
            <a:ext cx="25451" cy="44224"/>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9"/>
          <p:cNvSpPr/>
          <p:nvPr/>
        </p:nvSpPr>
        <p:spPr>
          <a:xfrm>
            <a:off x="6288294" y="995489"/>
            <a:ext cx="26075" cy="5000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9"/>
          <p:cNvSpPr/>
          <p:nvPr/>
        </p:nvSpPr>
        <p:spPr>
          <a:xfrm>
            <a:off x="6358328" y="935997"/>
            <a:ext cx="25451" cy="49674"/>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9"/>
          <p:cNvSpPr/>
          <p:nvPr/>
        </p:nvSpPr>
        <p:spPr>
          <a:xfrm>
            <a:off x="6355833" y="1078072"/>
            <a:ext cx="25451" cy="4181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9"/>
          <p:cNvSpPr/>
          <p:nvPr/>
        </p:nvSpPr>
        <p:spPr>
          <a:xfrm>
            <a:off x="6422747" y="1006847"/>
            <a:ext cx="26075" cy="64110"/>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9"/>
          <p:cNvSpPr/>
          <p:nvPr/>
        </p:nvSpPr>
        <p:spPr>
          <a:xfrm>
            <a:off x="6487209" y="926927"/>
            <a:ext cx="26034" cy="54375"/>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9"/>
          <p:cNvSpPr/>
          <p:nvPr/>
        </p:nvSpPr>
        <p:spPr>
          <a:xfrm>
            <a:off x="6585065" y="903422"/>
            <a:ext cx="26075" cy="5408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9"/>
          <p:cNvSpPr/>
          <p:nvPr/>
        </p:nvSpPr>
        <p:spPr>
          <a:xfrm>
            <a:off x="6515697" y="1034554"/>
            <a:ext cx="26075" cy="51879"/>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9"/>
          <p:cNvSpPr/>
          <p:nvPr/>
        </p:nvSpPr>
        <p:spPr>
          <a:xfrm>
            <a:off x="6430192" y="1145717"/>
            <a:ext cx="26075" cy="32034"/>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9"/>
          <p:cNvSpPr/>
          <p:nvPr/>
        </p:nvSpPr>
        <p:spPr>
          <a:xfrm>
            <a:off x="6283345" y="1124584"/>
            <a:ext cx="26075" cy="26917"/>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9"/>
          <p:cNvSpPr/>
          <p:nvPr/>
        </p:nvSpPr>
        <p:spPr>
          <a:xfrm>
            <a:off x="7065240" y="931877"/>
            <a:ext cx="26075" cy="44224"/>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9"/>
          <p:cNvSpPr/>
          <p:nvPr/>
        </p:nvSpPr>
        <p:spPr>
          <a:xfrm>
            <a:off x="7119762" y="995489"/>
            <a:ext cx="26075" cy="5000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9"/>
          <p:cNvSpPr/>
          <p:nvPr/>
        </p:nvSpPr>
        <p:spPr>
          <a:xfrm>
            <a:off x="7189130" y="935997"/>
            <a:ext cx="26075" cy="49674"/>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9"/>
          <p:cNvSpPr/>
          <p:nvPr/>
        </p:nvSpPr>
        <p:spPr>
          <a:xfrm>
            <a:off x="7186676" y="1078072"/>
            <a:ext cx="26075" cy="4181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9"/>
          <p:cNvSpPr/>
          <p:nvPr/>
        </p:nvSpPr>
        <p:spPr>
          <a:xfrm>
            <a:off x="7256669" y="1006847"/>
            <a:ext cx="22998" cy="64110"/>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9"/>
          <p:cNvSpPr/>
          <p:nvPr/>
        </p:nvSpPr>
        <p:spPr>
          <a:xfrm>
            <a:off x="7318635" y="926927"/>
            <a:ext cx="25451" cy="54375"/>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9"/>
          <p:cNvSpPr/>
          <p:nvPr/>
        </p:nvSpPr>
        <p:spPr>
          <a:xfrm>
            <a:off x="7416533" y="903422"/>
            <a:ext cx="26075" cy="5408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9"/>
          <p:cNvSpPr/>
          <p:nvPr/>
        </p:nvSpPr>
        <p:spPr>
          <a:xfrm>
            <a:off x="7347123" y="1034554"/>
            <a:ext cx="25451" cy="51879"/>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9"/>
          <p:cNvSpPr/>
          <p:nvPr/>
        </p:nvSpPr>
        <p:spPr>
          <a:xfrm>
            <a:off x="7261659" y="1145717"/>
            <a:ext cx="26034" cy="32034"/>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9"/>
          <p:cNvSpPr/>
          <p:nvPr/>
        </p:nvSpPr>
        <p:spPr>
          <a:xfrm>
            <a:off x="7114812" y="1124584"/>
            <a:ext cx="25451" cy="26917"/>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9"/>
          <p:cNvSpPr/>
          <p:nvPr/>
        </p:nvSpPr>
        <p:spPr>
          <a:xfrm>
            <a:off x="7998293" y="931877"/>
            <a:ext cx="26034" cy="44224"/>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9"/>
          <p:cNvSpPr/>
          <p:nvPr/>
        </p:nvSpPr>
        <p:spPr>
          <a:xfrm>
            <a:off x="805277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9"/>
          <p:cNvSpPr/>
          <p:nvPr/>
        </p:nvSpPr>
        <p:spPr>
          <a:xfrm>
            <a:off x="8124678"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9"/>
          <p:cNvSpPr/>
          <p:nvPr/>
        </p:nvSpPr>
        <p:spPr>
          <a:xfrm>
            <a:off x="8119689" y="1078072"/>
            <a:ext cx="26075" cy="4181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9"/>
          <p:cNvSpPr/>
          <p:nvPr/>
        </p:nvSpPr>
        <p:spPr>
          <a:xfrm>
            <a:off x="8189098" y="1006847"/>
            <a:ext cx="23581" cy="64110"/>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9"/>
          <p:cNvSpPr/>
          <p:nvPr/>
        </p:nvSpPr>
        <p:spPr>
          <a:xfrm>
            <a:off x="8251064" y="926927"/>
            <a:ext cx="26034" cy="54375"/>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9"/>
          <p:cNvSpPr/>
          <p:nvPr/>
        </p:nvSpPr>
        <p:spPr>
          <a:xfrm>
            <a:off x="8247959" y="903422"/>
            <a:ext cx="25451" cy="5408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9"/>
          <p:cNvSpPr/>
          <p:nvPr/>
        </p:nvSpPr>
        <p:spPr>
          <a:xfrm>
            <a:off x="8279552"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9"/>
          <p:cNvSpPr/>
          <p:nvPr/>
        </p:nvSpPr>
        <p:spPr>
          <a:xfrm>
            <a:off x="8194671"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9"/>
          <p:cNvSpPr/>
          <p:nvPr/>
        </p:nvSpPr>
        <p:spPr>
          <a:xfrm>
            <a:off x="8047201" y="1124584"/>
            <a:ext cx="26075" cy="26917"/>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9"/>
          <p:cNvSpPr/>
          <p:nvPr/>
        </p:nvSpPr>
        <p:spPr>
          <a:xfrm>
            <a:off x="8834668" y="931877"/>
            <a:ext cx="26075" cy="44224"/>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9"/>
          <p:cNvSpPr/>
          <p:nvPr/>
        </p:nvSpPr>
        <p:spPr>
          <a:xfrm>
            <a:off x="8889190" y="995489"/>
            <a:ext cx="25451" cy="5000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9"/>
          <p:cNvSpPr/>
          <p:nvPr/>
        </p:nvSpPr>
        <p:spPr>
          <a:xfrm>
            <a:off x="8961053" y="935997"/>
            <a:ext cx="23581" cy="49674"/>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9"/>
          <p:cNvSpPr/>
          <p:nvPr/>
        </p:nvSpPr>
        <p:spPr>
          <a:xfrm>
            <a:off x="8956106" y="1078072"/>
            <a:ext cx="26075" cy="4181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9"/>
          <p:cNvSpPr/>
          <p:nvPr/>
        </p:nvSpPr>
        <p:spPr>
          <a:xfrm>
            <a:off x="9025514"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9"/>
          <p:cNvSpPr/>
          <p:nvPr/>
        </p:nvSpPr>
        <p:spPr>
          <a:xfrm>
            <a:off x="9090559" y="926927"/>
            <a:ext cx="25451" cy="54375"/>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9"/>
          <p:cNvSpPr/>
          <p:nvPr/>
        </p:nvSpPr>
        <p:spPr>
          <a:xfrm>
            <a:off x="908437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9"/>
          <p:cNvSpPr/>
          <p:nvPr/>
        </p:nvSpPr>
        <p:spPr>
          <a:xfrm>
            <a:off x="9115968" y="1034554"/>
            <a:ext cx="26034" cy="51879"/>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9"/>
          <p:cNvSpPr/>
          <p:nvPr/>
        </p:nvSpPr>
        <p:spPr>
          <a:xfrm>
            <a:off x="9031088" y="1145717"/>
            <a:ext cx="25451" cy="32034"/>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9"/>
          <p:cNvSpPr/>
          <p:nvPr/>
        </p:nvSpPr>
        <p:spPr>
          <a:xfrm>
            <a:off x="888361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9"/>
          <p:cNvSpPr/>
          <p:nvPr/>
        </p:nvSpPr>
        <p:spPr>
          <a:xfrm>
            <a:off x="10491987" y="931877"/>
            <a:ext cx="28530" cy="44224"/>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9"/>
          <p:cNvSpPr/>
          <p:nvPr/>
        </p:nvSpPr>
        <p:spPr>
          <a:xfrm>
            <a:off x="10546511" y="995489"/>
            <a:ext cx="25451" cy="5000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9"/>
          <p:cNvSpPr/>
          <p:nvPr/>
        </p:nvSpPr>
        <p:spPr>
          <a:xfrm>
            <a:off x="10618374" y="935997"/>
            <a:ext cx="23581" cy="49674"/>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9"/>
          <p:cNvSpPr/>
          <p:nvPr/>
        </p:nvSpPr>
        <p:spPr>
          <a:xfrm>
            <a:off x="10613426" y="1078072"/>
            <a:ext cx="26075" cy="4181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9"/>
          <p:cNvSpPr/>
          <p:nvPr/>
        </p:nvSpPr>
        <p:spPr>
          <a:xfrm>
            <a:off x="10682835"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9"/>
          <p:cNvSpPr/>
          <p:nvPr/>
        </p:nvSpPr>
        <p:spPr>
          <a:xfrm>
            <a:off x="10747879" y="926927"/>
            <a:ext cx="25451" cy="54375"/>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9"/>
          <p:cNvSpPr/>
          <p:nvPr/>
        </p:nvSpPr>
        <p:spPr>
          <a:xfrm>
            <a:off x="1074169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9"/>
          <p:cNvSpPr/>
          <p:nvPr/>
        </p:nvSpPr>
        <p:spPr>
          <a:xfrm>
            <a:off x="10773288" y="1034554"/>
            <a:ext cx="26034" cy="51879"/>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9"/>
          <p:cNvSpPr/>
          <p:nvPr/>
        </p:nvSpPr>
        <p:spPr>
          <a:xfrm>
            <a:off x="10688407" y="1145717"/>
            <a:ext cx="25410" cy="32034"/>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9"/>
          <p:cNvSpPr/>
          <p:nvPr/>
        </p:nvSpPr>
        <p:spPr>
          <a:xfrm>
            <a:off x="1054093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9"/>
          <p:cNvSpPr/>
          <p:nvPr/>
        </p:nvSpPr>
        <p:spPr>
          <a:xfrm>
            <a:off x="4561605"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9"/>
          <p:cNvSpPr/>
          <p:nvPr/>
        </p:nvSpPr>
        <p:spPr>
          <a:xfrm>
            <a:off x="4615503"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9"/>
          <p:cNvSpPr/>
          <p:nvPr/>
        </p:nvSpPr>
        <p:spPr>
          <a:xfrm>
            <a:off x="4687990"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9"/>
          <p:cNvSpPr/>
          <p:nvPr/>
        </p:nvSpPr>
        <p:spPr>
          <a:xfrm>
            <a:off x="468304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9"/>
          <p:cNvSpPr/>
          <p:nvPr/>
        </p:nvSpPr>
        <p:spPr>
          <a:xfrm>
            <a:off x="475241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9"/>
          <p:cNvSpPr/>
          <p:nvPr/>
        </p:nvSpPr>
        <p:spPr>
          <a:xfrm>
            <a:off x="4816872"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9"/>
          <p:cNvSpPr/>
          <p:nvPr/>
        </p:nvSpPr>
        <p:spPr>
          <a:xfrm>
            <a:off x="4912275" y="896932"/>
            <a:ext cx="26075" cy="53376"/>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9"/>
          <p:cNvSpPr/>
          <p:nvPr/>
        </p:nvSpPr>
        <p:spPr>
          <a:xfrm>
            <a:off x="4842865" y="1027315"/>
            <a:ext cx="26075" cy="53127"/>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9"/>
          <p:cNvSpPr/>
          <p:nvPr/>
        </p:nvSpPr>
        <p:spPr>
          <a:xfrm>
            <a:off x="4760478" y="1139268"/>
            <a:ext cx="22957" cy="33365"/>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9"/>
          <p:cNvSpPr/>
          <p:nvPr/>
        </p:nvSpPr>
        <p:spPr>
          <a:xfrm>
            <a:off x="4613008" y="1116970"/>
            <a:ext cx="23622" cy="27333"/>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9"/>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9"/>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9"/>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9"/>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9"/>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9"/>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9"/>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9"/>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9"/>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9"/>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9"/>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9"/>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9"/>
          <p:cNvSpPr/>
          <p:nvPr/>
        </p:nvSpPr>
        <p:spPr>
          <a:xfrm>
            <a:off x="2238267" y="999816"/>
            <a:ext cx="23581" cy="65150"/>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9"/>
          <p:cNvSpPr/>
          <p:nvPr/>
        </p:nvSpPr>
        <p:spPr>
          <a:xfrm>
            <a:off x="2303312" y="920770"/>
            <a:ext cx="25451" cy="53086"/>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9"/>
          <p:cNvSpPr/>
          <p:nvPr/>
        </p:nvSpPr>
        <p:spPr>
          <a:xfrm>
            <a:off x="2398714" y="896932"/>
            <a:ext cx="25451" cy="53376"/>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9"/>
          <p:cNvSpPr/>
          <p:nvPr/>
        </p:nvSpPr>
        <p:spPr>
          <a:xfrm>
            <a:off x="2328722" y="1027315"/>
            <a:ext cx="26075" cy="53127"/>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9"/>
          <p:cNvSpPr/>
          <p:nvPr/>
        </p:nvSpPr>
        <p:spPr>
          <a:xfrm>
            <a:off x="2243841" y="1139268"/>
            <a:ext cx="25451" cy="33365"/>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9"/>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9"/>
          <p:cNvSpPr/>
          <p:nvPr/>
        </p:nvSpPr>
        <p:spPr>
          <a:xfrm>
            <a:off x="2904284"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9"/>
          <p:cNvSpPr/>
          <p:nvPr/>
        </p:nvSpPr>
        <p:spPr>
          <a:xfrm>
            <a:off x="2958182"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9"/>
          <p:cNvSpPr/>
          <p:nvPr/>
        </p:nvSpPr>
        <p:spPr>
          <a:xfrm>
            <a:off x="3030669"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9"/>
          <p:cNvSpPr/>
          <p:nvPr/>
        </p:nvSpPr>
        <p:spPr>
          <a:xfrm>
            <a:off x="302572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9"/>
          <p:cNvSpPr/>
          <p:nvPr/>
        </p:nvSpPr>
        <p:spPr>
          <a:xfrm>
            <a:off x="309509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9"/>
          <p:cNvSpPr/>
          <p:nvPr/>
        </p:nvSpPr>
        <p:spPr>
          <a:xfrm>
            <a:off x="3159551"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9"/>
          <p:cNvSpPr/>
          <p:nvPr/>
        </p:nvSpPr>
        <p:spPr>
          <a:xfrm>
            <a:off x="3254954" y="896932"/>
            <a:ext cx="26075" cy="53376"/>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9"/>
          <p:cNvSpPr/>
          <p:nvPr/>
        </p:nvSpPr>
        <p:spPr>
          <a:xfrm>
            <a:off x="3185545" y="1027315"/>
            <a:ext cx="26075" cy="53127"/>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9"/>
          <p:cNvSpPr/>
          <p:nvPr/>
        </p:nvSpPr>
        <p:spPr>
          <a:xfrm>
            <a:off x="3100080" y="1139268"/>
            <a:ext cx="26034" cy="33365"/>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9"/>
          <p:cNvSpPr/>
          <p:nvPr/>
        </p:nvSpPr>
        <p:spPr>
          <a:xfrm>
            <a:off x="2953234" y="1116970"/>
            <a:ext cx="26075" cy="27333"/>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9"/>
          <p:cNvSpPr/>
          <p:nvPr/>
        </p:nvSpPr>
        <p:spPr>
          <a:xfrm>
            <a:off x="3743155" y="926302"/>
            <a:ext cx="26075" cy="41978"/>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9"/>
          <p:cNvSpPr/>
          <p:nvPr/>
        </p:nvSpPr>
        <p:spPr>
          <a:xfrm>
            <a:off x="3797052" y="988292"/>
            <a:ext cx="23581" cy="50630"/>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9"/>
          <p:cNvSpPr/>
          <p:nvPr/>
        </p:nvSpPr>
        <p:spPr>
          <a:xfrm>
            <a:off x="386708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9"/>
          <p:cNvSpPr/>
          <p:nvPr/>
        </p:nvSpPr>
        <p:spPr>
          <a:xfrm>
            <a:off x="386213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9"/>
          <p:cNvSpPr/>
          <p:nvPr/>
        </p:nvSpPr>
        <p:spPr>
          <a:xfrm>
            <a:off x="3931506" y="999816"/>
            <a:ext cx="26075" cy="65150"/>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9"/>
          <p:cNvSpPr/>
          <p:nvPr/>
        </p:nvSpPr>
        <p:spPr>
          <a:xfrm>
            <a:off x="3995926" y="920770"/>
            <a:ext cx="26075" cy="53086"/>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9"/>
          <p:cNvSpPr/>
          <p:nvPr/>
        </p:nvSpPr>
        <p:spPr>
          <a:xfrm>
            <a:off x="409137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9"/>
          <p:cNvSpPr/>
          <p:nvPr/>
        </p:nvSpPr>
        <p:spPr>
          <a:xfrm>
            <a:off x="4021960" y="1027315"/>
            <a:ext cx="26075" cy="53127"/>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9"/>
          <p:cNvSpPr/>
          <p:nvPr/>
        </p:nvSpPr>
        <p:spPr>
          <a:xfrm>
            <a:off x="393957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9"/>
          <p:cNvSpPr/>
          <p:nvPr/>
        </p:nvSpPr>
        <p:spPr>
          <a:xfrm>
            <a:off x="379210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9"/>
          <p:cNvSpPr/>
          <p:nvPr/>
        </p:nvSpPr>
        <p:spPr>
          <a:xfrm>
            <a:off x="5400475" y="926302"/>
            <a:ext cx="26075" cy="41978"/>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9"/>
          <p:cNvSpPr/>
          <p:nvPr/>
        </p:nvSpPr>
        <p:spPr>
          <a:xfrm>
            <a:off x="5454373" y="988292"/>
            <a:ext cx="23581" cy="50630"/>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9"/>
          <p:cNvSpPr/>
          <p:nvPr/>
        </p:nvSpPr>
        <p:spPr>
          <a:xfrm>
            <a:off x="552440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9"/>
          <p:cNvSpPr/>
          <p:nvPr/>
        </p:nvSpPr>
        <p:spPr>
          <a:xfrm>
            <a:off x="551945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9"/>
          <p:cNvSpPr/>
          <p:nvPr/>
        </p:nvSpPr>
        <p:spPr>
          <a:xfrm>
            <a:off x="5588827" y="999816"/>
            <a:ext cx="26075" cy="65150"/>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9"/>
          <p:cNvSpPr/>
          <p:nvPr/>
        </p:nvSpPr>
        <p:spPr>
          <a:xfrm>
            <a:off x="5653246" y="920770"/>
            <a:ext cx="26075" cy="53086"/>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9"/>
          <p:cNvSpPr/>
          <p:nvPr/>
        </p:nvSpPr>
        <p:spPr>
          <a:xfrm>
            <a:off x="574869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9"/>
          <p:cNvSpPr/>
          <p:nvPr/>
        </p:nvSpPr>
        <p:spPr>
          <a:xfrm>
            <a:off x="5679280" y="1027315"/>
            <a:ext cx="26075" cy="53127"/>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9"/>
          <p:cNvSpPr/>
          <p:nvPr/>
        </p:nvSpPr>
        <p:spPr>
          <a:xfrm>
            <a:off x="559689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9"/>
          <p:cNvSpPr/>
          <p:nvPr/>
        </p:nvSpPr>
        <p:spPr>
          <a:xfrm>
            <a:off x="544942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9"/>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9"/>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9"/>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9"/>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9"/>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9"/>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9"/>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9"/>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9"/>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9"/>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9"/>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9"/>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9"/>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9"/>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9"/>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9"/>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9"/>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9"/>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9"/>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9"/>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9"/>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9"/>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9"/>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9"/>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9"/>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9"/>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9"/>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9"/>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9"/>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9"/>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9"/>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9"/>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9"/>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9"/>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9"/>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9"/>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9"/>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9"/>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9"/>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9"/>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9"/>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9"/>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9"/>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9"/>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9"/>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9"/>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9"/>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9"/>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9"/>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9"/>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9"/>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9"/>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9"/>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1555" name="Google Shape;1555;p9"/>
          <p:cNvGrpSpPr/>
          <p:nvPr/>
        </p:nvGrpSpPr>
        <p:grpSpPr>
          <a:xfrm>
            <a:off x="10958036" y="4327094"/>
            <a:ext cx="467126" cy="1961091"/>
            <a:chOff x="8180472" y="1441194"/>
            <a:chExt cx="350390" cy="1470478"/>
          </a:xfrm>
        </p:grpSpPr>
        <p:sp>
          <p:nvSpPr>
            <p:cNvPr id="1556" name="Google Shape;1556;p9"/>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9"/>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9"/>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9"/>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9"/>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9"/>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9"/>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1563" name="Google Shape;1563;p9"/>
          <p:cNvSpPr txBox="1">
            <a:spLocks noGrp="1"/>
          </p:cNvSpPr>
          <p:nvPr>
            <p:ph type="subTitle" idx="1"/>
          </p:nvPr>
        </p:nvSpPr>
        <p:spPr>
          <a:xfrm>
            <a:off x="3537016" y="2276978"/>
            <a:ext cx="3830701" cy="67615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800" b="1">
                <a:solidFill>
                  <a:schemeClr val="lt1"/>
                </a:solidFill>
                <a:latin typeface="Pangolin"/>
                <a:ea typeface="Pangolin"/>
                <a:cs typeface="Pangolin"/>
                <a:sym typeface="Pangoli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564" name="Google Shape;1564;p9"/>
          <p:cNvSpPr txBox="1">
            <a:spLocks noGrp="1"/>
          </p:cNvSpPr>
          <p:nvPr>
            <p:ph type="body" idx="2"/>
          </p:nvPr>
        </p:nvSpPr>
        <p:spPr>
          <a:xfrm>
            <a:off x="2946850" y="2940914"/>
            <a:ext cx="6521151" cy="3193939"/>
          </a:xfrm>
          <a:prstGeom prst="rect">
            <a:avLst/>
          </a:prstGeom>
        </p:spPr>
        <p:txBody>
          <a:bodyPr spcFirstLastPara="1" wrap="square" lIns="91425" tIns="91425" rIns="91425" bIns="91425" anchor="t" anchorCtr="0">
            <a:noAutofit/>
          </a:bodyPr>
          <a:lstStyle>
            <a:lvl1pPr marL="609539" lvl="0" indent="-457154" rtl="0">
              <a:lnSpc>
                <a:spcPct val="100000"/>
              </a:lnSpc>
              <a:spcBef>
                <a:spcPts val="0"/>
              </a:spcBef>
              <a:spcAft>
                <a:spcPts val="0"/>
              </a:spcAft>
              <a:buClr>
                <a:srgbClr val="FFF7BB"/>
              </a:buClr>
              <a:buSzPts val="1800"/>
              <a:buChar char="●"/>
              <a:defRPr sz="1866"/>
            </a:lvl1pPr>
            <a:lvl2pPr marL="1219078" lvl="1" indent="-423291" rtl="0">
              <a:spcBef>
                <a:spcPts val="2133"/>
              </a:spcBef>
              <a:spcAft>
                <a:spcPts val="0"/>
              </a:spcAft>
              <a:buSzPts val="1400"/>
              <a:buChar char="○"/>
              <a:defRPr/>
            </a:lvl2pPr>
            <a:lvl3pPr marL="1828617" lvl="2" indent="-423291" rtl="0">
              <a:spcBef>
                <a:spcPts val="2133"/>
              </a:spcBef>
              <a:spcAft>
                <a:spcPts val="0"/>
              </a:spcAft>
              <a:buSzPts val="1400"/>
              <a:buChar char="■"/>
              <a:defRPr/>
            </a:lvl3pPr>
            <a:lvl4pPr marL="2438156" lvl="3" indent="-423291" rtl="0">
              <a:spcBef>
                <a:spcPts val="2133"/>
              </a:spcBef>
              <a:spcAft>
                <a:spcPts val="0"/>
              </a:spcAft>
              <a:buSzPts val="1400"/>
              <a:buChar char="●"/>
              <a:defRPr/>
            </a:lvl4pPr>
            <a:lvl5pPr marL="3047695" lvl="4" indent="-423291" rtl="0">
              <a:spcBef>
                <a:spcPts val="2133"/>
              </a:spcBef>
              <a:spcAft>
                <a:spcPts val="0"/>
              </a:spcAft>
              <a:buSzPts val="1400"/>
              <a:buChar char="○"/>
              <a:defRPr/>
            </a:lvl5pPr>
            <a:lvl6pPr marL="3657234" lvl="5" indent="-423291" rtl="0">
              <a:spcBef>
                <a:spcPts val="2133"/>
              </a:spcBef>
              <a:spcAft>
                <a:spcPts val="0"/>
              </a:spcAft>
              <a:buSzPts val="1400"/>
              <a:buChar char="■"/>
              <a:defRPr/>
            </a:lvl6pPr>
            <a:lvl7pPr marL="4266773" lvl="6" indent="-423291" rtl="0">
              <a:spcBef>
                <a:spcPts val="2133"/>
              </a:spcBef>
              <a:spcAft>
                <a:spcPts val="0"/>
              </a:spcAft>
              <a:buSzPts val="1400"/>
              <a:buChar char="●"/>
              <a:defRPr/>
            </a:lvl7pPr>
            <a:lvl8pPr marL="4876312" lvl="7" indent="-423291" rtl="0">
              <a:spcBef>
                <a:spcPts val="2133"/>
              </a:spcBef>
              <a:spcAft>
                <a:spcPts val="0"/>
              </a:spcAft>
              <a:buSzPts val="1400"/>
              <a:buChar char="○"/>
              <a:defRPr/>
            </a:lvl8pPr>
            <a:lvl9pPr marL="5485851" lvl="8" indent="-423291" rtl="0">
              <a:spcBef>
                <a:spcPts val="2133"/>
              </a:spcBef>
              <a:spcAft>
                <a:spcPts val="2133"/>
              </a:spcAft>
              <a:buSzPts val="1400"/>
              <a:buChar char="■"/>
              <a:defRPr/>
            </a:lvl9pPr>
          </a:lstStyle>
          <a:p>
            <a:endParaRPr/>
          </a:p>
        </p:txBody>
      </p:sp>
      <p:sp>
        <p:nvSpPr>
          <p:cNvPr id="1565" name="Google Shape;1565;p9"/>
          <p:cNvSpPr txBox="1">
            <a:spLocks noGrp="1"/>
          </p:cNvSpPr>
          <p:nvPr>
            <p:ph type="title"/>
          </p:nvPr>
        </p:nvSpPr>
        <p:spPr>
          <a:xfrm>
            <a:off x="1524068" y="1132829"/>
            <a:ext cx="9332385" cy="73257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66" name="Google Shape;1566;p9"/>
          <p:cNvGrpSpPr/>
          <p:nvPr/>
        </p:nvGrpSpPr>
        <p:grpSpPr>
          <a:xfrm>
            <a:off x="8635447" y="5464966"/>
            <a:ext cx="2280652" cy="1024875"/>
            <a:chOff x="6477428" y="4097776"/>
            <a:chExt cx="1710712" cy="768478"/>
          </a:xfrm>
        </p:grpSpPr>
        <p:sp>
          <p:nvSpPr>
            <p:cNvPr id="1567" name="Google Shape;1567;p9"/>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9"/>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9"/>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9"/>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9"/>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9"/>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9"/>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9"/>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9"/>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9"/>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9"/>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9"/>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9"/>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9"/>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9"/>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9"/>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9"/>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9"/>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5" name="Google Shape;1585;p9"/>
          <p:cNvGrpSpPr/>
          <p:nvPr/>
        </p:nvGrpSpPr>
        <p:grpSpPr>
          <a:xfrm>
            <a:off x="11005538" y="3646750"/>
            <a:ext cx="261201" cy="507341"/>
            <a:chOff x="8292303" y="2531254"/>
            <a:chExt cx="195926" cy="380418"/>
          </a:xfrm>
        </p:grpSpPr>
        <p:sp>
          <p:nvSpPr>
            <p:cNvPr id="1586" name="Google Shape;1586;p9"/>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9"/>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9"/>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40670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9"/>
        <p:cNvGrpSpPr/>
        <p:nvPr/>
      </p:nvGrpSpPr>
      <p:grpSpPr>
        <a:xfrm>
          <a:off x="0" y="0"/>
          <a:ext cx="0" cy="0"/>
          <a:chOff x="0" y="0"/>
          <a:chExt cx="0" cy="0"/>
        </a:xfrm>
      </p:grpSpPr>
      <p:sp>
        <p:nvSpPr>
          <p:cNvPr id="1590" name="Google Shape;1590;p10"/>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10"/>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10"/>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10"/>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10"/>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10"/>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10"/>
          <p:cNvSpPr/>
          <p:nvPr/>
        </p:nvSpPr>
        <p:spPr>
          <a:xfrm>
            <a:off x="9655572" y="931877"/>
            <a:ext cx="26075" cy="44224"/>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10"/>
          <p:cNvSpPr/>
          <p:nvPr/>
        </p:nvSpPr>
        <p:spPr>
          <a:xfrm>
            <a:off x="971009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10"/>
          <p:cNvSpPr/>
          <p:nvPr/>
        </p:nvSpPr>
        <p:spPr>
          <a:xfrm>
            <a:off x="9781999"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10"/>
          <p:cNvSpPr/>
          <p:nvPr/>
        </p:nvSpPr>
        <p:spPr>
          <a:xfrm>
            <a:off x="9777009" y="1078072"/>
            <a:ext cx="26075" cy="4181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10"/>
          <p:cNvSpPr/>
          <p:nvPr/>
        </p:nvSpPr>
        <p:spPr>
          <a:xfrm>
            <a:off x="9846418" y="1006847"/>
            <a:ext cx="23581" cy="64110"/>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10"/>
          <p:cNvSpPr/>
          <p:nvPr/>
        </p:nvSpPr>
        <p:spPr>
          <a:xfrm>
            <a:off x="9911462" y="926927"/>
            <a:ext cx="22957" cy="54375"/>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10"/>
          <p:cNvSpPr/>
          <p:nvPr/>
        </p:nvSpPr>
        <p:spPr>
          <a:xfrm>
            <a:off x="9905278"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80" y="1201"/>
                </a:cubicBezTo>
                <a:lnTo>
                  <a:pt x="239" y="1275"/>
                </a:lnTo>
                <a:cubicBezTo>
                  <a:pt x="261" y="1292"/>
                  <a:pt x="285" y="1299"/>
                  <a:pt x="310" y="1299"/>
                </a:cubicBezTo>
                <a:cubicBezTo>
                  <a:pt x="372" y="1299"/>
                  <a:pt x="433" y="1254"/>
                  <a:pt x="433" y="1201"/>
                </a:cubicBezTo>
                <a:cubicBezTo>
                  <a:pt x="612" y="1022"/>
                  <a:pt x="612" y="828"/>
                  <a:pt x="612" y="649"/>
                </a:cubicBezTo>
                <a:cubicBezTo>
                  <a:pt x="612" y="530"/>
                  <a:pt x="552" y="396"/>
                  <a:pt x="492" y="337"/>
                </a:cubicBezTo>
                <a:cubicBezTo>
                  <a:pt x="492" y="217"/>
                  <a:pt x="433" y="158"/>
                  <a:pt x="373" y="24"/>
                </a:cubicBezTo>
                <a:lnTo>
                  <a:pt x="314"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10"/>
          <p:cNvSpPr/>
          <p:nvPr/>
        </p:nvSpPr>
        <p:spPr>
          <a:xfrm>
            <a:off x="9936873"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10"/>
          <p:cNvSpPr/>
          <p:nvPr/>
        </p:nvSpPr>
        <p:spPr>
          <a:xfrm>
            <a:off x="9851992"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10"/>
          <p:cNvSpPr/>
          <p:nvPr/>
        </p:nvSpPr>
        <p:spPr>
          <a:xfrm>
            <a:off x="9704521" y="1124584"/>
            <a:ext cx="26075" cy="26917"/>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10"/>
          <p:cNvSpPr/>
          <p:nvPr/>
        </p:nvSpPr>
        <p:spPr>
          <a:xfrm>
            <a:off x="6234396" y="931877"/>
            <a:ext cx="25451" cy="44224"/>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10"/>
          <p:cNvSpPr/>
          <p:nvPr/>
        </p:nvSpPr>
        <p:spPr>
          <a:xfrm>
            <a:off x="6288294" y="995489"/>
            <a:ext cx="26075" cy="5000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10"/>
          <p:cNvSpPr/>
          <p:nvPr/>
        </p:nvSpPr>
        <p:spPr>
          <a:xfrm>
            <a:off x="6358328" y="935997"/>
            <a:ext cx="25451" cy="49674"/>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10"/>
          <p:cNvSpPr/>
          <p:nvPr/>
        </p:nvSpPr>
        <p:spPr>
          <a:xfrm>
            <a:off x="6355833" y="1078072"/>
            <a:ext cx="25451" cy="4181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10"/>
          <p:cNvSpPr/>
          <p:nvPr/>
        </p:nvSpPr>
        <p:spPr>
          <a:xfrm>
            <a:off x="6422747" y="1006847"/>
            <a:ext cx="26075" cy="64110"/>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10"/>
          <p:cNvSpPr/>
          <p:nvPr/>
        </p:nvSpPr>
        <p:spPr>
          <a:xfrm>
            <a:off x="6487209" y="926927"/>
            <a:ext cx="26034" cy="54375"/>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10"/>
          <p:cNvSpPr/>
          <p:nvPr/>
        </p:nvSpPr>
        <p:spPr>
          <a:xfrm>
            <a:off x="6585065" y="903422"/>
            <a:ext cx="26075" cy="54083"/>
          </a:xfrm>
          <a:custGeom>
            <a:avLst/>
            <a:gdLst/>
            <a:ahLst/>
            <a:cxnLst/>
            <a:rect l="l" t="t" r="r" b="b"/>
            <a:pathLst>
              <a:path w="627" h="1300" extrusionOk="0">
                <a:moveTo>
                  <a:pt x="222" y="1"/>
                </a:moveTo>
                <a:cubicBezTo>
                  <a:pt x="140" y="1"/>
                  <a:pt x="75" y="59"/>
                  <a:pt x="75" y="158"/>
                </a:cubicBezTo>
                <a:cubicBezTo>
                  <a:pt x="1" y="217"/>
                  <a:pt x="1" y="337"/>
                  <a:pt x="1" y="396"/>
                </a:cubicBezTo>
                <a:lnTo>
                  <a:pt x="1" y="649"/>
                </a:lnTo>
                <a:cubicBezTo>
                  <a:pt x="1" y="828"/>
                  <a:pt x="75" y="1022"/>
                  <a:pt x="195" y="1201"/>
                </a:cubicBezTo>
                <a:lnTo>
                  <a:pt x="195" y="1275"/>
                </a:lnTo>
                <a:cubicBezTo>
                  <a:pt x="229" y="1292"/>
                  <a:pt x="258" y="1299"/>
                  <a:pt x="284" y="1299"/>
                </a:cubicBezTo>
                <a:cubicBezTo>
                  <a:pt x="349" y="1299"/>
                  <a:pt x="395" y="1254"/>
                  <a:pt x="448" y="1201"/>
                </a:cubicBezTo>
                <a:cubicBezTo>
                  <a:pt x="567" y="1022"/>
                  <a:pt x="627" y="828"/>
                  <a:pt x="627" y="649"/>
                </a:cubicBezTo>
                <a:cubicBezTo>
                  <a:pt x="567" y="530"/>
                  <a:pt x="567" y="396"/>
                  <a:pt x="507" y="337"/>
                </a:cubicBezTo>
                <a:cubicBezTo>
                  <a:pt x="507" y="217"/>
                  <a:pt x="448" y="158"/>
                  <a:pt x="314" y="24"/>
                </a:cubicBezTo>
                <a:cubicBezTo>
                  <a:pt x="282" y="8"/>
                  <a:pt x="251"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10"/>
          <p:cNvSpPr/>
          <p:nvPr/>
        </p:nvSpPr>
        <p:spPr>
          <a:xfrm>
            <a:off x="6515697" y="1034554"/>
            <a:ext cx="26075" cy="51879"/>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10"/>
          <p:cNvSpPr/>
          <p:nvPr/>
        </p:nvSpPr>
        <p:spPr>
          <a:xfrm>
            <a:off x="6430192" y="1145717"/>
            <a:ext cx="26075" cy="32034"/>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10"/>
          <p:cNvSpPr/>
          <p:nvPr/>
        </p:nvSpPr>
        <p:spPr>
          <a:xfrm>
            <a:off x="6283345" y="1124584"/>
            <a:ext cx="26075" cy="26917"/>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10"/>
          <p:cNvSpPr/>
          <p:nvPr/>
        </p:nvSpPr>
        <p:spPr>
          <a:xfrm>
            <a:off x="7065240" y="931877"/>
            <a:ext cx="26075" cy="44224"/>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10"/>
          <p:cNvSpPr/>
          <p:nvPr/>
        </p:nvSpPr>
        <p:spPr>
          <a:xfrm>
            <a:off x="7119762" y="995489"/>
            <a:ext cx="26075" cy="5000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10"/>
          <p:cNvSpPr/>
          <p:nvPr/>
        </p:nvSpPr>
        <p:spPr>
          <a:xfrm>
            <a:off x="7189130" y="935997"/>
            <a:ext cx="26075" cy="49674"/>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10"/>
          <p:cNvSpPr/>
          <p:nvPr/>
        </p:nvSpPr>
        <p:spPr>
          <a:xfrm>
            <a:off x="7186676" y="1078072"/>
            <a:ext cx="26075" cy="4181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10"/>
          <p:cNvSpPr/>
          <p:nvPr/>
        </p:nvSpPr>
        <p:spPr>
          <a:xfrm>
            <a:off x="7256669" y="1006847"/>
            <a:ext cx="22998" cy="64110"/>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10"/>
          <p:cNvSpPr/>
          <p:nvPr/>
        </p:nvSpPr>
        <p:spPr>
          <a:xfrm>
            <a:off x="7318635" y="926927"/>
            <a:ext cx="25451" cy="54375"/>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10"/>
          <p:cNvSpPr/>
          <p:nvPr/>
        </p:nvSpPr>
        <p:spPr>
          <a:xfrm>
            <a:off x="7416533" y="903422"/>
            <a:ext cx="26075" cy="54083"/>
          </a:xfrm>
          <a:custGeom>
            <a:avLst/>
            <a:gdLst/>
            <a:ahLst/>
            <a:cxnLst/>
            <a:rect l="l" t="t" r="r" b="b"/>
            <a:pathLst>
              <a:path w="627" h="1300" extrusionOk="0">
                <a:moveTo>
                  <a:pt x="228" y="1"/>
                </a:moveTo>
                <a:cubicBezTo>
                  <a:pt x="156" y="1"/>
                  <a:pt x="104" y="59"/>
                  <a:pt x="60" y="158"/>
                </a:cubicBezTo>
                <a:cubicBezTo>
                  <a:pt x="0" y="217"/>
                  <a:pt x="0" y="337"/>
                  <a:pt x="0" y="396"/>
                </a:cubicBezTo>
                <a:lnTo>
                  <a:pt x="0" y="649"/>
                </a:lnTo>
                <a:cubicBezTo>
                  <a:pt x="0" y="828"/>
                  <a:pt x="60" y="1022"/>
                  <a:pt x="194" y="1201"/>
                </a:cubicBezTo>
                <a:lnTo>
                  <a:pt x="194" y="1275"/>
                </a:lnTo>
                <a:cubicBezTo>
                  <a:pt x="228" y="1292"/>
                  <a:pt x="257" y="1299"/>
                  <a:pt x="283" y="1299"/>
                </a:cubicBezTo>
                <a:cubicBezTo>
                  <a:pt x="347" y="1299"/>
                  <a:pt x="390" y="1254"/>
                  <a:pt x="432" y="1201"/>
                </a:cubicBezTo>
                <a:cubicBezTo>
                  <a:pt x="567" y="1022"/>
                  <a:pt x="626" y="828"/>
                  <a:pt x="626" y="649"/>
                </a:cubicBezTo>
                <a:cubicBezTo>
                  <a:pt x="567" y="530"/>
                  <a:pt x="567" y="396"/>
                  <a:pt x="492" y="337"/>
                </a:cubicBezTo>
                <a:cubicBezTo>
                  <a:pt x="492" y="217"/>
                  <a:pt x="432" y="158"/>
                  <a:pt x="313" y="24"/>
                </a:cubicBezTo>
                <a:cubicBezTo>
                  <a:pt x="282" y="8"/>
                  <a:pt x="254" y="1"/>
                  <a:pt x="22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10"/>
          <p:cNvSpPr/>
          <p:nvPr/>
        </p:nvSpPr>
        <p:spPr>
          <a:xfrm>
            <a:off x="7347123" y="1034554"/>
            <a:ext cx="25451" cy="51879"/>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10"/>
          <p:cNvSpPr/>
          <p:nvPr/>
        </p:nvSpPr>
        <p:spPr>
          <a:xfrm>
            <a:off x="7261659" y="1145717"/>
            <a:ext cx="26034" cy="32034"/>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10"/>
          <p:cNvSpPr/>
          <p:nvPr/>
        </p:nvSpPr>
        <p:spPr>
          <a:xfrm>
            <a:off x="7114812" y="1124584"/>
            <a:ext cx="25451" cy="26917"/>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10"/>
          <p:cNvSpPr/>
          <p:nvPr/>
        </p:nvSpPr>
        <p:spPr>
          <a:xfrm>
            <a:off x="7998293" y="931877"/>
            <a:ext cx="26034" cy="44224"/>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10"/>
          <p:cNvSpPr/>
          <p:nvPr/>
        </p:nvSpPr>
        <p:spPr>
          <a:xfrm>
            <a:off x="8052774" y="995489"/>
            <a:ext cx="25451" cy="5000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10"/>
          <p:cNvSpPr/>
          <p:nvPr/>
        </p:nvSpPr>
        <p:spPr>
          <a:xfrm>
            <a:off x="8124678" y="935997"/>
            <a:ext cx="23581" cy="49674"/>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10"/>
          <p:cNvSpPr/>
          <p:nvPr/>
        </p:nvSpPr>
        <p:spPr>
          <a:xfrm>
            <a:off x="8119689" y="1078072"/>
            <a:ext cx="26075" cy="4181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10"/>
          <p:cNvSpPr/>
          <p:nvPr/>
        </p:nvSpPr>
        <p:spPr>
          <a:xfrm>
            <a:off x="8189098" y="1006847"/>
            <a:ext cx="23581" cy="64110"/>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10"/>
          <p:cNvSpPr/>
          <p:nvPr/>
        </p:nvSpPr>
        <p:spPr>
          <a:xfrm>
            <a:off x="8251064" y="926927"/>
            <a:ext cx="26034" cy="54375"/>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10"/>
          <p:cNvSpPr/>
          <p:nvPr/>
        </p:nvSpPr>
        <p:spPr>
          <a:xfrm>
            <a:off x="8247959" y="903422"/>
            <a:ext cx="25451" cy="54083"/>
          </a:xfrm>
          <a:custGeom>
            <a:avLst/>
            <a:gdLst/>
            <a:ahLst/>
            <a:cxnLst/>
            <a:rect l="l" t="t" r="r" b="b"/>
            <a:pathLst>
              <a:path w="612" h="1300" extrusionOk="0">
                <a:moveTo>
                  <a:pt x="222" y="1"/>
                </a:moveTo>
                <a:cubicBezTo>
                  <a:pt x="148" y="1"/>
                  <a:pt x="104" y="59"/>
                  <a:pt x="61" y="158"/>
                </a:cubicBezTo>
                <a:cubicBezTo>
                  <a:pt x="1" y="217"/>
                  <a:pt x="1" y="337"/>
                  <a:pt x="1" y="396"/>
                </a:cubicBezTo>
                <a:lnTo>
                  <a:pt x="1" y="649"/>
                </a:lnTo>
                <a:cubicBezTo>
                  <a:pt x="1" y="828"/>
                  <a:pt x="61" y="1022"/>
                  <a:pt x="180" y="1201"/>
                </a:cubicBezTo>
                <a:lnTo>
                  <a:pt x="239" y="1275"/>
                </a:lnTo>
                <a:cubicBezTo>
                  <a:pt x="261" y="1292"/>
                  <a:pt x="281" y="1299"/>
                  <a:pt x="300" y="1299"/>
                </a:cubicBezTo>
                <a:cubicBezTo>
                  <a:pt x="348" y="1299"/>
                  <a:pt x="390" y="1254"/>
                  <a:pt x="433" y="1201"/>
                </a:cubicBezTo>
                <a:cubicBezTo>
                  <a:pt x="552" y="1022"/>
                  <a:pt x="612" y="828"/>
                  <a:pt x="612" y="649"/>
                </a:cubicBezTo>
                <a:cubicBezTo>
                  <a:pt x="552" y="530"/>
                  <a:pt x="552" y="396"/>
                  <a:pt x="493" y="337"/>
                </a:cubicBezTo>
                <a:cubicBezTo>
                  <a:pt x="493" y="217"/>
                  <a:pt x="433" y="158"/>
                  <a:pt x="314" y="24"/>
                </a:cubicBezTo>
                <a:cubicBezTo>
                  <a:pt x="279"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10"/>
          <p:cNvSpPr/>
          <p:nvPr/>
        </p:nvSpPr>
        <p:spPr>
          <a:xfrm>
            <a:off x="8279552" y="1034554"/>
            <a:ext cx="26075" cy="51879"/>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10"/>
          <p:cNvSpPr/>
          <p:nvPr/>
        </p:nvSpPr>
        <p:spPr>
          <a:xfrm>
            <a:off x="8194671" y="1145717"/>
            <a:ext cx="25451" cy="32034"/>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10"/>
          <p:cNvSpPr/>
          <p:nvPr/>
        </p:nvSpPr>
        <p:spPr>
          <a:xfrm>
            <a:off x="8047201" y="1124584"/>
            <a:ext cx="26075" cy="26917"/>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10"/>
          <p:cNvSpPr/>
          <p:nvPr/>
        </p:nvSpPr>
        <p:spPr>
          <a:xfrm>
            <a:off x="8834668" y="931877"/>
            <a:ext cx="26075" cy="44224"/>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10"/>
          <p:cNvSpPr/>
          <p:nvPr/>
        </p:nvSpPr>
        <p:spPr>
          <a:xfrm>
            <a:off x="8889190" y="995489"/>
            <a:ext cx="25451" cy="5000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10"/>
          <p:cNvSpPr/>
          <p:nvPr/>
        </p:nvSpPr>
        <p:spPr>
          <a:xfrm>
            <a:off x="8961053" y="935997"/>
            <a:ext cx="23581" cy="49674"/>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10"/>
          <p:cNvSpPr/>
          <p:nvPr/>
        </p:nvSpPr>
        <p:spPr>
          <a:xfrm>
            <a:off x="8956106" y="1078072"/>
            <a:ext cx="26075" cy="4181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10"/>
          <p:cNvSpPr/>
          <p:nvPr/>
        </p:nvSpPr>
        <p:spPr>
          <a:xfrm>
            <a:off x="9025514"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10"/>
          <p:cNvSpPr/>
          <p:nvPr/>
        </p:nvSpPr>
        <p:spPr>
          <a:xfrm>
            <a:off x="9090559" y="926927"/>
            <a:ext cx="25451" cy="54375"/>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10"/>
          <p:cNvSpPr/>
          <p:nvPr/>
        </p:nvSpPr>
        <p:spPr>
          <a:xfrm>
            <a:off x="908437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1"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10"/>
          <p:cNvSpPr/>
          <p:nvPr/>
        </p:nvSpPr>
        <p:spPr>
          <a:xfrm>
            <a:off x="9115968" y="1034554"/>
            <a:ext cx="26034" cy="51879"/>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10"/>
          <p:cNvSpPr/>
          <p:nvPr/>
        </p:nvSpPr>
        <p:spPr>
          <a:xfrm>
            <a:off x="9031088" y="1145717"/>
            <a:ext cx="25451" cy="32034"/>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10"/>
          <p:cNvSpPr/>
          <p:nvPr/>
        </p:nvSpPr>
        <p:spPr>
          <a:xfrm>
            <a:off x="888361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10"/>
          <p:cNvSpPr/>
          <p:nvPr/>
        </p:nvSpPr>
        <p:spPr>
          <a:xfrm>
            <a:off x="10491987" y="931877"/>
            <a:ext cx="28530" cy="44224"/>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10"/>
          <p:cNvSpPr/>
          <p:nvPr/>
        </p:nvSpPr>
        <p:spPr>
          <a:xfrm>
            <a:off x="10546511" y="995489"/>
            <a:ext cx="25451" cy="5000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10"/>
          <p:cNvSpPr/>
          <p:nvPr/>
        </p:nvSpPr>
        <p:spPr>
          <a:xfrm>
            <a:off x="10618374" y="935997"/>
            <a:ext cx="23581" cy="49674"/>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10"/>
          <p:cNvSpPr/>
          <p:nvPr/>
        </p:nvSpPr>
        <p:spPr>
          <a:xfrm>
            <a:off x="10613426" y="1078072"/>
            <a:ext cx="26075" cy="4181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10"/>
          <p:cNvSpPr/>
          <p:nvPr/>
        </p:nvSpPr>
        <p:spPr>
          <a:xfrm>
            <a:off x="10682835" y="1006847"/>
            <a:ext cx="23581" cy="64110"/>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10"/>
          <p:cNvSpPr/>
          <p:nvPr/>
        </p:nvSpPr>
        <p:spPr>
          <a:xfrm>
            <a:off x="10747879" y="926927"/>
            <a:ext cx="25451" cy="54375"/>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10"/>
          <p:cNvSpPr/>
          <p:nvPr/>
        </p:nvSpPr>
        <p:spPr>
          <a:xfrm>
            <a:off x="10741694" y="903422"/>
            <a:ext cx="25451" cy="5408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10"/>
          <p:cNvSpPr/>
          <p:nvPr/>
        </p:nvSpPr>
        <p:spPr>
          <a:xfrm>
            <a:off x="10773288" y="1034554"/>
            <a:ext cx="26034" cy="51879"/>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10"/>
          <p:cNvSpPr/>
          <p:nvPr/>
        </p:nvSpPr>
        <p:spPr>
          <a:xfrm>
            <a:off x="10688407" y="1145717"/>
            <a:ext cx="25410" cy="32034"/>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10"/>
          <p:cNvSpPr/>
          <p:nvPr/>
        </p:nvSpPr>
        <p:spPr>
          <a:xfrm>
            <a:off x="10540938" y="1124584"/>
            <a:ext cx="26075" cy="26917"/>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10"/>
          <p:cNvSpPr/>
          <p:nvPr/>
        </p:nvSpPr>
        <p:spPr>
          <a:xfrm>
            <a:off x="4561605"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10"/>
          <p:cNvSpPr/>
          <p:nvPr/>
        </p:nvSpPr>
        <p:spPr>
          <a:xfrm>
            <a:off x="4615503"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10"/>
          <p:cNvSpPr/>
          <p:nvPr/>
        </p:nvSpPr>
        <p:spPr>
          <a:xfrm>
            <a:off x="4687990"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10"/>
          <p:cNvSpPr/>
          <p:nvPr/>
        </p:nvSpPr>
        <p:spPr>
          <a:xfrm>
            <a:off x="468304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10"/>
          <p:cNvSpPr/>
          <p:nvPr/>
        </p:nvSpPr>
        <p:spPr>
          <a:xfrm>
            <a:off x="475241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10"/>
          <p:cNvSpPr/>
          <p:nvPr/>
        </p:nvSpPr>
        <p:spPr>
          <a:xfrm>
            <a:off x="4816872"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10"/>
          <p:cNvSpPr/>
          <p:nvPr/>
        </p:nvSpPr>
        <p:spPr>
          <a:xfrm>
            <a:off x="4912275" y="896932"/>
            <a:ext cx="26075" cy="53376"/>
          </a:xfrm>
          <a:custGeom>
            <a:avLst/>
            <a:gdLst/>
            <a:ahLst/>
            <a:cxnLst/>
            <a:rect l="l" t="t" r="r" b="b"/>
            <a:pathLst>
              <a:path w="627" h="1283" extrusionOk="0">
                <a:moveTo>
                  <a:pt x="313" y="1"/>
                </a:moveTo>
                <a:cubicBezTo>
                  <a:pt x="194" y="1"/>
                  <a:pt x="135" y="61"/>
                  <a:pt x="75" y="120"/>
                </a:cubicBezTo>
                <a:cubicBezTo>
                  <a:pt x="75" y="239"/>
                  <a:pt x="0" y="314"/>
                  <a:pt x="0" y="433"/>
                </a:cubicBezTo>
                <a:lnTo>
                  <a:pt x="0"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10"/>
          <p:cNvSpPr/>
          <p:nvPr/>
        </p:nvSpPr>
        <p:spPr>
          <a:xfrm>
            <a:off x="4842865" y="1027315"/>
            <a:ext cx="26075" cy="53127"/>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10"/>
          <p:cNvSpPr/>
          <p:nvPr/>
        </p:nvSpPr>
        <p:spPr>
          <a:xfrm>
            <a:off x="4760478" y="1139268"/>
            <a:ext cx="22957" cy="33365"/>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10"/>
          <p:cNvSpPr/>
          <p:nvPr/>
        </p:nvSpPr>
        <p:spPr>
          <a:xfrm>
            <a:off x="4613008" y="1116970"/>
            <a:ext cx="23622" cy="27333"/>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10"/>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10"/>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10"/>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10"/>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10"/>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10"/>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10"/>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10"/>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10"/>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10"/>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10"/>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10"/>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10"/>
          <p:cNvSpPr/>
          <p:nvPr/>
        </p:nvSpPr>
        <p:spPr>
          <a:xfrm>
            <a:off x="2238267" y="999816"/>
            <a:ext cx="23581" cy="65150"/>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10"/>
          <p:cNvSpPr/>
          <p:nvPr/>
        </p:nvSpPr>
        <p:spPr>
          <a:xfrm>
            <a:off x="2303312" y="920770"/>
            <a:ext cx="25451" cy="53086"/>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10"/>
          <p:cNvSpPr/>
          <p:nvPr/>
        </p:nvSpPr>
        <p:spPr>
          <a:xfrm>
            <a:off x="2398714" y="896932"/>
            <a:ext cx="25451" cy="53376"/>
          </a:xfrm>
          <a:custGeom>
            <a:avLst/>
            <a:gdLst/>
            <a:ahLst/>
            <a:cxnLst/>
            <a:rect l="l" t="t" r="r" b="b"/>
            <a:pathLst>
              <a:path w="612" h="1283" extrusionOk="0">
                <a:moveTo>
                  <a:pt x="314" y="1"/>
                </a:moveTo>
                <a:cubicBezTo>
                  <a:pt x="180" y="1"/>
                  <a:pt x="120" y="61"/>
                  <a:pt x="60" y="120"/>
                </a:cubicBezTo>
                <a:cubicBezTo>
                  <a:pt x="1" y="239"/>
                  <a:pt x="1" y="314"/>
                  <a:pt x="1" y="433"/>
                </a:cubicBezTo>
                <a:lnTo>
                  <a:pt x="1" y="686"/>
                </a:lnTo>
                <a:cubicBezTo>
                  <a:pt x="60" y="865"/>
                  <a:pt x="60" y="984"/>
                  <a:pt x="180" y="1178"/>
                </a:cubicBezTo>
                <a:lnTo>
                  <a:pt x="180" y="1237"/>
                </a:lnTo>
                <a:lnTo>
                  <a:pt x="239" y="1237"/>
                </a:lnTo>
                <a:cubicBezTo>
                  <a:pt x="277" y="1267"/>
                  <a:pt x="325" y="1282"/>
                  <a:pt x="364" y="1282"/>
                </a:cubicBezTo>
                <a:cubicBezTo>
                  <a:pt x="403" y="1282"/>
                  <a:pt x="433" y="1267"/>
                  <a:pt x="433" y="1237"/>
                </a:cubicBezTo>
                <a:cubicBezTo>
                  <a:pt x="612" y="1059"/>
                  <a:pt x="612" y="805"/>
                  <a:pt x="612" y="612"/>
                </a:cubicBezTo>
                <a:cubicBezTo>
                  <a:pt x="612" y="493"/>
                  <a:pt x="552" y="433"/>
                  <a:pt x="552" y="314"/>
                </a:cubicBezTo>
                <a:cubicBezTo>
                  <a:pt x="493" y="239"/>
                  <a:pt x="433" y="120"/>
                  <a:pt x="373" y="61"/>
                </a:cubicBezTo>
                <a:lnTo>
                  <a:pt x="314"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10"/>
          <p:cNvSpPr/>
          <p:nvPr/>
        </p:nvSpPr>
        <p:spPr>
          <a:xfrm>
            <a:off x="2328722" y="1027315"/>
            <a:ext cx="26075" cy="53127"/>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10"/>
          <p:cNvSpPr/>
          <p:nvPr/>
        </p:nvSpPr>
        <p:spPr>
          <a:xfrm>
            <a:off x="2243841" y="1139268"/>
            <a:ext cx="25451" cy="33365"/>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10"/>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10"/>
          <p:cNvSpPr/>
          <p:nvPr/>
        </p:nvSpPr>
        <p:spPr>
          <a:xfrm>
            <a:off x="2904284" y="926302"/>
            <a:ext cx="28530" cy="41978"/>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10"/>
          <p:cNvSpPr/>
          <p:nvPr/>
        </p:nvSpPr>
        <p:spPr>
          <a:xfrm>
            <a:off x="2958182" y="988292"/>
            <a:ext cx="26075" cy="50630"/>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10"/>
          <p:cNvSpPr/>
          <p:nvPr/>
        </p:nvSpPr>
        <p:spPr>
          <a:xfrm>
            <a:off x="3030669" y="928799"/>
            <a:ext cx="22957" cy="5000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10"/>
          <p:cNvSpPr/>
          <p:nvPr/>
        </p:nvSpPr>
        <p:spPr>
          <a:xfrm>
            <a:off x="3025722" y="1070706"/>
            <a:ext cx="25451" cy="42602"/>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10"/>
          <p:cNvSpPr/>
          <p:nvPr/>
        </p:nvSpPr>
        <p:spPr>
          <a:xfrm>
            <a:off x="3095090" y="999816"/>
            <a:ext cx="26075" cy="65150"/>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10"/>
          <p:cNvSpPr/>
          <p:nvPr/>
        </p:nvSpPr>
        <p:spPr>
          <a:xfrm>
            <a:off x="3159551" y="920770"/>
            <a:ext cx="26034" cy="53086"/>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10"/>
          <p:cNvSpPr/>
          <p:nvPr/>
        </p:nvSpPr>
        <p:spPr>
          <a:xfrm>
            <a:off x="3254954" y="896932"/>
            <a:ext cx="26075" cy="53376"/>
          </a:xfrm>
          <a:custGeom>
            <a:avLst/>
            <a:gdLst/>
            <a:ahLst/>
            <a:cxnLst/>
            <a:rect l="l" t="t" r="r" b="b"/>
            <a:pathLst>
              <a:path w="627" h="1283" extrusionOk="0">
                <a:moveTo>
                  <a:pt x="313" y="1"/>
                </a:moveTo>
                <a:cubicBezTo>
                  <a:pt x="194" y="1"/>
                  <a:pt x="135" y="61"/>
                  <a:pt x="75" y="120"/>
                </a:cubicBezTo>
                <a:cubicBezTo>
                  <a:pt x="75" y="239"/>
                  <a:pt x="1" y="314"/>
                  <a:pt x="1" y="433"/>
                </a:cubicBezTo>
                <a:lnTo>
                  <a:pt x="1" y="686"/>
                </a:lnTo>
                <a:cubicBezTo>
                  <a:pt x="75" y="865"/>
                  <a:pt x="75" y="984"/>
                  <a:pt x="194" y="1178"/>
                </a:cubicBezTo>
                <a:lnTo>
                  <a:pt x="194" y="1237"/>
                </a:lnTo>
                <a:lnTo>
                  <a:pt x="254" y="1237"/>
                </a:lnTo>
                <a:cubicBezTo>
                  <a:pt x="284" y="1267"/>
                  <a:pt x="332" y="1282"/>
                  <a:pt x="380" y="1282"/>
                </a:cubicBezTo>
                <a:cubicBezTo>
                  <a:pt x="429" y="1282"/>
                  <a:pt x="477" y="1267"/>
                  <a:pt x="507" y="1237"/>
                </a:cubicBezTo>
                <a:cubicBezTo>
                  <a:pt x="626" y="1059"/>
                  <a:pt x="626" y="805"/>
                  <a:pt x="626" y="612"/>
                </a:cubicBezTo>
                <a:cubicBezTo>
                  <a:pt x="626" y="493"/>
                  <a:pt x="567" y="433"/>
                  <a:pt x="567"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10"/>
          <p:cNvSpPr/>
          <p:nvPr/>
        </p:nvSpPr>
        <p:spPr>
          <a:xfrm>
            <a:off x="3185545" y="1027315"/>
            <a:ext cx="26075" cy="53127"/>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10"/>
          <p:cNvSpPr/>
          <p:nvPr/>
        </p:nvSpPr>
        <p:spPr>
          <a:xfrm>
            <a:off x="3100080" y="1139268"/>
            <a:ext cx="26034" cy="33365"/>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10"/>
          <p:cNvSpPr/>
          <p:nvPr/>
        </p:nvSpPr>
        <p:spPr>
          <a:xfrm>
            <a:off x="2953234" y="1116970"/>
            <a:ext cx="26075" cy="27333"/>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10"/>
          <p:cNvSpPr/>
          <p:nvPr/>
        </p:nvSpPr>
        <p:spPr>
          <a:xfrm>
            <a:off x="3743155" y="926302"/>
            <a:ext cx="26075" cy="41978"/>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10"/>
          <p:cNvSpPr/>
          <p:nvPr/>
        </p:nvSpPr>
        <p:spPr>
          <a:xfrm>
            <a:off x="3797052" y="988292"/>
            <a:ext cx="23581" cy="50630"/>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10"/>
          <p:cNvSpPr/>
          <p:nvPr/>
        </p:nvSpPr>
        <p:spPr>
          <a:xfrm>
            <a:off x="386708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10"/>
          <p:cNvSpPr/>
          <p:nvPr/>
        </p:nvSpPr>
        <p:spPr>
          <a:xfrm>
            <a:off x="386213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10"/>
          <p:cNvSpPr/>
          <p:nvPr/>
        </p:nvSpPr>
        <p:spPr>
          <a:xfrm>
            <a:off x="3931506" y="999816"/>
            <a:ext cx="26075" cy="65150"/>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10"/>
          <p:cNvSpPr/>
          <p:nvPr/>
        </p:nvSpPr>
        <p:spPr>
          <a:xfrm>
            <a:off x="3995926" y="920770"/>
            <a:ext cx="26075" cy="53086"/>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10"/>
          <p:cNvSpPr/>
          <p:nvPr/>
        </p:nvSpPr>
        <p:spPr>
          <a:xfrm>
            <a:off x="409137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9" y="1282"/>
                  <a:pt x="477" y="1267"/>
                  <a:pt x="507" y="1237"/>
                </a:cubicBezTo>
                <a:cubicBezTo>
                  <a:pt x="626" y="1059"/>
                  <a:pt x="626" y="805"/>
                  <a:pt x="626" y="612"/>
                </a:cubicBezTo>
                <a:cubicBezTo>
                  <a:pt x="626" y="493"/>
                  <a:pt x="56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10"/>
          <p:cNvSpPr/>
          <p:nvPr/>
        </p:nvSpPr>
        <p:spPr>
          <a:xfrm>
            <a:off x="4021960" y="1027315"/>
            <a:ext cx="26075" cy="53127"/>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10"/>
          <p:cNvSpPr/>
          <p:nvPr/>
        </p:nvSpPr>
        <p:spPr>
          <a:xfrm>
            <a:off x="393957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10"/>
          <p:cNvSpPr/>
          <p:nvPr/>
        </p:nvSpPr>
        <p:spPr>
          <a:xfrm>
            <a:off x="379210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10"/>
          <p:cNvSpPr/>
          <p:nvPr/>
        </p:nvSpPr>
        <p:spPr>
          <a:xfrm>
            <a:off x="5400475" y="926302"/>
            <a:ext cx="26075" cy="41978"/>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10"/>
          <p:cNvSpPr/>
          <p:nvPr/>
        </p:nvSpPr>
        <p:spPr>
          <a:xfrm>
            <a:off x="5454373" y="988292"/>
            <a:ext cx="23581" cy="50630"/>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10"/>
          <p:cNvSpPr/>
          <p:nvPr/>
        </p:nvSpPr>
        <p:spPr>
          <a:xfrm>
            <a:off x="5524406" y="928799"/>
            <a:ext cx="26034" cy="5000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10"/>
          <p:cNvSpPr/>
          <p:nvPr/>
        </p:nvSpPr>
        <p:spPr>
          <a:xfrm>
            <a:off x="5519457" y="1070706"/>
            <a:ext cx="25410" cy="42602"/>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10"/>
          <p:cNvSpPr/>
          <p:nvPr/>
        </p:nvSpPr>
        <p:spPr>
          <a:xfrm>
            <a:off x="5588827" y="999816"/>
            <a:ext cx="26075" cy="65150"/>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10"/>
          <p:cNvSpPr/>
          <p:nvPr/>
        </p:nvSpPr>
        <p:spPr>
          <a:xfrm>
            <a:off x="5653246" y="920770"/>
            <a:ext cx="26075" cy="53086"/>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10"/>
          <p:cNvSpPr/>
          <p:nvPr/>
        </p:nvSpPr>
        <p:spPr>
          <a:xfrm>
            <a:off x="5748690" y="896932"/>
            <a:ext cx="26034" cy="53376"/>
          </a:xfrm>
          <a:custGeom>
            <a:avLst/>
            <a:gdLst/>
            <a:ahLst/>
            <a:cxnLst/>
            <a:rect l="l" t="t" r="r" b="b"/>
            <a:pathLst>
              <a:path w="626" h="1283" extrusionOk="0">
                <a:moveTo>
                  <a:pt x="313" y="1"/>
                </a:moveTo>
                <a:cubicBezTo>
                  <a:pt x="253" y="1"/>
                  <a:pt x="134" y="61"/>
                  <a:pt x="75" y="120"/>
                </a:cubicBezTo>
                <a:cubicBezTo>
                  <a:pt x="75" y="239"/>
                  <a:pt x="0" y="314"/>
                  <a:pt x="0" y="433"/>
                </a:cubicBezTo>
                <a:lnTo>
                  <a:pt x="0" y="686"/>
                </a:lnTo>
                <a:cubicBezTo>
                  <a:pt x="75" y="865"/>
                  <a:pt x="75" y="984"/>
                  <a:pt x="194" y="1178"/>
                </a:cubicBezTo>
                <a:lnTo>
                  <a:pt x="194" y="1237"/>
                </a:lnTo>
                <a:lnTo>
                  <a:pt x="253" y="1237"/>
                </a:lnTo>
                <a:cubicBezTo>
                  <a:pt x="283" y="1267"/>
                  <a:pt x="332" y="1282"/>
                  <a:pt x="380" y="1282"/>
                </a:cubicBezTo>
                <a:cubicBezTo>
                  <a:pt x="428" y="1282"/>
                  <a:pt x="477" y="1267"/>
                  <a:pt x="507" y="1237"/>
                </a:cubicBezTo>
                <a:cubicBezTo>
                  <a:pt x="626" y="1059"/>
                  <a:pt x="626" y="805"/>
                  <a:pt x="626" y="612"/>
                </a:cubicBezTo>
                <a:cubicBezTo>
                  <a:pt x="626" y="493"/>
                  <a:pt x="626" y="433"/>
                  <a:pt x="566" y="314"/>
                </a:cubicBezTo>
                <a:cubicBezTo>
                  <a:pt x="507" y="239"/>
                  <a:pt x="447"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10"/>
          <p:cNvSpPr/>
          <p:nvPr/>
        </p:nvSpPr>
        <p:spPr>
          <a:xfrm>
            <a:off x="5679280" y="1027315"/>
            <a:ext cx="26075" cy="53127"/>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10"/>
          <p:cNvSpPr/>
          <p:nvPr/>
        </p:nvSpPr>
        <p:spPr>
          <a:xfrm>
            <a:off x="5596894" y="1139268"/>
            <a:ext cx="22957" cy="33365"/>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10"/>
          <p:cNvSpPr/>
          <p:nvPr/>
        </p:nvSpPr>
        <p:spPr>
          <a:xfrm>
            <a:off x="5449424" y="1116970"/>
            <a:ext cx="23581" cy="27333"/>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10"/>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10"/>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10"/>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10"/>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10"/>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10"/>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10"/>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10"/>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10"/>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10"/>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10"/>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10"/>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10"/>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10"/>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10"/>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10"/>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10"/>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10"/>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10"/>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10"/>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10"/>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10"/>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10"/>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10"/>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10"/>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10"/>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10"/>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10"/>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10"/>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10"/>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10"/>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10"/>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10"/>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10"/>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10"/>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10"/>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10"/>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10"/>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10"/>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10"/>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10"/>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10"/>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10"/>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10"/>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10"/>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10"/>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10"/>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10"/>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10"/>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10"/>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10"/>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10"/>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10"/>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1767" name="Google Shape;1767;p10"/>
          <p:cNvGrpSpPr/>
          <p:nvPr/>
        </p:nvGrpSpPr>
        <p:grpSpPr>
          <a:xfrm>
            <a:off x="10905876" y="2836649"/>
            <a:ext cx="467126" cy="1961091"/>
            <a:chOff x="8180472" y="1441194"/>
            <a:chExt cx="350390" cy="1470478"/>
          </a:xfrm>
        </p:grpSpPr>
        <p:sp>
          <p:nvSpPr>
            <p:cNvPr id="1768" name="Google Shape;1768;p10"/>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10"/>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10"/>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10"/>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10"/>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10"/>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10"/>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1775" name="Google Shape;1775;p10"/>
          <p:cNvSpPr txBox="1">
            <a:spLocks noGrp="1"/>
          </p:cNvSpPr>
          <p:nvPr>
            <p:ph type="title"/>
          </p:nvPr>
        </p:nvSpPr>
        <p:spPr>
          <a:xfrm>
            <a:off x="6120982" y="1440723"/>
            <a:ext cx="4505413" cy="1024637"/>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Clr>
                <a:schemeClr val="accent6"/>
              </a:buClr>
              <a:buSzPts val="1800"/>
              <a:buNone/>
              <a:defRPr sz="2400">
                <a:solidFill>
                  <a:schemeClr val="accent6"/>
                </a:solidFill>
              </a:defRPr>
            </a:lvl2pPr>
            <a:lvl3pPr lvl="2" rtl="0">
              <a:spcBef>
                <a:spcPts val="0"/>
              </a:spcBef>
              <a:spcAft>
                <a:spcPts val="0"/>
              </a:spcAft>
              <a:buClr>
                <a:schemeClr val="accent6"/>
              </a:buClr>
              <a:buSzPts val="1800"/>
              <a:buNone/>
              <a:defRPr sz="2400">
                <a:solidFill>
                  <a:schemeClr val="accent6"/>
                </a:solidFill>
              </a:defRPr>
            </a:lvl3pPr>
            <a:lvl4pPr lvl="3" rtl="0">
              <a:spcBef>
                <a:spcPts val="0"/>
              </a:spcBef>
              <a:spcAft>
                <a:spcPts val="0"/>
              </a:spcAft>
              <a:buClr>
                <a:schemeClr val="accent6"/>
              </a:buClr>
              <a:buSzPts val="1800"/>
              <a:buNone/>
              <a:defRPr sz="2400">
                <a:solidFill>
                  <a:schemeClr val="accent6"/>
                </a:solidFill>
              </a:defRPr>
            </a:lvl4pPr>
            <a:lvl5pPr lvl="4" rtl="0">
              <a:spcBef>
                <a:spcPts val="0"/>
              </a:spcBef>
              <a:spcAft>
                <a:spcPts val="0"/>
              </a:spcAft>
              <a:buClr>
                <a:schemeClr val="accent6"/>
              </a:buClr>
              <a:buSzPts val="1800"/>
              <a:buNone/>
              <a:defRPr sz="2400">
                <a:solidFill>
                  <a:schemeClr val="accent6"/>
                </a:solidFill>
              </a:defRPr>
            </a:lvl5pPr>
            <a:lvl6pPr lvl="5" rtl="0">
              <a:spcBef>
                <a:spcPts val="0"/>
              </a:spcBef>
              <a:spcAft>
                <a:spcPts val="0"/>
              </a:spcAft>
              <a:buClr>
                <a:schemeClr val="accent6"/>
              </a:buClr>
              <a:buSzPts val="1800"/>
              <a:buNone/>
              <a:defRPr sz="2400">
                <a:solidFill>
                  <a:schemeClr val="accent6"/>
                </a:solidFill>
              </a:defRPr>
            </a:lvl6pPr>
            <a:lvl7pPr lvl="6" rtl="0">
              <a:spcBef>
                <a:spcPts val="0"/>
              </a:spcBef>
              <a:spcAft>
                <a:spcPts val="0"/>
              </a:spcAft>
              <a:buClr>
                <a:schemeClr val="accent6"/>
              </a:buClr>
              <a:buSzPts val="1800"/>
              <a:buNone/>
              <a:defRPr sz="2400">
                <a:solidFill>
                  <a:schemeClr val="accent6"/>
                </a:solidFill>
              </a:defRPr>
            </a:lvl7pPr>
            <a:lvl8pPr lvl="7" rtl="0">
              <a:spcBef>
                <a:spcPts val="0"/>
              </a:spcBef>
              <a:spcAft>
                <a:spcPts val="0"/>
              </a:spcAft>
              <a:buClr>
                <a:schemeClr val="accent6"/>
              </a:buClr>
              <a:buSzPts val="1800"/>
              <a:buNone/>
              <a:defRPr sz="2400">
                <a:solidFill>
                  <a:schemeClr val="accent6"/>
                </a:solidFill>
              </a:defRPr>
            </a:lvl8pPr>
            <a:lvl9pPr lvl="8" rtl="0">
              <a:spcBef>
                <a:spcPts val="0"/>
              </a:spcBef>
              <a:spcAft>
                <a:spcPts val="0"/>
              </a:spcAft>
              <a:buClr>
                <a:schemeClr val="accent6"/>
              </a:buClr>
              <a:buSzPts val="1800"/>
              <a:buNone/>
              <a:defRPr sz="2400">
                <a:solidFill>
                  <a:schemeClr val="accent6"/>
                </a:solidFill>
              </a:defRPr>
            </a:lvl9pPr>
          </a:lstStyle>
          <a:p>
            <a:endParaRPr/>
          </a:p>
        </p:txBody>
      </p:sp>
      <p:sp>
        <p:nvSpPr>
          <p:cNvPr id="1776" name="Google Shape;1776;p10"/>
          <p:cNvSpPr txBox="1">
            <a:spLocks noGrp="1"/>
          </p:cNvSpPr>
          <p:nvPr>
            <p:ph type="subTitle" idx="1"/>
          </p:nvPr>
        </p:nvSpPr>
        <p:spPr>
          <a:xfrm>
            <a:off x="6221369" y="2708003"/>
            <a:ext cx="4304640" cy="229853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6"/>
            </a:lvl1pPr>
            <a:lvl2pPr lvl="1" rtl="0">
              <a:lnSpc>
                <a:spcPct val="100000"/>
              </a:lnSpc>
              <a:spcBef>
                <a:spcPts val="0"/>
              </a:spcBef>
              <a:spcAft>
                <a:spcPts val="0"/>
              </a:spcAft>
              <a:buClr>
                <a:schemeClr val="accent1"/>
              </a:buClr>
              <a:buSzPts val="1200"/>
              <a:buNone/>
              <a:defRPr sz="1600">
                <a:solidFill>
                  <a:schemeClr val="accent1"/>
                </a:solidFill>
              </a:defRPr>
            </a:lvl2pPr>
            <a:lvl3pPr lvl="2" rtl="0">
              <a:lnSpc>
                <a:spcPct val="100000"/>
              </a:lnSpc>
              <a:spcBef>
                <a:spcPts val="0"/>
              </a:spcBef>
              <a:spcAft>
                <a:spcPts val="0"/>
              </a:spcAft>
              <a:buClr>
                <a:schemeClr val="accent1"/>
              </a:buClr>
              <a:buSzPts val="1200"/>
              <a:buNone/>
              <a:defRPr sz="1600">
                <a:solidFill>
                  <a:schemeClr val="accent1"/>
                </a:solidFill>
              </a:defRPr>
            </a:lvl3pPr>
            <a:lvl4pPr lvl="3" rtl="0">
              <a:lnSpc>
                <a:spcPct val="100000"/>
              </a:lnSpc>
              <a:spcBef>
                <a:spcPts val="0"/>
              </a:spcBef>
              <a:spcAft>
                <a:spcPts val="0"/>
              </a:spcAft>
              <a:buClr>
                <a:schemeClr val="accent1"/>
              </a:buClr>
              <a:buSzPts val="1200"/>
              <a:buNone/>
              <a:defRPr sz="1600">
                <a:solidFill>
                  <a:schemeClr val="accent1"/>
                </a:solidFill>
              </a:defRPr>
            </a:lvl4pPr>
            <a:lvl5pPr lvl="4" rtl="0">
              <a:lnSpc>
                <a:spcPct val="100000"/>
              </a:lnSpc>
              <a:spcBef>
                <a:spcPts val="0"/>
              </a:spcBef>
              <a:spcAft>
                <a:spcPts val="0"/>
              </a:spcAft>
              <a:buClr>
                <a:schemeClr val="accent1"/>
              </a:buClr>
              <a:buSzPts val="1200"/>
              <a:buNone/>
              <a:defRPr sz="1600">
                <a:solidFill>
                  <a:schemeClr val="accent1"/>
                </a:solidFill>
              </a:defRPr>
            </a:lvl5pPr>
            <a:lvl6pPr lvl="5" rtl="0">
              <a:lnSpc>
                <a:spcPct val="100000"/>
              </a:lnSpc>
              <a:spcBef>
                <a:spcPts val="0"/>
              </a:spcBef>
              <a:spcAft>
                <a:spcPts val="0"/>
              </a:spcAft>
              <a:buClr>
                <a:schemeClr val="accent1"/>
              </a:buClr>
              <a:buSzPts val="1200"/>
              <a:buNone/>
              <a:defRPr sz="1600">
                <a:solidFill>
                  <a:schemeClr val="accent1"/>
                </a:solidFill>
              </a:defRPr>
            </a:lvl6pPr>
            <a:lvl7pPr lvl="6" rtl="0">
              <a:lnSpc>
                <a:spcPct val="100000"/>
              </a:lnSpc>
              <a:spcBef>
                <a:spcPts val="0"/>
              </a:spcBef>
              <a:spcAft>
                <a:spcPts val="0"/>
              </a:spcAft>
              <a:buClr>
                <a:schemeClr val="accent1"/>
              </a:buClr>
              <a:buSzPts val="1200"/>
              <a:buNone/>
              <a:defRPr sz="1600">
                <a:solidFill>
                  <a:schemeClr val="accent1"/>
                </a:solidFill>
              </a:defRPr>
            </a:lvl7pPr>
            <a:lvl8pPr lvl="7" rtl="0">
              <a:lnSpc>
                <a:spcPct val="100000"/>
              </a:lnSpc>
              <a:spcBef>
                <a:spcPts val="0"/>
              </a:spcBef>
              <a:spcAft>
                <a:spcPts val="0"/>
              </a:spcAft>
              <a:buClr>
                <a:schemeClr val="accent1"/>
              </a:buClr>
              <a:buSzPts val="1200"/>
              <a:buNone/>
              <a:defRPr sz="1600">
                <a:solidFill>
                  <a:schemeClr val="accent1"/>
                </a:solidFill>
              </a:defRPr>
            </a:lvl8pPr>
            <a:lvl9pPr lvl="8" rtl="0">
              <a:lnSpc>
                <a:spcPct val="100000"/>
              </a:lnSpc>
              <a:spcBef>
                <a:spcPts val="0"/>
              </a:spcBef>
              <a:spcAft>
                <a:spcPts val="0"/>
              </a:spcAft>
              <a:buClr>
                <a:schemeClr val="accent1"/>
              </a:buClr>
              <a:buSzPts val="1200"/>
              <a:buNone/>
              <a:defRPr sz="1600">
                <a:solidFill>
                  <a:schemeClr val="accent1"/>
                </a:solidFill>
              </a:defRPr>
            </a:lvl9pPr>
          </a:lstStyle>
          <a:p>
            <a:endParaRPr/>
          </a:p>
        </p:txBody>
      </p:sp>
      <p:sp>
        <p:nvSpPr>
          <p:cNvPr id="1777" name="Google Shape;1777;p10"/>
          <p:cNvSpPr txBox="1">
            <a:spLocks noGrp="1"/>
          </p:cNvSpPr>
          <p:nvPr>
            <p:ph type="subTitle" idx="2"/>
          </p:nvPr>
        </p:nvSpPr>
        <p:spPr>
          <a:xfrm>
            <a:off x="6221369" y="5275907"/>
            <a:ext cx="4304640" cy="52572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6">
                <a:solidFill>
                  <a:schemeClr val="accent2"/>
                </a:solidFill>
              </a:defRPr>
            </a:lvl1pPr>
            <a:lvl2pPr lvl="1" rtl="0">
              <a:lnSpc>
                <a:spcPct val="100000"/>
              </a:lnSpc>
              <a:spcBef>
                <a:spcPts val="0"/>
              </a:spcBef>
              <a:spcAft>
                <a:spcPts val="0"/>
              </a:spcAft>
              <a:buClr>
                <a:schemeClr val="accent1"/>
              </a:buClr>
              <a:buSzPts val="1200"/>
              <a:buNone/>
              <a:defRPr sz="1600">
                <a:solidFill>
                  <a:schemeClr val="accent1"/>
                </a:solidFill>
              </a:defRPr>
            </a:lvl2pPr>
            <a:lvl3pPr lvl="2" rtl="0">
              <a:lnSpc>
                <a:spcPct val="100000"/>
              </a:lnSpc>
              <a:spcBef>
                <a:spcPts val="0"/>
              </a:spcBef>
              <a:spcAft>
                <a:spcPts val="0"/>
              </a:spcAft>
              <a:buClr>
                <a:schemeClr val="accent1"/>
              </a:buClr>
              <a:buSzPts val="1200"/>
              <a:buNone/>
              <a:defRPr sz="1600">
                <a:solidFill>
                  <a:schemeClr val="accent1"/>
                </a:solidFill>
              </a:defRPr>
            </a:lvl3pPr>
            <a:lvl4pPr lvl="3" rtl="0">
              <a:lnSpc>
                <a:spcPct val="100000"/>
              </a:lnSpc>
              <a:spcBef>
                <a:spcPts val="0"/>
              </a:spcBef>
              <a:spcAft>
                <a:spcPts val="0"/>
              </a:spcAft>
              <a:buClr>
                <a:schemeClr val="accent1"/>
              </a:buClr>
              <a:buSzPts val="1200"/>
              <a:buNone/>
              <a:defRPr sz="1600">
                <a:solidFill>
                  <a:schemeClr val="accent1"/>
                </a:solidFill>
              </a:defRPr>
            </a:lvl4pPr>
            <a:lvl5pPr lvl="4" rtl="0">
              <a:lnSpc>
                <a:spcPct val="100000"/>
              </a:lnSpc>
              <a:spcBef>
                <a:spcPts val="0"/>
              </a:spcBef>
              <a:spcAft>
                <a:spcPts val="0"/>
              </a:spcAft>
              <a:buClr>
                <a:schemeClr val="accent1"/>
              </a:buClr>
              <a:buSzPts val="1200"/>
              <a:buNone/>
              <a:defRPr sz="1600">
                <a:solidFill>
                  <a:schemeClr val="accent1"/>
                </a:solidFill>
              </a:defRPr>
            </a:lvl5pPr>
            <a:lvl6pPr lvl="5" rtl="0">
              <a:lnSpc>
                <a:spcPct val="100000"/>
              </a:lnSpc>
              <a:spcBef>
                <a:spcPts val="0"/>
              </a:spcBef>
              <a:spcAft>
                <a:spcPts val="0"/>
              </a:spcAft>
              <a:buClr>
                <a:schemeClr val="accent1"/>
              </a:buClr>
              <a:buSzPts val="1200"/>
              <a:buNone/>
              <a:defRPr sz="1600">
                <a:solidFill>
                  <a:schemeClr val="accent1"/>
                </a:solidFill>
              </a:defRPr>
            </a:lvl6pPr>
            <a:lvl7pPr lvl="6" rtl="0">
              <a:lnSpc>
                <a:spcPct val="100000"/>
              </a:lnSpc>
              <a:spcBef>
                <a:spcPts val="0"/>
              </a:spcBef>
              <a:spcAft>
                <a:spcPts val="0"/>
              </a:spcAft>
              <a:buClr>
                <a:schemeClr val="accent1"/>
              </a:buClr>
              <a:buSzPts val="1200"/>
              <a:buNone/>
              <a:defRPr sz="1600">
                <a:solidFill>
                  <a:schemeClr val="accent1"/>
                </a:solidFill>
              </a:defRPr>
            </a:lvl7pPr>
            <a:lvl8pPr lvl="7" rtl="0">
              <a:lnSpc>
                <a:spcPct val="100000"/>
              </a:lnSpc>
              <a:spcBef>
                <a:spcPts val="0"/>
              </a:spcBef>
              <a:spcAft>
                <a:spcPts val="0"/>
              </a:spcAft>
              <a:buClr>
                <a:schemeClr val="accent1"/>
              </a:buClr>
              <a:buSzPts val="1200"/>
              <a:buNone/>
              <a:defRPr sz="1600">
                <a:solidFill>
                  <a:schemeClr val="accent1"/>
                </a:solidFill>
              </a:defRPr>
            </a:lvl8pPr>
            <a:lvl9pPr lvl="8" rtl="0">
              <a:lnSpc>
                <a:spcPct val="100000"/>
              </a:lnSpc>
              <a:spcBef>
                <a:spcPts val="0"/>
              </a:spcBef>
              <a:spcAft>
                <a:spcPts val="0"/>
              </a:spcAft>
              <a:buClr>
                <a:schemeClr val="accent1"/>
              </a:buClr>
              <a:buSzPts val="1200"/>
              <a:buNone/>
              <a:defRPr sz="1600">
                <a:solidFill>
                  <a:schemeClr val="accent1"/>
                </a:solidFill>
              </a:defRPr>
            </a:lvl9pPr>
          </a:lstStyle>
          <a:p>
            <a:endParaRPr/>
          </a:p>
        </p:txBody>
      </p:sp>
    </p:spTree>
    <p:extLst>
      <p:ext uri="{BB962C8B-B14F-4D97-AF65-F5344CB8AC3E}">
        <p14:creationId xmlns:p14="http://schemas.microsoft.com/office/powerpoint/2010/main" val="4026524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8"/>
        <p:cNvGrpSpPr/>
        <p:nvPr/>
      </p:nvGrpSpPr>
      <p:grpSpPr>
        <a:xfrm>
          <a:off x="0" y="0"/>
          <a:ext cx="0" cy="0"/>
          <a:chOff x="0" y="0"/>
          <a:chExt cx="0" cy="0"/>
        </a:xfrm>
      </p:grpSpPr>
      <p:sp>
        <p:nvSpPr>
          <p:cNvPr id="1779" name="Google Shape;1779;p11"/>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11"/>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11"/>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11"/>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11"/>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11"/>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11"/>
          <p:cNvSpPr/>
          <p:nvPr/>
        </p:nvSpPr>
        <p:spPr>
          <a:xfrm>
            <a:off x="1215996" y="926302"/>
            <a:ext cx="26075" cy="41978"/>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11"/>
          <p:cNvSpPr/>
          <p:nvPr/>
        </p:nvSpPr>
        <p:spPr>
          <a:xfrm>
            <a:off x="1270517" y="988292"/>
            <a:ext cx="26075" cy="50630"/>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11"/>
          <p:cNvSpPr/>
          <p:nvPr/>
        </p:nvSpPr>
        <p:spPr>
          <a:xfrm>
            <a:off x="1343004" y="928799"/>
            <a:ext cx="22957" cy="5000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11"/>
          <p:cNvSpPr/>
          <p:nvPr/>
        </p:nvSpPr>
        <p:spPr>
          <a:xfrm>
            <a:off x="1394726" y="999816"/>
            <a:ext cx="22998" cy="65150"/>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11"/>
          <p:cNvSpPr/>
          <p:nvPr/>
        </p:nvSpPr>
        <p:spPr>
          <a:xfrm>
            <a:off x="1471886" y="920770"/>
            <a:ext cx="26034" cy="53086"/>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11"/>
          <p:cNvSpPr/>
          <p:nvPr/>
        </p:nvSpPr>
        <p:spPr>
          <a:xfrm>
            <a:off x="1567289" y="896932"/>
            <a:ext cx="26075" cy="53376"/>
          </a:xfrm>
          <a:custGeom>
            <a:avLst/>
            <a:gdLst/>
            <a:ahLst/>
            <a:cxnLst/>
            <a:rect l="l" t="t" r="r" b="b"/>
            <a:pathLst>
              <a:path w="627" h="1283" extrusionOk="0">
                <a:moveTo>
                  <a:pt x="313" y="1"/>
                </a:moveTo>
                <a:cubicBezTo>
                  <a:pt x="194" y="1"/>
                  <a:pt x="120" y="61"/>
                  <a:pt x="60" y="120"/>
                </a:cubicBezTo>
                <a:cubicBezTo>
                  <a:pt x="0" y="239"/>
                  <a:pt x="0" y="314"/>
                  <a:pt x="0" y="433"/>
                </a:cubicBezTo>
                <a:lnTo>
                  <a:pt x="0" y="686"/>
                </a:lnTo>
                <a:cubicBezTo>
                  <a:pt x="0" y="865"/>
                  <a:pt x="60" y="984"/>
                  <a:pt x="194" y="1178"/>
                </a:cubicBezTo>
                <a:lnTo>
                  <a:pt x="194" y="1237"/>
                </a:lnTo>
                <a:lnTo>
                  <a:pt x="254" y="1237"/>
                </a:lnTo>
                <a:cubicBezTo>
                  <a:pt x="283" y="1267"/>
                  <a:pt x="328" y="1282"/>
                  <a:pt x="365" y="1282"/>
                </a:cubicBezTo>
                <a:cubicBezTo>
                  <a:pt x="403" y="1282"/>
                  <a:pt x="432" y="1267"/>
                  <a:pt x="432" y="1237"/>
                </a:cubicBezTo>
                <a:cubicBezTo>
                  <a:pt x="626" y="1059"/>
                  <a:pt x="626" y="805"/>
                  <a:pt x="626" y="612"/>
                </a:cubicBezTo>
                <a:cubicBezTo>
                  <a:pt x="626" y="493"/>
                  <a:pt x="566" y="433"/>
                  <a:pt x="566" y="314"/>
                </a:cubicBezTo>
                <a:cubicBezTo>
                  <a:pt x="492" y="239"/>
                  <a:pt x="432" y="120"/>
                  <a:pt x="373" y="61"/>
                </a:cubicBezTo>
                <a:lnTo>
                  <a:pt x="313" y="1"/>
                </a:ln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11"/>
          <p:cNvSpPr/>
          <p:nvPr/>
        </p:nvSpPr>
        <p:spPr>
          <a:xfrm>
            <a:off x="1485179" y="1027315"/>
            <a:ext cx="25451" cy="53127"/>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11"/>
          <p:cNvSpPr/>
          <p:nvPr/>
        </p:nvSpPr>
        <p:spPr>
          <a:xfrm>
            <a:off x="1265568" y="1116970"/>
            <a:ext cx="25451" cy="27333"/>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11"/>
          <p:cNvSpPr/>
          <p:nvPr/>
        </p:nvSpPr>
        <p:spPr>
          <a:xfrm>
            <a:off x="2047421" y="926302"/>
            <a:ext cx="28571" cy="41978"/>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11"/>
          <p:cNvSpPr/>
          <p:nvPr/>
        </p:nvSpPr>
        <p:spPr>
          <a:xfrm>
            <a:off x="2101943" y="988292"/>
            <a:ext cx="25451" cy="50630"/>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11"/>
          <p:cNvSpPr/>
          <p:nvPr/>
        </p:nvSpPr>
        <p:spPr>
          <a:xfrm>
            <a:off x="2173848" y="928799"/>
            <a:ext cx="23581" cy="5000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11"/>
          <p:cNvSpPr/>
          <p:nvPr/>
        </p:nvSpPr>
        <p:spPr>
          <a:xfrm>
            <a:off x="2168858" y="1070706"/>
            <a:ext cx="26075" cy="42602"/>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11"/>
          <p:cNvSpPr/>
          <p:nvPr/>
        </p:nvSpPr>
        <p:spPr>
          <a:xfrm>
            <a:off x="2096371" y="1116970"/>
            <a:ext cx="26075" cy="27333"/>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11"/>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11"/>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11"/>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11"/>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11"/>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11"/>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11"/>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11"/>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11"/>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11"/>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11"/>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11"/>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11"/>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11"/>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11"/>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11"/>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11"/>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11"/>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11"/>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11"/>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11"/>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11"/>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11"/>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11"/>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11"/>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11"/>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11"/>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11"/>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11"/>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11"/>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11"/>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11"/>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11"/>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11"/>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11"/>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11"/>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11"/>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11"/>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11"/>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11"/>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11"/>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11"/>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11"/>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11"/>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11"/>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11"/>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11"/>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11"/>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11"/>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11"/>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11"/>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11"/>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11"/>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11"/>
          <p:cNvSpPr txBox="1">
            <a:spLocks noGrp="1"/>
          </p:cNvSpPr>
          <p:nvPr>
            <p:ph type="title" hasCustomPrompt="1"/>
          </p:nvPr>
        </p:nvSpPr>
        <p:spPr>
          <a:xfrm>
            <a:off x="415546" y="1475175"/>
            <a:ext cx="11359321" cy="2618606"/>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98"/>
            </a:lvl1pPr>
            <a:lvl2pPr lvl="1" algn="ctr">
              <a:spcBef>
                <a:spcPts val="0"/>
              </a:spcBef>
              <a:spcAft>
                <a:spcPts val="0"/>
              </a:spcAft>
              <a:buSzPts val="12000"/>
              <a:buNone/>
              <a:defRPr sz="15998"/>
            </a:lvl2pPr>
            <a:lvl3pPr lvl="2" algn="ctr">
              <a:spcBef>
                <a:spcPts val="0"/>
              </a:spcBef>
              <a:spcAft>
                <a:spcPts val="0"/>
              </a:spcAft>
              <a:buSzPts val="12000"/>
              <a:buNone/>
              <a:defRPr sz="15998"/>
            </a:lvl3pPr>
            <a:lvl4pPr lvl="3" algn="ctr">
              <a:spcBef>
                <a:spcPts val="0"/>
              </a:spcBef>
              <a:spcAft>
                <a:spcPts val="0"/>
              </a:spcAft>
              <a:buSzPts val="12000"/>
              <a:buNone/>
              <a:defRPr sz="15998"/>
            </a:lvl4pPr>
            <a:lvl5pPr lvl="4" algn="ctr">
              <a:spcBef>
                <a:spcPts val="0"/>
              </a:spcBef>
              <a:spcAft>
                <a:spcPts val="0"/>
              </a:spcAft>
              <a:buSzPts val="12000"/>
              <a:buNone/>
              <a:defRPr sz="15998"/>
            </a:lvl5pPr>
            <a:lvl6pPr lvl="5" algn="ctr">
              <a:spcBef>
                <a:spcPts val="0"/>
              </a:spcBef>
              <a:spcAft>
                <a:spcPts val="0"/>
              </a:spcAft>
              <a:buSzPts val="12000"/>
              <a:buNone/>
              <a:defRPr sz="15998"/>
            </a:lvl6pPr>
            <a:lvl7pPr lvl="6" algn="ctr">
              <a:spcBef>
                <a:spcPts val="0"/>
              </a:spcBef>
              <a:spcAft>
                <a:spcPts val="0"/>
              </a:spcAft>
              <a:buSzPts val="12000"/>
              <a:buNone/>
              <a:defRPr sz="15998"/>
            </a:lvl7pPr>
            <a:lvl8pPr lvl="7" algn="ctr">
              <a:spcBef>
                <a:spcPts val="0"/>
              </a:spcBef>
              <a:spcAft>
                <a:spcPts val="0"/>
              </a:spcAft>
              <a:buSzPts val="12000"/>
              <a:buNone/>
              <a:defRPr sz="15998"/>
            </a:lvl8pPr>
            <a:lvl9pPr lvl="8" algn="ctr">
              <a:spcBef>
                <a:spcPts val="0"/>
              </a:spcBef>
              <a:spcAft>
                <a:spcPts val="0"/>
              </a:spcAft>
              <a:buSzPts val="12000"/>
              <a:buNone/>
              <a:defRPr sz="15998"/>
            </a:lvl9pPr>
          </a:lstStyle>
          <a:p>
            <a:r>
              <a:t>xx%</a:t>
            </a:r>
          </a:p>
        </p:txBody>
      </p:sp>
      <p:sp>
        <p:nvSpPr>
          <p:cNvPr id="1852" name="Google Shape;1852;p11"/>
          <p:cNvSpPr txBox="1">
            <a:spLocks noGrp="1"/>
          </p:cNvSpPr>
          <p:nvPr>
            <p:ph type="body" idx="1"/>
          </p:nvPr>
        </p:nvSpPr>
        <p:spPr>
          <a:xfrm>
            <a:off x="415546" y="4203940"/>
            <a:ext cx="11359321" cy="1734802"/>
          </a:xfrm>
          <a:prstGeom prst="rect">
            <a:avLst/>
          </a:prstGeom>
        </p:spPr>
        <p:txBody>
          <a:bodyPr spcFirstLastPara="1" wrap="square" lIns="91425" tIns="91425" rIns="91425" bIns="91425" anchor="t" anchorCtr="0">
            <a:noAutofit/>
          </a:bodyPr>
          <a:lstStyle>
            <a:lvl1pPr marL="609539" lvl="0" indent="-457154" algn="ctr">
              <a:spcBef>
                <a:spcPts val="0"/>
              </a:spcBef>
              <a:spcAft>
                <a:spcPts val="0"/>
              </a:spcAft>
              <a:buSzPts val="1800"/>
              <a:buChar char="●"/>
              <a:defRPr/>
            </a:lvl1pPr>
            <a:lvl2pPr marL="1219078" lvl="1" indent="-423291" algn="ctr">
              <a:spcBef>
                <a:spcPts val="2133"/>
              </a:spcBef>
              <a:spcAft>
                <a:spcPts val="0"/>
              </a:spcAft>
              <a:buSzPts val="1400"/>
              <a:buChar char="○"/>
              <a:defRPr/>
            </a:lvl2pPr>
            <a:lvl3pPr marL="1828617" lvl="2" indent="-423291" algn="ctr">
              <a:spcBef>
                <a:spcPts val="2133"/>
              </a:spcBef>
              <a:spcAft>
                <a:spcPts val="0"/>
              </a:spcAft>
              <a:buSzPts val="1400"/>
              <a:buChar char="■"/>
              <a:defRPr/>
            </a:lvl3pPr>
            <a:lvl4pPr marL="2438156" lvl="3" indent="-423291" algn="ctr">
              <a:spcBef>
                <a:spcPts val="2133"/>
              </a:spcBef>
              <a:spcAft>
                <a:spcPts val="0"/>
              </a:spcAft>
              <a:buSzPts val="1400"/>
              <a:buChar char="●"/>
              <a:defRPr/>
            </a:lvl4pPr>
            <a:lvl5pPr marL="3047695" lvl="4" indent="-423291" algn="ctr">
              <a:spcBef>
                <a:spcPts val="2133"/>
              </a:spcBef>
              <a:spcAft>
                <a:spcPts val="0"/>
              </a:spcAft>
              <a:buSzPts val="1400"/>
              <a:buChar char="○"/>
              <a:defRPr/>
            </a:lvl5pPr>
            <a:lvl6pPr marL="3657234" lvl="5" indent="-423291" algn="ctr">
              <a:spcBef>
                <a:spcPts val="2133"/>
              </a:spcBef>
              <a:spcAft>
                <a:spcPts val="0"/>
              </a:spcAft>
              <a:buSzPts val="1400"/>
              <a:buChar char="■"/>
              <a:defRPr/>
            </a:lvl6pPr>
            <a:lvl7pPr marL="4266773" lvl="6" indent="-423291" algn="ctr">
              <a:spcBef>
                <a:spcPts val="2133"/>
              </a:spcBef>
              <a:spcAft>
                <a:spcPts val="0"/>
              </a:spcAft>
              <a:buSzPts val="1400"/>
              <a:buChar char="●"/>
              <a:defRPr/>
            </a:lvl7pPr>
            <a:lvl8pPr marL="4876312" lvl="7" indent="-423291" algn="ctr">
              <a:spcBef>
                <a:spcPts val="2133"/>
              </a:spcBef>
              <a:spcAft>
                <a:spcPts val="0"/>
              </a:spcAft>
              <a:buSzPts val="1400"/>
              <a:buChar char="○"/>
              <a:defRPr/>
            </a:lvl8pPr>
            <a:lvl9pPr marL="5485851" lvl="8" indent="-423291" algn="ctr">
              <a:spcBef>
                <a:spcPts val="2133"/>
              </a:spcBef>
              <a:spcAft>
                <a:spcPts val="2133"/>
              </a:spcAft>
              <a:buSzPts val="1400"/>
              <a:buChar char="■"/>
              <a:defRPr/>
            </a:lvl9pPr>
          </a:lstStyle>
          <a:p>
            <a:endParaRPr/>
          </a:p>
        </p:txBody>
      </p:sp>
      <p:grpSp>
        <p:nvGrpSpPr>
          <p:cNvPr id="1853" name="Google Shape;1853;p11"/>
          <p:cNvGrpSpPr/>
          <p:nvPr/>
        </p:nvGrpSpPr>
        <p:grpSpPr>
          <a:xfrm rot="10800000" flipH="1">
            <a:off x="1156121" y="3565682"/>
            <a:ext cx="2789715" cy="2843092"/>
            <a:chOff x="886253" y="764529"/>
            <a:chExt cx="2092559" cy="2131825"/>
          </a:xfrm>
        </p:grpSpPr>
        <p:grpSp>
          <p:nvGrpSpPr>
            <p:cNvPr id="1854" name="Google Shape;1854;p11"/>
            <p:cNvGrpSpPr/>
            <p:nvPr/>
          </p:nvGrpSpPr>
          <p:grpSpPr>
            <a:xfrm rot="10800000">
              <a:off x="886253" y="915736"/>
              <a:ext cx="350390" cy="1470478"/>
              <a:chOff x="8180472" y="1441194"/>
              <a:chExt cx="350390" cy="1470478"/>
            </a:xfrm>
          </p:grpSpPr>
          <p:sp>
            <p:nvSpPr>
              <p:cNvPr id="1855" name="Google Shape;1855;p11"/>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11"/>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11"/>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11"/>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2" name="Google Shape;1862;p11"/>
            <p:cNvGrpSpPr/>
            <p:nvPr/>
          </p:nvGrpSpPr>
          <p:grpSpPr>
            <a:xfrm rot="10800000">
              <a:off x="1268100" y="764529"/>
              <a:ext cx="1710712" cy="768478"/>
              <a:chOff x="6477428" y="4097776"/>
              <a:chExt cx="1710712" cy="768478"/>
            </a:xfrm>
          </p:grpSpPr>
          <p:sp>
            <p:nvSpPr>
              <p:cNvPr id="1863" name="Google Shape;1863;p11"/>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11"/>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11"/>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11"/>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11"/>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11"/>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11"/>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11"/>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11"/>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11"/>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11"/>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11"/>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11"/>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11"/>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11"/>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11"/>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11"/>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11"/>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1" name="Google Shape;1881;p11"/>
            <p:cNvGrpSpPr/>
            <p:nvPr/>
          </p:nvGrpSpPr>
          <p:grpSpPr>
            <a:xfrm rot="10800000">
              <a:off x="1005085" y="2515936"/>
              <a:ext cx="195926" cy="380418"/>
              <a:chOff x="8292303" y="2531254"/>
              <a:chExt cx="195926" cy="380418"/>
            </a:xfrm>
          </p:grpSpPr>
          <p:sp>
            <p:nvSpPr>
              <p:cNvPr id="1882" name="Google Shape;1882;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885" name="Google Shape;1885;p11"/>
          <p:cNvGrpSpPr/>
          <p:nvPr/>
        </p:nvGrpSpPr>
        <p:grpSpPr>
          <a:xfrm flipH="1">
            <a:off x="8635447" y="962579"/>
            <a:ext cx="2789715" cy="2843092"/>
            <a:chOff x="886253" y="764529"/>
            <a:chExt cx="2092559" cy="2131825"/>
          </a:xfrm>
        </p:grpSpPr>
        <p:grpSp>
          <p:nvGrpSpPr>
            <p:cNvPr id="1886" name="Google Shape;1886;p11"/>
            <p:cNvGrpSpPr/>
            <p:nvPr/>
          </p:nvGrpSpPr>
          <p:grpSpPr>
            <a:xfrm rot="10800000">
              <a:off x="886253" y="915736"/>
              <a:ext cx="350390" cy="1470478"/>
              <a:chOff x="8180472" y="1441194"/>
              <a:chExt cx="350390" cy="1470478"/>
            </a:xfrm>
          </p:grpSpPr>
          <p:sp>
            <p:nvSpPr>
              <p:cNvPr id="1887" name="Google Shape;1887;p11"/>
              <p:cNvSpPr/>
              <p:nvPr/>
            </p:nvSpPr>
            <p:spPr>
              <a:xfrm>
                <a:off x="8218121" y="1441194"/>
                <a:ext cx="232476" cy="203480"/>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11"/>
              <p:cNvSpPr/>
              <p:nvPr/>
            </p:nvSpPr>
            <p:spPr>
              <a:xfrm>
                <a:off x="8180472" y="1493740"/>
                <a:ext cx="183281" cy="193760"/>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11"/>
              <p:cNvSpPr/>
              <p:nvPr/>
            </p:nvSpPr>
            <p:spPr>
              <a:xfrm>
                <a:off x="8256150" y="1780623"/>
                <a:ext cx="274712" cy="634218"/>
              </a:xfrm>
              <a:custGeom>
                <a:avLst/>
                <a:gdLst/>
                <a:ahLst/>
                <a:cxnLst/>
                <a:rect l="l" t="t" r="r" b="b"/>
                <a:pathLst>
                  <a:path w="12758" h="29454" extrusionOk="0">
                    <a:moveTo>
                      <a:pt x="4169" y="1"/>
                    </a:moveTo>
                    <a:cubicBezTo>
                      <a:pt x="3919" y="1"/>
                      <a:pt x="4691" y="2871"/>
                      <a:pt x="3660" y="5644"/>
                    </a:cubicBezTo>
                    <a:cubicBezTo>
                      <a:pt x="2632" y="8351"/>
                      <a:pt x="1" y="12311"/>
                      <a:pt x="953" y="15243"/>
                    </a:cubicBezTo>
                    <a:cubicBezTo>
                      <a:pt x="2006" y="18175"/>
                      <a:pt x="2733" y="18902"/>
                      <a:pt x="2507" y="19729"/>
                    </a:cubicBezTo>
                    <a:cubicBezTo>
                      <a:pt x="2306" y="20682"/>
                      <a:pt x="327" y="22035"/>
                      <a:pt x="527" y="24642"/>
                    </a:cubicBezTo>
                    <a:cubicBezTo>
                      <a:pt x="753" y="27248"/>
                      <a:pt x="4813" y="29454"/>
                      <a:pt x="4813" y="29454"/>
                    </a:cubicBezTo>
                    <a:cubicBezTo>
                      <a:pt x="6893" y="28401"/>
                      <a:pt x="10452" y="23689"/>
                      <a:pt x="10352" y="21083"/>
                    </a:cubicBezTo>
                    <a:cubicBezTo>
                      <a:pt x="10352" y="18476"/>
                      <a:pt x="8146" y="16396"/>
                      <a:pt x="8672" y="14717"/>
                    </a:cubicBezTo>
                    <a:cubicBezTo>
                      <a:pt x="9199" y="13163"/>
                      <a:pt x="12758" y="8977"/>
                      <a:pt x="11705" y="6045"/>
                    </a:cubicBezTo>
                    <a:cubicBezTo>
                      <a:pt x="10778" y="3138"/>
                      <a:pt x="5239" y="406"/>
                      <a:pt x="4186" y="5"/>
                    </a:cubicBezTo>
                    <a:cubicBezTo>
                      <a:pt x="4180" y="2"/>
                      <a:pt x="4174" y="1"/>
                      <a:pt x="4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11"/>
              <p:cNvSpPr/>
              <p:nvPr/>
            </p:nvSpPr>
            <p:spPr>
              <a:xfrm>
                <a:off x="8310111" y="1819985"/>
                <a:ext cx="101483" cy="692421"/>
              </a:xfrm>
              <a:custGeom>
                <a:avLst/>
                <a:gdLst/>
                <a:ahLst/>
                <a:cxnLst/>
                <a:rect l="l" t="t" r="r" b="b"/>
                <a:pathLst>
                  <a:path w="4713" h="32157" extrusionOk="0">
                    <a:moveTo>
                      <a:pt x="2833" y="1"/>
                    </a:moveTo>
                    <a:cubicBezTo>
                      <a:pt x="2800" y="1"/>
                      <a:pt x="2766" y="15"/>
                      <a:pt x="2733" y="57"/>
                    </a:cubicBezTo>
                    <a:cubicBezTo>
                      <a:pt x="2633" y="157"/>
                      <a:pt x="2633" y="257"/>
                      <a:pt x="2733" y="357"/>
                    </a:cubicBezTo>
                    <a:cubicBezTo>
                      <a:pt x="3134" y="884"/>
                      <a:pt x="3460" y="1510"/>
                      <a:pt x="3660" y="2137"/>
                    </a:cubicBezTo>
                    <a:cubicBezTo>
                      <a:pt x="3886" y="2763"/>
                      <a:pt x="3986" y="3390"/>
                      <a:pt x="3986" y="4117"/>
                    </a:cubicBezTo>
                    <a:cubicBezTo>
                      <a:pt x="4086" y="4743"/>
                      <a:pt x="3986" y="5370"/>
                      <a:pt x="3886" y="6097"/>
                    </a:cubicBezTo>
                    <a:cubicBezTo>
                      <a:pt x="3760" y="6723"/>
                      <a:pt x="3560" y="7450"/>
                      <a:pt x="3359" y="8077"/>
                    </a:cubicBezTo>
                    <a:cubicBezTo>
                      <a:pt x="3034" y="9455"/>
                      <a:pt x="2633" y="10708"/>
                      <a:pt x="2307" y="12062"/>
                    </a:cubicBezTo>
                    <a:cubicBezTo>
                      <a:pt x="2106" y="12788"/>
                      <a:pt x="2006" y="13515"/>
                      <a:pt x="2006" y="14242"/>
                    </a:cubicBezTo>
                    <a:cubicBezTo>
                      <a:pt x="2006" y="14969"/>
                      <a:pt x="2106" y="15721"/>
                      <a:pt x="2407" y="16448"/>
                    </a:cubicBezTo>
                    <a:lnTo>
                      <a:pt x="2833" y="17375"/>
                    </a:lnTo>
                    <a:cubicBezTo>
                      <a:pt x="2933" y="17701"/>
                      <a:pt x="3034" y="18001"/>
                      <a:pt x="3134" y="18327"/>
                    </a:cubicBezTo>
                    <a:cubicBezTo>
                      <a:pt x="3359" y="18954"/>
                      <a:pt x="3460" y="19681"/>
                      <a:pt x="3560" y="20307"/>
                    </a:cubicBezTo>
                    <a:cubicBezTo>
                      <a:pt x="3660" y="21661"/>
                      <a:pt x="3560" y="23014"/>
                      <a:pt x="3359" y="24367"/>
                    </a:cubicBezTo>
                    <a:cubicBezTo>
                      <a:pt x="3034" y="25746"/>
                      <a:pt x="2633" y="26999"/>
                      <a:pt x="2106" y="28252"/>
                    </a:cubicBezTo>
                    <a:cubicBezTo>
                      <a:pt x="1580" y="29505"/>
                      <a:pt x="853" y="30758"/>
                      <a:pt x="1" y="31786"/>
                    </a:cubicBezTo>
                    <a:cubicBezTo>
                      <a:pt x="1" y="31886"/>
                      <a:pt x="1" y="32012"/>
                      <a:pt x="126" y="32112"/>
                    </a:cubicBezTo>
                    <a:cubicBezTo>
                      <a:pt x="160" y="32145"/>
                      <a:pt x="193" y="32156"/>
                      <a:pt x="223" y="32156"/>
                    </a:cubicBezTo>
                    <a:cubicBezTo>
                      <a:pt x="282" y="32156"/>
                      <a:pt x="327" y="32112"/>
                      <a:pt x="327" y="32112"/>
                    </a:cubicBezTo>
                    <a:cubicBezTo>
                      <a:pt x="2106" y="29906"/>
                      <a:pt x="3460" y="27300"/>
                      <a:pt x="4086" y="24493"/>
                    </a:cubicBezTo>
                    <a:cubicBezTo>
                      <a:pt x="4387" y="23114"/>
                      <a:pt x="4387" y="21661"/>
                      <a:pt x="4287" y="20207"/>
                    </a:cubicBezTo>
                    <a:cubicBezTo>
                      <a:pt x="4186" y="19580"/>
                      <a:pt x="4086" y="18854"/>
                      <a:pt x="3886" y="18102"/>
                    </a:cubicBezTo>
                    <a:cubicBezTo>
                      <a:pt x="3760" y="17801"/>
                      <a:pt x="3660" y="17475"/>
                      <a:pt x="3560" y="17074"/>
                    </a:cubicBezTo>
                    <a:lnTo>
                      <a:pt x="3134" y="16122"/>
                    </a:lnTo>
                    <a:cubicBezTo>
                      <a:pt x="2933" y="15495"/>
                      <a:pt x="2833" y="14869"/>
                      <a:pt x="2833" y="14242"/>
                    </a:cubicBezTo>
                    <a:cubicBezTo>
                      <a:pt x="2833" y="13616"/>
                      <a:pt x="2933" y="12889"/>
                      <a:pt x="3034" y="12262"/>
                    </a:cubicBezTo>
                    <a:cubicBezTo>
                      <a:pt x="3359" y="10909"/>
                      <a:pt x="3760" y="9656"/>
                      <a:pt x="4086" y="8302"/>
                    </a:cubicBezTo>
                    <a:cubicBezTo>
                      <a:pt x="4287" y="7575"/>
                      <a:pt x="4387" y="6949"/>
                      <a:pt x="4512" y="6197"/>
                    </a:cubicBezTo>
                    <a:cubicBezTo>
                      <a:pt x="4613" y="5470"/>
                      <a:pt x="4713" y="4743"/>
                      <a:pt x="4613" y="4016"/>
                    </a:cubicBezTo>
                    <a:cubicBezTo>
                      <a:pt x="4512" y="3290"/>
                      <a:pt x="4387" y="2663"/>
                      <a:pt x="4086" y="1936"/>
                    </a:cubicBezTo>
                    <a:cubicBezTo>
                      <a:pt x="3886" y="1310"/>
                      <a:pt x="3560" y="683"/>
                      <a:pt x="3034" y="57"/>
                    </a:cubicBezTo>
                    <a:cubicBezTo>
                      <a:pt x="2967" y="57"/>
                      <a:pt x="2900" y="1"/>
                      <a:pt x="2833"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4" name="Google Shape;1894;p11"/>
            <p:cNvGrpSpPr/>
            <p:nvPr/>
          </p:nvGrpSpPr>
          <p:grpSpPr>
            <a:xfrm rot="10800000">
              <a:off x="1268100" y="764529"/>
              <a:ext cx="1710712" cy="768478"/>
              <a:chOff x="6477428" y="4097776"/>
              <a:chExt cx="1710712" cy="768478"/>
            </a:xfrm>
          </p:grpSpPr>
          <p:sp>
            <p:nvSpPr>
              <p:cNvPr id="1895" name="Google Shape;1895;p11"/>
              <p:cNvSpPr/>
              <p:nvPr/>
            </p:nvSpPr>
            <p:spPr>
              <a:xfrm flipH="1">
                <a:off x="7796983" y="4506879"/>
                <a:ext cx="278946" cy="310982"/>
              </a:xfrm>
              <a:custGeom>
                <a:avLst/>
                <a:gdLst/>
                <a:ahLst/>
                <a:cxnLst/>
                <a:rect l="l" t="t" r="r" b="b"/>
                <a:pathLst>
                  <a:path w="8237" h="9183" extrusionOk="0">
                    <a:moveTo>
                      <a:pt x="3326" y="0"/>
                    </a:moveTo>
                    <a:cubicBezTo>
                      <a:pt x="1217" y="0"/>
                      <a:pt x="1" y="2521"/>
                      <a:pt x="967" y="5097"/>
                    </a:cubicBezTo>
                    <a:cubicBezTo>
                      <a:pt x="1900" y="7748"/>
                      <a:pt x="5091" y="9183"/>
                      <a:pt x="6802" y="9183"/>
                    </a:cubicBezTo>
                    <a:cubicBezTo>
                      <a:pt x="7138" y="9183"/>
                      <a:pt x="7417" y="9127"/>
                      <a:pt x="7611" y="9015"/>
                    </a:cubicBezTo>
                    <a:cubicBezTo>
                      <a:pt x="8237" y="8642"/>
                      <a:pt x="7045" y="1134"/>
                      <a:pt x="4378" y="195"/>
                    </a:cubicBezTo>
                    <a:cubicBezTo>
                      <a:pt x="4009" y="62"/>
                      <a:pt x="3657" y="0"/>
                      <a:pt x="332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11"/>
              <p:cNvSpPr/>
              <p:nvPr/>
            </p:nvSpPr>
            <p:spPr>
              <a:xfrm flipH="1">
                <a:off x="7776292" y="4550464"/>
                <a:ext cx="220495" cy="288970"/>
              </a:xfrm>
              <a:custGeom>
                <a:avLst/>
                <a:gdLst/>
                <a:ahLst/>
                <a:cxnLst/>
                <a:rect l="l" t="t" r="r" b="b"/>
                <a:pathLst>
                  <a:path w="6511" h="8533" extrusionOk="0">
                    <a:moveTo>
                      <a:pt x="111" y="1"/>
                    </a:moveTo>
                    <a:cubicBezTo>
                      <a:pt x="95" y="1"/>
                      <a:pt x="77" y="8"/>
                      <a:pt x="60" y="26"/>
                    </a:cubicBezTo>
                    <a:cubicBezTo>
                      <a:pt x="0" y="26"/>
                      <a:pt x="0" y="85"/>
                      <a:pt x="0" y="160"/>
                    </a:cubicBezTo>
                    <a:cubicBezTo>
                      <a:pt x="0" y="160"/>
                      <a:pt x="179" y="770"/>
                      <a:pt x="551" y="1709"/>
                    </a:cubicBezTo>
                    <a:cubicBezTo>
                      <a:pt x="685" y="1947"/>
                      <a:pt x="805" y="2201"/>
                      <a:pt x="924" y="2454"/>
                    </a:cubicBezTo>
                    <a:cubicBezTo>
                      <a:pt x="983" y="2573"/>
                      <a:pt x="1058" y="2692"/>
                      <a:pt x="1117" y="2826"/>
                    </a:cubicBezTo>
                    <a:cubicBezTo>
                      <a:pt x="1177" y="3005"/>
                      <a:pt x="1237" y="3139"/>
                      <a:pt x="1356" y="3258"/>
                    </a:cubicBezTo>
                    <a:cubicBezTo>
                      <a:pt x="1490" y="3512"/>
                      <a:pt x="1669" y="3810"/>
                      <a:pt x="1803" y="4063"/>
                    </a:cubicBezTo>
                    <a:cubicBezTo>
                      <a:pt x="1981" y="4376"/>
                      <a:pt x="2175" y="4629"/>
                      <a:pt x="2354" y="4927"/>
                    </a:cubicBezTo>
                    <a:cubicBezTo>
                      <a:pt x="2548" y="5180"/>
                      <a:pt x="2786" y="5493"/>
                      <a:pt x="2980" y="5746"/>
                    </a:cubicBezTo>
                    <a:cubicBezTo>
                      <a:pt x="3158" y="5985"/>
                      <a:pt x="3412" y="6238"/>
                      <a:pt x="3590" y="6491"/>
                    </a:cubicBezTo>
                    <a:cubicBezTo>
                      <a:pt x="3725" y="6610"/>
                      <a:pt x="3844" y="6670"/>
                      <a:pt x="3903" y="6789"/>
                    </a:cubicBezTo>
                    <a:cubicBezTo>
                      <a:pt x="4037" y="6923"/>
                      <a:pt x="4157" y="7042"/>
                      <a:pt x="4276" y="7102"/>
                    </a:cubicBezTo>
                    <a:cubicBezTo>
                      <a:pt x="4469" y="7296"/>
                      <a:pt x="4708" y="7474"/>
                      <a:pt x="4901" y="7608"/>
                    </a:cubicBezTo>
                    <a:cubicBezTo>
                      <a:pt x="5080" y="7787"/>
                      <a:pt x="5274" y="7906"/>
                      <a:pt x="5453" y="8040"/>
                    </a:cubicBezTo>
                    <a:cubicBezTo>
                      <a:pt x="5646" y="8160"/>
                      <a:pt x="5765" y="8219"/>
                      <a:pt x="5900" y="8279"/>
                    </a:cubicBezTo>
                    <a:cubicBezTo>
                      <a:pt x="6198" y="8413"/>
                      <a:pt x="6332" y="8532"/>
                      <a:pt x="6332" y="8532"/>
                    </a:cubicBezTo>
                    <a:cubicBezTo>
                      <a:pt x="6391" y="8532"/>
                      <a:pt x="6451" y="8532"/>
                      <a:pt x="6451" y="8472"/>
                    </a:cubicBezTo>
                    <a:cubicBezTo>
                      <a:pt x="6510" y="8413"/>
                      <a:pt x="6510" y="8353"/>
                      <a:pt x="6451" y="8353"/>
                    </a:cubicBezTo>
                    <a:lnTo>
                      <a:pt x="6451" y="8279"/>
                    </a:lnTo>
                    <a:cubicBezTo>
                      <a:pt x="6451" y="8279"/>
                      <a:pt x="6272" y="8219"/>
                      <a:pt x="6078" y="8040"/>
                    </a:cubicBezTo>
                    <a:cubicBezTo>
                      <a:pt x="5959" y="7981"/>
                      <a:pt x="5765" y="7906"/>
                      <a:pt x="5646" y="7787"/>
                    </a:cubicBezTo>
                    <a:cubicBezTo>
                      <a:pt x="5453" y="7668"/>
                      <a:pt x="5274" y="7534"/>
                      <a:pt x="5080" y="7355"/>
                    </a:cubicBezTo>
                    <a:cubicBezTo>
                      <a:pt x="4901" y="7236"/>
                      <a:pt x="4708" y="7042"/>
                      <a:pt x="4529" y="6864"/>
                    </a:cubicBezTo>
                    <a:cubicBezTo>
                      <a:pt x="4276" y="6670"/>
                      <a:pt x="4157" y="6417"/>
                      <a:pt x="3903" y="6178"/>
                    </a:cubicBezTo>
                    <a:cubicBezTo>
                      <a:pt x="3725" y="5985"/>
                      <a:pt x="3531" y="5746"/>
                      <a:pt x="3292" y="5493"/>
                    </a:cubicBezTo>
                    <a:cubicBezTo>
                      <a:pt x="3099" y="5240"/>
                      <a:pt x="2920" y="4927"/>
                      <a:pt x="2726" y="4688"/>
                    </a:cubicBezTo>
                    <a:cubicBezTo>
                      <a:pt x="2548" y="4435"/>
                      <a:pt x="2354" y="4122"/>
                      <a:pt x="2175" y="3884"/>
                    </a:cubicBezTo>
                    <a:cubicBezTo>
                      <a:pt x="1981" y="3571"/>
                      <a:pt x="1862" y="3318"/>
                      <a:pt x="1669" y="3065"/>
                    </a:cubicBezTo>
                    <a:cubicBezTo>
                      <a:pt x="1549" y="2767"/>
                      <a:pt x="1356" y="2513"/>
                      <a:pt x="1237" y="2260"/>
                    </a:cubicBezTo>
                    <a:cubicBezTo>
                      <a:pt x="1117" y="2022"/>
                      <a:pt x="983" y="1769"/>
                      <a:pt x="864" y="1575"/>
                    </a:cubicBezTo>
                    <a:cubicBezTo>
                      <a:pt x="685" y="1143"/>
                      <a:pt x="492" y="770"/>
                      <a:pt x="373" y="458"/>
                    </a:cubicBezTo>
                    <a:cubicBezTo>
                      <a:pt x="238" y="219"/>
                      <a:pt x="179" y="85"/>
                      <a:pt x="179" y="85"/>
                    </a:cubicBezTo>
                    <a:cubicBezTo>
                      <a:pt x="179" y="43"/>
                      <a:pt x="149" y="1"/>
                      <a:pt x="1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11"/>
              <p:cNvSpPr/>
              <p:nvPr/>
            </p:nvSpPr>
            <p:spPr>
              <a:xfrm flipH="1">
                <a:off x="7906469" y="4561063"/>
                <a:ext cx="138779" cy="129026"/>
              </a:xfrm>
              <a:custGeom>
                <a:avLst/>
                <a:gdLst/>
                <a:ahLst/>
                <a:cxnLst/>
                <a:rect l="l" t="t" r="r" b="b"/>
                <a:pathLst>
                  <a:path w="4098" h="3810" extrusionOk="0">
                    <a:moveTo>
                      <a:pt x="3984" y="1"/>
                    </a:moveTo>
                    <a:cubicBezTo>
                      <a:pt x="3941" y="1"/>
                      <a:pt x="3904" y="43"/>
                      <a:pt x="3904" y="85"/>
                    </a:cubicBezTo>
                    <a:cubicBezTo>
                      <a:pt x="3725" y="338"/>
                      <a:pt x="3666" y="651"/>
                      <a:pt x="3532" y="889"/>
                    </a:cubicBezTo>
                    <a:cubicBezTo>
                      <a:pt x="3412" y="1202"/>
                      <a:pt x="3353" y="1456"/>
                      <a:pt x="3293" y="1768"/>
                    </a:cubicBezTo>
                    <a:cubicBezTo>
                      <a:pt x="3159" y="2081"/>
                      <a:pt x="3159" y="2379"/>
                      <a:pt x="3100" y="2692"/>
                    </a:cubicBezTo>
                    <a:lnTo>
                      <a:pt x="3100" y="3199"/>
                    </a:lnTo>
                    <a:cubicBezTo>
                      <a:pt x="2980" y="3124"/>
                      <a:pt x="2861" y="3065"/>
                      <a:pt x="2727" y="3005"/>
                    </a:cubicBezTo>
                    <a:cubicBezTo>
                      <a:pt x="2668" y="2945"/>
                      <a:pt x="2608" y="2945"/>
                      <a:pt x="2548" y="2886"/>
                    </a:cubicBezTo>
                    <a:lnTo>
                      <a:pt x="2295" y="2826"/>
                    </a:lnTo>
                    <a:cubicBezTo>
                      <a:pt x="2176" y="2752"/>
                      <a:pt x="2042" y="2692"/>
                      <a:pt x="1863" y="2692"/>
                    </a:cubicBezTo>
                    <a:lnTo>
                      <a:pt x="1669" y="2632"/>
                    </a:lnTo>
                    <a:cubicBezTo>
                      <a:pt x="1610" y="2573"/>
                      <a:pt x="1550" y="2573"/>
                      <a:pt x="1431" y="2573"/>
                    </a:cubicBezTo>
                    <a:lnTo>
                      <a:pt x="999" y="2454"/>
                    </a:lnTo>
                    <a:lnTo>
                      <a:pt x="552" y="2454"/>
                    </a:lnTo>
                    <a:cubicBezTo>
                      <a:pt x="433" y="2454"/>
                      <a:pt x="254" y="2379"/>
                      <a:pt x="120" y="2379"/>
                    </a:cubicBezTo>
                    <a:cubicBezTo>
                      <a:pt x="61" y="2379"/>
                      <a:pt x="1" y="2454"/>
                      <a:pt x="1" y="2513"/>
                    </a:cubicBezTo>
                    <a:cubicBezTo>
                      <a:pt x="1" y="2573"/>
                      <a:pt x="61" y="2632"/>
                      <a:pt x="61" y="2632"/>
                    </a:cubicBezTo>
                    <a:lnTo>
                      <a:pt x="120" y="2632"/>
                    </a:lnTo>
                    <a:cubicBezTo>
                      <a:pt x="254" y="2632"/>
                      <a:pt x="373" y="2692"/>
                      <a:pt x="552" y="2692"/>
                    </a:cubicBezTo>
                    <a:lnTo>
                      <a:pt x="746" y="2752"/>
                    </a:lnTo>
                    <a:cubicBezTo>
                      <a:pt x="805" y="2752"/>
                      <a:pt x="865" y="2752"/>
                      <a:pt x="925" y="2826"/>
                    </a:cubicBezTo>
                    <a:lnTo>
                      <a:pt x="1372" y="2886"/>
                    </a:lnTo>
                    <a:cubicBezTo>
                      <a:pt x="1431" y="2886"/>
                      <a:pt x="1491" y="2945"/>
                      <a:pt x="1550" y="2945"/>
                    </a:cubicBezTo>
                    <a:lnTo>
                      <a:pt x="1744" y="3005"/>
                    </a:lnTo>
                    <a:cubicBezTo>
                      <a:pt x="1923" y="3065"/>
                      <a:pt x="2042" y="3124"/>
                      <a:pt x="2176" y="3199"/>
                    </a:cubicBezTo>
                    <a:lnTo>
                      <a:pt x="2355" y="3258"/>
                    </a:lnTo>
                    <a:cubicBezTo>
                      <a:pt x="2414" y="3318"/>
                      <a:pt x="2489" y="3318"/>
                      <a:pt x="2548" y="3377"/>
                    </a:cubicBezTo>
                    <a:cubicBezTo>
                      <a:pt x="2668" y="3437"/>
                      <a:pt x="2787" y="3497"/>
                      <a:pt x="2921" y="3571"/>
                    </a:cubicBezTo>
                    <a:cubicBezTo>
                      <a:pt x="3040" y="3631"/>
                      <a:pt x="3159" y="3690"/>
                      <a:pt x="3293" y="3750"/>
                    </a:cubicBezTo>
                    <a:cubicBezTo>
                      <a:pt x="3293" y="3809"/>
                      <a:pt x="3353" y="3809"/>
                      <a:pt x="3412" y="3809"/>
                    </a:cubicBezTo>
                    <a:cubicBezTo>
                      <a:pt x="3532" y="3809"/>
                      <a:pt x="3606" y="3690"/>
                      <a:pt x="3606" y="3571"/>
                    </a:cubicBezTo>
                    <a:lnTo>
                      <a:pt x="3606" y="3318"/>
                    </a:lnTo>
                    <a:cubicBezTo>
                      <a:pt x="3532" y="3258"/>
                      <a:pt x="3532" y="3199"/>
                      <a:pt x="3532" y="3124"/>
                    </a:cubicBezTo>
                    <a:lnTo>
                      <a:pt x="3532" y="2692"/>
                    </a:lnTo>
                    <a:lnTo>
                      <a:pt x="3532" y="2513"/>
                    </a:lnTo>
                    <a:cubicBezTo>
                      <a:pt x="3532" y="2454"/>
                      <a:pt x="3606" y="2379"/>
                      <a:pt x="3606" y="2260"/>
                    </a:cubicBezTo>
                    <a:cubicBezTo>
                      <a:pt x="3606" y="2141"/>
                      <a:pt x="3606" y="2007"/>
                      <a:pt x="3666" y="1828"/>
                    </a:cubicBezTo>
                    <a:cubicBezTo>
                      <a:pt x="3725" y="1575"/>
                      <a:pt x="3785" y="1262"/>
                      <a:pt x="3845" y="1024"/>
                    </a:cubicBezTo>
                    <a:cubicBezTo>
                      <a:pt x="3904" y="711"/>
                      <a:pt x="4038" y="457"/>
                      <a:pt x="4098" y="145"/>
                    </a:cubicBezTo>
                    <a:cubicBezTo>
                      <a:pt x="4098" y="85"/>
                      <a:pt x="4098" y="25"/>
                      <a:pt x="4038" y="25"/>
                    </a:cubicBezTo>
                    <a:cubicBezTo>
                      <a:pt x="4021" y="8"/>
                      <a:pt x="4002" y="1"/>
                      <a:pt x="398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11"/>
              <p:cNvSpPr/>
              <p:nvPr/>
            </p:nvSpPr>
            <p:spPr>
              <a:xfrm flipH="1">
                <a:off x="7851980" y="4620936"/>
                <a:ext cx="144807" cy="153408"/>
              </a:xfrm>
              <a:custGeom>
                <a:avLst/>
                <a:gdLst/>
                <a:ahLst/>
                <a:cxnLst/>
                <a:rect l="l" t="t" r="r" b="b"/>
                <a:pathLst>
                  <a:path w="4276" h="4530" extrusionOk="0">
                    <a:moveTo>
                      <a:pt x="4157" y="0"/>
                    </a:moveTo>
                    <a:cubicBezTo>
                      <a:pt x="4097" y="0"/>
                      <a:pt x="4037" y="0"/>
                      <a:pt x="4037" y="60"/>
                    </a:cubicBezTo>
                    <a:cubicBezTo>
                      <a:pt x="3963" y="239"/>
                      <a:pt x="3903" y="432"/>
                      <a:pt x="3844" y="611"/>
                    </a:cubicBezTo>
                    <a:cubicBezTo>
                      <a:pt x="3844" y="745"/>
                      <a:pt x="3784" y="924"/>
                      <a:pt x="3725" y="1118"/>
                    </a:cubicBezTo>
                    <a:cubicBezTo>
                      <a:pt x="3665" y="1490"/>
                      <a:pt x="3590" y="1803"/>
                      <a:pt x="3531" y="2175"/>
                    </a:cubicBezTo>
                    <a:cubicBezTo>
                      <a:pt x="3531" y="2295"/>
                      <a:pt x="3471" y="2354"/>
                      <a:pt x="3471" y="2414"/>
                    </a:cubicBezTo>
                    <a:lnTo>
                      <a:pt x="3471" y="2727"/>
                    </a:lnTo>
                    <a:cubicBezTo>
                      <a:pt x="3471" y="2920"/>
                      <a:pt x="3412" y="3099"/>
                      <a:pt x="3412" y="3293"/>
                    </a:cubicBezTo>
                    <a:cubicBezTo>
                      <a:pt x="3412" y="3352"/>
                      <a:pt x="3412" y="3472"/>
                      <a:pt x="3471" y="3531"/>
                    </a:cubicBezTo>
                    <a:lnTo>
                      <a:pt x="3471" y="3844"/>
                    </a:lnTo>
                    <a:lnTo>
                      <a:pt x="3471" y="4017"/>
                    </a:lnTo>
                    <a:lnTo>
                      <a:pt x="3471" y="4017"/>
                    </a:lnTo>
                    <a:cubicBezTo>
                      <a:pt x="3284" y="3971"/>
                      <a:pt x="3099" y="3916"/>
                      <a:pt x="2920" y="3844"/>
                    </a:cubicBezTo>
                    <a:lnTo>
                      <a:pt x="2473" y="3784"/>
                    </a:lnTo>
                    <a:lnTo>
                      <a:pt x="1981" y="3665"/>
                    </a:lnTo>
                    <a:cubicBezTo>
                      <a:pt x="1862" y="3591"/>
                      <a:pt x="1669" y="3591"/>
                      <a:pt x="1549" y="3591"/>
                    </a:cubicBezTo>
                    <a:cubicBezTo>
                      <a:pt x="1356" y="3531"/>
                      <a:pt x="1237" y="3531"/>
                      <a:pt x="1058" y="3472"/>
                    </a:cubicBezTo>
                    <a:lnTo>
                      <a:pt x="611" y="3472"/>
                    </a:lnTo>
                    <a:cubicBezTo>
                      <a:pt x="432" y="3412"/>
                      <a:pt x="313" y="3412"/>
                      <a:pt x="119" y="3412"/>
                    </a:cubicBezTo>
                    <a:cubicBezTo>
                      <a:pt x="60" y="3412"/>
                      <a:pt x="0" y="3472"/>
                      <a:pt x="0" y="3531"/>
                    </a:cubicBezTo>
                    <a:cubicBezTo>
                      <a:pt x="0" y="3591"/>
                      <a:pt x="60" y="3665"/>
                      <a:pt x="119" y="3665"/>
                    </a:cubicBezTo>
                    <a:cubicBezTo>
                      <a:pt x="238" y="3665"/>
                      <a:pt x="432" y="3725"/>
                      <a:pt x="551" y="3725"/>
                    </a:cubicBezTo>
                    <a:cubicBezTo>
                      <a:pt x="611" y="3725"/>
                      <a:pt x="745" y="3725"/>
                      <a:pt x="805" y="3784"/>
                    </a:cubicBezTo>
                    <a:lnTo>
                      <a:pt x="983" y="3784"/>
                    </a:lnTo>
                    <a:cubicBezTo>
                      <a:pt x="1177" y="3844"/>
                      <a:pt x="1296" y="3844"/>
                      <a:pt x="1490" y="3904"/>
                    </a:cubicBezTo>
                    <a:cubicBezTo>
                      <a:pt x="1609" y="3963"/>
                      <a:pt x="1803" y="3963"/>
                      <a:pt x="1922" y="4038"/>
                    </a:cubicBezTo>
                    <a:cubicBezTo>
                      <a:pt x="2548" y="4157"/>
                      <a:pt x="3099" y="4336"/>
                      <a:pt x="3725" y="4529"/>
                    </a:cubicBezTo>
                    <a:lnTo>
                      <a:pt x="3784" y="4529"/>
                    </a:lnTo>
                    <a:cubicBezTo>
                      <a:pt x="3903" y="4529"/>
                      <a:pt x="4037" y="4410"/>
                      <a:pt x="3963" y="4276"/>
                    </a:cubicBezTo>
                    <a:lnTo>
                      <a:pt x="3903" y="4038"/>
                    </a:lnTo>
                    <a:lnTo>
                      <a:pt x="3903" y="3784"/>
                    </a:lnTo>
                    <a:cubicBezTo>
                      <a:pt x="3903" y="3725"/>
                      <a:pt x="3844" y="3591"/>
                      <a:pt x="3844" y="3531"/>
                    </a:cubicBezTo>
                    <a:lnTo>
                      <a:pt x="3844" y="3293"/>
                    </a:lnTo>
                    <a:lnTo>
                      <a:pt x="3844" y="2727"/>
                    </a:lnTo>
                    <a:cubicBezTo>
                      <a:pt x="3903" y="2607"/>
                      <a:pt x="3903" y="2414"/>
                      <a:pt x="3903" y="2235"/>
                    </a:cubicBezTo>
                    <a:cubicBezTo>
                      <a:pt x="3963" y="1863"/>
                      <a:pt x="4037" y="1550"/>
                      <a:pt x="4037" y="1177"/>
                    </a:cubicBezTo>
                    <a:cubicBezTo>
                      <a:pt x="4097" y="864"/>
                      <a:pt x="4157" y="492"/>
                      <a:pt x="4276" y="120"/>
                    </a:cubicBezTo>
                    <a:cubicBezTo>
                      <a:pt x="4276" y="60"/>
                      <a:pt x="4216" y="60"/>
                      <a:pt x="4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11"/>
              <p:cNvSpPr/>
              <p:nvPr/>
            </p:nvSpPr>
            <p:spPr>
              <a:xfrm rot="-1328962" flipH="1">
                <a:off x="7735800" y="4362458"/>
                <a:ext cx="53370" cy="73993"/>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11"/>
              <p:cNvSpPr/>
              <p:nvPr/>
            </p:nvSpPr>
            <p:spPr>
              <a:xfrm rot="-1328962" flipH="1">
                <a:off x="7693112" y="4357676"/>
                <a:ext cx="33830" cy="9160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11"/>
              <p:cNvSpPr/>
              <p:nvPr/>
            </p:nvSpPr>
            <p:spPr>
              <a:xfrm rot="-1328962" flipH="1">
                <a:off x="7633573" y="4363891"/>
                <a:ext cx="47071" cy="65730"/>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11"/>
              <p:cNvSpPr/>
              <p:nvPr/>
            </p:nvSpPr>
            <p:spPr>
              <a:xfrm flipH="1">
                <a:off x="7498194" y="4637869"/>
                <a:ext cx="155068" cy="228386"/>
              </a:xfrm>
              <a:custGeom>
                <a:avLst/>
                <a:gdLst/>
                <a:ahLst/>
                <a:cxnLst/>
                <a:rect l="l" t="t" r="r" b="b"/>
                <a:pathLst>
                  <a:path w="4579" h="6744" extrusionOk="0">
                    <a:moveTo>
                      <a:pt x="735" y="0"/>
                    </a:moveTo>
                    <a:cubicBezTo>
                      <a:pt x="384" y="0"/>
                      <a:pt x="1" y="307"/>
                      <a:pt x="150" y="737"/>
                    </a:cubicBezTo>
                    <a:cubicBezTo>
                      <a:pt x="1089" y="2972"/>
                      <a:pt x="1893" y="5459"/>
                      <a:pt x="4128" y="6696"/>
                    </a:cubicBezTo>
                    <a:cubicBezTo>
                      <a:pt x="4171" y="6729"/>
                      <a:pt x="4214" y="6743"/>
                      <a:pt x="4254" y="6743"/>
                    </a:cubicBezTo>
                    <a:cubicBezTo>
                      <a:pt x="4449" y="6743"/>
                      <a:pt x="4579" y="6402"/>
                      <a:pt x="4381" y="6204"/>
                    </a:cubicBezTo>
                    <a:cubicBezTo>
                      <a:pt x="2638" y="4774"/>
                      <a:pt x="1893" y="2540"/>
                      <a:pt x="1208" y="364"/>
                    </a:cubicBezTo>
                    <a:cubicBezTo>
                      <a:pt x="1141" y="109"/>
                      <a:pt x="944" y="0"/>
                      <a:pt x="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11"/>
              <p:cNvSpPr/>
              <p:nvPr/>
            </p:nvSpPr>
            <p:spPr>
              <a:xfrm flipH="1">
                <a:off x="7490914" y="4676204"/>
                <a:ext cx="57469" cy="139998"/>
              </a:xfrm>
              <a:custGeom>
                <a:avLst/>
                <a:gdLst/>
                <a:ahLst/>
                <a:cxnLst/>
                <a:rect l="l" t="t" r="r" b="b"/>
                <a:pathLst>
                  <a:path w="1697" h="4134" extrusionOk="0">
                    <a:moveTo>
                      <a:pt x="502" y="1"/>
                    </a:moveTo>
                    <a:cubicBezTo>
                      <a:pt x="258" y="1"/>
                      <a:pt x="1" y="172"/>
                      <a:pt x="33" y="469"/>
                    </a:cubicBezTo>
                    <a:cubicBezTo>
                      <a:pt x="227" y="1661"/>
                      <a:pt x="480" y="3016"/>
                      <a:pt x="1225" y="4015"/>
                    </a:cubicBezTo>
                    <a:cubicBezTo>
                      <a:pt x="1284" y="4098"/>
                      <a:pt x="1358" y="4133"/>
                      <a:pt x="1428" y="4133"/>
                    </a:cubicBezTo>
                    <a:cubicBezTo>
                      <a:pt x="1570" y="4133"/>
                      <a:pt x="1697" y="3990"/>
                      <a:pt x="1657" y="3821"/>
                    </a:cubicBezTo>
                    <a:cubicBezTo>
                      <a:pt x="1344" y="2644"/>
                      <a:pt x="971" y="1586"/>
                      <a:pt x="912" y="409"/>
                    </a:cubicBezTo>
                    <a:cubicBezTo>
                      <a:pt x="912" y="127"/>
                      <a:pt x="712" y="1"/>
                      <a:pt x="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11"/>
              <p:cNvSpPr/>
              <p:nvPr/>
            </p:nvSpPr>
            <p:spPr>
              <a:xfrm flipH="1">
                <a:off x="7441031" y="4671734"/>
                <a:ext cx="40672" cy="104812"/>
              </a:xfrm>
              <a:custGeom>
                <a:avLst/>
                <a:gdLst/>
                <a:ahLst/>
                <a:cxnLst/>
                <a:rect l="l" t="t" r="r" b="b"/>
                <a:pathLst>
                  <a:path w="1201" h="3095" extrusionOk="0">
                    <a:moveTo>
                      <a:pt x="639" y="0"/>
                    </a:moveTo>
                    <a:cubicBezTo>
                      <a:pt x="477" y="0"/>
                      <a:pt x="327" y="88"/>
                      <a:pt x="298" y="303"/>
                    </a:cubicBezTo>
                    <a:cubicBezTo>
                      <a:pt x="179" y="1167"/>
                      <a:pt x="1" y="2091"/>
                      <a:pt x="239" y="3029"/>
                    </a:cubicBezTo>
                    <a:cubicBezTo>
                      <a:pt x="262" y="3075"/>
                      <a:pt x="304" y="3094"/>
                      <a:pt x="351" y="3094"/>
                    </a:cubicBezTo>
                    <a:cubicBezTo>
                      <a:pt x="427" y="3094"/>
                      <a:pt x="515" y="3043"/>
                      <a:pt x="552" y="2970"/>
                    </a:cubicBezTo>
                    <a:cubicBezTo>
                      <a:pt x="671" y="2165"/>
                      <a:pt x="671" y="1286"/>
                      <a:pt x="1043" y="541"/>
                    </a:cubicBezTo>
                    <a:cubicBezTo>
                      <a:pt x="1201" y="236"/>
                      <a:pt x="904" y="0"/>
                      <a:pt x="6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11"/>
              <p:cNvSpPr/>
              <p:nvPr/>
            </p:nvSpPr>
            <p:spPr>
              <a:xfrm rot="-1328962" flipH="1">
                <a:off x="7965785" y="4101133"/>
                <a:ext cx="36472" cy="95361"/>
              </a:xfrm>
              <a:custGeom>
                <a:avLst/>
                <a:gdLst/>
                <a:ahLst/>
                <a:cxnLst/>
                <a:rect l="l" t="t" r="r" b="b"/>
                <a:pathLst>
                  <a:path w="1077" h="2816" extrusionOk="0">
                    <a:moveTo>
                      <a:pt x="473" y="0"/>
                    </a:moveTo>
                    <a:cubicBezTo>
                      <a:pt x="260" y="0"/>
                      <a:pt x="60" y="133"/>
                      <a:pt x="60" y="423"/>
                    </a:cubicBezTo>
                    <a:cubicBezTo>
                      <a:pt x="0" y="1168"/>
                      <a:pt x="194" y="2106"/>
                      <a:pt x="685" y="2717"/>
                    </a:cubicBezTo>
                    <a:cubicBezTo>
                      <a:pt x="728" y="2787"/>
                      <a:pt x="780" y="2816"/>
                      <a:pt x="830" y="2816"/>
                    </a:cubicBezTo>
                    <a:cubicBezTo>
                      <a:pt x="918" y="2816"/>
                      <a:pt x="998" y="2722"/>
                      <a:pt x="998" y="2598"/>
                    </a:cubicBezTo>
                    <a:cubicBezTo>
                      <a:pt x="939" y="1913"/>
                      <a:pt x="745" y="1362"/>
                      <a:pt x="939" y="676"/>
                    </a:cubicBezTo>
                    <a:cubicBezTo>
                      <a:pt x="1076" y="247"/>
                      <a:pt x="763"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11"/>
              <p:cNvSpPr/>
              <p:nvPr/>
            </p:nvSpPr>
            <p:spPr>
              <a:xfrm rot="-1328962" flipH="1">
                <a:off x="7921656" y="4128631"/>
                <a:ext cx="47918" cy="104064"/>
              </a:xfrm>
              <a:custGeom>
                <a:avLst/>
                <a:gdLst/>
                <a:ahLst/>
                <a:cxnLst/>
                <a:rect l="l" t="t" r="r" b="b"/>
                <a:pathLst>
                  <a:path w="1415" h="3073" extrusionOk="0">
                    <a:moveTo>
                      <a:pt x="975" y="0"/>
                    </a:moveTo>
                    <a:cubicBezTo>
                      <a:pt x="879" y="0"/>
                      <a:pt x="788" y="49"/>
                      <a:pt x="745" y="168"/>
                    </a:cubicBezTo>
                    <a:cubicBezTo>
                      <a:pt x="447" y="1047"/>
                      <a:pt x="1" y="2104"/>
                      <a:pt x="254" y="3028"/>
                    </a:cubicBezTo>
                    <a:cubicBezTo>
                      <a:pt x="254" y="3058"/>
                      <a:pt x="269" y="3073"/>
                      <a:pt x="291" y="3073"/>
                    </a:cubicBezTo>
                    <a:cubicBezTo>
                      <a:pt x="313" y="3073"/>
                      <a:pt x="343" y="3058"/>
                      <a:pt x="373" y="3028"/>
                    </a:cubicBezTo>
                    <a:cubicBezTo>
                      <a:pt x="567" y="2104"/>
                      <a:pt x="745" y="1285"/>
                      <a:pt x="1252" y="481"/>
                    </a:cubicBezTo>
                    <a:cubicBezTo>
                      <a:pt x="1415" y="226"/>
                      <a:pt x="1182" y="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11"/>
              <p:cNvSpPr/>
              <p:nvPr/>
            </p:nvSpPr>
            <p:spPr>
              <a:xfrm rot="-1328962" flipH="1">
                <a:off x="8136008" y="4275358"/>
                <a:ext cx="43583" cy="53878"/>
              </a:xfrm>
              <a:custGeom>
                <a:avLst/>
                <a:gdLst/>
                <a:ahLst/>
                <a:cxnLst/>
                <a:rect l="l" t="t" r="r" b="b"/>
                <a:pathLst>
                  <a:path w="1287" h="1591" extrusionOk="0">
                    <a:moveTo>
                      <a:pt x="508" y="1"/>
                    </a:moveTo>
                    <a:cubicBezTo>
                      <a:pt x="240" y="1"/>
                      <a:pt x="1" y="304"/>
                      <a:pt x="229" y="576"/>
                    </a:cubicBezTo>
                    <a:cubicBezTo>
                      <a:pt x="289" y="695"/>
                      <a:pt x="423" y="814"/>
                      <a:pt x="542" y="888"/>
                    </a:cubicBezTo>
                    <a:cubicBezTo>
                      <a:pt x="795" y="1127"/>
                      <a:pt x="914" y="1380"/>
                      <a:pt x="1168" y="1559"/>
                    </a:cubicBezTo>
                    <a:cubicBezTo>
                      <a:pt x="1185" y="1581"/>
                      <a:pt x="1203" y="1590"/>
                      <a:pt x="1220" y="1590"/>
                    </a:cubicBezTo>
                    <a:cubicBezTo>
                      <a:pt x="1258" y="1590"/>
                      <a:pt x="1287" y="1541"/>
                      <a:pt x="1287" y="1499"/>
                    </a:cubicBezTo>
                    <a:cubicBezTo>
                      <a:pt x="1287" y="1186"/>
                      <a:pt x="1108" y="888"/>
                      <a:pt x="1034" y="635"/>
                    </a:cubicBezTo>
                    <a:cubicBezTo>
                      <a:pt x="974" y="516"/>
                      <a:pt x="974" y="382"/>
                      <a:pt x="855" y="263"/>
                    </a:cubicBezTo>
                    <a:cubicBezTo>
                      <a:pt x="855" y="203"/>
                      <a:pt x="795" y="203"/>
                      <a:pt x="795" y="144"/>
                    </a:cubicBezTo>
                    <a:cubicBezTo>
                      <a:pt x="710" y="43"/>
                      <a:pt x="607" y="1"/>
                      <a:pt x="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11"/>
              <p:cNvSpPr/>
              <p:nvPr/>
            </p:nvSpPr>
            <p:spPr>
              <a:xfrm rot="-1328962" flipH="1">
                <a:off x="8099755" y="4265233"/>
                <a:ext cx="56959" cy="62073"/>
              </a:xfrm>
              <a:custGeom>
                <a:avLst/>
                <a:gdLst/>
                <a:ahLst/>
                <a:cxnLst/>
                <a:rect l="l" t="t" r="r" b="b"/>
                <a:pathLst>
                  <a:path w="1682" h="1833" extrusionOk="0">
                    <a:moveTo>
                      <a:pt x="458" y="1"/>
                    </a:moveTo>
                    <a:cubicBezTo>
                      <a:pt x="0" y="1"/>
                      <a:pt x="36" y="818"/>
                      <a:pt x="564" y="818"/>
                    </a:cubicBezTo>
                    <a:cubicBezTo>
                      <a:pt x="430" y="818"/>
                      <a:pt x="624" y="878"/>
                      <a:pt x="683" y="878"/>
                    </a:cubicBezTo>
                    <a:cubicBezTo>
                      <a:pt x="743" y="878"/>
                      <a:pt x="862" y="997"/>
                      <a:pt x="936" y="1131"/>
                    </a:cubicBezTo>
                    <a:cubicBezTo>
                      <a:pt x="1115" y="1310"/>
                      <a:pt x="1234" y="1623"/>
                      <a:pt x="1488" y="1801"/>
                    </a:cubicBezTo>
                    <a:cubicBezTo>
                      <a:pt x="1506" y="1824"/>
                      <a:pt x="1530" y="1833"/>
                      <a:pt x="1556" y="1833"/>
                    </a:cubicBezTo>
                    <a:cubicBezTo>
                      <a:pt x="1616" y="1833"/>
                      <a:pt x="1681" y="1784"/>
                      <a:pt x="1681" y="1742"/>
                    </a:cubicBezTo>
                    <a:cubicBezTo>
                      <a:pt x="1681" y="1369"/>
                      <a:pt x="1488" y="937"/>
                      <a:pt x="1309" y="625"/>
                    </a:cubicBezTo>
                    <a:cubicBezTo>
                      <a:pt x="1115" y="312"/>
                      <a:pt x="936" y="73"/>
                      <a:pt x="564" y="14"/>
                    </a:cubicBezTo>
                    <a:cubicBezTo>
                      <a:pt x="526" y="5"/>
                      <a:pt x="491"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11"/>
              <p:cNvSpPr/>
              <p:nvPr/>
            </p:nvSpPr>
            <p:spPr>
              <a:xfrm rot="-1328962" flipH="1">
                <a:off x="7487341" y="4234718"/>
                <a:ext cx="90349" cy="123096"/>
              </a:xfrm>
              <a:custGeom>
                <a:avLst/>
                <a:gdLst/>
                <a:ahLst/>
                <a:cxnLst/>
                <a:rect l="l" t="t" r="r" b="b"/>
                <a:pathLst>
                  <a:path w="2668" h="3635" extrusionOk="0">
                    <a:moveTo>
                      <a:pt x="1650" y="1"/>
                    </a:moveTo>
                    <a:cubicBezTo>
                      <a:pt x="1485" y="1"/>
                      <a:pt x="1321" y="41"/>
                      <a:pt x="1178" y="119"/>
                    </a:cubicBezTo>
                    <a:cubicBezTo>
                      <a:pt x="805" y="373"/>
                      <a:pt x="627" y="805"/>
                      <a:pt x="567" y="1237"/>
                    </a:cubicBezTo>
                    <a:cubicBezTo>
                      <a:pt x="433" y="1490"/>
                      <a:pt x="314" y="1684"/>
                      <a:pt x="254" y="1922"/>
                    </a:cubicBezTo>
                    <a:cubicBezTo>
                      <a:pt x="120" y="2235"/>
                      <a:pt x="1" y="2667"/>
                      <a:pt x="120" y="3039"/>
                    </a:cubicBezTo>
                    <a:cubicBezTo>
                      <a:pt x="232" y="3399"/>
                      <a:pt x="591" y="3635"/>
                      <a:pt x="958" y="3635"/>
                    </a:cubicBezTo>
                    <a:cubicBezTo>
                      <a:pt x="1032" y="3635"/>
                      <a:pt x="1106" y="3625"/>
                      <a:pt x="1178" y="3605"/>
                    </a:cubicBezTo>
                    <a:cubicBezTo>
                      <a:pt x="1610" y="3412"/>
                      <a:pt x="1863" y="3099"/>
                      <a:pt x="2116" y="2801"/>
                    </a:cubicBezTo>
                    <a:cubicBezTo>
                      <a:pt x="2355" y="2488"/>
                      <a:pt x="2489" y="2056"/>
                      <a:pt x="2548" y="1684"/>
                    </a:cubicBezTo>
                    <a:cubicBezTo>
                      <a:pt x="2608" y="1311"/>
                      <a:pt x="2668" y="864"/>
                      <a:pt x="2489" y="492"/>
                    </a:cubicBezTo>
                    <a:cubicBezTo>
                      <a:pt x="2319" y="163"/>
                      <a:pt x="1983" y="1"/>
                      <a:pt x="1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11"/>
              <p:cNvSpPr/>
              <p:nvPr/>
            </p:nvSpPr>
            <p:spPr>
              <a:xfrm rot="-1328962" flipH="1">
                <a:off x="6491676" y="4688995"/>
                <a:ext cx="233594" cy="121301"/>
              </a:xfrm>
              <a:custGeom>
                <a:avLst/>
                <a:gdLst/>
                <a:ahLst/>
                <a:cxnLst/>
                <a:rect l="l" t="t" r="r" b="b"/>
                <a:pathLst>
                  <a:path w="6898" h="3582" extrusionOk="0">
                    <a:moveTo>
                      <a:pt x="1922" y="1"/>
                    </a:moveTo>
                    <a:cubicBezTo>
                      <a:pt x="1490" y="1"/>
                      <a:pt x="998" y="195"/>
                      <a:pt x="686" y="567"/>
                    </a:cubicBezTo>
                    <a:cubicBezTo>
                      <a:pt x="0" y="1431"/>
                      <a:pt x="566" y="2548"/>
                      <a:pt x="1430" y="3040"/>
                    </a:cubicBezTo>
                    <a:cubicBezTo>
                      <a:pt x="2126" y="3388"/>
                      <a:pt x="2986" y="3581"/>
                      <a:pt x="3784" y="3581"/>
                    </a:cubicBezTo>
                    <a:cubicBezTo>
                      <a:pt x="3978" y="3581"/>
                      <a:pt x="4167" y="3570"/>
                      <a:pt x="4350" y="3547"/>
                    </a:cubicBezTo>
                    <a:cubicBezTo>
                      <a:pt x="4902" y="3547"/>
                      <a:pt x="5527" y="3412"/>
                      <a:pt x="6019" y="3174"/>
                    </a:cubicBezTo>
                    <a:cubicBezTo>
                      <a:pt x="6585" y="2921"/>
                      <a:pt x="6898" y="2295"/>
                      <a:pt x="6764" y="1684"/>
                    </a:cubicBezTo>
                    <a:cubicBezTo>
                      <a:pt x="6704" y="1550"/>
                      <a:pt x="6585" y="1431"/>
                      <a:pt x="6466" y="1312"/>
                    </a:cubicBezTo>
                    <a:cubicBezTo>
                      <a:pt x="6391" y="1237"/>
                      <a:pt x="6332" y="1118"/>
                      <a:pt x="6213" y="1118"/>
                    </a:cubicBezTo>
                    <a:cubicBezTo>
                      <a:pt x="5214" y="999"/>
                      <a:pt x="4231" y="746"/>
                      <a:pt x="3293" y="373"/>
                    </a:cubicBezTo>
                    <a:cubicBezTo>
                      <a:pt x="2861" y="254"/>
                      <a:pt x="2429" y="1"/>
                      <a:pt x="1922" y="1"/>
                    </a:cubicBezTo>
                    <a:close/>
                  </a:path>
                </a:pathLst>
              </a:custGeom>
              <a:solidFill>
                <a:srgbClr val="53A5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11"/>
              <p:cNvSpPr/>
              <p:nvPr/>
            </p:nvSpPr>
            <p:spPr>
              <a:xfrm rot="-1328962" flipH="1">
                <a:off x="6792074" y="4400120"/>
                <a:ext cx="590792" cy="298715"/>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11"/>
              <p:cNvSpPr/>
              <p:nvPr/>
            </p:nvSpPr>
            <p:spPr>
              <a:xfrm rot="-1328962" flipH="1">
                <a:off x="6687782" y="4463385"/>
                <a:ext cx="672506" cy="221674"/>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13" name="Google Shape;1913;p11"/>
            <p:cNvGrpSpPr/>
            <p:nvPr/>
          </p:nvGrpSpPr>
          <p:grpSpPr>
            <a:xfrm rot="10800000">
              <a:off x="1005085" y="2515936"/>
              <a:ext cx="195926" cy="380418"/>
              <a:chOff x="8292303" y="2531254"/>
              <a:chExt cx="195926" cy="380418"/>
            </a:xfrm>
          </p:grpSpPr>
          <p:sp>
            <p:nvSpPr>
              <p:cNvPr id="1914" name="Google Shape;1914;p11"/>
              <p:cNvSpPr/>
              <p:nvPr/>
            </p:nvSpPr>
            <p:spPr>
              <a:xfrm>
                <a:off x="8364094" y="2531254"/>
                <a:ext cx="107942" cy="237094"/>
              </a:xfrm>
              <a:custGeom>
                <a:avLst/>
                <a:gdLst/>
                <a:ahLst/>
                <a:cxnLst/>
                <a:rect l="l" t="t" r="r" b="b"/>
                <a:pathLst>
                  <a:path w="5013" h="11011" extrusionOk="0">
                    <a:moveTo>
                      <a:pt x="3295" y="1"/>
                    </a:moveTo>
                    <a:cubicBezTo>
                      <a:pt x="2151" y="1"/>
                      <a:pt x="1565" y="1005"/>
                      <a:pt x="1253" y="1987"/>
                    </a:cubicBezTo>
                    <a:cubicBezTo>
                      <a:pt x="627" y="3767"/>
                      <a:pt x="326" y="5646"/>
                      <a:pt x="226" y="7526"/>
                    </a:cubicBezTo>
                    <a:lnTo>
                      <a:pt x="226" y="7752"/>
                    </a:lnTo>
                    <a:cubicBezTo>
                      <a:pt x="126" y="8378"/>
                      <a:pt x="126" y="9005"/>
                      <a:pt x="126" y="9506"/>
                    </a:cubicBezTo>
                    <a:cubicBezTo>
                      <a:pt x="0" y="10032"/>
                      <a:pt x="226" y="10559"/>
                      <a:pt x="627" y="10884"/>
                    </a:cubicBezTo>
                    <a:cubicBezTo>
                      <a:pt x="752" y="10884"/>
                      <a:pt x="852" y="10985"/>
                      <a:pt x="953" y="10985"/>
                    </a:cubicBezTo>
                    <a:cubicBezTo>
                      <a:pt x="1005" y="11002"/>
                      <a:pt x="1065" y="11011"/>
                      <a:pt x="1129" y="11011"/>
                    </a:cubicBezTo>
                    <a:cubicBezTo>
                      <a:pt x="1425" y="11011"/>
                      <a:pt x="1797" y="10827"/>
                      <a:pt x="1880" y="10559"/>
                    </a:cubicBezTo>
                    <a:cubicBezTo>
                      <a:pt x="2406" y="10133"/>
                      <a:pt x="2732" y="9406"/>
                      <a:pt x="3033" y="8879"/>
                    </a:cubicBezTo>
                    <a:cubicBezTo>
                      <a:pt x="4186" y="6899"/>
                      <a:pt x="4812" y="4619"/>
                      <a:pt x="4913" y="2313"/>
                    </a:cubicBezTo>
                    <a:cubicBezTo>
                      <a:pt x="5013" y="1260"/>
                      <a:pt x="4712" y="107"/>
                      <a:pt x="3459" y="7"/>
                    </a:cubicBezTo>
                    <a:cubicBezTo>
                      <a:pt x="3403" y="3"/>
                      <a:pt x="3349" y="1"/>
                      <a:pt x="3295" y="1"/>
                    </a:cubicBezTo>
                    <a:close/>
                  </a:path>
                </a:pathLst>
              </a:custGeom>
              <a:solidFill>
                <a:srgbClr val="F2A05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11"/>
              <p:cNvSpPr/>
              <p:nvPr/>
            </p:nvSpPr>
            <p:spPr>
              <a:xfrm>
                <a:off x="8292303" y="2821731"/>
                <a:ext cx="88003" cy="89941"/>
              </a:xfrm>
              <a:custGeom>
                <a:avLst/>
                <a:gdLst/>
                <a:ahLst/>
                <a:cxnLst/>
                <a:rect l="l" t="t" r="r" b="b"/>
                <a:pathLst>
                  <a:path w="4087" h="4177" extrusionOk="0">
                    <a:moveTo>
                      <a:pt x="2833" y="1"/>
                    </a:moveTo>
                    <a:cubicBezTo>
                      <a:pt x="2507" y="1"/>
                      <a:pt x="2307" y="1"/>
                      <a:pt x="1981" y="101"/>
                    </a:cubicBezTo>
                    <a:cubicBezTo>
                      <a:pt x="1354" y="402"/>
                      <a:pt x="828" y="828"/>
                      <a:pt x="627" y="1555"/>
                    </a:cubicBezTo>
                    <a:cubicBezTo>
                      <a:pt x="1" y="2507"/>
                      <a:pt x="527" y="3660"/>
                      <a:pt x="1354" y="4061"/>
                    </a:cubicBezTo>
                    <a:cubicBezTo>
                      <a:pt x="1540" y="4141"/>
                      <a:pt x="1750" y="4177"/>
                      <a:pt x="1964" y="4177"/>
                    </a:cubicBezTo>
                    <a:cubicBezTo>
                      <a:pt x="2356" y="4177"/>
                      <a:pt x="2758" y="4055"/>
                      <a:pt x="3034" y="3861"/>
                    </a:cubicBezTo>
                    <a:cubicBezTo>
                      <a:pt x="3560" y="3535"/>
                      <a:pt x="3861" y="3034"/>
                      <a:pt x="4086" y="2507"/>
                    </a:cubicBezTo>
                    <a:lnTo>
                      <a:pt x="4086" y="1555"/>
                    </a:lnTo>
                    <a:cubicBezTo>
                      <a:pt x="4086" y="1354"/>
                      <a:pt x="3961" y="1029"/>
                      <a:pt x="3861" y="728"/>
                    </a:cubicBezTo>
                    <a:cubicBezTo>
                      <a:pt x="3861" y="527"/>
                      <a:pt x="3660" y="302"/>
                      <a:pt x="3460" y="101"/>
                    </a:cubicBezTo>
                    <a:cubicBezTo>
                      <a:pt x="3234" y="1"/>
                      <a:pt x="3034" y="1"/>
                      <a:pt x="2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11"/>
              <p:cNvSpPr/>
              <p:nvPr/>
            </p:nvSpPr>
            <p:spPr>
              <a:xfrm>
                <a:off x="8445035" y="2807175"/>
                <a:ext cx="43194" cy="52905"/>
              </a:xfrm>
              <a:custGeom>
                <a:avLst/>
                <a:gdLst/>
                <a:ahLst/>
                <a:cxnLst/>
                <a:rect l="l" t="t" r="r" b="b"/>
                <a:pathLst>
                  <a:path w="2006" h="2457" extrusionOk="0">
                    <a:moveTo>
                      <a:pt x="1066" y="0"/>
                    </a:moveTo>
                    <a:cubicBezTo>
                      <a:pt x="872" y="0"/>
                      <a:pt x="690" y="50"/>
                      <a:pt x="527" y="151"/>
                    </a:cubicBezTo>
                    <a:cubicBezTo>
                      <a:pt x="226" y="451"/>
                      <a:pt x="1" y="777"/>
                      <a:pt x="1" y="1203"/>
                    </a:cubicBezTo>
                    <a:cubicBezTo>
                      <a:pt x="1" y="1504"/>
                      <a:pt x="1" y="1705"/>
                      <a:pt x="126" y="1930"/>
                    </a:cubicBezTo>
                    <a:cubicBezTo>
                      <a:pt x="226" y="1930"/>
                      <a:pt x="226" y="2030"/>
                      <a:pt x="327" y="2131"/>
                    </a:cubicBezTo>
                    <a:lnTo>
                      <a:pt x="427" y="2231"/>
                    </a:lnTo>
                    <a:cubicBezTo>
                      <a:pt x="427" y="2231"/>
                      <a:pt x="527" y="2331"/>
                      <a:pt x="627" y="2331"/>
                    </a:cubicBezTo>
                    <a:cubicBezTo>
                      <a:pt x="853" y="2456"/>
                      <a:pt x="953" y="2456"/>
                      <a:pt x="1254" y="2456"/>
                    </a:cubicBezTo>
                    <a:cubicBezTo>
                      <a:pt x="1379" y="2456"/>
                      <a:pt x="1580" y="2331"/>
                      <a:pt x="1680" y="2231"/>
                    </a:cubicBezTo>
                    <a:cubicBezTo>
                      <a:pt x="1880" y="2030"/>
                      <a:pt x="1880" y="1705"/>
                      <a:pt x="2006" y="1504"/>
                    </a:cubicBezTo>
                    <a:cubicBezTo>
                      <a:pt x="2006" y="1203"/>
                      <a:pt x="1880" y="978"/>
                      <a:pt x="1680" y="777"/>
                    </a:cubicBezTo>
                    <a:cubicBezTo>
                      <a:pt x="1780" y="777"/>
                      <a:pt x="1780" y="677"/>
                      <a:pt x="1880" y="677"/>
                    </a:cubicBezTo>
                    <a:cubicBezTo>
                      <a:pt x="1880" y="451"/>
                      <a:pt x="1780" y="251"/>
                      <a:pt x="1680" y="151"/>
                    </a:cubicBezTo>
                    <a:cubicBezTo>
                      <a:pt x="1467" y="50"/>
                      <a:pt x="1260" y="0"/>
                      <a:pt x="10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119452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17"/>
        <p:cNvGrpSpPr/>
        <p:nvPr/>
      </p:nvGrpSpPr>
      <p:grpSpPr>
        <a:xfrm>
          <a:off x="0" y="0"/>
          <a:ext cx="0" cy="0"/>
          <a:chOff x="0" y="0"/>
          <a:chExt cx="0" cy="0"/>
        </a:xfrm>
      </p:grpSpPr>
    </p:spTree>
    <p:extLst>
      <p:ext uri="{BB962C8B-B14F-4D97-AF65-F5344CB8AC3E}">
        <p14:creationId xmlns:p14="http://schemas.microsoft.com/office/powerpoint/2010/main" val="497600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58"/>
        <p:cNvGrpSpPr/>
        <p:nvPr/>
      </p:nvGrpSpPr>
      <p:grpSpPr>
        <a:xfrm>
          <a:off x="0" y="0"/>
          <a:ext cx="0" cy="0"/>
          <a:chOff x="0" y="0"/>
          <a:chExt cx="0" cy="0"/>
        </a:xfrm>
      </p:grpSpPr>
      <p:sp>
        <p:nvSpPr>
          <p:cNvPr id="4059" name="Google Shape;4059;p27"/>
          <p:cNvSpPr/>
          <p:nvPr/>
        </p:nvSpPr>
        <p:spPr>
          <a:xfrm>
            <a:off x="11027208" y="1084552"/>
            <a:ext cx="871965" cy="753544"/>
          </a:xfrm>
          <a:custGeom>
            <a:avLst/>
            <a:gdLst/>
            <a:ahLst/>
            <a:cxnLst/>
            <a:rect l="l" t="t" r="r" b="b"/>
            <a:pathLst>
              <a:path w="18123" h="14875" extrusionOk="0">
                <a:moveTo>
                  <a:pt x="13360" y="1"/>
                </a:moveTo>
                <a:cubicBezTo>
                  <a:pt x="10125" y="1"/>
                  <a:pt x="5819" y="1242"/>
                  <a:pt x="3463" y="4440"/>
                </a:cubicBezTo>
                <a:cubicBezTo>
                  <a:pt x="1" y="8998"/>
                  <a:pt x="1539" y="14875"/>
                  <a:pt x="6518" y="14875"/>
                </a:cubicBezTo>
                <a:cubicBezTo>
                  <a:pt x="6616" y="14875"/>
                  <a:pt x="6715" y="14873"/>
                  <a:pt x="6815" y="14868"/>
                </a:cubicBezTo>
                <a:cubicBezTo>
                  <a:pt x="12104" y="14615"/>
                  <a:pt x="18122" y="1952"/>
                  <a:pt x="17243" y="1028"/>
                </a:cubicBezTo>
                <a:cubicBezTo>
                  <a:pt x="16626" y="384"/>
                  <a:pt x="15159" y="1"/>
                  <a:pt x="133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27"/>
          <p:cNvSpPr/>
          <p:nvPr/>
        </p:nvSpPr>
        <p:spPr>
          <a:xfrm>
            <a:off x="11028161" y="1984340"/>
            <a:ext cx="871003" cy="752123"/>
          </a:xfrm>
          <a:custGeom>
            <a:avLst/>
            <a:gdLst/>
            <a:ahLst/>
            <a:cxnLst/>
            <a:rect l="l" t="t" r="r" b="b"/>
            <a:pathLst>
              <a:path w="18103" h="14846" extrusionOk="0">
                <a:moveTo>
                  <a:pt x="13340" y="1"/>
                </a:moveTo>
                <a:cubicBezTo>
                  <a:pt x="10105" y="1"/>
                  <a:pt x="5799" y="1255"/>
                  <a:pt x="3443" y="4406"/>
                </a:cubicBezTo>
                <a:cubicBezTo>
                  <a:pt x="0" y="8953"/>
                  <a:pt x="1501" y="14845"/>
                  <a:pt x="6413" y="14845"/>
                </a:cubicBezTo>
                <a:cubicBezTo>
                  <a:pt x="6538" y="14845"/>
                  <a:pt x="6666" y="14842"/>
                  <a:pt x="6795" y="14834"/>
                </a:cubicBezTo>
                <a:cubicBezTo>
                  <a:pt x="12084" y="14581"/>
                  <a:pt x="18102" y="1992"/>
                  <a:pt x="17223" y="1054"/>
                </a:cubicBezTo>
                <a:cubicBezTo>
                  <a:pt x="16606" y="388"/>
                  <a:pt x="15139" y="1"/>
                  <a:pt x="13340" y="1"/>
                </a:cubicBezTo>
                <a:close/>
              </a:path>
            </a:pathLst>
          </a:custGeom>
          <a:solidFill>
            <a:schemeClr val="accent6"/>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27"/>
          <p:cNvSpPr/>
          <p:nvPr/>
        </p:nvSpPr>
        <p:spPr>
          <a:xfrm>
            <a:off x="11027199" y="2882709"/>
            <a:ext cx="871965" cy="755671"/>
          </a:xfrm>
          <a:custGeom>
            <a:avLst/>
            <a:gdLst/>
            <a:ahLst/>
            <a:cxnLst/>
            <a:rect l="l" t="t" r="r" b="b"/>
            <a:pathLst>
              <a:path w="18123" h="14916" extrusionOk="0">
                <a:moveTo>
                  <a:pt x="13360" y="1"/>
                </a:moveTo>
                <a:cubicBezTo>
                  <a:pt x="10125" y="1"/>
                  <a:pt x="5819" y="1255"/>
                  <a:pt x="3463" y="4405"/>
                </a:cubicBezTo>
                <a:cubicBezTo>
                  <a:pt x="1" y="9037"/>
                  <a:pt x="1539" y="14915"/>
                  <a:pt x="6518" y="14915"/>
                </a:cubicBezTo>
                <a:cubicBezTo>
                  <a:pt x="6616" y="14915"/>
                  <a:pt x="6715" y="14913"/>
                  <a:pt x="6815" y="14908"/>
                </a:cubicBezTo>
                <a:cubicBezTo>
                  <a:pt x="12104" y="14595"/>
                  <a:pt x="18122" y="1992"/>
                  <a:pt x="17243" y="1053"/>
                </a:cubicBezTo>
                <a:cubicBezTo>
                  <a:pt x="16626" y="388"/>
                  <a:pt x="15159" y="1"/>
                  <a:pt x="13360" y="1"/>
                </a:cubicBezTo>
                <a:close/>
              </a:path>
            </a:pathLst>
          </a:custGeom>
          <a:solidFill>
            <a:schemeClr val="accent3"/>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27"/>
          <p:cNvSpPr/>
          <p:nvPr/>
        </p:nvSpPr>
        <p:spPr>
          <a:xfrm>
            <a:off x="11027390" y="3784624"/>
            <a:ext cx="871773" cy="753441"/>
          </a:xfrm>
          <a:custGeom>
            <a:avLst/>
            <a:gdLst/>
            <a:ahLst/>
            <a:cxnLst/>
            <a:rect l="l" t="t" r="r" b="b"/>
            <a:pathLst>
              <a:path w="18119" h="14872" extrusionOk="0">
                <a:moveTo>
                  <a:pt x="13369" y="0"/>
                </a:moveTo>
                <a:cubicBezTo>
                  <a:pt x="10132" y="0"/>
                  <a:pt x="5818" y="1243"/>
                  <a:pt x="3459" y="4436"/>
                </a:cubicBezTo>
                <a:cubicBezTo>
                  <a:pt x="1" y="8989"/>
                  <a:pt x="1531" y="14872"/>
                  <a:pt x="6497" y="14872"/>
                </a:cubicBezTo>
                <a:cubicBezTo>
                  <a:pt x="6600" y="14872"/>
                  <a:pt x="6705" y="14869"/>
                  <a:pt x="6811" y="14864"/>
                </a:cubicBezTo>
                <a:cubicBezTo>
                  <a:pt x="12100" y="14551"/>
                  <a:pt x="18118" y="1948"/>
                  <a:pt x="17239" y="1024"/>
                </a:cubicBezTo>
                <a:cubicBezTo>
                  <a:pt x="16623" y="382"/>
                  <a:pt x="15161" y="0"/>
                  <a:pt x="1336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27"/>
          <p:cNvSpPr/>
          <p:nvPr/>
        </p:nvSpPr>
        <p:spPr>
          <a:xfrm>
            <a:off x="11027390" y="4684311"/>
            <a:ext cx="871773" cy="753441"/>
          </a:xfrm>
          <a:custGeom>
            <a:avLst/>
            <a:gdLst/>
            <a:ahLst/>
            <a:cxnLst/>
            <a:rect l="l" t="t" r="r" b="b"/>
            <a:pathLst>
              <a:path w="18119" h="14872" extrusionOk="0">
                <a:moveTo>
                  <a:pt x="13369" y="0"/>
                </a:moveTo>
                <a:cubicBezTo>
                  <a:pt x="10132" y="0"/>
                  <a:pt x="5818" y="1243"/>
                  <a:pt x="3459" y="4435"/>
                </a:cubicBezTo>
                <a:cubicBezTo>
                  <a:pt x="1" y="9003"/>
                  <a:pt x="1531" y="14871"/>
                  <a:pt x="6496" y="14871"/>
                </a:cubicBezTo>
                <a:cubicBezTo>
                  <a:pt x="6599" y="14871"/>
                  <a:pt x="6705" y="14869"/>
                  <a:pt x="6811" y="14864"/>
                </a:cubicBezTo>
                <a:cubicBezTo>
                  <a:pt x="12100" y="14625"/>
                  <a:pt x="18118" y="1963"/>
                  <a:pt x="17239" y="1024"/>
                </a:cubicBezTo>
                <a:cubicBezTo>
                  <a:pt x="16623" y="381"/>
                  <a:pt x="15161" y="0"/>
                  <a:pt x="13369"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27"/>
          <p:cNvSpPr/>
          <p:nvPr/>
        </p:nvSpPr>
        <p:spPr>
          <a:xfrm>
            <a:off x="11027967" y="5583997"/>
            <a:ext cx="871196" cy="752225"/>
          </a:xfrm>
          <a:custGeom>
            <a:avLst/>
            <a:gdLst/>
            <a:ahLst/>
            <a:cxnLst/>
            <a:rect l="l" t="t" r="r" b="b"/>
            <a:pathLst>
              <a:path w="18107" h="14848" extrusionOk="0">
                <a:moveTo>
                  <a:pt x="13332" y="1"/>
                </a:moveTo>
                <a:cubicBezTo>
                  <a:pt x="10098" y="1"/>
                  <a:pt x="5800" y="1253"/>
                  <a:pt x="3447" y="4409"/>
                </a:cubicBezTo>
                <a:cubicBezTo>
                  <a:pt x="0" y="8947"/>
                  <a:pt x="1509" y="14848"/>
                  <a:pt x="6434" y="14848"/>
                </a:cubicBezTo>
                <a:cubicBezTo>
                  <a:pt x="6554" y="14848"/>
                  <a:pt x="6676" y="14844"/>
                  <a:pt x="6799" y="14837"/>
                </a:cubicBezTo>
                <a:cubicBezTo>
                  <a:pt x="12088" y="14584"/>
                  <a:pt x="18106" y="1981"/>
                  <a:pt x="17227" y="1057"/>
                </a:cubicBezTo>
                <a:cubicBezTo>
                  <a:pt x="16609" y="390"/>
                  <a:pt x="15136" y="1"/>
                  <a:pt x="13332" y="1"/>
                </a:cubicBezTo>
                <a:close/>
              </a:path>
            </a:pathLst>
          </a:custGeom>
          <a:solidFill>
            <a:schemeClr val="accent5"/>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27"/>
          <p:cNvSpPr/>
          <p:nvPr/>
        </p:nvSpPr>
        <p:spPr>
          <a:xfrm>
            <a:off x="446479" y="4220218"/>
            <a:ext cx="433762" cy="136998"/>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27"/>
          <p:cNvSpPr/>
          <p:nvPr/>
        </p:nvSpPr>
        <p:spPr>
          <a:xfrm>
            <a:off x="446479" y="3902870"/>
            <a:ext cx="433762" cy="137040"/>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27"/>
          <p:cNvSpPr/>
          <p:nvPr/>
        </p:nvSpPr>
        <p:spPr>
          <a:xfrm>
            <a:off x="446479" y="3584941"/>
            <a:ext cx="433762" cy="134544"/>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27"/>
          <p:cNvSpPr/>
          <p:nvPr/>
        </p:nvSpPr>
        <p:spPr>
          <a:xfrm>
            <a:off x="446479" y="5175921"/>
            <a:ext cx="433762" cy="134502"/>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27"/>
          <p:cNvSpPr/>
          <p:nvPr/>
        </p:nvSpPr>
        <p:spPr>
          <a:xfrm>
            <a:off x="446479" y="4857951"/>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27"/>
          <p:cNvSpPr/>
          <p:nvPr/>
        </p:nvSpPr>
        <p:spPr>
          <a:xfrm>
            <a:off x="446479" y="4538148"/>
            <a:ext cx="433762" cy="137040"/>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27"/>
          <p:cNvSpPr/>
          <p:nvPr/>
        </p:nvSpPr>
        <p:spPr>
          <a:xfrm>
            <a:off x="446479" y="6128505"/>
            <a:ext cx="433762" cy="134544"/>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27"/>
          <p:cNvSpPr/>
          <p:nvPr/>
        </p:nvSpPr>
        <p:spPr>
          <a:xfrm>
            <a:off x="446479" y="5811199"/>
            <a:ext cx="433762" cy="134502"/>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3" name="Google Shape;4073;p27"/>
          <p:cNvSpPr/>
          <p:nvPr/>
        </p:nvSpPr>
        <p:spPr>
          <a:xfrm>
            <a:off x="446479" y="5493227"/>
            <a:ext cx="433762" cy="134544"/>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4" name="Google Shape;4074;p27"/>
          <p:cNvSpPr/>
          <p:nvPr/>
        </p:nvSpPr>
        <p:spPr>
          <a:xfrm>
            <a:off x="446479" y="1679110"/>
            <a:ext cx="433762" cy="136998"/>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5" name="Google Shape;4075;p27"/>
          <p:cNvSpPr/>
          <p:nvPr/>
        </p:nvSpPr>
        <p:spPr>
          <a:xfrm>
            <a:off x="446479" y="1361804"/>
            <a:ext cx="433762" cy="136998"/>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6" name="Google Shape;4076;p27"/>
          <p:cNvSpPr/>
          <p:nvPr/>
        </p:nvSpPr>
        <p:spPr>
          <a:xfrm>
            <a:off x="446479" y="1043832"/>
            <a:ext cx="433762" cy="134544"/>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7" name="Google Shape;4077;p27"/>
          <p:cNvSpPr/>
          <p:nvPr/>
        </p:nvSpPr>
        <p:spPr>
          <a:xfrm>
            <a:off x="446479" y="2634812"/>
            <a:ext cx="433762" cy="134544"/>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8" name="Google Shape;4078;p27"/>
          <p:cNvSpPr/>
          <p:nvPr/>
        </p:nvSpPr>
        <p:spPr>
          <a:xfrm>
            <a:off x="446479" y="2316882"/>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79" name="Google Shape;4079;p27"/>
          <p:cNvSpPr/>
          <p:nvPr/>
        </p:nvSpPr>
        <p:spPr>
          <a:xfrm>
            <a:off x="446479" y="1997081"/>
            <a:ext cx="433762" cy="136998"/>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0" name="Google Shape;4080;p27"/>
          <p:cNvSpPr/>
          <p:nvPr/>
        </p:nvSpPr>
        <p:spPr>
          <a:xfrm>
            <a:off x="446479" y="3587395"/>
            <a:ext cx="433762" cy="134544"/>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1" name="Google Shape;4081;p27"/>
          <p:cNvSpPr/>
          <p:nvPr/>
        </p:nvSpPr>
        <p:spPr>
          <a:xfrm>
            <a:off x="446479" y="3270090"/>
            <a:ext cx="433762" cy="134544"/>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2" name="Google Shape;4082;p27"/>
          <p:cNvSpPr/>
          <p:nvPr/>
        </p:nvSpPr>
        <p:spPr>
          <a:xfrm>
            <a:off x="446479" y="2952160"/>
            <a:ext cx="433762" cy="134502"/>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3" name="Google Shape;4083;p27"/>
          <p:cNvSpPr/>
          <p:nvPr/>
        </p:nvSpPr>
        <p:spPr>
          <a:xfrm>
            <a:off x="660015" y="861766"/>
            <a:ext cx="10870381" cy="5682841"/>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4" name="Google Shape;4084;p27"/>
          <p:cNvSpPr/>
          <p:nvPr/>
        </p:nvSpPr>
        <p:spPr>
          <a:xfrm>
            <a:off x="823184" y="1092799"/>
            <a:ext cx="165478" cy="165538"/>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5" name="Google Shape;4085;p27"/>
          <p:cNvSpPr/>
          <p:nvPr/>
        </p:nvSpPr>
        <p:spPr>
          <a:xfrm>
            <a:off x="823184" y="1413225"/>
            <a:ext cx="165478" cy="165538"/>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6" name="Google Shape;4086;p27"/>
          <p:cNvSpPr/>
          <p:nvPr/>
        </p:nvSpPr>
        <p:spPr>
          <a:xfrm>
            <a:off x="823184" y="1728076"/>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7" name="Google Shape;4087;p27"/>
          <p:cNvSpPr/>
          <p:nvPr/>
        </p:nvSpPr>
        <p:spPr>
          <a:xfrm>
            <a:off x="823184" y="2048502"/>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8" name="Google Shape;4088;p27"/>
          <p:cNvSpPr/>
          <p:nvPr/>
        </p:nvSpPr>
        <p:spPr>
          <a:xfrm>
            <a:off x="823184" y="2358402"/>
            <a:ext cx="165478" cy="165497"/>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89" name="Google Shape;4089;p27"/>
          <p:cNvSpPr/>
          <p:nvPr/>
        </p:nvSpPr>
        <p:spPr>
          <a:xfrm>
            <a:off x="823184" y="2678828"/>
            <a:ext cx="165478" cy="164873"/>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0" name="Google Shape;4090;p27"/>
          <p:cNvSpPr/>
          <p:nvPr/>
        </p:nvSpPr>
        <p:spPr>
          <a:xfrm>
            <a:off x="823184" y="2996134"/>
            <a:ext cx="165478" cy="165538"/>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1" name="Google Shape;4091;p27"/>
          <p:cNvSpPr/>
          <p:nvPr/>
        </p:nvSpPr>
        <p:spPr>
          <a:xfrm>
            <a:off x="823184" y="3316561"/>
            <a:ext cx="165478" cy="165538"/>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2" name="Google Shape;4092;p27"/>
          <p:cNvSpPr/>
          <p:nvPr/>
        </p:nvSpPr>
        <p:spPr>
          <a:xfrm>
            <a:off x="823184" y="3636987"/>
            <a:ext cx="165478" cy="164914"/>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3" name="Google Shape;4093;p27"/>
          <p:cNvSpPr/>
          <p:nvPr/>
        </p:nvSpPr>
        <p:spPr>
          <a:xfrm>
            <a:off x="823184" y="3956789"/>
            <a:ext cx="165478" cy="165538"/>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4" name="Google Shape;4094;p27"/>
          <p:cNvSpPr/>
          <p:nvPr/>
        </p:nvSpPr>
        <p:spPr>
          <a:xfrm>
            <a:off x="823184" y="4274760"/>
            <a:ext cx="165478" cy="164914"/>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5" name="Google Shape;4095;p27"/>
          <p:cNvSpPr/>
          <p:nvPr/>
        </p:nvSpPr>
        <p:spPr>
          <a:xfrm>
            <a:off x="823184" y="4594562"/>
            <a:ext cx="165478" cy="165538"/>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6" name="Google Shape;4096;p27"/>
          <p:cNvSpPr/>
          <p:nvPr/>
        </p:nvSpPr>
        <p:spPr>
          <a:xfrm>
            <a:off x="823184" y="4904462"/>
            <a:ext cx="165478" cy="165497"/>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7" name="Google Shape;4097;p27"/>
          <p:cNvSpPr/>
          <p:nvPr/>
        </p:nvSpPr>
        <p:spPr>
          <a:xfrm>
            <a:off x="823184" y="5224887"/>
            <a:ext cx="165478" cy="165497"/>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8" name="Google Shape;4098;p27"/>
          <p:cNvSpPr/>
          <p:nvPr/>
        </p:nvSpPr>
        <p:spPr>
          <a:xfrm>
            <a:off x="823184" y="5539738"/>
            <a:ext cx="165478" cy="165497"/>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099" name="Google Shape;4099;p27"/>
          <p:cNvSpPr/>
          <p:nvPr/>
        </p:nvSpPr>
        <p:spPr>
          <a:xfrm>
            <a:off x="823184" y="5860165"/>
            <a:ext cx="165478" cy="165497"/>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0" name="Google Shape;4100;p27"/>
          <p:cNvSpPr/>
          <p:nvPr/>
        </p:nvSpPr>
        <p:spPr>
          <a:xfrm>
            <a:off x="823184" y="6180591"/>
            <a:ext cx="165478" cy="164873"/>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1" name="Google Shape;4101;p27"/>
          <p:cNvSpPr/>
          <p:nvPr/>
        </p:nvSpPr>
        <p:spPr>
          <a:xfrm>
            <a:off x="410549" y="1743551"/>
            <a:ext cx="547130" cy="137040"/>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2" name="Google Shape;4102;p27"/>
          <p:cNvSpPr/>
          <p:nvPr/>
        </p:nvSpPr>
        <p:spPr>
          <a:xfrm>
            <a:off x="410549" y="1426247"/>
            <a:ext cx="547130" cy="136998"/>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3" name="Google Shape;4103;p27"/>
          <p:cNvSpPr/>
          <p:nvPr/>
        </p:nvSpPr>
        <p:spPr>
          <a:xfrm>
            <a:off x="410549" y="1108316"/>
            <a:ext cx="547130" cy="136998"/>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4" name="Google Shape;4104;p27"/>
          <p:cNvSpPr/>
          <p:nvPr/>
        </p:nvSpPr>
        <p:spPr>
          <a:xfrm>
            <a:off x="410549" y="2699255"/>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5" name="Google Shape;4105;p27"/>
          <p:cNvSpPr/>
          <p:nvPr/>
        </p:nvSpPr>
        <p:spPr>
          <a:xfrm>
            <a:off x="410549" y="2381950"/>
            <a:ext cx="547130" cy="133920"/>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6" name="Google Shape;4106;p27"/>
          <p:cNvSpPr/>
          <p:nvPr/>
        </p:nvSpPr>
        <p:spPr>
          <a:xfrm>
            <a:off x="410549" y="2063979"/>
            <a:ext cx="547130" cy="134544"/>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7" name="Google Shape;4107;p27"/>
          <p:cNvSpPr/>
          <p:nvPr/>
        </p:nvSpPr>
        <p:spPr>
          <a:xfrm>
            <a:off x="410549" y="3652504"/>
            <a:ext cx="547130" cy="133920"/>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8" name="Google Shape;4108;p27"/>
          <p:cNvSpPr/>
          <p:nvPr/>
        </p:nvSpPr>
        <p:spPr>
          <a:xfrm>
            <a:off x="410549" y="3334533"/>
            <a:ext cx="547130" cy="134544"/>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09" name="Google Shape;4109;p27"/>
          <p:cNvSpPr/>
          <p:nvPr/>
        </p:nvSpPr>
        <p:spPr>
          <a:xfrm>
            <a:off x="410549" y="3017227"/>
            <a:ext cx="547130" cy="133920"/>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0" name="Google Shape;4110;p27"/>
          <p:cNvSpPr/>
          <p:nvPr/>
        </p:nvSpPr>
        <p:spPr>
          <a:xfrm>
            <a:off x="410549" y="4284661"/>
            <a:ext cx="547130" cy="136998"/>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1" name="Google Shape;4111;p27"/>
          <p:cNvSpPr/>
          <p:nvPr/>
        </p:nvSpPr>
        <p:spPr>
          <a:xfrm>
            <a:off x="410549" y="3967355"/>
            <a:ext cx="547130" cy="136998"/>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2" name="Google Shape;4112;p27"/>
          <p:cNvSpPr/>
          <p:nvPr/>
        </p:nvSpPr>
        <p:spPr>
          <a:xfrm>
            <a:off x="410549" y="5240365"/>
            <a:ext cx="547130" cy="134544"/>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3" name="Google Shape;4113;p27"/>
          <p:cNvSpPr/>
          <p:nvPr/>
        </p:nvSpPr>
        <p:spPr>
          <a:xfrm>
            <a:off x="410549" y="4923058"/>
            <a:ext cx="547130" cy="133879"/>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4" name="Google Shape;4114;p27"/>
          <p:cNvSpPr/>
          <p:nvPr/>
        </p:nvSpPr>
        <p:spPr>
          <a:xfrm>
            <a:off x="410549" y="4605087"/>
            <a:ext cx="547130" cy="134544"/>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5" name="Google Shape;4115;p27"/>
          <p:cNvSpPr/>
          <p:nvPr/>
        </p:nvSpPr>
        <p:spPr>
          <a:xfrm>
            <a:off x="410549" y="6193572"/>
            <a:ext cx="547130" cy="133920"/>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6" name="Google Shape;4116;p27"/>
          <p:cNvSpPr/>
          <p:nvPr/>
        </p:nvSpPr>
        <p:spPr>
          <a:xfrm>
            <a:off x="410549" y="5875642"/>
            <a:ext cx="547130" cy="134544"/>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7" name="Google Shape;4117;p27"/>
          <p:cNvSpPr/>
          <p:nvPr/>
        </p:nvSpPr>
        <p:spPr>
          <a:xfrm>
            <a:off x="410549" y="5558294"/>
            <a:ext cx="547130" cy="133920"/>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121884" tIns="121884" rIns="121884" bIns="121884"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118" name="Google Shape;4118;p27"/>
          <p:cNvSpPr txBox="1">
            <a:spLocks noGrp="1"/>
          </p:cNvSpPr>
          <p:nvPr>
            <p:ph type="title"/>
          </p:nvPr>
        </p:nvSpPr>
        <p:spPr>
          <a:xfrm>
            <a:off x="6952495" y="1626877"/>
            <a:ext cx="4290641" cy="1333909"/>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5333" b="1"/>
            </a:lvl1pPr>
            <a:lvl2pPr lvl="1" rtl="0">
              <a:spcBef>
                <a:spcPts val="0"/>
              </a:spcBef>
              <a:spcAft>
                <a:spcPts val="0"/>
              </a:spcAft>
              <a:buSzPts val="2800"/>
              <a:buNone/>
              <a:defRPr>
                <a:latin typeface="Montserrat Alternates"/>
                <a:ea typeface="Montserrat Alternates"/>
                <a:cs typeface="Montserrat Alternates"/>
                <a:sym typeface="Montserrat Alternates"/>
              </a:defRPr>
            </a:lvl2pPr>
            <a:lvl3pPr lvl="2" rtl="0">
              <a:spcBef>
                <a:spcPts val="0"/>
              </a:spcBef>
              <a:spcAft>
                <a:spcPts val="0"/>
              </a:spcAft>
              <a:buSzPts val="2800"/>
              <a:buNone/>
              <a:defRPr>
                <a:latin typeface="Montserrat Alternates"/>
                <a:ea typeface="Montserrat Alternates"/>
                <a:cs typeface="Montserrat Alternates"/>
                <a:sym typeface="Montserrat Alternates"/>
              </a:defRPr>
            </a:lvl3pPr>
            <a:lvl4pPr lvl="3" rtl="0">
              <a:spcBef>
                <a:spcPts val="0"/>
              </a:spcBef>
              <a:spcAft>
                <a:spcPts val="0"/>
              </a:spcAft>
              <a:buSzPts val="2800"/>
              <a:buNone/>
              <a:defRPr>
                <a:latin typeface="Montserrat Alternates"/>
                <a:ea typeface="Montserrat Alternates"/>
                <a:cs typeface="Montserrat Alternates"/>
                <a:sym typeface="Montserrat Alternates"/>
              </a:defRPr>
            </a:lvl4pPr>
            <a:lvl5pPr lvl="4" rtl="0">
              <a:spcBef>
                <a:spcPts val="0"/>
              </a:spcBef>
              <a:spcAft>
                <a:spcPts val="0"/>
              </a:spcAft>
              <a:buSzPts val="2800"/>
              <a:buNone/>
              <a:defRPr>
                <a:latin typeface="Montserrat Alternates"/>
                <a:ea typeface="Montserrat Alternates"/>
                <a:cs typeface="Montserrat Alternates"/>
                <a:sym typeface="Montserrat Alternates"/>
              </a:defRPr>
            </a:lvl5pPr>
            <a:lvl6pPr lvl="5" rtl="0">
              <a:spcBef>
                <a:spcPts val="0"/>
              </a:spcBef>
              <a:spcAft>
                <a:spcPts val="0"/>
              </a:spcAft>
              <a:buSzPts val="2800"/>
              <a:buNone/>
              <a:defRPr>
                <a:latin typeface="Montserrat Alternates"/>
                <a:ea typeface="Montserrat Alternates"/>
                <a:cs typeface="Montserrat Alternates"/>
                <a:sym typeface="Montserrat Alternates"/>
              </a:defRPr>
            </a:lvl6pPr>
            <a:lvl7pPr lvl="6" rtl="0">
              <a:spcBef>
                <a:spcPts val="0"/>
              </a:spcBef>
              <a:spcAft>
                <a:spcPts val="0"/>
              </a:spcAft>
              <a:buSzPts val="2800"/>
              <a:buNone/>
              <a:defRPr>
                <a:latin typeface="Montserrat Alternates"/>
                <a:ea typeface="Montserrat Alternates"/>
                <a:cs typeface="Montserrat Alternates"/>
                <a:sym typeface="Montserrat Alternates"/>
              </a:defRPr>
            </a:lvl7pPr>
            <a:lvl8pPr lvl="7" rtl="0">
              <a:spcBef>
                <a:spcPts val="0"/>
              </a:spcBef>
              <a:spcAft>
                <a:spcPts val="0"/>
              </a:spcAft>
              <a:buSzPts val="2800"/>
              <a:buNone/>
              <a:defRPr>
                <a:latin typeface="Montserrat Alternates"/>
                <a:ea typeface="Montserrat Alternates"/>
                <a:cs typeface="Montserrat Alternates"/>
                <a:sym typeface="Montserrat Alternates"/>
              </a:defRPr>
            </a:lvl8pPr>
            <a:lvl9pPr lvl="8" rtl="0">
              <a:spcBef>
                <a:spcPts val="0"/>
              </a:spcBef>
              <a:spcAft>
                <a:spcPts val="0"/>
              </a:spcAft>
              <a:buSzPts val="2800"/>
              <a:buNone/>
              <a:defRPr>
                <a:latin typeface="Montserrat Alternates"/>
                <a:ea typeface="Montserrat Alternates"/>
                <a:cs typeface="Montserrat Alternates"/>
                <a:sym typeface="Montserrat Alternates"/>
              </a:defRPr>
            </a:lvl9pPr>
          </a:lstStyle>
          <a:p>
            <a:endParaRPr/>
          </a:p>
        </p:txBody>
      </p:sp>
      <p:sp>
        <p:nvSpPr>
          <p:cNvPr id="4119" name="Google Shape;4119;p27"/>
          <p:cNvSpPr txBox="1">
            <a:spLocks noGrp="1"/>
          </p:cNvSpPr>
          <p:nvPr>
            <p:ph type="subTitle" idx="1"/>
          </p:nvPr>
        </p:nvSpPr>
        <p:spPr>
          <a:xfrm>
            <a:off x="8792185" y="2770142"/>
            <a:ext cx="2450881" cy="991029"/>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666" b="1"/>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05917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38"/>
        <p:cNvGrpSpPr/>
        <p:nvPr/>
      </p:nvGrpSpPr>
      <p:grpSpPr>
        <a:xfrm>
          <a:off x="0" y="0"/>
          <a:ext cx="0" cy="0"/>
          <a:chOff x="0" y="0"/>
          <a:chExt cx="0" cy="0"/>
        </a:xfrm>
      </p:grpSpPr>
      <p:grpSp>
        <p:nvGrpSpPr>
          <p:cNvPr id="4539" name="Google Shape;4539;p29"/>
          <p:cNvGrpSpPr/>
          <p:nvPr/>
        </p:nvGrpSpPr>
        <p:grpSpPr>
          <a:xfrm>
            <a:off x="410549" y="861766"/>
            <a:ext cx="11119847" cy="5682841"/>
            <a:chOff x="307951" y="646175"/>
            <a:chExt cx="8340971" cy="4261144"/>
          </a:xfrm>
        </p:grpSpPr>
        <p:sp>
          <p:nvSpPr>
            <p:cNvPr id="4540" name="Google Shape;4540;p29"/>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1" name="Google Shape;4541;p29"/>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2" name="Google Shape;4542;p29"/>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3" name="Google Shape;4543;p29"/>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4" name="Google Shape;4544;p29"/>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5" name="Google Shape;4545;p29"/>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6" name="Google Shape;4546;p29"/>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7" name="Google Shape;4547;p29"/>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8" name="Google Shape;4548;p29"/>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49" name="Google Shape;4549;p29"/>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0" name="Google Shape;4550;p29"/>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1" name="Google Shape;4551;p29"/>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2" name="Google Shape;4552;p29"/>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3" name="Google Shape;4553;p29"/>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4" name="Google Shape;4554;p29"/>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5" name="Google Shape;4555;p29"/>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6" name="Google Shape;4556;p29"/>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7" name="Google Shape;4557;p29"/>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8" name="Google Shape;4558;p29"/>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59" name="Google Shape;4559;p29"/>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0" name="Google Shape;4560;p29"/>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1" name="Google Shape;4561;p29"/>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2" name="Google Shape;4562;p29"/>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3" name="Google Shape;4563;p29"/>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4" name="Google Shape;4564;p29"/>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5" name="Google Shape;4565;p29"/>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6" name="Google Shape;4566;p29"/>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7" name="Google Shape;4567;p29"/>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8" name="Google Shape;4568;p29"/>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69" name="Google Shape;4569;p29"/>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0" name="Google Shape;4570;p29"/>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1" name="Google Shape;4571;p29"/>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2" name="Google Shape;4572;p29"/>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3" name="Google Shape;4573;p29"/>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4" name="Google Shape;4574;p29"/>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5" name="Google Shape;4575;p29"/>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6" name="Google Shape;4576;p29"/>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7" name="Google Shape;4577;p29"/>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8" name="Google Shape;4578;p29"/>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79" name="Google Shape;4579;p29"/>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0" name="Google Shape;4580;p29"/>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1" name="Google Shape;4581;p29"/>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2" name="Google Shape;4582;p29"/>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3" name="Google Shape;4583;p29"/>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4" name="Google Shape;4584;p29"/>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5" name="Google Shape;4585;p29"/>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6" name="Google Shape;4586;p29"/>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7" name="Google Shape;4587;p29"/>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8" name="Google Shape;4588;p29"/>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89" name="Google Shape;4589;p29"/>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0" name="Google Shape;4590;p29"/>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1" name="Google Shape;4591;p29"/>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2" name="Google Shape;4592;p29"/>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3" name="Google Shape;4593;p29"/>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4" name="Google Shape;4594;p29"/>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5" name="Google Shape;4595;p29"/>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6" name="Google Shape;4596;p29"/>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7" name="Google Shape;4597;p29"/>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8" name="Google Shape;4598;p29"/>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599" name="Google Shape;4599;p29"/>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0" name="Google Shape;4600;p29"/>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1" name="Google Shape;4601;p29"/>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2" name="Google Shape;4602;p29"/>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3" name="Google Shape;4603;p29"/>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4" name="Google Shape;4604;p29"/>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5" name="Google Shape;4605;p29"/>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6" name="Google Shape;4606;p29"/>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7" name="Google Shape;4607;p29"/>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8" name="Google Shape;4608;p29"/>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09" name="Google Shape;4609;p29"/>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0" name="Google Shape;4610;p29"/>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1" name="Google Shape;4611;p29"/>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2" name="Google Shape;4612;p29"/>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3" name="Google Shape;4613;p29"/>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4" name="Google Shape;4614;p29"/>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5" name="Google Shape;4615;p29"/>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6" name="Google Shape;4616;p29"/>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7" name="Google Shape;4617;p29"/>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8" name="Google Shape;4618;p29"/>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19" name="Google Shape;4619;p29"/>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0" name="Google Shape;4620;p29"/>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1" name="Google Shape;4621;p29"/>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2" name="Google Shape;4622;p29"/>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3" name="Google Shape;4623;p29"/>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4" name="Google Shape;4624;p29"/>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5" name="Google Shape;4625;p29"/>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6" name="Google Shape;4626;p29"/>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7" name="Google Shape;4627;p29"/>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8" name="Google Shape;4628;p29"/>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29" name="Google Shape;4629;p29"/>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0" name="Google Shape;4630;p29"/>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1" name="Google Shape;4631;p29"/>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2" name="Google Shape;4632;p29"/>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3" name="Google Shape;4633;p29"/>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4" name="Google Shape;4634;p29"/>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5" name="Google Shape;4635;p29"/>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6" name="Google Shape;4636;p29"/>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7" name="Google Shape;4637;p29"/>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8" name="Google Shape;4638;p29"/>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39" name="Google Shape;4639;p29"/>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0" name="Google Shape;4640;p29"/>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1" name="Google Shape;4641;p29"/>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2" name="Google Shape;4642;p29"/>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3" name="Google Shape;4643;p29"/>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4" name="Google Shape;4644;p29"/>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5" name="Google Shape;4645;p29"/>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6" name="Google Shape;4646;p29"/>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7" name="Google Shape;4647;p29"/>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8" name="Google Shape;4648;p29"/>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49" name="Google Shape;4649;p29"/>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0" name="Google Shape;4650;p29"/>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1" name="Google Shape;4651;p29"/>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2" name="Google Shape;4652;p29"/>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3" name="Google Shape;4653;p29"/>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4" name="Google Shape;4654;p29"/>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5" name="Google Shape;4655;p29"/>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6" name="Google Shape;4656;p29"/>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7" name="Google Shape;4657;p29"/>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8" name="Google Shape;4658;p29"/>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59" name="Google Shape;4659;p29"/>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0" name="Google Shape;4660;p29"/>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1" name="Google Shape;4661;p29"/>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2" name="Google Shape;4662;p29"/>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3" name="Google Shape;4663;p29"/>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4" name="Google Shape;4664;p29"/>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5" name="Google Shape;4665;p29"/>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6" name="Google Shape;4666;p29"/>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7" name="Google Shape;4667;p29"/>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8" name="Google Shape;4668;p29"/>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69" name="Google Shape;4669;p29"/>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0" name="Google Shape;4670;p29"/>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1" name="Google Shape;4671;p29"/>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2" name="Google Shape;4672;p29"/>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3" name="Google Shape;4673;p29"/>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4" name="Google Shape;4674;p29"/>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5" name="Google Shape;4675;p29"/>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6" name="Google Shape;4676;p29"/>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7" name="Google Shape;4677;p29"/>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8" name="Google Shape;4678;p29"/>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79" name="Google Shape;4679;p29"/>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0" name="Google Shape;4680;p29"/>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1" name="Google Shape;4681;p29"/>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2" name="Google Shape;4682;p29"/>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3" name="Google Shape;4683;p29"/>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4" name="Google Shape;4684;p29"/>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5" name="Google Shape;4685;p29"/>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6" name="Google Shape;4686;p29"/>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7" name="Google Shape;4687;p29"/>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8" name="Google Shape;4688;p29"/>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89" name="Google Shape;4689;p29"/>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0" name="Google Shape;4690;p29"/>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1" name="Google Shape;4691;p29"/>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2" name="Google Shape;4692;p29"/>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3" name="Google Shape;4693;p29"/>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4" name="Google Shape;4694;p29"/>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5" name="Google Shape;4695;p29"/>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6" name="Google Shape;4696;p29"/>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7" name="Google Shape;4697;p29"/>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698" name="Google Shape;4698;p29"/>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9" name="Google Shape;4699;p29"/>
          <p:cNvGrpSpPr/>
          <p:nvPr/>
        </p:nvGrpSpPr>
        <p:grpSpPr>
          <a:xfrm flipH="1">
            <a:off x="8725815" y="5285702"/>
            <a:ext cx="2735585" cy="1202538"/>
            <a:chOff x="-3033227" y="446810"/>
            <a:chExt cx="2846776" cy="1250964"/>
          </a:xfrm>
        </p:grpSpPr>
        <p:sp>
          <p:nvSpPr>
            <p:cNvPr id="4700" name="Google Shape;4700;p29"/>
            <p:cNvSpPr/>
            <p:nvPr/>
          </p:nvSpPr>
          <p:spPr>
            <a:xfrm flipH="1">
              <a:off x="-1174467" y="1199465"/>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1" name="Google Shape;4701;p29"/>
            <p:cNvSpPr/>
            <p:nvPr/>
          </p:nvSpPr>
          <p:spPr>
            <a:xfrm flipH="1">
              <a:off x="-1180051" y="1357561"/>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4702" name="Google Shape;4702;p29"/>
            <p:cNvGrpSpPr/>
            <p:nvPr/>
          </p:nvGrpSpPr>
          <p:grpSpPr>
            <a:xfrm flipH="1">
              <a:off x="-831033" y="1313889"/>
              <a:ext cx="644582" cy="275171"/>
              <a:chOff x="6010718" y="4529752"/>
              <a:chExt cx="644582" cy="275171"/>
            </a:xfrm>
          </p:grpSpPr>
          <p:sp>
            <p:nvSpPr>
              <p:cNvPr id="4703" name="Google Shape;4703;p29"/>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4" name="Google Shape;4704;p29"/>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4705" name="Google Shape;4705;p29"/>
            <p:cNvSpPr/>
            <p:nvPr/>
          </p:nvSpPr>
          <p:spPr>
            <a:xfrm rot="1136767" flipH="1">
              <a:off x="-1378506" y="1352712"/>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6" name="Google Shape;4706;p29"/>
            <p:cNvSpPr/>
            <p:nvPr/>
          </p:nvSpPr>
          <p:spPr>
            <a:xfrm rot="1136767" flipH="1">
              <a:off x="-1571188" y="1323515"/>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7" name="Google Shape;4707;p29"/>
            <p:cNvSpPr/>
            <p:nvPr/>
          </p:nvSpPr>
          <p:spPr>
            <a:xfrm rot="1136767" flipH="1">
              <a:off x="-1498200" y="1302839"/>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8" name="Google Shape;4708;p29"/>
            <p:cNvSpPr/>
            <p:nvPr/>
          </p:nvSpPr>
          <p:spPr>
            <a:xfrm rot="1136767" flipH="1">
              <a:off x="-1474354" y="1439787"/>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09" name="Google Shape;4709;p29"/>
            <p:cNvSpPr/>
            <p:nvPr/>
          </p:nvSpPr>
          <p:spPr>
            <a:xfrm rot="1136767" flipH="1">
              <a:off x="-1496956" y="1433145"/>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0" name="Google Shape;4710;p29"/>
            <p:cNvSpPr/>
            <p:nvPr/>
          </p:nvSpPr>
          <p:spPr>
            <a:xfrm rot="1136767" flipH="1">
              <a:off x="-1490714" y="1410793"/>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1" name="Google Shape;4711;p29"/>
            <p:cNvSpPr/>
            <p:nvPr/>
          </p:nvSpPr>
          <p:spPr>
            <a:xfrm rot="1136767" flipH="1">
              <a:off x="-1520944" y="1427604"/>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2" name="Google Shape;4712;p29"/>
            <p:cNvSpPr/>
            <p:nvPr/>
          </p:nvSpPr>
          <p:spPr>
            <a:xfrm rot="1136767" flipH="1">
              <a:off x="-1518274" y="1403682"/>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3" name="Google Shape;4713;p29"/>
            <p:cNvSpPr/>
            <p:nvPr/>
          </p:nvSpPr>
          <p:spPr>
            <a:xfrm rot="1136767" flipH="1">
              <a:off x="-1502621" y="1378594"/>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4" name="Google Shape;4714;p29"/>
            <p:cNvSpPr/>
            <p:nvPr/>
          </p:nvSpPr>
          <p:spPr>
            <a:xfrm rot="1136767" flipH="1">
              <a:off x="-1507799" y="1354081"/>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5" name="Google Shape;4715;p29"/>
            <p:cNvSpPr/>
            <p:nvPr/>
          </p:nvSpPr>
          <p:spPr>
            <a:xfrm rot="1136767" flipH="1">
              <a:off x="-1532466" y="1384335"/>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6" name="Google Shape;4716;p29"/>
            <p:cNvSpPr/>
            <p:nvPr/>
          </p:nvSpPr>
          <p:spPr>
            <a:xfrm rot="1136767" flipH="1">
              <a:off x="-1545231" y="1417521"/>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7" name="Google Shape;4717;p29"/>
            <p:cNvSpPr/>
            <p:nvPr/>
          </p:nvSpPr>
          <p:spPr>
            <a:xfrm rot="1136767" flipH="1">
              <a:off x="-1521020" y="1450261"/>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8" name="Google Shape;4718;p29"/>
            <p:cNvSpPr/>
            <p:nvPr/>
          </p:nvSpPr>
          <p:spPr>
            <a:xfrm rot="957825">
              <a:off x="-2896803" y="515861"/>
              <a:ext cx="549021" cy="334331"/>
            </a:xfrm>
            <a:custGeom>
              <a:avLst/>
              <a:gdLst/>
              <a:ahLst/>
              <a:cxnLst/>
              <a:rect l="l" t="t" r="r" b="b"/>
              <a:pathLst>
                <a:path w="23284" h="14179" extrusionOk="0">
                  <a:moveTo>
                    <a:pt x="6420" y="1"/>
                  </a:moveTo>
                  <a:cubicBezTo>
                    <a:pt x="5898" y="1"/>
                    <a:pt x="5359" y="77"/>
                    <a:pt x="4812" y="265"/>
                  </a:cubicBezTo>
                  <a:cubicBezTo>
                    <a:pt x="1980" y="1317"/>
                    <a:pt x="0" y="4651"/>
                    <a:pt x="1779" y="6430"/>
                  </a:cubicBezTo>
                  <a:cubicBezTo>
                    <a:pt x="3559" y="8110"/>
                    <a:pt x="8045" y="7583"/>
                    <a:pt x="9925" y="8836"/>
                  </a:cubicBezTo>
                  <a:cubicBezTo>
                    <a:pt x="11718" y="10127"/>
                    <a:pt x="12553" y="14179"/>
                    <a:pt x="15172" y="14179"/>
                  </a:cubicBezTo>
                  <a:cubicBezTo>
                    <a:pt x="15299" y="14179"/>
                    <a:pt x="15429" y="14169"/>
                    <a:pt x="15564" y="14150"/>
                  </a:cubicBezTo>
                  <a:cubicBezTo>
                    <a:pt x="18597" y="13648"/>
                    <a:pt x="18697" y="11242"/>
                    <a:pt x="20476" y="10816"/>
                  </a:cubicBezTo>
                  <a:cubicBezTo>
                    <a:pt x="22231" y="10290"/>
                    <a:pt x="22757" y="10716"/>
                    <a:pt x="22983" y="10190"/>
                  </a:cubicBezTo>
                  <a:cubicBezTo>
                    <a:pt x="23283" y="9262"/>
                    <a:pt x="17544" y="2044"/>
                    <a:pt x="15238" y="1744"/>
                  </a:cubicBezTo>
                  <a:cubicBezTo>
                    <a:pt x="14596" y="1624"/>
                    <a:pt x="14100" y="1587"/>
                    <a:pt x="13692" y="1587"/>
                  </a:cubicBezTo>
                  <a:cubicBezTo>
                    <a:pt x="13060" y="1587"/>
                    <a:pt x="12637" y="1675"/>
                    <a:pt x="12201" y="1675"/>
                  </a:cubicBezTo>
                  <a:cubicBezTo>
                    <a:pt x="11919" y="1675"/>
                    <a:pt x="11631" y="1638"/>
                    <a:pt x="11278" y="1518"/>
                  </a:cubicBezTo>
                  <a:cubicBezTo>
                    <a:pt x="10278" y="1198"/>
                    <a:pt x="8481" y="1"/>
                    <a:pt x="6420" y="1"/>
                  </a:cubicBezTo>
                  <a:close/>
                </a:path>
              </a:pathLst>
            </a:custGeom>
            <a:solidFill>
              <a:srgbClr val="86BC9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19" name="Google Shape;4719;p29"/>
            <p:cNvSpPr/>
            <p:nvPr/>
          </p:nvSpPr>
          <p:spPr>
            <a:xfrm rot="957825">
              <a:off x="-2847095" y="598532"/>
              <a:ext cx="520065" cy="191228"/>
            </a:xfrm>
            <a:custGeom>
              <a:avLst/>
              <a:gdLst/>
              <a:ahLst/>
              <a:cxnLst/>
              <a:rect l="l" t="t" r="r" b="b"/>
              <a:pathLst>
                <a:path w="22056" h="8110" extrusionOk="0">
                  <a:moveTo>
                    <a:pt x="1013" y="0"/>
                  </a:moveTo>
                  <a:cubicBezTo>
                    <a:pt x="752" y="0"/>
                    <a:pt x="490" y="7"/>
                    <a:pt x="226" y="20"/>
                  </a:cubicBezTo>
                  <a:cubicBezTo>
                    <a:pt x="126" y="20"/>
                    <a:pt x="0" y="120"/>
                    <a:pt x="0" y="220"/>
                  </a:cubicBezTo>
                  <a:cubicBezTo>
                    <a:pt x="0" y="321"/>
                    <a:pt x="0" y="421"/>
                    <a:pt x="226" y="421"/>
                  </a:cubicBezTo>
                  <a:cubicBezTo>
                    <a:pt x="1153" y="421"/>
                    <a:pt x="2106" y="546"/>
                    <a:pt x="3033" y="747"/>
                  </a:cubicBezTo>
                  <a:lnTo>
                    <a:pt x="3760" y="847"/>
                  </a:lnTo>
                  <a:lnTo>
                    <a:pt x="4512" y="947"/>
                  </a:lnTo>
                  <a:cubicBezTo>
                    <a:pt x="4913" y="1048"/>
                    <a:pt x="5439" y="1173"/>
                    <a:pt x="5865" y="1273"/>
                  </a:cubicBezTo>
                  <a:cubicBezTo>
                    <a:pt x="7745" y="1674"/>
                    <a:pt x="9524" y="2301"/>
                    <a:pt x="11404" y="2927"/>
                  </a:cubicBezTo>
                  <a:cubicBezTo>
                    <a:pt x="13158" y="3679"/>
                    <a:pt x="14938" y="4406"/>
                    <a:pt x="16617" y="5333"/>
                  </a:cubicBezTo>
                  <a:cubicBezTo>
                    <a:pt x="17043" y="5434"/>
                    <a:pt x="17544" y="5759"/>
                    <a:pt x="17971" y="5960"/>
                  </a:cubicBezTo>
                  <a:lnTo>
                    <a:pt x="19224" y="6586"/>
                  </a:lnTo>
                  <a:cubicBezTo>
                    <a:pt x="20051" y="7113"/>
                    <a:pt x="20903" y="7639"/>
                    <a:pt x="21730" y="8065"/>
                  </a:cubicBezTo>
                  <a:cubicBezTo>
                    <a:pt x="21763" y="8099"/>
                    <a:pt x="21797" y="8110"/>
                    <a:pt x="21826" y="8110"/>
                  </a:cubicBezTo>
                  <a:cubicBezTo>
                    <a:pt x="21886" y="8110"/>
                    <a:pt x="21930" y="8065"/>
                    <a:pt x="21930" y="8065"/>
                  </a:cubicBezTo>
                  <a:cubicBezTo>
                    <a:pt x="22056" y="7940"/>
                    <a:pt x="22056" y="7840"/>
                    <a:pt x="21930" y="7739"/>
                  </a:cubicBezTo>
                  <a:cubicBezTo>
                    <a:pt x="21103" y="7213"/>
                    <a:pt x="20377" y="6586"/>
                    <a:pt x="19549" y="6060"/>
                  </a:cubicBezTo>
                  <a:lnTo>
                    <a:pt x="18296" y="5333"/>
                  </a:lnTo>
                  <a:cubicBezTo>
                    <a:pt x="17870" y="5133"/>
                    <a:pt x="17444" y="4807"/>
                    <a:pt x="16918" y="4606"/>
                  </a:cubicBezTo>
                  <a:lnTo>
                    <a:pt x="15665" y="3980"/>
                  </a:lnTo>
                  <a:cubicBezTo>
                    <a:pt x="15264" y="3779"/>
                    <a:pt x="14838" y="3554"/>
                    <a:pt x="14311" y="3353"/>
                  </a:cubicBezTo>
                  <a:cubicBezTo>
                    <a:pt x="13484" y="2927"/>
                    <a:pt x="12532" y="2526"/>
                    <a:pt x="11605" y="2200"/>
                  </a:cubicBezTo>
                  <a:cubicBezTo>
                    <a:pt x="9825" y="1574"/>
                    <a:pt x="7945" y="947"/>
                    <a:pt x="6066" y="546"/>
                  </a:cubicBezTo>
                  <a:cubicBezTo>
                    <a:pt x="4350" y="264"/>
                    <a:pt x="2709" y="0"/>
                    <a:pt x="1013" y="0"/>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0" name="Google Shape;4720;p29"/>
            <p:cNvSpPr/>
            <p:nvPr/>
          </p:nvSpPr>
          <p:spPr>
            <a:xfrm rot="957825">
              <a:off x="-2762874" y="513966"/>
              <a:ext cx="108158" cy="109172"/>
            </a:xfrm>
            <a:custGeom>
              <a:avLst/>
              <a:gdLst/>
              <a:ahLst/>
              <a:cxnLst/>
              <a:rect l="l" t="t" r="r" b="b"/>
              <a:pathLst>
                <a:path w="4587" h="4630" extrusionOk="0">
                  <a:moveTo>
                    <a:pt x="2507" y="1"/>
                  </a:moveTo>
                  <a:cubicBezTo>
                    <a:pt x="2406" y="101"/>
                    <a:pt x="2406" y="201"/>
                    <a:pt x="2406" y="302"/>
                  </a:cubicBezTo>
                  <a:cubicBezTo>
                    <a:pt x="2507" y="828"/>
                    <a:pt x="2607" y="1354"/>
                    <a:pt x="2832" y="1881"/>
                  </a:cubicBezTo>
                  <a:cubicBezTo>
                    <a:pt x="3003" y="2165"/>
                    <a:pt x="3181" y="2457"/>
                    <a:pt x="3377" y="2735"/>
                  </a:cubicBezTo>
                  <a:lnTo>
                    <a:pt x="3377" y="2735"/>
                  </a:lnTo>
                  <a:cubicBezTo>
                    <a:pt x="2881" y="2848"/>
                    <a:pt x="2407" y="3012"/>
                    <a:pt x="1980" y="3234"/>
                  </a:cubicBezTo>
                  <a:cubicBezTo>
                    <a:pt x="1679" y="3334"/>
                    <a:pt x="1354" y="3435"/>
                    <a:pt x="1053" y="3635"/>
                  </a:cubicBezTo>
                  <a:cubicBezTo>
                    <a:pt x="727" y="3861"/>
                    <a:pt x="426" y="4061"/>
                    <a:pt x="101" y="4262"/>
                  </a:cubicBezTo>
                  <a:cubicBezTo>
                    <a:pt x="101" y="4387"/>
                    <a:pt x="0" y="4487"/>
                    <a:pt x="101" y="4487"/>
                  </a:cubicBezTo>
                  <a:cubicBezTo>
                    <a:pt x="101" y="4558"/>
                    <a:pt x="151" y="4629"/>
                    <a:pt x="224" y="4629"/>
                  </a:cubicBezTo>
                  <a:cubicBezTo>
                    <a:pt x="255" y="4629"/>
                    <a:pt x="289" y="4617"/>
                    <a:pt x="326" y="4587"/>
                  </a:cubicBezTo>
                  <a:cubicBezTo>
                    <a:pt x="627" y="4487"/>
                    <a:pt x="953" y="4387"/>
                    <a:pt x="1253" y="4262"/>
                  </a:cubicBezTo>
                  <a:cubicBezTo>
                    <a:pt x="1579" y="4161"/>
                    <a:pt x="1880" y="3961"/>
                    <a:pt x="2306" y="3861"/>
                  </a:cubicBezTo>
                  <a:cubicBezTo>
                    <a:pt x="2933" y="3635"/>
                    <a:pt x="3559" y="3535"/>
                    <a:pt x="4186" y="3435"/>
                  </a:cubicBezTo>
                  <a:cubicBezTo>
                    <a:pt x="4286" y="3435"/>
                    <a:pt x="4386" y="3334"/>
                    <a:pt x="4487" y="3234"/>
                  </a:cubicBezTo>
                  <a:cubicBezTo>
                    <a:pt x="4587" y="3134"/>
                    <a:pt x="4587" y="2808"/>
                    <a:pt x="4386" y="2708"/>
                  </a:cubicBezTo>
                  <a:cubicBezTo>
                    <a:pt x="4086" y="2382"/>
                    <a:pt x="3760" y="1981"/>
                    <a:pt x="3559" y="1555"/>
                  </a:cubicBezTo>
                  <a:cubicBezTo>
                    <a:pt x="3233" y="1129"/>
                    <a:pt x="3033" y="628"/>
                    <a:pt x="2832" y="101"/>
                  </a:cubicBezTo>
                  <a:cubicBezTo>
                    <a:pt x="2707" y="101"/>
                    <a:pt x="2607" y="1"/>
                    <a:pt x="2507"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1" name="Google Shape;4721;p29"/>
            <p:cNvSpPr/>
            <p:nvPr/>
          </p:nvSpPr>
          <p:spPr>
            <a:xfrm rot="957825">
              <a:off x="-2681338" y="572775"/>
              <a:ext cx="147772" cy="127517"/>
            </a:xfrm>
            <a:custGeom>
              <a:avLst/>
              <a:gdLst/>
              <a:ahLst/>
              <a:cxnLst/>
              <a:rect l="l" t="t" r="r" b="b"/>
              <a:pathLst>
                <a:path w="6267" h="5408" extrusionOk="0">
                  <a:moveTo>
                    <a:pt x="4254" y="1"/>
                  </a:moveTo>
                  <a:cubicBezTo>
                    <a:pt x="4223" y="1"/>
                    <a:pt x="4191" y="16"/>
                    <a:pt x="4161" y="53"/>
                  </a:cubicBezTo>
                  <a:cubicBezTo>
                    <a:pt x="4061" y="53"/>
                    <a:pt x="3960" y="153"/>
                    <a:pt x="3960" y="254"/>
                  </a:cubicBezTo>
                  <a:cubicBezTo>
                    <a:pt x="4210" y="1293"/>
                    <a:pt x="4614" y="2332"/>
                    <a:pt x="5103" y="3314"/>
                  </a:cubicBezTo>
                  <a:lnTo>
                    <a:pt x="5103" y="3314"/>
                  </a:lnTo>
                  <a:cubicBezTo>
                    <a:pt x="4340" y="3380"/>
                    <a:pt x="3551" y="3558"/>
                    <a:pt x="2808" y="3813"/>
                  </a:cubicBezTo>
                  <a:cubicBezTo>
                    <a:pt x="1880" y="4013"/>
                    <a:pt x="928" y="4539"/>
                    <a:pt x="201" y="5066"/>
                  </a:cubicBezTo>
                  <a:cubicBezTo>
                    <a:pt x="101" y="5166"/>
                    <a:pt x="1" y="5266"/>
                    <a:pt x="101" y="5266"/>
                  </a:cubicBezTo>
                  <a:cubicBezTo>
                    <a:pt x="101" y="5337"/>
                    <a:pt x="151" y="5408"/>
                    <a:pt x="216" y="5408"/>
                  </a:cubicBezTo>
                  <a:cubicBezTo>
                    <a:pt x="243" y="5408"/>
                    <a:pt x="272" y="5396"/>
                    <a:pt x="301" y="5366"/>
                  </a:cubicBezTo>
                  <a:cubicBezTo>
                    <a:pt x="1254" y="5066"/>
                    <a:pt x="2081" y="4740"/>
                    <a:pt x="3008" y="4539"/>
                  </a:cubicBezTo>
                  <a:cubicBezTo>
                    <a:pt x="3960" y="4314"/>
                    <a:pt x="4888" y="4113"/>
                    <a:pt x="5840" y="4113"/>
                  </a:cubicBezTo>
                  <a:cubicBezTo>
                    <a:pt x="5940" y="4013"/>
                    <a:pt x="5940" y="4013"/>
                    <a:pt x="6041" y="4013"/>
                  </a:cubicBezTo>
                  <a:cubicBezTo>
                    <a:pt x="6141" y="3913"/>
                    <a:pt x="6266" y="3687"/>
                    <a:pt x="6141" y="3487"/>
                  </a:cubicBezTo>
                  <a:cubicBezTo>
                    <a:pt x="5514" y="2334"/>
                    <a:pt x="4888" y="1306"/>
                    <a:pt x="4386" y="153"/>
                  </a:cubicBezTo>
                  <a:cubicBezTo>
                    <a:pt x="4386" y="83"/>
                    <a:pt x="4325" y="1"/>
                    <a:pt x="4254"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2" name="Google Shape;4722;p29"/>
            <p:cNvSpPr/>
            <p:nvPr/>
          </p:nvSpPr>
          <p:spPr>
            <a:xfrm rot="957825">
              <a:off x="-2550236" y="647865"/>
              <a:ext cx="127682" cy="149516"/>
            </a:xfrm>
            <a:custGeom>
              <a:avLst/>
              <a:gdLst/>
              <a:ahLst/>
              <a:cxnLst/>
              <a:rect l="l" t="t" r="r" b="b"/>
              <a:pathLst>
                <a:path w="5415" h="6341" extrusionOk="0">
                  <a:moveTo>
                    <a:pt x="1705" y="0"/>
                  </a:moveTo>
                  <a:cubicBezTo>
                    <a:pt x="1661" y="0"/>
                    <a:pt x="1604" y="25"/>
                    <a:pt x="1554" y="75"/>
                  </a:cubicBezTo>
                  <a:cubicBezTo>
                    <a:pt x="1454" y="176"/>
                    <a:pt x="1454" y="301"/>
                    <a:pt x="1554" y="401"/>
                  </a:cubicBezTo>
                  <a:cubicBezTo>
                    <a:pt x="1880" y="702"/>
                    <a:pt x="2181" y="1028"/>
                    <a:pt x="2406" y="1328"/>
                  </a:cubicBezTo>
                  <a:cubicBezTo>
                    <a:pt x="2707" y="1654"/>
                    <a:pt x="3033" y="2055"/>
                    <a:pt x="3234" y="2381"/>
                  </a:cubicBezTo>
                  <a:cubicBezTo>
                    <a:pt x="3600" y="2887"/>
                    <a:pt x="3905" y="3392"/>
                    <a:pt x="4201" y="3940"/>
                  </a:cubicBezTo>
                  <a:lnTo>
                    <a:pt x="4201" y="3940"/>
                  </a:lnTo>
                  <a:cubicBezTo>
                    <a:pt x="3988" y="3964"/>
                    <a:pt x="3732" y="4060"/>
                    <a:pt x="3534" y="4060"/>
                  </a:cubicBezTo>
                  <a:cubicBezTo>
                    <a:pt x="3133" y="4261"/>
                    <a:pt x="2707" y="4361"/>
                    <a:pt x="2281" y="4562"/>
                  </a:cubicBezTo>
                  <a:cubicBezTo>
                    <a:pt x="1880" y="4787"/>
                    <a:pt x="1554" y="4988"/>
                    <a:pt x="1153" y="5313"/>
                  </a:cubicBezTo>
                  <a:cubicBezTo>
                    <a:pt x="828" y="5514"/>
                    <a:pt x="401" y="5714"/>
                    <a:pt x="101" y="6040"/>
                  </a:cubicBezTo>
                  <a:cubicBezTo>
                    <a:pt x="0" y="6040"/>
                    <a:pt x="0" y="6140"/>
                    <a:pt x="0" y="6241"/>
                  </a:cubicBezTo>
                  <a:cubicBezTo>
                    <a:pt x="0" y="6341"/>
                    <a:pt x="101" y="6341"/>
                    <a:pt x="201" y="6341"/>
                  </a:cubicBezTo>
                  <a:cubicBezTo>
                    <a:pt x="627" y="6140"/>
                    <a:pt x="1028" y="5940"/>
                    <a:pt x="1454" y="5815"/>
                  </a:cubicBezTo>
                  <a:cubicBezTo>
                    <a:pt x="1880" y="5614"/>
                    <a:pt x="2181" y="5414"/>
                    <a:pt x="2607" y="5313"/>
                  </a:cubicBezTo>
                  <a:cubicBezTo>
                    <a:pt x="3033" y="5088"/>
                    <a:pt x="3434" y="4988"/>
                    <a:pt x="3760" y="4887"/>
                  </a:cubicBezTo>
                  <a:cubicBezTo>
                    <a:pt x="3960" y="4837"/>
                    <a:pt x="4142" y="4812"/>
                    <a:pt x="4299" y="4812"/>
                  </a:cubicBezTo>
                  <a:cubicBezTo>
                    <a:pt x="4455" y="4812"/>
                    <a:pt x="4587" y="4837"/>
                    <a:pt x="4687" y="4887"/>
                  </a:cubicBezTo>
                  <a:cubicBezTo>
                    <a:pt x="4754" y="4887"/>
                    <a:pt x="4877" y="4932"/>
                    <a:pt x="4981" y="4932"/>
                  </a:cubicBezTo>
                  <a:cubicBezTo>
                    <a:pt x="5033" y="4932"/>
                    <a:pt x="5080" y="4921"/>
                    <a:pt x="5113" y="4887"/>
                  </a:cubicBezTo>
                  <a:cubicBezTo>
                    <a:pt x="5314" y="4787"/>
                    <a:pt x="5414" y="4562"/>
                    <a:pt x="5314" y="4361"/>
                  </a:cubicBezTo>
                  <a:cubicBezTo>
                    <a:pt x="4913" y="3434"/>
                    <a:pt x="4386" y="2682"/>
                    <a:pt x="3860" y="1955"/>
                  </a:cubicBezTo>
                  <a:cubicBezTo>
                    <a:pt x="3534" y="1554"/>
                    <a:pt x="3234" y="1228"/>
                    <a:pt x="2908" y="927"/>
                  </a:cubicBezTo>
                  <a:cubicBezTo>
                    <a:pt x="2507" y="602"/>
                    <a:pt x="2181" y="301"/>
                    <a:pt x="1780" y="75"/>
                  </a:cubicBezTo>
                  <a:cubicBezTo>
                    <a:pt x="1780" y="25"/>
                    <a:pt x="1749" y="0"/>
                    <a:pt x="1705" y="0"/>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3" name="Google Shape;4723;p29"/>
            <p:cNvSpPr/>
            <p:nvPr/>
          </p:nvSpPr>
          <p:spPr>
            <a:xfrm rot="957825">
              <a:off x="-2969945" y="822706"/>
              <a:ext cx="384154" cy="514053"/>
            </a:xfrm>
            <a:custGeom>
              <a:avLst/>
              <a:gdLst/>
              <a:ahLst/>
              <a:cxnLst/>
              <a:rect l="l" t="t" r="r" b="b"/>
              <a:pathLst>
                <a:path w="16292" h="21801" extrusionOk="0">
                  <a:moveTo>
                    <a:pt x="7375" y="0"/>
                  </a:moveTo>
                  <a:cubicBezTo>
                    <a:pt x="6934" y="0"/>
                    <a:pt x="6455" y="90"/>
                    <a:pt x="5940" y="296"/>
                  </a:cubicBezTo>
                  <a:cubicBezTo>
                    <a:pt x="2908" y="1650"/>
                    <a:pt x="4787" y="8342"/>
                    <a:pt x="4286" y="8743"/>
                  </a:cubicBezTo>
                  <a:cubicBezTo>
                    <a:pt x="4235" y="8794"/>
                    <a:pt x="4173" y="8815"/>
                    <a:pt x="4102" y="8815"/>
                  </a:cubicBezTo>
                  <a:cubicBezTo>
                    <a:pt x="3796" y="8815"/>
                    <a:pt x="3313" y="8432"/>
                    <a:pt x="2725" y="8432"/>
                  </a:cubicBezTo>
                  <a:cubicBezTo>
                    <a:pt x="2311" y="8432"/>
                    <a:pt x="1846" y="8622"/>
                    <a:pt x="1354" y="9269"/>
                  </a:cubicBezTo>
                  <a:cubicBezTo>
                    <a:pt x="0" y="11048"/>
                    <a:pt x="928" y="14507"/>
                    <a:pt x="3860" y="18041"/>
                  </a:cubicBezTo>
                  <a:cubicBezTo>
                    <a:pt x="6893" y="21600"/>
                    <a:pt x="12006" y="21800"/>
                    <a:pt x="12006" y="21800"/>
                  </a:cubicBezTo>
                  <a:cubicBezTo>
                    <a:pt x="12006" y="20347"/>
                    <a:pt x="12833" y="18266"/>
                    <a:pt x="14412" y="15234"/>
                  </a:cubicBezTo>
                  <a:cubicBezTo>
                    <a:pt x="15239" y="13655"/>
                    <a:pt x="16291" y="10422"/>
                    <a:pt x="15239" y="8968"/>
                  </a:cubicBezTo>
                  <a:cubicBezTo>
                    <a:pt x="14888" y="8475"/>
                    <a:pt x="14492" y="8311"/>
                    <a:pt x="14102" y="8311"/>
                  </a:cubicBezTo>
                  <a:cubicBezTo>
                    <a:pt x="13320" y="8311"/>
                    <a:pt x="12557" y="8968"/>
                    <a:pt x="12206" y="8968"/>
                  </a:cubicBezTo>
                  <a:cubicBezTo>
                    <a:pt x="11680" y="8968"/>
                    <a:pt x="11680" y="5209"/>
                    <a:pt x="11279" y="3630"/>
                  </a:cubicBezTo>
                  <a:cubicBezTo>
                    <a:pt x="10923" y="2331"/>
                    <a:pt x="9622" y="0"/>
                    <a:pt x="7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4" name="Google Shape;4724;p29"/>
            <p:cNvSpPr/>
            <p:nvPr/>
          </p:nvSpPr>
          <p:spPr>
            <a:xfrm rot="957825">
              <a:off x="-2838264" y="1072984"/>
              <a:ext cx="251190" cy="453760"/>
            </a:xfrm>
            <a:custGeom>
              <a:avLst/>
              <a:gdLst/>
              <a:ahLst/>
              <a:cxnLst/>
              <a:rect l="l" t="t" r="r" b="b"/>
              <a:pathLst>
                <a:path w="10653" h="19244" extrusionOk="0">
                  <a:moveTo>
                    <a:pt x="201" y="1"/>
                  </a:moveTo>
                  <a:cubicBezTo>
                    <a:pt x="101" y="1"/>
                    <a:pt x="1" y="101"/>
                    <a:pt x="1" y="201"/>
                  </a:cubicBezTo>
                  <a:cubicBezTo>
                    <a:pt x="101" y="2081"/>
                    <a:pt x="402" y="3860"/>
                    <a:pt x="828" y="5740"/>
                  </a:cubicBezTo>
                  <a:cubicBezTo>
                    <a:pt x="1354" y="7519"/>
                    <a:pt x="1981" y="9274"/>
                    <a:pt x="2808" y="10953"/>
                  </a:cubicBezTo>
                  <a:cubicBezTo>
                    <a:pt x="3234" y="11780"/>
                    <a:pt x="3760" y="12632"/>
                    <a:pt x="4261" y="13459"/>
                  </a:cubicBezTo>
                  <a:cubicBezTo>
                    <a:pt x="4687" y="14186"/>
                    <a:pt x="5314" y="14913"/>
                    <a:pt x="5941" y="15665"/>
                  </a:cubicBezTo>
                  <a:cubicBezTo>
                    <a:pt x="6567" y="16392"/>
                    <a:pt x="7194" y="17018"/>
                    <a:pt x="7920" y="17645"/>
                  </a:cubicBezTo>
                  <a:cubicBezTo>
                    <a:pt x="8647" y="18271"/>
                    <a:pt x="9499" y="18798"/>
                    <a:pt x="10327" y="19199"/>
                  </a:cubicBezTo>
                  <a:cubicBezTo>
                    <a:pt x="10327" y="19232"/>
                    <a:pt x="10338" y="19243"/>
                    <a:pt x="10356" y="19243"/>
                  </a:cubicBezTo>
                  <a:cubicBezTo>
                    <a:pt x="10393" y="19243"/>
                    <a:pt x="10460" y="19199"/>
                    <a:pt x="10527" y="19199"/>
                  </a:cubicBezTo>
                  <a:cubicBezTo>
                    <a:pt x="10652" y="19098"/>
                    <a:pt x="10527" y="18998"/>
                    <a:pt x="10527" y="18898"/>
                  </a:cubicBezTo>
                  <a:cubicBezTo>
                    <a:pt x="8973" y="17845"/>
                    <a:pt x="7620" y="16592"/>
                    <a:pt x="6467" y="15138"/>
                  </a:cubicBezTo>
                  <a:cubicBezTo>
                    <a:pt x="5314" y="13785"/>
                    <a:pt x="4387" y="12206"/>
                    <a:pt x="3534" y="10652"/>
                  </a:cubicBezTo>
                  <a:cubicBezTo>
                    <a:pt x="2707" y="8973"/>
                    <a:pt x="2081" y="7294"/>
                    <a:pt x="1555" y="5514"/>
                  </a:cubicBezTo>
                  <a:cubicBezTo>
                    <a:pt x="1254" y="4587"/>
                    <a:pt x="1028" y="3760"/>
                    <a:pt x="828" y="2808"/>
                  </a:cubicBezTo>
                  <a:cubicBezTo>
                    <a:pt x="627" y="1980"/>
                    <a:pt x="502" y="1028"/>
                    <a:pt x="402" y="201"/>
                  </a:cubicBezTo>
                  <a:lnTo>
                    <a:pt x="402" y="101"/>
                  </a:lnTo>
                  <a:cubicBezTo>
                    <a:pt x="301" y="1"/>
                    <a:pt x="301" y="1"/>
                    <a:pt x="201"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5" name="Google Shape;4725;p29"/>
            <p:cNvSpPr/>
            <p:nvPr/>
          </p:nvSpPr>
          <p:spPr>
            <a:xfrm rot="957825">
              <a:off x="-2275503" y="1287996"/>
              <a:ext cx="302853" cy="265079"/>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6" name="Google Shape;4726;p29"/>
            <p:cNvSpPr/>
            <p:nvPr/>
          </p:nvSpPr>
          <p:spPr>
            <a:xfrm rot="957825">
              <a:off x="-2338504" y="1331752"/>
              <a:ext cx="238764" cy="252417"/>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27" name="Google Shape;4727;p29"/>
          <p:cNvGrpSpPr/>
          <p:nvPr/>
        </p:nvGrpSpPr>
        <p:grpSpPr>
          <a:xfrm rot="10800000" flipH="1">
            <a:off x="1000121" y="935261"/>
            <a:ext cx="2735585" cy="1202538"/>
            <a:chOff x="-3033227" y="446810"/>
            <a:chExt cx="2846776" cy="1250964"/>
          </a:xfrm>
        </p:grpSpPr>
        <p:sp>
          <p:nvSpPr>
            <p:cNvPr id="4728" name="Google Shape;4728;p29"/>
            <p:cNvSpPr/>
            <p:nvPr/>
          </p:nvSpPr>
          <p:spPr>
            <a:xfrm flipH="1">
              <a:off x="-1174467" y="1199465"/>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29" name="Google Shape;4729;p29"/>
            <p:cNvSpPr/>
            <p:nvPr/>
          </p:nvSpPr>
          <p:spPr>
            <a:xfrm flipH="1">
              <a:off x="-1180051" y="1357561"/>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4730" name="Google Shape;4730;p29"/>
            <p:cNvGrpSpPr/>
            <p:nvPr/>
          </p:nvGrpSpPr>
          <p:grpSpPr>
            <a:xfrm flipH="1">
              <a:off x="-831033" y="1313889"/>
              <a:ext cx="644582" cy="275171"/>
              <a:chOff x="6010718" y="4529752"/>
              <a:chExt cx="644582" cy="275171"/>
            </a:xfrm>
          </p:grpSpPr>
          <p:sp>
            <p:nvSpPr>
              <p:cNvPr id="4731" name="Google Shape;4731;p29"/>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2" name="Google Shape;4732;p29"/>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4733" name="Google Shape;4733;p29"/>
            <p:cNvSpPr/>
            <p:nvPr/>
          </p:nvSpPr>
          <p:spPr>
            <a:xfrm rot="1136767" flipH="1">
              <a:off x="-1378506" y="1352712"/>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4" name="Google Shape;4734;p29"/>
            <p:cNvSpPr/>
            <p:nvPr/>
          </p:nvSpPr>
          <p:spPr>
            <a:xfrm rot="1136767" flipH="1">
              <a:off x="-1571188" y="1323515"/>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5" name="Google Shape;4735;p29"/>
            <p:cNvSpPr/>
            <p:nvPr/>
          </p:nvSpPr>
          <p:spPr>
            <a:xfrm rot="1136767" flipH="1">
              <a:off x="-1498200" y="1302839"/>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6" name="Google Shape;4736;p29"/>
            <p:cNvSpPr/>
            <p:nvPr/>
          </p:nvSpPr>
          <p:spPr>
            <a:xfrm rot="1136767" flipH="1">
              <a:off x="-1474354" y="1439787"/>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7" name="Google Shape;4737;p29"/>
            <p:cNvSpPr/>
            <p:nvPr/>
          </p:nvSpPr>
          <p:spPr>
            <a:xfrm rot="1136767" flipH="1">
              <a:off x="-1496956" y="1433145"/>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8" name="Google Shape;4738;p29"/>
            <p:cNvSpPr/>
            <p:nvPr/>
          </p:nvSpPr>
          <p:spPr>
            <a:xfrm rot="1136767" flipH="1">
              <a:off x="-1490714" y="1410793"/>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39" name="Google Shape;4739;p29"/>
            <p:cNvSpPr/>
            <p:nvPr/>
          </p:nvSpPr>
          <p:spPr>
            <a:xfrm rot="1136767" flipH="1">
              <a:off x="-1520944" y="1427604"/>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0" name="Google Shape;4740;p29"/>
            <p:cNvSpPr/>
            <p:nvPr/>
          </p:nvSpPr>
          <p:spPr>
            <a:xfrm rot="1136767" flipH="1">
              <a:off x="-1518274" y="1403682"/>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1" name="Google Shape;4741;p29"/>
            <p:cNvSpPr/>
            <p:nvPr/>
          </p:nvSpPr>
          <p:spPr>
            <a:xfrm rot="1136767" flipH="1">
              <a:off x="-1502621" y="1378594"/>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2" name="Google Shape;4742;p29"/>
            <p:cNvSpPr/>
            <p:nvPr/>
          </p:nvSpPr>
          <p:spPr>
            <a:xfrm rot="1136767" flipH="1">
              <a:off x="-1507799" y="1354081"/>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3" name="Google Shape;4743;p29"/>
            <p:cNvSpPr/>
            <p:nvPr/>
          </p:nvSpPr>
          <p:spPr>
            <a:xfrm rot="1136767" flipH="1">
              <a:off x="-1532466" y="1384335"/>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4" name="Google Shape;4744;p29"/>
            <p:cNvSpPr/>
            <p:nvPr/>
          </p:nvSpPr>
          <p:spPr>
            <a:xfrm rot="1136767" flipH="1">
              <a:off x="-1545231" y="1417521"/>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5" name="Google Shape;4745;p29"/>
            <p:cNvSpPr/>
            <p:nvPr/>
          </p:nvSpPr>
          <p:spPr>
            <a:xfrm rot="1136767" flipH="1">
              <a:off x="-1521020" y="1450261"/>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6" name="Google Shape;4746;p29"/>
            <p:cNvSpPr/>
            <p:nvPr/>
          </p:nvSpPr>
          <p:spPr>
            <a:xfrm rot="957825">
              <a:off x="-2896803" y="515861"/>
              <a:ext cx="549021" cy="334331"/>
            </a:xfrm>
            <a:custGeom>
              <a:avLst/>
              <a:gdLst/>
              <a:ahLst/>
              <a:cxnLst/>
              <a:rect l="l" t="t" r="r" b="b"/>
              <a:pathLst>
                <a:path w="23284" h="14179" extrusionOk="0">
                  <a:moveTo>
                    <a:pt x="6420" y="1"/>
                  </a:moveTo>
                  <a:cubicBezTo>
                    <a:pt x="5898" y="1"/>
                    <a:pt x="5359" y="77"/>
                    <a:pt x="4812" y="265"/>
                  </a:cubicBezTo>
                  <a:cubicBezTo>
                    <a:pt x="1980" y="1317"/>
                    <a:pt x="0" y="4651"/>
                    <a:pt x="1779" y="6430"/>
                  </a:cubicBezTo>
                  <a:cubicBezTo>
                    <a:pt x="3559" y="8110"/>
                    <a:pt x="8045" y="7583"/>
                    <a:pt x="9925" y="8836"/>
                  </a:cubicBezTo>
                  <a:cubicBezTo>
                    <a:pt x="11718" y="10127"/>
                    <a:pt x="12553" y="14179"/>
                    <a:pt x="15172" y="14179"/>
                  </a:cubicBezTo>
                  <a:cubicBezTo>
                    <a:pt x="15299" y="14179"/>
                    <a:pt x="15429" y="14169"/>
                    <a:pt x="15564" y="14150"/>
                  </a:cubicBezTo>
                  <a:cubicBezTo>
                    <a:pt x="18597" y="13648"/>
                    <a:pt x="18697" y="11242"/>
                    <a:pt x="20476" y="10816"/>
                  </a:cubicBezTo>
                  <a:cubicBezTo>
                    <a:pt x="22231" y="10290"/>
                    <a:pt x="22757" y="10716"/>
                    <a:pt x="22983" y="10190"/>
                  </a:cubicBezTo>
                  <a:cubicBezTo>
                    <a:pt x="23283" y="9262"/>
                    <a:pt x="17544" y="2044"/>
                    <a:pt x="15238" y="1744"/>
                  </a:cubicBezTo>
                  <a:cubicBezTo>
                    <a:pt x="14596" y="1624"/>
                    <a:pt x="14100" y="1587"/>
                    <a:pt x="13692" y="1587"/>
                  </a:cubicBezTo>
                  <a:cubicBezTo>
                    <a:pt x="13060" y="1587"/>
                    <a:pt x="12637" y="1675"/>
                    <a:pt x="12201" y="1675"/>
                  </a:cubicBezTo>
                  <a:cubicBezTo>
                    <a:pt x="11919" y="1675"/>
                    <a:pt x="11631" y="1638"/>
                    <a:pt x="11278" y="1518"/>
                  </a:cubicBezTo>
                  <a:cubicBezTo>
                    <a:pt x="10278" y="1198"/>
                    <a:pt x="8481" y="1"/>
                    <a:pt x="6420" y="1"/>
                  </a:cubicBezTo>
                  <a:close/>
                </a:path>
              </a:pathLst>
            </a:custGeom>
            <a:solidFill>
              <a:srgbClr val="86BC9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7" name="Google Shape;4747;p29"/>
            <p:cNvSpPr/>
            <p:nvPr/>
          </p:nvSpPr>
          <p:spPr>
            <a:xfrm rot="957825">
              <a:off x="-2847095" y="598532"/>
              <a:ext cx="520065" cy="191228"/>
            </a:xfrm>
            <a:custGeom>
              <a:avLst/>
              <a:gdLst/>
              <a:ahLst/>
              <a:cxnLst/>
              <a:rect l="l" t="t" r="r" b="b"/>
              <a:pathLst>
                <a:path w="22056" h="8110" extrusionOk="0">
                  <a:moveTo>
                    <a:pt x="1013" y="0"/>
                  </a:moveTo>
                  <a:cubicBezTo>
                    <a:pt x="752" y="0"/>
                    <a:pt x="490" y="7"/>
                    <a:pt x="226" y="20"/>
                  </a:cubicBezTo>
                  <a:cubicBezTo>
                    <a:pt x="126" y="20"/>
                    <a:pt x="0" y="120"/>
                    <a:pt x="0" y="220"/>
                  </a:cubicBezTo>
                  <a:cubicBezTo>
                    <a:pt x="0" y="321"/>
                    <a:pt x="0" y="421"/>
                    <a:pt x="226" y="421"/>
                  </a:cubicBezTo>
                  <a:cubicBezTo>
                    <a:pt x="1153" y="421"/>
                    <a:pt x="2106" y="546"/>
                    <a:pt x="3033" y="747"/>
                  </a:cubicBezTo>
                  <a:lnTo>
                    <a:pt x="3760" y="847"/>
                  </a:lnTo>
                  <a:lnTo>
                    <a:pt x="4512" y="947"/>
                  </a:lnTo>
                  <a:cubicBezTo>
                    <a:pt x="4913" y="1048"/>
                    <a:pt x="5439" y="1173"/>
                    <a:pt x="5865" y="1273"/>
                  </a:cubicBezTo>
                  <a:cubicBezTo>
                    <a:pt x="7745" y="1674"/>
                    <a:pt x="9524" y="2301"/>
                    <a:pt x="11404" y="2927"/>
                  </a:cubicBezTo>
                  <a:cubicBezTo>
                    <a:pt x="13158" y="3679"/>
                    <a:pt x="14938" y="4406"/>
                    <a:pt x="16617" y="5333"/>
                  </a:cubicBezTo>
                  <a:cubicBezTo>
                    <a:pt x="17043" y="5434"/>
                    <a:pt x="17544" y="5759"/>
                    <a:pt x="17971" y="5960"/>
                  </a:cubicBezTo>
                  <a:lnTo>
                    <a:pt x="19224" y="6586"/>
                  </a:lnTo>
                  <a:cubicBezTo>
                    <a:pt x="20051" y="7113"/>
                    <a:pt x="20903" y="7639"/>
                    <a:pt x="21730" y="8065"/>
                  </a:cubicBezTo>
                  <a:cubicBezTo>
                    <a:pt x="21763" y="8099"/>
                    <a:pt x="21797" y="8110"/>
                    <a:pt x="21826" y="8110"/>
                  </a:cubicBezTo>
                  <a:cubicBezTo>
                    <a:pt x="21886" y="8110"/>
                    <a:pt x="21930" y="8065"/>
                    <a:pt x="21930" y="8065"/>
                  </a:cubicBezTo>
                  <a:cubicBezTo>
                    <a:pt x="22056" y="7940"/>
                    <a:pt x="22056" y="7840"/>
                    <a:pt x="21930" y="7739"/>
                  </a:cubicBezTo>
                  <a:cubicBezTo>
                    <a:pt x="21103" y="7213"/>
                    <a:pt x="20377" y="6586"/>
                    <a:pt x="19549" y="6060"/>
                  </a:cubicBezTo>
                  <a:lnTo>
                    <a:pt x="18296" y="5333"/>
                  </a:lnTo>
                  <a:cubicBezTo>
                    <a:pt x="17870" y="5133"/>
                    <a:pt x="17444" y="4807"/>
                    <a:pt x="16918" y="4606"/>
                  </a:cubicBezTo>
                  <a:lnTo>
                    <a:pt x="15665" y="3980"/>
                  </a:lnTo>
                  <a:cubicBezTo>
                    <a:pt x="15264" y="3779"/>
                    <a:pt x="14838" y="3554"/>
                    <a:pt x="14311" y="3353"/>
                  </a:cubicBezTo>
                  <a:cubicBezTo>
                    <a:pt x="13484" y="2927"/>
                    <a:pt x="12532" y="2526"/>
                    <a:pt x="11605" y="2200"/>
                  </a:cubicBezTo>
                  <a:cubicBezTo>
                    <a:pt x="9825" y="1574"/>
                    <a:pt x="7945" y="947"/>
                    <a:pt x="6066" y="546"/>
                  </a:cubicBezTo>
                  <a:cubicBezTo>
                    <a:pt x="4350" y="264"/>
                    <a:pt x="2709" y="0"/>
                    <a:pt x="1013" y="0"/>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8" name="Google Shape;4748;p29"/>
            <p:cNvSpPr/>
            <p:nvPr/>
          </p:nvSpPr>
          <p:spPr>
            <a:xfrm rot="957825">
              <a:off x="-2762874" y="513966"/>
              <a:ext cx="108158" cy="109172"/>
            </a:xfrm>
            <a:custGeom>
              <a:avLst/>
              <a:gdLst/>
              <a:ahLst/>
              <a:cxnLst/>
              <a:rect l="l" t="t" r="r" b="b"/>
              <a:pathLst>
                <a:path w="4587" h="4630" extrusionOk="0">
                  <a:moveTo>
                    <a:pt x="2507" y="1"/>
                  </a:moveTo>
                  <a:cubicBezTo>
                    <a:pt x="2406" y="101"/>
                    <a:pt x="2406" y="201"/>
                    <a:pt x="2406" y="302"/>
                  </a:cubicBezTo>
                  <a:cubicBezTo>
                    <a:pt x="2507" y="828"/>
                    <a:pt x="2607" y="1354"/>
                    <a:pt x="2832" y="1881"/>
                  </a:cubicBezTo>
                  <a:cubicBezTo>
                    <a:pt x="3003" y="2165"/>
                    <a:pt x="3181" y="2457"/>
                    <a:pt x="3377" y="2735"/>
                  </a:cubicBezTo>
                  <a:lnTo>
                    <a:pt x="3377" y="2735"/>
                  </a:lnTo>
                  <a:cubicBezTo>
                    <a:pt x="2881" y="2848"/>
                    <a:pt x="2407" y="3012"/>
                    <a:pt x="1980" y="3234"/>
                  </a:cubicBezTo>
                  <a:cubicBezTo>
                    <a:pt x="1679" y="3334"/>
                    <a:pt x="1354" y="3435"/>
                    <a:pt x="1053" y="3635"/>
                  </a:cubicBezTo>
                  <a:cubicBezTo>
                    <a:pt x="727" y="3861"/>
                    <a:pt x="426" y="4061"/>
                    <a:pt x="101" y="4262"/>
                  </a:cubicBezTo>
                  <a:cubicBezTo>
                    <a:pt x="101" y="4387"/>
                    <a:pt x="0" y="4487"/>
                    <a:pt x="101" y="4487"/>
                  </a:cubicBezTo>
                  <a:cubicBezTo>
                    <a:pt x="101" y="4558"/>
                    <a:pt x="151" y="4629"/>
                    <a:pt x="224" y="4629"/>
                  </a:cubicBezTo>
                  <a:cubicBezTo>
                    <a:pt x="255" y="4629"/>
                    <a:pt x="289" y="4617"/>
                    <a:pt x="326" y="4587"/>
                  </a:cubicBezTo>
                  <a:cubicBezTo>
                    <a:pt x="627" y="4487"/>
                    <a:pt x="953" y="4387"/>
                    <a:pt x="1253" y="4262"/>
                  </a:cubicBezTo>
                  <a:cubicBezTo>
                    <a:pt x="1579" y="4161"/>
                    <a:pt x="1880" y="3961"/>
                    <a:pt x="2306" y="3861"/>
                  </a:cubicBezTo>
                  <a:cubicBezTo>
                    <a:pt x="2933" y="3635"/>
                    <a:pt x="3559" y="3535"/>
                    <a:pt x="4186" y="3435"/>
                  </a:cubicBezTo>
                  <a:cubicBezTo>
                    <a:pt x="4286" y="3435"/>
                    <a:pt x="4386" y="3334"/>
                    <a:pt x="4487" y="3234"/>
                  </a:cubicBezTo>
                  <a:cubicBezTo>
                    <a:pt x="4587" y="3134"/>
                    <a:pt x="4587" y="2808"/>
                    <a:pt x="4386" y="2708"/>
                  </a:cubicBezTo>
                  <a:cubicBezTo>
                    <a:pt x="4086" y="2382"/>
                    <a:pt x="3760" y="1981"/>
                    <a:pt x="3559" y="1555"/>
                  </a:cubicBezTo>
                  <a:cubicBezTo>
                    <a:pt x="3233" y="1129"/>
                    <a:pt x="3033" y="628"/>
                    <a:pt x="2832" y="101"/>
                  </a:cubicBezTo>
                  <a:cubicBezTo>
                    <a:pt x="2707" y="101"/>
                    <a:pt x="2607" y="1"/>
                    <a:pt x="2507"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49" name="Google Shape;4749;p29"/>
            <p:cNvSpPr/>
            <p:nvPr/>
          </p:nvSpPr>
          <p:spPr>
            <a:xfrm rot="957825">
              <a:off x="-2681338" y="572775"/>
              <a:ext cx="147772" cy="127517"/>
            </a:xfrm>
            <a:custGeom>
              <a:avLst/>
              <a:gdLst/>
              <a:ahLst/>
              <a:cxnLst/>
              <a:rect l="l" t="t" r="r" b="b"/>
              <a:pathLst>
                <a:path w="6267" h="5408" extrusionOk="0">
                  <a:moveTo>
                    <a:pt x="4254" y="1"/>
                  </a:moveTo>
                  <a:cubicBezTo>
                    <a:pt x="4223" y="1"/>
                    <a:pt x="4191" y="16"/>
                    <a:pt x="4161" y="53"/>
                  </a:cubicBezTo>
                  <a:cubicBezTo>
                    <a:pt x="4061" y="53"/>
                    <a:pt x="3960" y="153"/>
                    <a:pt x="3960" y="254"/>
                  </a:cubicBezTo>
                  <a:cubicBezTo>
                    <a:pt x="4210" y="1293"/>
                    <a:pt x="4614" y="2332"/>
                    <a:pt x="5103" y="3314"/>
                  </a:cubicBezTo>
                  <a:lnTo>
                    <a:pt x="5103" y="3314"/>
                  </a:lnTo>
                  <a:cubicBezTo>
                    <a:pt x="4340" y="3380"/>
                    <a:pt x="3551" y="3558"/>
                    <a:pt x="2808" y="3813"/>
                  </a:cubicBezTo>
                  <a:cubicBezTo>
                    <a:pt x="1880" y="4013"/>
                    <a:pt x="928" y="4539"/>
                    <a:pt x="201" y="5066"/>
                  </a:cubicBezTo>
                  <a:cubicBezTo>
                    <a:pt x="101" y="5166"/>
                    <a:pt x="1" y="5266"/>
                    <a:pt x="101" y="5266"/>
                  </a:cubicBezTo>
                  <a:cubicBezTo>
                    <a:pt x="101" y="5337"/>
                    <a:pt x="151" y="5408"/>
                    <a:pt x="216" y="5408"/>
                  </a:cubicBezTo>
                  <a:cubicBezTo>
                    <a:pt x="243" y="5408"/>
                    <a:pt x="272" y="5396"/>
                    <a:pt x="301" y="5366"/>
                  </a:cubicBezTo>
                  <a:cubicBezTo>
                    <a:pt x="1254" y="5066"/>
                    <a:pt x="2081" y="4740"/>
                    <a:pt x="3008" y="4539"/>
                  </a:cubicBezTo>
                  <a:cubicBezTo>
                    <a:pt x="3960" y="4314"/>
                    <a:pt x="4888" y="4113"/>
                    <a:pt x="5840" y="4113"/>
                  </a:cubicBezTo>
                  <a:cubicBezTo>
                    <a:pt x="5940" y="4013"/>
                    <a:pt x="5940" y="4013"/>
                    <a:pt x="6041" y="4013"/>
                  </a:cubicBezTo>
                  <a:cubicBezTo>
                    <a:pt x="6141" y="3913"/>
                    <a:pt x="6266" y="3687"/>
                    <a:pt x="6141" y="3487"/>
                  </a:cubicBezTo>
                  <a:cubicBezTo>
                    <a:pt x="5514" y="2334"/>
                    <a:pt x="4888" y="1306"/>
                    <a:pt x="4386" y="153"/>
                  </a:cubicBezTo>
                  <a:cubicBezTo>
                    <a:pt x="4386" y="83"/>
                    <a:pt x="4325" y="1"/>
                    <a:pt x="4254"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0" name="Google Shape;4750;p29"/>
            <p:cNvSpPr/>
            <p:nvPr/>
          </p:nvSpPr>
          <p:spPr>
            <a:xfrm rot="957825">
              <a:off x="-2550236" y="647865"/>
              <a:ext cx="127682" cy="149516"/>
            </a:xfrm>
            <a:custGeom>
              <a:avLst/>
              <a:gdLst/>
              <a:ahLst/>
              <a:cxnLst/>
              <a:rect l="l" t="t" r="r" b="b"/>
              <a:pathLst>
                <a:path w="5415" h="6341" extrusionOk="0">
                  <a:moveTo>
                    <a:pt x="1705" y="0"/>
                  </a:moveTo>
                  <a:cubicBezTo>
                    <a:pt x="1661" y="0"/>
                    <a:pt x="1604" y="25"/>
                    <a:pt x="1554" y="75"/>
                  </a:cubicBezTo>
                  <a:cubicBezTo>
                    <a:pt x="1454" y="176"/>
                    <a:pt x="1454" y="301"/>
                    <a:pt x="1554" y="401"/>
                  </a:cubicBezTo>
                  <a:cubicBezTo>
                    <a:pt x="1880" y="702"/>
                    <a:pt x="2181" y="1028"/>
                    <a:pt x="2406" y="1328"/>
                  </a:cubicBezTo>
                  <a:cubicBezTo>
                    <a:pt x="2707" y="1654"/>
                    <a:pt x="3033" y="2055"/>
                    <a:pt x="3234" y="2381"/>
                  </a:cubicBezTo>
                  <a:cubicBezTo>
                    <a:pt x="3600" y="2887"/>
                    <a:pt x="3905" y="3392"/>
                    <a:pt x="4201" y="3940"/>
                  </a:cubicBezTo>
                  <a:lnTo>
                    <a:pt x="4201" y="3940"/>
                  </a:lnTo>
                  <a:cubicBezTo>
                    <a:pt x="3988" y="3964"/>
                    <a:pt x="3732" y="4060"/>
                    <a:pt x="3534" y="4060"/>
                  </a:cubicBezTo>
                  <a:cubicBezTo>
                    <a:pt x="3133" y="4261"/>
                    <a:pt x="2707" y="4361"/>
                    <a:pt x="2281" y="4562"/>
                  </a:cubicBezTo>
                  <a:cubicBezTo>
                    <a:pt x="1880" y="4787"/>
                    <a:pt x="1554" y="4988"/>
                    <a:pt x="1153" y="5313"/>
                  </a:cubicBezTo>
                  <a:cubicBezTo>
                    <a:pt x="828" y="5514"/>
                    <a:pt x="401" y="5714"/>
                    <a:pt x="101" y="6040"/>
                  </a:cubicBezTo>
                  <a:cubicBezTo>
                    <a:pt x="0" y="6040"/>
                    <a:pt x="0" y="6140"/>
                    <a:pt x="0" y="6241"/>
                  </a:cubicBezTo>
                  <a:cubicBezTo>
                    <a:pt x="0" y="6341"/>
                    <a:pt x="101" y="6341"/>
                    <a:pt x="201" y="6341"/>
                  </a:cubicBezTo>
                  <a:cubicBezTo>
                    <a:pt x="627" y="6140"/>
                    <a:pt x="1028" y="5940"/>
                    <a:pt x="1454" y="5815"/>
                  </a:cubicBezTo>
                  <a:cubicBezTo>
                    <a:pt x="1880" y="5614"/>
                    <a:pt x="2181" y="5414"/>
                    <a:pt x="2607" y="5313"/>
                  </a:cubicBezTo>
                  <a:cubicBezTo>
                    <a:pt x="3033" y="5088"/>
                    <a:pt x="3434" y="4988"/>
                    <a:pt x="3760" y="4887"/>
                  </a:cubicBezTo>
                  <a:cubicBezTo>
                    <a:pt x="3960" y="4837"/>
                    <a:pt x="4142" y="4812"/>
                    <a:pt x="4299" y="4812"/>
                  </a:cubicBezTo>
                  <a:cubicBezTo>
                    <a:pt x="4455" y="4812"/>
                    <a:pt x="4587" y="4837"/>
                    <a:pt x="4687" y="4887"/>
                  </a:cubicBezTo>
                  <a:cubicBezTo>
                    <a:pt x="4754" y="4887"/>
                    <a:pt x="4877" y="4932"/>
                    <a:pt x="4981" y="4932"/>
                  </a:cubicBezTo>
                  <a:cubicBezTo>
                    <a:pt x="5033" y="4932"/>
                    <a:pt x="5080" y="4921"/>
                    <a:pt x="5113" y="4887"/>
                  </a:cubicBezTo>
                  <a:cubicBezTo>
                    <a:pt x="5314" y="4787"/>
                    <a:pt x="5414" y="4562"/>
                    <a:pt x="5314" y="4361"/>
                  </a:cubicBezTo>
                  <a:cubicBezTo>
                    <a:pt x="4913" y="3434"/>
                    <a:pt x="4386" y="2682"/>
                    <a:pt x="3860" y="1955"/>
                  </a:cubicBezTo>
                  <a:cubicBezTo>
                    <a:pt x="3534" y="1554"/>
                    <a:pt x="3234" y="1228"/>
                    <a:pt x="2908" y="927"/>
                  </a:cubicBezTo>
                  <a:cubicBezTo>
                    <a:pt x="2507" y="602"/>
                    <a:pt x="2181" y="301"/>
                    <a:pt x="1780" y="75"/>
                  </a:cubicBezTo>
                  <a:cubicBezTo>
                    <a:pt x="1780" y="25"/>
                    <a:pt x="1749" y="0"/>
                    <a:pt x="1705" y="0"/>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1" name="Google Shape;4751;p29"/>
            <p:cNvSpPr/>
            <p:nvPr/>
          </p:nvSpPr>
          <p:spPr>
            <a:xfrm rot="957825">
              <a:off x="-2969945" y="822706"/>
              <a:ext cx="384154" cy="514053"/>
            </a:xfrm>
            <a:custGeom>
              <a:avLst/>
              <a:gdLst/>
              <a:ahLst/>
              <a:cxnLst/>
              <a:rect l="l" t="t" r="r" b="b"/>
              <a:pathLst>
                <a:path w="16292" h="21801" extrusionOk="0">
                  <a:moveTo>
                    <a:pt x="7375" y="0"/>
                  </a:moveTo>
                  <a:cubicBezTo>
                    <a:pt x="6934" y="0"/>
                    <a:pt x="6455" y="90"/>
                    <a:pt x="5940" y="296"/>
                  </a:cubicBezTo>
                  <a:cubicBezTo>
                    <a:pt x="2908" y="1650"/>
                    <a:pt x="4787" y="8342"/>
                    <a:pt x="4286" y="8743"/>
                  </a:cubicBezTo>
                  <a:cubicBezTo>
                    <a:pt x="4235" y="8794"/>
                    <a:pt x="4173" y="8815"/>
                    <a:pt x="4102" y="8815"/>
                  </a:cubicBezTo>
                  <a:cubicBezTo>
                    <a:pt x="3796" y="8815"/>
                    <a:pt x="3313" y="8432"/>
                    <a:pt x="2725" y="8432"/>
                  </a:cubicBezTo>
                  <a:cubicBezTo>
                    <a:pt x="2311" y="8432"/>
                    <a:pt x="1846" y="8622"/>
                    <a:pt x="1354" y="9269"/>
                  </a:cubicBezTo>
                  <a:cubicBezTo>
                    <a:pt x="0" y="11048"/>
                    <a:pt x="928" y="14507"/>
                    <a:pt x="3860" y="18041"/>
                  </a:cubicBezTo>
                  <a:cubicBezTo>
                    <a:pt x="6893" y="21600"/>
                    <a:pt x="12006" y="21800"/>
                    <a:pt x="12006" y="21800"/>
                  </a:cubicBezTo>
                  <a:cubicBezTo>
                    <a:pt x="12006" y="20347"/>
                    <a:pt x="12833" y="18266"/>
                    <a:pt x="14412" y="15234"/>
                  </a:cubicBezTo>
                  <a:cubicBezTo>
                    <a:pt x="15239" y="13655"/>
                    <a:pt x="16291" y="10422"/>
                    <a:pt x="15239" y="8968"/>
                  </a:cubicBezTo>
                  <a:cubicBezTo>
                    <a:pt x="14888" y="8475"/>
                    <a:pt x="14492" y="8311"/>
                    <a:pt x="14102" y="8311"/>
                  </a:cubicBezTo>
                  <a:cubicBezTo>
                    <a:pt x="13320" y="8311"/>
                    <a:pt x="12557" y="8968"/>
                    <a:pt x="12206" y="8968"/>
                  </a:cubicBezTo>
                  <a:cubicBezTo>
                    <a:pt x="11680" y="8968"/>
                    <a:pt x="11680" y="5209"/>
                    <a:pt x="11279" y="3630"/>
                  </a:cubicBezTo>
                  <a:cubicBezTo>
                    <a:pt x="10923" y="2331"/>
                    <a:pt x="9622" y="0"/>
                    <a:pt x="7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2" name="Google Shape;4752;p29"/>
            <p:cNvSpPr/>
            <p:nvPr/>
          </p:nvSpPr>
          <p:spPr>
            <a:xfrm rot="957825">
              <a:off x="-2838264" y="1072984"/>
              <a:ext cx="251190" cy="453760"/>
            </a:xfrm>
            <a:custGeom>
              <a:avLst/>
              <a:gdLst/>
              <a:ahLst/>
              <a:cxnLst/>
              <a:rect l="l" t="t" r="r" b="b"/>
              <a:pathLst>
                <a:path w="10653" h="19244" extrusionOk="0">
                  <a:moveTo>
                    <a:pt x="201" y="1"/>
                  </a:moveTo>
                  <a:cubicBezTo>
                    <a:pt x="101" y="1"/>
                    <a:pt x="1" y="101"/>
                    <a:pt x="1" y="201"/>
                  </a:cubicBezTo>
                  <a:cubicBezTo>
                    <a:pt x="101" y="2081"/>
                    <a:pt x="402" y="3860"/>
                    <a:pt x="828" y="5740"/>
                  </a:cubicBezTo>
                  <a:cubicBezTo>
                    <a:pt x="1354" y="7519"/>
                    <a:pt x="1981" y="9274"/>
                    <a:pt x="2808" y="10953"/>
                  </a:cubicBezTo>
                  <a:cubicBezTo>
                    <a:pt x="3234" y="11780"/>
                    <a:pt x="3760" y="12632"/>
                    <a:pt x="4261" y="13459"/>
                  </a:cubicBezTo>
                  <a:cubicBezTo>
                    <a:pt x="4687" y="14186"/>
                    <a:pt x="5314" y="14913"/>
                    <a:pt x="5941" y="15665"/>
                  </a:cubicBezTo>
                  <a:cubicBezTo>
                    <a:pt x="6567" y="16392"/>
                    <a:pt x="7194" y="17018"/>
                    <a:pt x="7920" y="17645"/>
                  </a:cubicBezTo>
                  <a:cubicBezTo>
                    <a:pt x="8647" y="18271"/>
                    <a:pt x="9499" y="18798"/>
                    <a:pt x="10327" y="19199"/>
                  </a:cubicBezTo>
                  <a:cubicBezTo>
                    <a:pt x="10327" y="19232"/>
                    <a:pt x="10338" y="19243"/>
                    <a:pt x="10356" y="19243"/>
                  </a:cubicBezTo>
                  <a:cubicBezTo>
                    <a:pt x="10393" y="19243"/>
                    <a:pt x="10460" y="19199"/>
                    <a:pt x="10527" y="19199"/>
                  </a:cubicBezTo>
                  <a:cubicBezTo>
                    <a:pt x="10652" y="19098"/>
                    <a:pt x="10527" y="18998"/>
                    <a:pt x="10527" y="18898"/>
                  </a:cubicBezTo>
                  <a:cubicBezTo>
                    <a:pt x="8973" y="17845"/>
                    <a:pt x="7620" y="16592"/>
                    <a:pt x="6467" y="15138"/>
                  </a:cubicBezTo>
                  <a:cubicBezTo>
                    <a:pt x="5314" y="13785"/>
                    <a:pt x="4387" y="12206"/>
                    <a:pt x="3534" y="10652"/>
                  </a:cubicBezTo>
                  <a:cubicBezTo>
                    <a:pt x="2707" y="8973"/>
                    <a:pt x="2081" y="7294"/>
                    <a:pt x="1555" y="5514"/>
                  </a:cubicBezTo>
                  <a:cubicBezTo>
                    <a:pt x="1254" y="4587"/>
                    <a:pt x="1028" y="3760"/>
                    <a:pt x="828" y="2808"/>
                  </a:cubicBezTo>
                  <a:cubicBezTo>
                    <a:pt x="627" y="1980"/>
                    <a:pt x="502" y="1028"/>
                    <a:pt x="402" y="201"/>
                  </a:cubicBezTo>
                  <a:lnTo>
                    <a:pt x="402" y="101"/>
                  </a:lnTo>
                  <a:cubicBezTo>
                    <a:pt x="301" y="1"/>
                    <a:pt x="301" y="1"/>
                    <a:pt x="201"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3" name="Google Shape;4753;p29"/>
            <p:cNvSpPr/>
            <p:nvPr/>
          </p:nvSpPr>
          <p:spPr>
            <a:xfrm rot="957825">
              <a:off x="-2275503" y="1287996"/>
              <a:ext cx="302853" cy="265079"/>
            </a:xfrm>
            <a:custGeom>
              <a:avLst/>
              <a:gdLst/>
              <a:ahLst/>
              <a:cxnLst/>
              <a:rect l="l" t="t" r="r" b="b"/>
              <a:pathLst>
                <a:path w="12844" h="11242" extrusionOk="0">
                  <a:moveTo>
                    <a:pt x="4732" y="1"/>
                  </a:moveTo>
                  <a:cubicBezTo>
                    <a:pt x="4305" y="1"/>
                    <a:pt x="3751" y="152"/>
                    <a:pt x="3033" y="550"/>
                  </a:cubicBezTo>
                  <a:cubicBezTo>
                    <a:pt x="1" y="2329"/>
                    <a:pt x="1379" y="10249"/>
                    <a:pt x="2106" y="10976"/>
                  </a:cubicBezTo>
                  <a:cubicBezTo>
                    <a:pt x="2250" y="11149"/>
                    <a:pt x="2690" y="11242"/>
                    <a:pt x="3310" y="11242"/>
                  </a:cubicBezTo>
                  <a:cubicBezTo>
                    <a:pt x="5392" y="11242"/>
                    <a:pt x="9498" y="10189"/>
                    <a:pt x="11179" y="7543"/>
                  </a:cubicBezTo>
                  <a:cubicBezTo>
                    <a:pt x="12843" y="4808"/>
                    <a:pt x="11484" y="584"/>
                    <a:pt x="8673" y="584"/>
                  </a:cubicBezTo>
                  <a:cubicBezTo>
                    <a:pt x="7929" y="584"/>
                    <a:pt x="7084" y="880"/>
                    <a:pt x="6166" y="1578"/>
                  </a:cubicBezTo>
                  <a:cubicBezTo>
                    <a:pt x="6166" y="1578"/>
                    <a:pt x="6108" y="1"/>
                    <a:pt x="4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4" name="Google Shape;4754;p29"/>
            <p:cNvSpPr/>
            <p:nvPr/>
          </p:nvSpPr>
          <p:spPr>
            <a:xfrm rot="957825">
              <a:off x="-2338504" y="1331752"/>
              <a:ext cx="238764" cy="252417"/>
            </a:xfrm>
            <a:custGeom>
              <a:avLst/>
              <a:gdLst/>
              <a:ahLst/>
              <a:cxnLst/>
              <a:rect l="l" t="t" r="r" b="b"/>
              <a:pathLst>
                <a:path w="10126" h="10705" extrusionOk="0">
                  <a:moveTo>
                    <a:pt x="9938" y="1"/>
                  </a:moveTo>
                  <a:cubicBezTo>
                    <a:pt x="9874" y="1"/>
                    <a:pt x="9825" y="83"/>
                    <a:pt x="9825" y="153"/>
                  </a:cubicBezTo>
                  <a:cubicBezTo>
                    <a:pt x="9599" y="680"/>
                    <a:pt x="9299" y="1306"/>
                    <a:pt x="9098" y="1807"/>
                  </a:cubicBezTo>
                  <a:cubicBezTo>
                    <a:pt x="8873" y="2033"/>
                    <a:pt x="8772" y="2334"/>
                    <a:pt x="8672" y="2660"/>
                  </a:cubicBezTo>
                  <a:lnTo>
                    <a:pt x="8146" y="3386"/>
                  </a:lnTo>
                  <a:cubicBezTo>
                    <a:pt x="7519" y="4439"/>
                    <a:pt x="6893" y="5366"/>
                    <a:pt x="6066" y="6193"/>
                  </a:cubicBezTo>
                  <a:cubicBezTo>
                    <a:pt x="5639" y="6720"/>
                    <a:pt x="5213" y="7046"/>
                    <a:pt x="4812" y="7447"/>
                  </a:cubicBezTo>
                  <a:cubicBezTo>
                    <a:pt x="4286" y="7873"/>
                    <a:pt x="3860" y="8299"/>
                    <a:pt x="3334" y="8599"/>
                  </a:cubicBezTo>
                  <a:cubicBezTo>
                    <a:pt x="2406" y="9326"/>
                    <a:pt x="1253" y="9752"/>
                    <a:pt x="101" y="10279"/>
                  </a:cubicBezTo>
                  <a:cubicBezTo>
                    <a:pt x="0" y="10279"/>
                    <a:pt x="0" y="10379"/>
                    <a:pt x="0" y="10479"/>
                  </a:cubicBezTo>
                  <a:cubicBezTo>
                    <a:pt x="101" y="10579"/>
                    <a:pt x="201" y="10705"/>
                    <a:pt x="326" y="10705"/>
                  </a:cubicBezTo>
                  <a:cubicBezTo>
                    <a:pt x="527" y="10579"/>
                    <a:pt x="827" y="10479"/>
                    <a:pt x="1153" y="10379"/>
                  </a:cubicBezTo>
                  <a:cubicBezTo>
                    <a:pt x="1454" y="10279"/>
                    <a:pt x="1780" y="10178"/>
                    <a:pt x="2081" y="10078"/>
                  </a:cubicBezTo>
                  <a:lnTo>
                    <a:pt x="2933" y="9652"/>
                  </a:lnTo>
                  <a:cubicBezTo>
                    <a:pt x="3233" y="9552"/>
                    <a:pt x="3459" y="9326"/>
                    <a:pt x="3760" y="9226"/>
                  </a:cubicBezTo>
                  <a:cubicBezTo>
                    <a:pt x="4286" y="8925"/>
                    <a:pt x="4812" y="8499"/>
                    <a:pt x="5339" y="8073"/>
                  </a:cubicBezTo>
                  <a:cubicBezTo>
                    <a:pt x="5740" y="7672"/>
                    <a:pt x="6266" y="7246"/>
                    <a:pt x="6692" y="6820"/>
                  </a:cubicBezTo>
                  <a:cubicBezTo>
                    <a:pt x="7519" y="5893"/>
                    <a:pt x="8246" y="4840"/>
                    <a:pt x="8873" y="3687"/>
                  </a:cubicBezTo>
                  <a:cubicBezTo>
                    <a:pt x="9399" y="2660"/>
                    <a:pt x="9925" y="1507"/>
                    <a:pt x="10126" y="254"/>
                  </a:cubicBezTo>
                  <a:cubicBezTo>
                    <a:pt x="10126" y="153"/>
                    <a:pt x="10126" y="53"/>
                    <a:pt x="10025" y="53"/>
                  </a:cubicBezTo>
                  <a:cubicBezTo>
                    <a:pt x="9995" y="16"/>
                    <a:pt x="9965" y="1"/>
                    <a:pt x="9938" y="1"/>
                  </a:cubicBezTo>
                  <a:close/>
                </a:path>
              </a:pathLst>
            </a:custGeom>
            <a:solidFill>
              <a:srgbClr val="49271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75327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755"/>
        <p:cNvGrpSpPr/>
        <p:nvPr/>
      </p:nvGrpSpPr>
      <p:grpSpPr>
        <a:xfrm>
          <a:off x="0" y="0"/>
          <a:ext cx="0" cy="0"/>
          <a:chOff x="0" y="0"/>
          <a:chExt cx="0" cy="0"/>
        </a:xfrm>
      </p:grpSpPr>
      <p:grpSp>
        <p:nvGrpSpPr>
          <p:cNvPr id="4756" name="Google Shape;4756;p30"/>
          <p:cNvGrpSpPr/>
          <p:nvPr/>
        </p:nvGrpSpPr>
        <p:grpSpPr>
          <a:xfrm>
            <a:off x="410549" y="861766"/>
            <a:ext cx="11119847" cy="5682841"/>
            <a:chOff x="307951" y="646175"/>
            <a:chExt cx="8340971" cy="4261144"/>
          </a:xfrm>
        </p:grpSpPr>
        <p:sp>
          <p:nvSpPr>
            <p:cNvPr id="4757" name="Google Shape;4757;p30"/>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8" name="Google Shape;4758;p30"/>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59" name="Google Shape;4759;p30"/>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0" name="Google Shape;4760;p30"/>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1" name="Google Shape;4761;p30"/>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2" name="Google Shape;4762;p30"/>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3" name="Google Shape;4763;p30"/>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4" name="Google Shape;4764;p30"/>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5" name="Google Shape;4765;p30"/>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6" name="Google Shape;4766;p30"/>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7" name="Google Shape;4767;p30"/>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8" name="Google Shape;4768;p30"/>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69" name="Google Shape;4769;p30"/>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0" name="Google Shape;4770;p30"/>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1" name="Google Shape;4771;p30"/>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2" name="Google Shape;4772;p30"/>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3" name="Google Shape;4773;p30"/>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4" name="Google Shape;4774;p30"/>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5" name="Google Shape;4775;p30"/>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6" name="Google Shape;4776;p30"/>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7" name="Google Shape;4777;p30"/>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8" name="Google Shape;4778;p30"/>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79" name="Google Shape;4779;p30"/>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0" name="Google Shape;4780;p30"/>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1" name="Google Shape;4781;p30"/>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2" name="Google Shape;4782;p30"/>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3" name="Google Shape;4783;p30"/>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4" name="Google Shape;4784;p30"/>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5" name="Google Shape;4785;p30"/>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6" name="Google Shape;4786;p30"/>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7" name="Google Shape;4787;p30"/>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8" name="Google Shape;4788;p30"/>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89" name="Google Shape;4789;p30"/>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0" name="Google Shape;4790;p30"/>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1" name="Google Shape;4791;p30"/>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2" name="Google Shape;4792;p30"/>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3" name="Google Shape;4793;p30"/>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4" name="Google Shape;4794;p30"/>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5" name="Google Shape;4795;p30"/>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6" name="Google Shape;4796;p30"/>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7" name="Google Shape;4797;p30"/>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8" name="Google Shape;4798;p30"/>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799" name="Google Shape;4799;p30"/>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0" name="Google Shape;4800;p30"/>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1" name="Google Shape;4801;p30"/>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2" name="Google Shape;4802;p30"/>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3" name="Google Shape;4803;p30"/>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4" name="Google Shape;4804;p30"/>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5" name="Google Shape;4805;p30"/>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6" name="Google Shape;4806;p30"/>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7" name="Google Shape;4807;p30"/>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8" name="Google Shape;4808;p30"/>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09" name="Google Shape;4809;p30"/>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0" name="Google Shape;4810;p30"/>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1" name="Google Shape;4811;p30"/>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2" name="Google Shape;4812;p30"/>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3" name="Google Shape;4813;p30"/>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4" name="Google Shape;4814;p30"/>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5" name="Google Shape;4815;p30"/>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6" name="Google Shape;4816;p30"/>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7" name="Google Shape;4817;p30"/>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8" name="Google Shape;4818;p30"/>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19" name="Google Shape;4819;p30"/>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0" name="Google Shape;4820;p30"/>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1" name="Google Shape;4821;p30"/>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2" name="Google Shape;4822;p30"/>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3" name="Google Shape;4823;p30"/>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4" name="Google Shape;4824;p30"/>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5" name="Google Shape;4825;p30"/>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6" name="Google Shape;4826;p30"/>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7" name="Google Shape;4827;p30"/>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8" name="Google Shape;4828;p30"/>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29" name="Google Shape;4829;p30"/>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0" name="Google Shape;4830;p30"/>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1" name="Google Shape;4831;p30"/>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2" name="Google Shape;4832;p30"/>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3" name="Google Shape;4833;p30"/>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4" name="Google Shape;4834;p30"/>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5" name="Google Shape;4835;p30"/>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6" name="Google Shape;4836;p30"/>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7" name="Google Shape;4837;p30"/>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8" name="Google Shape;4838;p30"/>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39" name="Google Shape;4839;p30"/>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0" name="Google Shape;4840;p30"/>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1" name="Google Shape;4841;p30"/>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2" name="Google Shape;4842;p30"/>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3" name="Google Shape;4843;p30"/>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4" name="Google Shape;4844;p30"/>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5" name="Google Shape;4845;p30"/>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6" name="Google Shape;4846;p30"/>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7" name="Google Shape;4847;p30"/>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8" name="Google Shape;4848;p30"/>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49" name="Google Shape;4849;p30"/>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0" name="Google Shape;4850;p30"/>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1" name="Google Shape;4851;p30"/>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2" name="Google Shape;4852;p30"/>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3" name="Google Shape;4853;p30"/>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4" name="Google Shape;4854;p30"/>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5" name="Google Shape;4855;p30"/>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6" name="Google Shape;4856;p30"/>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7" name="Google Shape;4857;p30"/>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8" name="Google Shape;4858;p30"/>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59" name="Google Shape;4859;p30"/>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0" name="Google Shape;4860;p30"/>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1" name="Google Shape;4861;p30"/>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2" name="Google Shape;4862;p30"/>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3" name="Google Shape;4863;p30"/>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4" name="Google Shape;4864;p30"/>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5" name="Google Shape;4865;p30"/>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6" name="Google Shape;4866;p30"/>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7" name="Google Shape;4867;p30"/>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8" name="Google Shape;4868;p30"/>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69" name="Google Shape;4869;p30"/>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0" name="Google Shape;4870;p30"/>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1" name="Google Shape;4871;p30"/>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2" name="Google Shape;4872;p30"/>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3" name="Google Shape;4873;p30"/>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4" name="Google Shape;4874;p30"/>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5" name="Google Shape;4875;p30"/>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6" name="Google Shape;4876;p30"/>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7" name="Google Shape;4877;p30"/>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8" name="Google Shape;4878;p30"/>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79" name="Google Shape;4879;p30"/>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0" name="Google Shape;4880;p30"/>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1" name="Google Shape;4881;p30"/>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2" name="Google Shape;4882;p30"/>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3" name="Google Shape;4883;p30"/>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4" name="Google Shape;4884;p30"/>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5" name="Google Shape;4885;p30"/>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6" name="Google Shape;4886;p30"/>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7" name="Google Shape;4887;p30"/>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8" name="Google Shape;4888;p30"/>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89" name="Google Shape;4889;p30"/>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0" name="Google Shape;4890;p30"/>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1" name="Google Shape;4891;p30"/>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2" name="Google Shape;4892;p30"/>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3" name="Google Shape;4893;p30"/>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4" name="Google Shape;4894;p30"/>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5" name="Google Shape;4895;p30"/>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6" name="Google Shape;4896;p30"/>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7" name="Google Shape;4897;p30"/>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8" name="Google Shape;4898;p30"/>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899" name="Google Shape;4899;p30"/>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0" name="Google Shape;4900;p30"/>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1" name="Google Shape;4901;p30"/>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2" name="Google Shape;4902;p30"/>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3" name="Google Shape;4903;p30"/>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4" name="Google Shape;4904;p30"/>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5" name="Google Shape;4905;p30"/>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6" name="Google Shape;4906;p30"/>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7" name="Google Shape;4907;p30"/>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8" name="Google Shape;4908;p30"/>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09" name="Google Shape;4909;p30"/>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0" name="Google Shape;4910;p30"/>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1" name="Google Shape;4911;p30"/>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2" name="Google Shape;4912;p30"/>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3" name="Google Shape;4913;p30"/>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4" name="Google Shape;4914;p30"/>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5" name="Google Shape;4915;p30"/>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16" name="Google Shape;4916;p30"/>
          <p:cNvGrpSpPr/>
          <p:nvPr/>
        </p:nvGrpSpPr>
        <p:grpSpPr>
          <a:xfrm>
            <a:off x="1142677" y="955184"/>
            <a:ext cx="2878964" cy="5398942"/>
            <a:chOff x="933319" y="716222"/>
            <a:chExt cx="2159504" cy="4048269"/>
          </a:xfrm>
        </p:grpSpPr>
        <p:sp>
          <p:nvSpPr>
            <p:cNvPr id="4917" name="Google Shape;4917;p30"/>
            <p:cNvSpPr/>
            <p:nvPr/>
          </p:nvSpPr>
          <p:spPr>
            <a:xfrm>
              <a:off x="1022537" y="751722"/>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8" name="Google Shape;4918;p30"/>
            <p:cNvSpPr/>
            <p:nvPr/>
          </p:nvSpPr>
          <p:spPr>
            <a:xfrm>
              <a:off x="1072730" y="813519"/>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19" name="Google Shape;4919;p30"/>
            <p:cNvSpPr/>
            <p:nvPr/>
          </p:nvSpPr>
          <p:spPr>
            <a:xfrm>
              <a:off x="1125231" y="760363"/>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0" name="Google Shape;4920;p30"/>
            <p:cNvSpPr/>
            <p:nvPr/>
          </p:nvSpPr>
          <p:spPr>
            <a:xfrm>
              <a:off x="1193080" y="780983"/>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1" name="Google Shape;4921;p30"/>
            <p:cNvSpPr/>
            <p:nvPr/>
          </p:nvSpPr>
          <p:spPr>
            <a:xfrm>
              <a:off x="1128943" y="864928"/>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2" name="Google Shape;4922;p30"/>
            <p:cNvSpPr/>
            <p:nvPr/>
          </p:nvSpPr>
          <p:spPr>
            <a:xfrm>
              <a:off x="1018825" y="848208"/>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3" name="Google Shape;4923;p30"/>
            <p:cNvSpPr/>
            <p:nvPr/>
          </p:nvSpPr>
          <p:spPr>
            <a:xfrm>
              <a:off x="1646187" y="751722"/>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4" name="Google Shape;4924;p30"/>
            <p:cNvSpPr/>
            <p:nvPr/>
          </p:nvSpPr>
          <p:spPr>
            <a:xfrm>
              <a:off x="1696380" y="813519"/>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5" name="Google Shape;4925;p30"/>
            <p:cNvSpPr/>
            <p:nvPr/>
          </p:nvSpPr>
          <p:spPr>
            <a:xfrm>
              <a:off x="1748445" y="760363"/>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6" name="Google Shape;4926;p30"/>
            <p:cNvSpPr/>
            <p:nvPr/>
          </p:nvSpPr>
          <p:spPr>
            <a:xfrm>
              <a:off x="1816294" y="780983"/>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7" name="Google Shape;4927;p30"/>
            <p:cNvSpPr/>
            <p:nvPr/>
          </p:nvSpPr>
          <p:spPr>
            <a:xfrm>
              <a:off x="1752625" y="864928"/>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8" name="Google Shape;4928;p30"/>
            <p:cNvSpPr/>
            <p:nvPr/>
          </p:nvSpPr>
          <p:spPr>
            <a:xfrm>
              <a:off x="1642007" y="848208"/>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29" name="Google Shape;4929;p30"/>
            <p:cNvSpPr/>
            <p:nvPr/>
          </p:nvSpPr>
          <p:spPr>
            <a:xfrm>
              <a:off x="1097811" y="768099"/>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0" name="Google Shape;4930;p30"/>
            <p:cNvSpPr/>
            <p:nvPr/>
          </p:nvSpPr>
          <p:spPr>
            <a:xfrm>
              <a:off x="1181476" y="757119"/>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1" name="Google Shape;4931;p30"/>
            <p:cNvSpPr/>
            <p:nvPr/>
          </p:nvSpPr>
          <p:spPr>
            <a:xfrm>
              <a:off x="1399903" y="924168"/>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2" name="Google Shape;4932;p30"/>
            <p:cNvSpPr/>
            <p:nvPr/>
          </p:nvSpPr>
          <p:spPr>
            <a:xfrm>
              <a:off x="1268385" y="1167894"/>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3" name="Google Shape;4933;p30"/>
            <p:cNvSpPr/>
            <p:nvPr/>
          </p:nvSpPr>
          <p:spPr>
            <a:xfrm>
              <a:off x="1293466" y="1267874"/>
              <a:ext cx="106469" cy="118042"/>
            </a:xfrm>
            <a:custGeom>
              <a:avLst/>
              <a:gdLst/>
              <a:ahLst/>
              <a:cxnLst/>
              <a:rect l="l" t="t" r="r" b="b"/>
              <a:pathLst>
                <a:path w="3413" h="3784" extrusionOk="0">
                  <a:moveTo>
                    <a:pt x="939" y="2667"/>
                  </a:moveTo>
                  <a:lnTo>
                    <a:pt x="939" y="2667"/>
                  </a:lnTo>
                  <a:cubicBezTo>
                    <a:pt x="999" y="2726"/>
                    <a:pt x="999" y="2726"/>
                    <a:pt x="999" y="2801"/>
                  </a:cubicBezTo>
                  <a:cubicBezTo>
                    <a:pt x="999" y="2726"/>
                    <a:pt x="939" y="2726"/>
                    <a:pt x="939" y="2667"/>
                  </a:cubicBezTo>
                  <a:close/>
                  <a:moveTo>
                    <a:pt x="2369" y="0"/>
                  </a:moveTo>
                  <a:cubicBezTo>
                    <a:pt x="2235" y="0"/>
                    <a:pt x="2176" y="60"/>
                    <a:pt x="2116" y="119"/>
                  </a:cubicBezTo>
                  <a:lnTo>
                    <a:pt x="2116" y="313"/>
                  </a:lnTo>
                  <a:cubicBezTo>
                    <a:pt x="2057" y="372"/>
                    <a:pt x="2057" y="492"/>
                    <a:pt x="1997" y="685"/>
                  </a:cubicBezTo>
                  <a:cubicBezTo>
                    <a:pt x="1997" y="864"/>
                    <a:pt x="1923" y="1058"/>
                    <a:pt x="1863" y="1237"/>
                  </a:cubicBezTo>
                  <a:cubicBezTo>
                    <a:pt x="1863" y="1371"/>
                    <a:pt x="1803" y="1430"/>
                    <a:pt x="1803" y="1549"/>
                  </a:cubicBezTo>
                  <a:cubicBezTo>
                    <a:pt x="1803" y="1683"/>
                    <a:pt x="1744" y="1743"/>
                    <a:pt x="1744" y="1862"/>
                  </a:cubicBezTo>
                  <a:cubicBezTo>
                    <a:pt x="1744" y="1981"/>
                    <a:pt x="1684" y="2115"/>
                    <a:pt x="1684" y="2175"/>
                  </a:cubicBezTo>
                  <a:cubicBezTo>
                    <a:pt x="1625" y="2294"/>
                    <a:pt x="1625" y="2428"/>
                    <a:pt x="1625" y="2488"/>
                  </a:cubicBezTo>
                  <a:cubicBezTo>
                    <a:pt x="1550" y="2547"/>
                    <a:pt x="1550" y="2607"/>
                    <a:pt x="1550" y="2667"/>
                  </a:cubicBezTo>
                  <a:lnTo>
                    <a:pt x="1550" y="2547"/>
                  </a:lnTo>
                  <a:cubicBezTo>
                    <a:pt x="1490" y="2428"/>
                    <a:pt x="1490" y="2235"/>
                    <a:pt x="1490" y="2056"/>
                  </a:cubicBezTo>
                  <a:lnTo>
                    <a:pt x="1490" y="1549"/>
                  </a:lnTo>
                  <a:cubicBezTo>
                    <a:pt x="1431" y="1371"/>
                    <a:pt x="1431" y="1177"/>
                    <a:pt x="1431" y="1058"/>
                  </a:cubicBezTo>
                  <a:cubicBezTo>
                    <a:pt x="1431" y="804"/>
                    <a:pt x="1371" y="626"/>
                    <a:pt x="1371" y="626"/>
                  </a:cubicBezTo>
                  <a:cubicBezTo>
                    <a:pt x="1371" y="566"/>
                    <a:pt x="1312" y="492"/>
                    <a:pt x="1312" y="492"/>
                  </a:cubicBezTo>
                  <a:cubicBezTo>
                    <a:pt x="1273" y="475"/>
                    <a:pt x="1241" y="467"/>
                    <a:pt x="1213" y="467"/>
                  </a:cubicBezTo>
                  <a:cubicBezTo>
                    <a:pt x="1144" y="467"/>
                    <a:pt x="1101" y="513"/>
                    <a:pt x="1058" y="566"/>
                  </a:cubicBezTo>
                  <a:cubicBezTo>
                    <a:pt x="1058" y="566"/>
                    <a:pt x="999" y="745"/>
                    <a:pt x="939" y="1058"/>
                  </a:cubicBezTo>
                  <a:cubicBezTo>
                    <a:pt x="880" y="1311"/>
                    <a:pt x="880" y="1743"/>
                    <a:pt x="880" y="2115"/>
                  </a:cubicBezTo>
                  <a:cubicBezTo>
                    <a:pt x="880" y="2294"/>
                    <a:pt x="939" y="2488"/>
                    <a:pt x="939" y="2667"/>
                  </a:cubicBezTo>
                  <a:cubicBezTo>
                    <a:pt x="880" y="2607"/>
                    <a:pt x="880" y="2488"/>
                    <a:pt x="805" y="2428"/>
                  </a:cubicBezTo>
                  <a:cubicBezTo>
                    <a:pt x="805" y="2294"/>
                    <a:pt x="746" y="2235"/>
                    <a:pt x="746" y="2115"/>
                  </a:cubicBezTo>
                  <a:cubicBezTo>
                    <a:pt x="686" y="1981"/>
                    <a:pt x="686" y="1922"/>
                    <a:pt x="686" y="1803"/>
                  </a:cubicBezTo>
                  <a:cubicBezTo>
                    <a:pt x="626" y="1743"/>
                    <a:pt x="626" y="1609"/>
                    <a:pt x="626" y="1490"/>
                  </a:cubicBezTo>
                  <a:cubicBezTo>
                    <a:pt x="626" y="1430"/>
                    <a:pt x="567" y="1311"/>
                    <a:pt x="567" y="1237"/>
                  </a:cubicBezTo>
                  <a:lnTo>
                    <a:pt x="567" y="998"/>
                  </a:lnTo>
                  <a:cubicBezTo>
                    <a:pt x="567" y="804"/>
                    <a:pt x="507" y="685"/>
                    <a:pt x="507" y="566"/>
                  </a:cubicBezTo>
                  <a:lnTo>
                    <a:pt x="507" y="492"/>
                  </a:lnTo>
                  <a:lnTo>
                    <a:pt x="507" y="432"/>
                  </a:lnTo>
                  <a:cubicBezTo>
                    <a:pt x="507" y="372"/>
                    <a:pt x="507" y="313"/>
                    <a:pt x="433" y="253"/>
                  </a:cubicBezTo>
                  <a:cubicBezTo>
                    <a:pt x="314" y="253"/>
                    <a:pt x="254" y="313"/>
                    <a:pt x="194" y="372"/>
                  </a:cubicBezTo>
                  <a:lnTo>
                    <a:pt x="194" y="432"/>
                  </a:lnTo>
                  <a:cubicBezTo>
                    <a:pt x="194" y="432"/>
                    <a:pt x="194" y="492"/>
                    <a:pt x="135" y="492"/>
                  </a:cubicBezTo>
                  <a:cubicBezTo>
                    <a:pt x="135" y="626"/>
                    <a:pt x="60" y="745"/>
                    <a:pt x="60" y="939"/>
                  </a:cubicBezTo>
                  <a:cubicBezTo>
                    <a:pt x="60" y="1058"/>
                    <a:pt x="1" y="1117"/>
                    <a:pt x="1" y="1237"/>
                  </a:cubicBezTo>
                  <a:lnTo>
                    <a:pt x="1" y="1549"/>
                  </a:lnTo>
                  <a:cubicBezTo>
                    <a:pt x="1" y="1803"/>
                    <a:pt x="60" y="2056"/>
                    <a:pt x="135" y="2294"/>
                  </a:cubicBezTo>
                  <a:cubicBezTo>
                    <a:pt x="194" y="2428"/>
                    <a:pt x="194" y="2547"/>
                    <a:pt x="254" y="2607"/>
                  </a:cubicBezTo>
                  <a:cubicBezTo>
                    <a:pt x="314" y="2726"/>
                    <a:pt x="373" y="2860"/>
                    <a:pt x="433" y="2980"/>
                  </a:cubicBezTo>
                  <a:cubicBezTo>
                    <a:pt x="507" y="3039"/>
                    <a:pt x="567" y="3173"/>
                    <a:pt x="626" y="3233"/>
                  </a:cubicBezTo>
                  <a:cubicBezTo>
                    <a:pt x="686" y="3292"/>
                    <a:pt x="746" y="3412"/>
                    <a:pt x="805" y="3471"/>
                  </a:cubicBezTo>
                  <a:cubicBezTo>
                    <a:pt x="939" y="3546"/>
                    <a:pt x="999" y="3605"/>
                    <a:pt x="1058" y="3605"/>
                  </a:cubicBezTo>
                  <a:cubicBezTo>
                    <a:pt x="1118" y="3665"/>
                    <a:pt x="1178" y="3665"/>
                    <a:pt x="1178" y="3724"/>
                  </a:cubicBezTo>
                  <a:cubicBezTo>
                    <a:pt x="1312" y="3784"/>
                    <a:pt x="1371" y="3784"/>
                    <a:pt x="1371" y="3784"/>
                  </a:cubicBezTo>
                  <a:lnTo>
                    <a:pt x="1550" y="3784"/>
                  </a:lnTo>
                  <a:lnTo>
                    <a:pt x="1997" y="3352"/>
                  </a:lnTo>
                  <a:lnTo>
                    <a:pt x="2176" y="3173"/>
                  </a:lnTo>
                  <a:cubicBezTo>
                    <a:pt x="2235" y="3099"/>
                    <a:pt x="2295" y="3039"/>
                    <a:pt x="2369" y="2920"/>
                  </a:cubicBezTo>
                  <a:cubicBezTo>
                    <a:pt x="2429" y="2860"/>
                    <a:pt x="2489" y="2801"/>
                    <a:pt x="2548" y="2667"/>
                  </a:cubicBezTo>
                  <a:cubicBezTo>
                    <a:pt x="2608" y="2607"/>
                    <a:pt x="2667" y="2488"/>
                    <a:pt x="2742" y="2428"/>
                  </a:cubicBezTo>
                  <a:cubicBezTo>
                    <a:pt x="2861" y="2235"/>
                    <a:pt x="2980" y="2056"/>
                    <a:pt x="3040" y="1862"/>
                  </a:cubicBezTo>
                  <a:cubicBezTo>
                    <a:pt x="3114" y="1743"/>
                    <a:pt x="3174" y="1683"/>
                    <a:pt x="3174" y="1549"/>
                  </a:cubicBezTo>
                  <a:cubicBezTo>
                    <a:pt x="3233" y="1490"/>
                    <a:pt x="3233" y="1371"/>
                    <a:pt x="3293" y="1311"/>
                  </a:cubicBezTo>
                  <a:cubicBezTo>
                    <a:pt x="3353" y="1117"/>
                    <a:pt x="3353" y="998"/>
                    <a:pt x="3412" y="939"/>
                  </a:cubicBezTo>
                  <a:lnTo>
                    <a:pt x="3412" y="745"/>
                  </a:lnTo>
                  <a:cubicBezTo>
                    <a:pt x="3412" y="685"/>
                    <a:pt x="3412" y="626"/>
                    <a:pt x="3353" y="566"/>
                  </a:cubicBezTo>
                  <a:cubicBezTo>
                    <a:pt x="3233" y="566"/>
                    <a:pt x="3174" y="566"/>
                    <a:pt x="3114" y="626"/>
                  </a:cubicBezTo>
                  <a:cubicBezTo>
                    <a:pt x="3114" y="626"/>
                    <a:pt x="3114" y="685"/>
                    <a:pt x="3040" y="745"/>
                  </a:cubicBezTo>
                  <a:cubicBezTo>
                    <a:pt x="2980" y="864"/>
                    <a:pt x="2921" y="939"/>
                    <a:pt x="2801" y="1117"/>
                  </a:cubicBezTo>
                  <a:cubicBezTo>
                    <a:pt x="2742" y="1237"/>
                    <a:pt x="2667" y="1371"/>
                    <a:pt x="2548" y="1549"/>
                  </a:cubicBezTo>
                  <a:cubicBezTo>
                    <a:pt x="2489" y="1609"/>
                    <a:pt x="2429" y="1743"/>
                    <a:pt x="2369" y="1803"/>
                  </a:cubicBezTo>
                  <a:cubicBezTo>
                    <a:pt x="2369" y="1743"/>
                    <a:pt x="2429" y="1743"/>
                    <a:pt x="2429" y="1683"/>
                  </a:cubicBezTo>
                  <a:cubicBezTo>
                    <a:pt x="2429" y="1549"/>
                    <a:pt x="2429" y="1430"/>
                    <a:pt x="2489" y="1311"/>
                  </a:cubicBezTo>
                  <a:lnTo>
                    <a:pt x="2489" y="745"/>
                  </a:lnTo>
                  <a:lnTo>
                    <a:pt x="2489" y="313"/>
                  </a:lnTo>
                  <a:lnTo>
                    <a:pt x="2489" y="119"/>
                  </a:lnTo>
                  <a:cubicBezTo>
                    <a:pt x="2429" y="60"/>
                    <a:pt x="2429" y="0"/>
                    <a:pt x="2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4" name="Google Shape;4934;p30"/>
            <p:cNvSpPr/>
            <p:nvPr/>
          </p:nvSpPr>
          <p:spPr>
            <a:xfrm>
              <a:off x="1431036" y="985310"/>
              <a:ext cx="108309" cy="116201"/>
            </a:xfrm>
            <a:custGeom>
              <a:avLst/>
              <a:gdLst/>
              <a:ahLst/>
              <a:cxnLst/>
              <a:rect l="l" t="t" r="r" b="b"/>
              <a:pathLst>
                <a:path w="3472" h="3725" extrusionOk="0">
                  <a:moveTo>
                    <a:pt x="1058" y="0"/>
                  </a:moveTo>
                  <a:cubicBezTo>
                    <a:pt x="999" y="60"/>
                    <a:pt x="939" y="60"/>
                    <a:pt x="939" y="120"/>
                  </a:cubicBezTo>
                  <a:lnTo>
                    <a:pt x="939" y="179"/>
                  </a:lnTo>
                  <a:lnTo>
                    <a:pt x="939" y="313"/>
                  </a:lnTo>
                  <a:lnTo>
                    <a:pt x="939" y="745"/>
                  </a:lnTo>
                  <a:cubicBezTo>
                    <a:pt x="939" y="924"/>
                    <a:pt x="999" y="1118"/>
                    <a:pt x="1058" y="1356"/>
                  </a:cubicBezTo>
                  <a:cubicBezTo>
                    <a:pt x="1058" y="1431"/>
                    <a:pt x="1058" y="1550"/>
                    <a:pt x="1118" y="1669"/>
                  </a:cubicBezTo>
                  <a:lnTo>
                    <a:pt x="1118" y="1803"/>
                  </a:lnTo>
                  <a:cubicBezTo>
                    <a:pt x="1118" y="1728"/>
                    <a:pt x="1058" y="1609"/>
                    <a:pt x="999" y="1550"/>
                  </a:cubicBezTo>
                  <a:cubicBezTo>
                    <a:pt x="864" y="1431"/>
                    <a:pt x="745" y="1237"/>
                    <a:pt x="626" y="1118"/>
                  </a:cubicBezTo>
                  <a:cubicBezTo>
                    <a:pt x="567" y="984"/>
                    <a:pt x="492" y="864"/>
                    <a:pt x="432" y="805"/>
                  </a:cubicBezTo>
                  <a:cubicBezTo>
                    <a:pt x="373" y="745"/>
                    <a:pt x="313" y="686"/>
                    <a:pt x="313" y="686"/>
                  </a:cubicBezTo>
                  <a:cubicBezTo>
                    <a:pt x="283" y="648"/>
                    <a:pt x="254" y="630"/>
                    <a:pt x="222" y="630"/>
                  </a:cubicBezTo>
                  <a:cubicBezTo>
                    <a:pt x="190" y="630"/>
                    <a:pt x="157" y="648"/>
                    <a:pt x="120" y="686"/>
                  </a:cubicBezTo>
                  <a:cubicBezTo>
                    <a:pt x="60" y="686"/>
                    <a:pt x="0" y="745"/>
                    <a:pt x="0" y="805"/>
                  </a:cubicBezTo>
                  <a:cubicBezTo>
                    <a:pt x="0" y="805"/>
                    <a:pt x="60" y="864"/>
                    <a:pt x="60" y="984"/>
                  </a:cubicBezTo>
                  <a:cubicBezTo>
                    <a:pt x="120" y="1118"/>
                    <a:pt x="120" y="1237"/>
                    <a:pt x="254" y="1356"/>
                  </a:cubicBezTo>
                  <a:cubicBezTo>
                    <a:pt x="254" y="1431"/>
                    <a:pt x="313" y="1550"/>
                    <a:pt x="313" y="1609"/>
                  </a:cubicBezTo>
                  <a:cubicBezTo>
                    <a:pt x="373" y="1728"/>
                    <a:pt x="432" y="1803"/>
                    <a:pt x="492" y="1863"/>
                  </a:cubicBezTo>
                  <a:cubicBezTo>
                    <a:pt x="626" y="2041"/>
                    <a:pt x="745" y="2235"/>
                    <a:pt x="864" y="2414"/>
                  </a:cubicBezTo>
                  <a:cubicBezTo>
                    <a:pt x="939" y="2548"/>
                    <a:pt x="999" y="2607"/>
                    <a:pt x="1058" y="2667"/>
                  </a:cubicBezTo>
                  <a:cubicBezTo>
                    <a:pt x="1118" y="2786"/>
                    <a:pt x="1177" y="2846"/>
                    <a:pt x="1311" y="2920"/>
                  </a:cubicBezTo>
                  <a:cubicBezTo>
                    <a:pt x="1371" y="3039"/>
                    <a:pt x="1431" y="3099"/>
                    <a:pt x="1490" y="3159"/>
                  </a:cubicBezTo>
                  <a:cubicBezTo>
                    <a:pt x="1550" y="3218"/>
                    <a:pt x="1609" y="3293"/>
                    <a:pt x="1684" y="3352"/>
                  </a:cubicBezTo>
                  <a:cubicBezTo>
                    <a:pt x="1922" y="3531"/>
                    <a:pt x="2116" y="3665"/>
                    <a:pt x="2116" y="3665"/>
                  </a:cubicBezTo>
                  <a:lnTo>
                    <a:pt x="2175" y="3725"/>
                  </a:lnTo>
                  <a:lnTo>
                    <a:pt x="2354" y="3725"/>
                  </a:lnTo>
                  <a:lnTo>
                    <a:pt x="2488" y="3591"/>
                  </a:lnTo>
                  <a:cubicBezTo>
                    <a:pt x="2548" y="3591"/>
                    <a:pt x="2607" y="3531"/>
                    <a:pt x="2667" y="3471"/>
                  </a:cubicBezTo>
                  <a:cubicBezTo>
                    <a:pt x="2667" y="3412"/>
                    <a:pt x="2727" y="3352"/>
                    <a:pt x="2861" y="3293"/>
                  </a:cubicBezTo>
                  <a:cubicBezTo>
                    <a:pt x="2920" y="3218"/>
                    <a:pt x="2980" y="3159"/>
                    <a:pt x="3040" y="3099"/>
                  </a:cubicBezTo>
                  <a:cubicBezTo>
                    <a:pt x="3099" y="2980"/>
                    <a:pt x="3174" y="2920"/>
                    <a:pt x="3174" y="2786"/>
                  </a:cubicBezTo>
                  <a:cubicBezTo>
                    <a:pt x="3233" y="2667"/>
                    <a:pt x="3293" y="2548"/>
                    <a:pt x="3352" y="2414"/>
                  </a:cubicBezTo>
                  <a:cubicBezTo>
                    <a:pt x="3352" y="2295"/>
                    <a:pt x="3412" y="2235"/>
                    <a:pt x="3412" y="2101"/>
                  </a:cubicBezTo>
                  <a:cubicBezTo>
                    <a:pt x="3472" y="1863"/>
                    <a:pt x="3472" y="1609"/>
                    <a:pt x="3472" y="1356"/>
                  </a:cubicBezTo>
                  <a:lnTo>
                    <a:pt x="3472" y="1058"/>
                  </a:lnTo>
                  <a:cubicBezTo>
                    <a:pt x="3412" y="924"/>
                    <a:pt x="3412" y="864"/>
                    <a:pt x="3412" y="745"/>
                  </a:cubicBezTo>
                  <a:cubicBezTo>
                    <a:pt x="3352" y="552"/>
                    <a:pt x="3293" y="432"/>
                    <a:pt x="3293" y="313"/>
                  </a:cubicBezTo>
                  <a:cubicBezTo>
                    <a:pt x="3233" y="313"/>
                    <a:pt x="3233" y="239"/>
                    <a:pt x="3233" y="239"/>
                  </a:cubicBezTo>
                  <a:lnTo>
                    <a:pt x="3233" y="179"/>
                  </a:lnTo>
                  <a:cubicBezTo>
                    <a:pt x="3191" y="137"/>
                    <a:pt x="3112" y="95"/>
                    <a:pt x="3048" y="95"/>
                  </a:cubicBezTo>
                  <a:cubicBezTo>
                    <a:pt x="3021" y="95"/>
                    <a:pt x="2997" y="102"/>
                    <a:pt x="2980" y="120"/>
                  </a:cubicBezTo>
                  <a:cubicBezTo>
                    <a:pt x="2920" y="120"/>
                    <a:pt x="2861" y="179"/>
                    <a:pt x="2861" y="239"/>
                  </a:cubicBezTo>
                  <a:cubicBezTo>
                    <a:pt x="2861" y="239"/>
                    <a:pt x="2861" y="313"/>
                    <a:pt x="2920" y="313"/>
                  </a:cubicBezTo>
                  <a:lnTo>
                    <a:pt x="2920" y="432"/>
                  </a:lnTo>
                  <a:lnTo>
                    <a:pt x="2920" y="805"/>
                  </a:lnTo>
                  <a:lnTo>
                    <a:pt x="2920" y="1058"/>
                  </a:lnTo>
                  <a:lnTo>
                    <a:pt x="2920" y="1356"/>
                  </a:lnTo>
                  <a:cubicBezTo>
                    <a:pt x="2920" y="1490"/>
                    <a:pt x="2861" y="1550"/>
                    <a:pt x="2861" y="1669"/>
                  </a:cubicBezTo>
                  <a:cubicBezTo>
                    <a:pt x="2861" y="1728"/>
                    <a:pt x="2861" y="1863"/>
                    <a:pt x="2801" y="1982"/>
                  </a:cubicBezTo>
                  <a:cubicBezTo>
                    <a:pt x="2801" y="2041"/>
                    <a:pt x="2801" y="2175"/>
                    <a:pt x="2727" y="2295"/>
                  </a:cubicBezTo>
                  <a:cubicBezTo>
                    <a:pt x="2727" y="2354"/>
                    <a:pt x="2727" y="2473"/>
                    <a:pt x="2667" y="2548"/>
                  </a:cubicBezTo>
                  <a:cubicBezTo>
                    <a:pt x="2667" y="2607"/>
                    <a:pt x="2607" y="2607"/>
                    <a:pt x="2607" y="2667"/>
                  </a:cubicBezTo>
                  <a:lnTo>
                    <a:pt x="2607" y="2548"/>
                  </a:lnTo>
                  <a:cubicBezTo>
                    <a:pt x="2667" y="2354"/>
                    <a:pt x="2667" y="2175"/>
                    <a:pt x="2667" y="1982"/>
                  </a:cubicBezTo>
                  <a:cubicBezTo>
                    <a:pt x="2667" y="1550"/>
                    <a:pt x="2607" y="1177"/>
                    <a:pt x="2548" y="924"/>
                  </a:cubicBezTo>
                  <a:cubicBezTo>
                    <a:pt x="2429" y="611"/>
                    <a:pt x="2354" y="432"/>
                    <a:pt x="2354" y="432"/>
                  </a:cubicBezTo>
                  <a:cubicBezTo>
                    <a:pt x="2295" y="373"/>
                    <a:pt x="2235" y="373"/>
                    <a:pt x="2116" y="373"/>
                  </a:cubicBezTo>
                  <a:cubicBezTo>
                    <a:pt x="2056" y="432"/>
                    <a:pt x="2056" y="492"/>
                    <a:pt x="2056" y="492"/>
                  </a:cubicBezTo>
                  <a:lnTo>
                    <a:pt x="2056" y="984"/>
                  </a:lnTo>
                  <a:lnTo>
                    <a:pt x="2056" y="1431"/>
                  </a:lnTo>
                  <a:lnTo>
                    <a:pt x="2056" y="1982"/>
                  </a:lnTo>
                  <a:lnTo>
                    <a:pt x="2056" y="2473"/>
                  </a:lnTo>
                  <a:lnTo>
                    <a:pt x="2056" y="2607"/>
                  </a:lnTo>
                  <a:cubicBezTo>
                    <a:pt x="2056" y="2548"/>
                    <a:pt x="2056" y="2473"/>
                    <a:pt x="1982" y="2414"/>
                  </a:cubicBezTo>
                  <a:cubicBezTo>
                    <a:pt x="1922" y="2354"/>
                    <a:pt x="1922" y="2235"/>
                    <a:pt x="1922" y="2101"/>
                  </a:cubicBezTo>
                  <a:cubicBezTo>
                    <a:pt x="1863" y="2041"/>
                    <a:pt x="1803" y="1922"/>
                    <a:pt x="1803" y="1803"/>
                  </a:cubicBezTo>
                  <a:cubicBezTo>
                    <a:pt x="1743" y="1728"/>
                    <a:pt x="1743" y="1609"/>
                    <a:pt x="1684" y="1490"/>
                  </a:cubicBezTo>
                  <a:cubicBezTo>
                    <a:pt x="1684" y="1356"/>
                    <a:pt x="1609" y="1296"/>
                    <a:pt x="1609" y="1177"/>
                  </a:cubicBezTo>
                  <a:cubicBezTo>
                    <a:pt x="1550" y="984"/>
                    <a:pt x="1490" y="805"/>
                    <a:pt x="1431" y="611"/>
                  </a:cubicBezTo>
                  <a:cubicBezTo>
                    <a:pt x="1371" y="492"/>
                    <a:pt x="1371" y="373"/>
                    <a:pt x="1311" y="239"/>
                  </a:cubicBezTo>
                  <a:cubicBezTo>
                    <a:pt x="1237" y="179"/>
                    <a:pt x="1237" y="120"/>
                    <a:pt x="1237" y="120"/>
                  </a:cubicBezTo>
                  <a:cubicBezTo>
                    <a:pt x="1237" y="0"/>
                    <a:pt x="1118" y="0"/>
                    <a:pt x="10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5" name="Google Shape;4935;p30"/>
            <p:cNvSpPr/>
            <p:nvPr/>
          </p:nvSpPr>
          <p:spPr>
            <a:xfrm>
              <a:off x="1530828" y="1153794"/>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6" name="Google Shape;4936;p30"/>
            <p:cNvSpPr/>
            <p:nvPr/>
          </p:nvSpPr>
          <p:spPr>
            <a:xfrm>
              <a:off x="1541653" y="1176785"/>
              <a:ext cx="118042" cy="87377"/>
            </a:xfrm>
            <a:custGeom>
              <a:avLst/>
              <a:gdLst/>
              <a:ahLst/>
              <a:cxnLst/>
              <a:rect l="l" t="t" r="r" b="b"/>
              <a:pathLst>
                <a:path w="3784" h="2801" extrusionOk="0">
                  <a:moveTo>
                    <a:pt x="3531" y="0"/>
                  </a:moveTo>
                  <a:cubicBezTo>
                    <a:pt x="3531" y="0"/>
                    <a:pt x="3277" y="60"/>
                    <a:pt x="2905" y="134"/>
                  </a:cubicBezTo>
                  <a:cubicBezTo>
                    <a:pt x="2667" y="194"/>
                    <a:pt x="2473" y="313"/>
                    <a:pt x="2235" y="373"/>
                  </a:cubicBezTo>
                  <a:cubicBezTo>
                    <a:pt x="2101" y="432"/>
                    <a:pt x="1981" y="507"/>
                    <a:pt x="1862" y="566"/>
                  </a:cubicBezTo>
                  <a:cubicBezTo>
                    <a:pt x="1728" y="626"/>
                    <a:pt x="1609" y="685"/>
                    <a:pt x="1549" y="745"/>
                  </a:cubicBezTo>
                  <a:cubicBezTo>
                    <a:pt x="1415" y="805"/>
                    <a:pt x="1296" y="879"/>
                    <a:pt x="1177" y="939"/>
                  </a:cubicBezTo>
                  <a:cubicBezTo>
                    <a:pt x="1043" y="998"/>
                    <a:pt x="924" y="1117"/>
                    <a:pt x="864" y="1177"/>
                  </a:cubicBezTo>
                  <a:cubicBezTo>
                    <a:pt x="745" y="1252"/>
                    <a:pt x="670" y="1371"/>
                    <a:pt x="551" y="1430"/>
                  </a:cubicBezTo>
                  <a:cubicBezTo>
                    <a:pt x="492" y="1490"/>
                    <a:pt x="432" y="1624"/>
                    <a:pt x="298" y="1684"/>
                  </a:cubicBezTo>
                  <a:cubicBezTo>
                    <a:pt x="238" y="1743"/>
                    <a:pt x="238" y="1862"/>
                    <a:pt x="179" y="1922"/>
                  </a:cubicBezTo>
                  <a:cubicBezTo>
                    <a:pt x="119" y="1922"/>
                    <a:pt x="119" y="1996"/>
                    <a:pt x="119" y="2056"/>
                  </a:cubicBezTo>
                  <a:cubicBezTo>
                    <a:pt x="60" y="2056"/>
                    <a:pt x="60" y="2116"/>
                    <a:pt x="60" y="2116"/>
                  </a:cubicBezTo>
                  <a:cubicBezTo>
                    <a:pt x="0" y="2235"/>
                    <a:pt x="0" y="2294"/>
                    <a:pt x="0" y="2294"/>
                  </a:cubicBezTo>
                  <a:cubicBezTo>
                    <a:pt x="0" y="2369"/>
                    <a:pt x="0" y="2428"/>
                    <a:pt x="60" y="2488"/>
                  </a:cubicBezTo>
                  <a:cubicBezTo>
                    <a:pt x="60" y="2488"/>
                    <a:pt x="60" y="2548"/>
                    <a:pt x="119" y="2548"/>
                  </a:cubicBezTo>
                  <a:cubicBezTo>
                    <a:pt x="119" y="2548"/>
                    <a:pt x="179" y="2548"/>
                    <a:pt x="238" y="2607"/>
                  </a:cubicBezTo>
                  <a:cubicBezTo>
                    <a:pt x="372" y="2607"/>
                    <a:pt x="492" y="2667"/>
                    <a:pt x="670" y="2741"/>
                  </a:cubicBezTo>
                  <a:lnTo>
                    <a:pt x="924" y="2741"/>
                  </a:lnTo>
                  <a:cubicBezTo>
                    <a:pt x="1043" y="2801"/>
                    <a:pt x="1117" y="2801"/>
                    <a:pt x="1237" y="2801"/>
                  </a:cubicBezTo>
                  <a:lnTo>
                    <a:pt x="1922" y="2801"/>
                  </a:lnTo>
                  <a:cubicBezTo>
                    <a:pt x="2041" y="2801"/>
                    <a:pt x="2160" y="2741"/>
                    <a:pt x="2294" y="2741"/>
                  </a:cubicBezTo>
                  <a:cubicBezTo>
                    <a:pt x="2413" y="2741"/>
                    <a:pt x="2473" y="2667"/>
                    <a:pt x="2607" y="2667"/>
                  </a:cubicBezTo>
                  <a:cubicBezTo>
                    <a:pt x="2845" y="2607"/>
                    <a:pt x="3039" y="2548"/>
                    <a:pt x="3158" y="2428"/>
                  </a:cubicBezTo>
                  <a:cubicBezTo>
                    <a:pt x="3352" y="2369"/>
                    <a:pt x="3471" y="2294"/>
                    <a:pt x="3531" y="2235"/>
                  </a:cubicBezTo>
                  <a:cubicBezTo>
                    <a:pt x="3650" y="2175"/>
                    <a:pt x="3650" y="2116"/>
                    <a:pt x="3650" y="2116"/>
                  </a:cubicBezTo>
                  <a:cubicBezTo>
                    <a:pt x="3784" y="2116"/>
                    <a:pt x="3784" y="1996"/>
                    <a:pt x="3724" y="1922"/>
                  </a:cubicBezTo>
                  <a:cubicBezTo>
                    <a:pt x="3724" y="1852"/>
                    <a:pt x="3678" y="1823"/>
                    <a:pt x="3628" y="1823"/>
                  </a:cubicBezTo>
                  <a:cubicBezTo>
                    <a:pt x="3593" y="1823"/>
                    <a:pt x="3555" y="1838"/>
                    <a:pt x="3531" y="1862"/>
                  </a:cubicBezTo>
                  <a:lnTo>
                    <a:pt x="3412" y="1862"/>
                  </a:lnTo>
                  <a:cubicBezTo>
                    <a:pt x="3277" y="1922"/>
                    <a:pt x="3158" y="1922"/>
                    <a:pt x="3039" y="1996"/>
                  </a:cubicBezTo>
                  <a:cubicBezTo>
                    <a:pt x="2845" y="1996"/>
                    <a:pt x="2667" y="2056"/>
                    <a:pt x="2473" y="2116"/>
                  </a:cubicBezTo>
                  <a:lnTo>
                    <a:pt x="2160" y="2116"/>
                  </a:lnTo>
                  <a:cubicBezTo>
                    <a:pt x="2101" y="2175"/>
                    <a:pt x="1981" y="2175"/>
                    <a:pt x="1862" y="2175"/>
                  </a:cubicBezTo>
                  <a:cubicBezTo>
                    <a:pt x="2101" y="2116"/>
                    <a:pt x="2294" y="1996"/>
                    <a:pt x="2473" y="1922"/>
                  </a:cubicBezTo>
                  <a:cubicBezTo>
                    <a:pt x="2667" y="1862"/>
                    <a:pt x="2845" y="1743"/>
                    <a:pt x="2980" y="1684"/>
                  </a:cubicBezTo>
                  <a:cubicBezTo>
                    <a:pt x="3099" y="1624"/>
                    <a:pt x="3218" y="1549"/>
                    <a:pt x="3277" y="1490"/>
                  </a:cubicBezTo>
                  <a:cubicBezTo>
                    <a:pt x="3412" y="1430"/>
                    <a:pt x="3412" y="1371"/>
                    <a:pt x="3412" y="1371"/>
                  </a:cubicBezTo>
                  <a:cubicBezTo>
                    <a:pt x="3471" y="1371"/>
                    <a:pt x="3471" y="1311"/>
                    <a:pt x="3471" y="1252"/>
                  </a:cubicBezTo>
                  <a:cubicBezTo>
                    <a:pt x="3471" y="1153"/>
                    <a:pt x="3439" y="1094"/>
                    <a:pt x="3368" y="1094"/>
                  </a:cubicBezTo>
                  <a:cubicBezTo>
                    <a:pt x="3343" y="1094"/>
                    <a:pt x="3313" y="1102"/>
                    <a:pt x="3277" y="1117"/>
                  </a:cubicBezTo>
                  <a:lnTo>
                    <a:pt x="3158" y="1117"/>
                  </a:lnTo>
                  <a:cubicBezTo>
                    <a:pt x="3039" y="1177"/>
                    <a:pt x="2905" y="1177"/>
                    <a:pt x="2786" y="1252"/>
                  </a:cubicBezTo>
                  <a:cubicBezTo>
                    <a:pt x="2607" y="1252"/>
                    <a:pt x="2413" y="1311"/>
                    <a:pt x="2235" y="1371"/>
                  </a:cubicBezTo>
                  <a:cubicBezTo>
                    <a:pt x="2160" y="1430"/>
                    <a:pt x="2041" y="1430"/>
                    <a:pt x="1981" y="1490"/>
                  </a:cubicBezTo>
                  <a:cubicBezTo>
                    <a:pt x="1862" y="1490"/>
                    <a:pt x="1788" y="1549"/>
                    <a:pt x="1669" y="1624"/>
                  </a:cubicBezTo>
                  <a:cubicBezTo>
                    <a:pt x="1549" y="1624"/>
                    <a:pt x="1490" y="1684"/>
                    <a:pt x="1356" y="1684"/>
                  </a:cubicBezTo>
                  <a:cubicBezTo>
                    <a:pt x="1296" y="1743"/>
                    <a:pt x="1177" y="1803"/>
                    <a:pt x="1117" y="1803"/>
                  </a:cubicBezTo>
                  <a:cubicBezTo>
                    <a:pt x="983" y="1862"/>
                    <a:pt x="924" y="1862"/>
                    <a:pt x="804" y="1922"/>
                  </a:cubicBezTo>
                  <a:lnTo>
                    <a:pt x="924" y="1803"/>
                  </a:lnTo>
                  <a:cubicBezTo>
                    <a:pt x="983" y="1743"/>
                    <a:pt x="1117" y="1684"/>
                    <a:pt x="1177" y="1624"/>
                  </a:cubicBezTo>
                  <a:cubicBezTo>
                    <a:pt x="1296" y="1549"/>
                    <a:pt x="1356" y="1490"/>
                    <a:pt x="1490" y="1430"/>
                  </a:cubicBezTo>
                  <a:cubicBezTo>
                    <a:pt x="1609" y="1371"/>
                    <a:pt x="1728" y="1311"/>
                    <a:pt x="1788" y="1252"/>
                  </a:cubicBezTo>
                  <a:cubicBezTo>
                    <a:pt x="2041" y="1117"/>
                    <a:pt x="2294" y="1058"/>
                    <a:pt x="2473" y="939"/>
                  </a:cubicBezTo>
                  <a:cubicBezTo>
                    <a:pt x="2667" y="805"/>
                    <a:pt x="2905" y="685"/>
                    <a:pt x="3039" y="626"/>
                  </a:cubicBezTo>
                  <a:lnTo>
                    <a:pt x="3650" y="313"/>
                  </a:lnTo>
                  <a:cubicBezTo>
                    <a:pt x="3724" y="313"/>
                    <a:pt x="3724" y="194"/>
                    <a:pt x="3724" y="134"/>
                  </a:cubicBezTo>
                  <a:cubicBezTo>
                    <a:pt x="3724" y="60"/>
                    <a:pt x="3650" y="0"/>
                    <a:pt x="3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7" name="Google Shape;4937;p30"/>
            <p:cNvSpPr/>
            <p:nvPr/>
          </p:nvSpPr>
          <p:spPr>
            <a:xfrm>
              <a:off x="1568606" y="893222"/>
              <a:ext cx="139005" cy="212563"/>
            </a:xfrm>
            <a:custGeom>
              <a:avLst/>
              <a:gdLst/>
              <a:ahLst/>
              <a:cxnLst/>
              <a:rect l="l" t="t" r="r" b="b"/>
              <a:pathLst>
                <a:path w="4456" h="6814" extrusionOk="0">
                  <a:moveTo>
                    <a:pt x="2498" y="0"/>
                  </a:moveTo>
                  <a:cubicBezTo>
                    <a:pt x="2097" y="0"/>
                    <a:pt x="1695" y="265"/>
                    <a:pt x="1371" y="897"/>
                  </a:cubicBezTo>
                  <a:cubicBezTo>
                    <a:pt x="253" y="3131"/>
                    <a:pt x="0" y="6304"/>
                    <a:pt x="864" y="6796"/>
                  </a:cubicBezTo>
                  <a:cubicBezTo>
                    <a:pt x="895" y="6808"/>
                    <a:pt x="933" y="6813"/>
                    <a:pt x="979" y="6813"/>
                  </a:cubicBezTo>
                  <a:cubicBezTo>
                    <a:pt x="1684" y="6813"/>
                    <a:pt x="4052" y="5421"/>
                    <a:pt x="4276" y="3265"/>
                  </a:cubicBezTo>
                  <a:cubicBezTo>
                    <a:pt x="4455" y="1584"/>
                    <a:pt x="3479" y="0"/>
                    <a:pt x="24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8" name="Google Shape;4938;p30"/>
            <p:cNvSpPr/>
            <p:nvPr/>
          </p:nvSpPr>
          <p:spPr>
            <a:xfrm>
              <a:off x="1591815" y="985310"/>
              <a:ext cx="91121" cy="114361"/>
            </a:xfrm>
            <a:custGeom>
              <a:avLst/>
              <a:gdLst/>
              <a:ahLst/>
              <a:cxnLst/>
              <a:rect l="l" t="t" r="r" b="b"/>
              <a:pathLst>
                <a:path w="2921" h="3666" extrusionOk="0">
                  <a:moveTo>
                    <a:pt x="924" y="2850"/>
                  </a:moveTo>
                  <a:cubicBezTo>
                    <a:pt x="923" y="2865"/>
                    <a:pt x="916" y="2920"/>
                    <a:pt x="865" y="2920"/>
                  </a:cubicBezTo>
                  <a:cubicBezTo>
                    <a:pt x="894" y="2885"/>
                    <a:pt x="908" y="2866"/>
                    <a:pt x="924" y="2850"/>
                  </a:cubicBezTo>
                  <a:close/>
                  <a:moveTo>
                    <a:pt x="1804" y="0"/>
                  </a:moveTo>
                  <a:cubicBezTo>
                    <a:pt x="1744" y="0"/>
                    <a:pt x="1669" y="60"/>
                    <a:pt x="1610" y="120"/>
                  </a:cubicBezTo>
                  <a:lnTo>
                    <a:pt x="1610" y="179"/>
                  </a:lnTo>
                  <a:lnTo>
                    <a:pt x="1610" y="239"/>
                  </a:lnTo>
                  <a:cubicBezTo>
                    <a:pt x="1550" y="313"/>
                    <a:pt x="1550" y="373"/>
                    <a:pt x="1550" y="432"/>
                  </a:cubicBezTo>
                  <a:cubicBezTo>
                    <a:pt x="1491" y="492"/>
                    <a:pt x="1491" y="552"/>
                    <a:pt x="1491" y="611"/>
                  </a:cubicBezTo>
                  <a:cubicBezTo>
                    <a:pt x="1431" y="686"/>
                    <a:pt x="1431" y="805"/>
                    <a:pt x="1372" y="864"/>
                  </a:cubicBezTo>
                  <a:cubicBezTo>
                    <a:pt x="1372" y="924"/>
                    <a:pt x="1297" y="1058"/>
                    <a:pt x="1237" y="1118"/>
                  </a:cubicBezTo>
                  <a:cubicBezTo>
                    <a:pt x="1178" y="1237"/>
                    <a:pt x="1178" y="1296"/>
                    <a:pt x="1118" y="1431"/>
                  </a:cubicBezTo>
                  <a:cubicBezTo>
                    <a:pt x="1059" y="1490"/>
                    <a:pt x="999" y="1609"/>
                    <a:pt x="999" y="1669"/>
                  </a:cubicBezTo>
                  <a:cubicBezTo>
                    <a:pt x="925" y="1803"/>
                    <a:pt x="865" y="1863"/>
                    <a:pt x="805" y="1982"/>
                  </a:cubicBezTo>
                  <a:cubicBezTo>
                    <a:pt x="746" y="2041"/>
                    <a:pt x="746" y="2175"/>
                    <a:pt x="686" y="2235"/>
                  </a:cubicBezTo>
                  <a:lnTo>
                    <a:pt x="686" y="1922"/>
                  </a:lnTo>
                  <a:cubicBezTo>
                    <a:pt x="746" y="1490"/>
                    <a:pt x="746" y="1058"/>
                    <a:pt x="686" y="745"/>
                  </a:cubicBezTo>
                  <a:cubicBezTo>
                    <a:pt x="686" y="611"/>
                    <a:pt x="686" y="492"/>
                    <a:pt x="627" y="373"/>
                  </a:cubicBezTo>
                  <a:lnTo>
                    <a:pt x="627" y="239"/>
                  </a:lnTo>
                  <a:cubicBezTo>
                    <a:pt x="552" y="179"/>
                    <a:pt x="552" y="120"/>
                    <a:pt x="493" y="120"/>
                  </a:cubicBezTo>
                  <a:cubicBezTo>
                    <a:pt x="373" y="120"/>
                    <a:pt x="314" y="179"/>
                    <a:pt x="254" y="239"/>
                  </a:cubicBezTo>
                  <a:lnTo>
                    <a:pt x="254" y="373"/>
                  </a:lnTo>
                  <a:cubicBezTo>
                    <a:pt x="254" y="492"/>
                    <a:pt x="180" y="611"/>
                    <a:pt x="180" y="745"/>
                  </a:cubicBezTo>
                  <a:cubicBezTo>
                    <a:pt x="180" y="924"/>
                    <a:pt x="180" y="1058"/>
                    <a:pt x="120" y="1237"/>
                  </a:cubicBezTo>
                  <a:lnTo>
                    <a:pt x="120" y="1550"/>
                  </a:lnTo>
                  <a:lnTo>
                    <a:pt x="120" y="1863"/>
                  </a:lnTo>
                  <a:cubicBezTo>
                    <a:pt x="61" y="2041"/>
                    <a:pt x="61" y="2235"/>
                    <a:pt x="61" y="2414"/>
                  </a:cubicBezTo>
                  <a:lnTo>
                    <a:pt x="61" y="2727"/>
                  </a:lnTo>
                  <a:cubicBezTo>
                    <a:pt x="1" y="2786"/>
                    <a:pt x="61" y="2846"/>
                    <a:pt x="1" y="2980"/>
                  </a:cubicBezTo>
                  <a:lnTo>
                    <a:pt x="1" y="3471"/>
                  </a:lnTo>
                  <a:cubicBezTo>
                    <a:pt x="1" y="3531"/>
                    <a:pt x="1" y="3531"/>
                    <a:pt x="61" y="3531"/>
                  </a:cubicBezTo>
                  <a:cubicBezTo>
                    <a:pt x="61" y="3591"/>
                    <a:pt x="120" y="3665"/>
                    <a:pt x="180" y="3665"/>
                  </a:cubicBezTo>
                  <a:cubicBezTo>
                    <a:pt x="180" y="3665"/>
                    <a:pt x="254" y="3665"/>
                    <a:pt x="433" y="3591"/>
                  </a:cubicBezTo>
                  <a:lnTo>
                    <a:pt x="627" y="3591"/>
                  </a:lnTo>
                  <a:cubicBezTo>
                    <a:pt x="746" y="3531"/>
                    <a:pt x="805" y="3531"/>
                    <a:pt x="925" y="3471"/>
                  </a:cubicBezTo>
                  <a:cubicBezTo>
                    <a:pt x="1059" y="3412"/>
                    <a:pt x="1118" y="3352"/>
                    <a:pt x="1237" y="3293"/>
                  </a:cubicBezTo>
                  <a:cubicBezTo>
                    <a:pt x="1372" y="3218"/>
                    <a:pt x="1491" y="3159"/>
                    <a:pt x="1610" y="3099"/>
                  </a:cubicBezTo>
                  <a:cubicBezTo>
                    <a:pt x="1669" y="2980"/>
                    <a:pt x="1804" y="2920"/>
                    <a:pt x="1923" y="2786"/>
                  </a:cubicBezTo>
                  <a:cubicBezTo>
                    <a:pt x="2042" y="2667"/>
                    <a:pt x="2116" y="2548"/>
                    <a:pt x="2236" y="2473"/>
                  </a:cubicBezTo>
                  <a:cubicBezTo>
                    <a:pt x="2295" y="2354"/>
                    <a:pt x="2414" y="2235"/>
                    <a:pt x="2489" y="2101"/>
                  </a:cubicBezTo>
                  <a:cubicBezTo>
                    <a:pt x="2548" y="1982"/>
                    <a:pt x="2608" y="1803"/>
                    <a:pt x="2668" y="1669"/>
                  </a:cubicBezTo>
                  <a:cubicBezTo>
                    <a:pt x="2727" y="1550"/>
                    <a:pt x="2787" y="1431"/>
                    <a:pt x="2787" y="1296"/>
                  </a:cubicBezTo>
                  <a:cubicBezTo>
                    <a:pt x="2861" y="1177"/>
                    <a:pt x="2861" y="1058"/>
                    <a:pt x="2921" y="924"/>
                  </a:cubicBezTo>
                  <a:lnTo>
                    <a:pt x="2921" y="686"/>
                  </a:lnTo>
                  <a:lnTo>
                    <a:pt x="2921" y="432"/>
                  </a:lnTo>
                  <a:lnTo>
                    <a:pt x="2921" y="239"/>
                  </a:lnTo>
                  <a:cubicBezTo>
                    <a:pt x="2921" y="179"/>
                    <a:pt x="2861" y="120"/>
                    <a:pt x="2787" y="60"/>
                  </a:cubicBezTo>
                  <a:cubicBezTo>
                    <a:pt x="2727" y="60"/>
                    <a:pt x="2608" y="120"/>
                    <a:pt x="2608" y="179"/>
                  </a:cubicBezTo>
                  <a:cubicBezTo>
                    <a:pt x="2608" y="179"/>
                    <a:pt x="2608" y="239"/>
                    <a:pt x="2548" y="373"/>
                  </a:cubicBezTo>
                  <a:cubicBezTo>
                    <a:pt x="2548" y="432"/>
                    <a:pt x="2548" y="492"/>
                    <a:pt x="2489" y="552"/>
                  </a:cubicBezTo>
                  <a:cubicBezTo>
                    <a:pt x="2489" y="686"/>
                    <a:pt x="2414" y="745"/>
                    <a:pt x="2414" y="805"/>
                  </a:cubicBezTo>
                  <a:cubicBezTo>
                    <a:pt x="2355" y="924"/>
                    <a:pt x="2355" y="984"/>
                    <a:pt x="2295" y="1118"/>
                  </a:cubicBezTo>
                  <a:cubicBezTo>
                    <a:pt x="2236" y="1237"/>
                    <a:pt x="2176" y="1296"/>
                    <a:pt x="2116" y="1431"/>
                  </a:cubicBezTo>
                  <a:cubicBezTo>
                    <a:pt x="2116" y="1550"/>
                    <a:pt x="2042" y="1669"/>
                    <a:pt x="1923" y="1728"/>
                  </a:cubicBezTo>
                  <a:cubicBezTo>
                    <a:pt x="1863" y="1863"/>
                    <a:pt x="1804" y="1982"/>
                    <a:pt x="1744" y="2101"/>
                  </a:cubicBezTo>
                  <a:lnTo>
                    <a:pt x="1491" y="2354"/>
                  </a:lnTo>
                  <a:cubicBezTo>
                    <a:pt x="1431" y="2473"/>
                    <a:pt x="1297" y="2548"/>
                    <a:pt x="1237" y="2667"/>
                  </a:cubicBezTo>
                  <a:cubicBezTo>
                    <a:pt x="1120" y="2726"/>
                    <a:pt x="1061" y="2784"/>
                    <a:pt x="932" y="2843"/>
                  </a:cubicBezTo>
                  <a:lnTo>
                    <a:pt x="932" y="2843"/>
                  </a:lnTo>
                  <a:cubicBezTo>
                    <a:pt x="947" y="2828"/>
                    <a:pt x="966" y="2813"/>
                    <a:pt x="999" y="2786"/>
                  </a:cubicBezTo>
                  <a:cubicBezTo>
                    <a:pt x="1059" y="2727"/>
                    <a:pt x="1118" y="2667"/>
                    <a:pt x="1178" y="2548"/>
                  </a:cubicBezTo>
                  <a:cubicBezTo>
                    <a:pt x="1237" y="2473"/>
                    <a:pt x="1297" y="2354"/>
                    <a:pt x="1372" y="2295"/>
                  </a:cubicBezTo>
                  <a:cubicBezTo>
                    <a:pt x="1431" y="2175"/>
                    <a:pt x="1491" y="2101"/>
                    <a:pt x="1550" y="1982"/>
                  </a:cubicBezTo>
                  <a:cubicBezTo>
                    <a:pt x="1550" y="1863"/>
                    <a:pt x="1610" y="1728"/>
                    <a:pt x="1669" y="1669"/>
                  </a:cubicBezTo>
                  <a:cubicBezTo>
                    <a:pt x="1744" y="1550"/>
                    <a:pt x="1744" y="1431"/>
                    <a:pt x="1804" y="1356"/>
                  </a:cubicBezTo>
                  <a:cubicBezTo>
                    <a:pt x="1863" y="1237"/>
                    <a:pt x="1863" y="1118"/>
                    <a:pt x="1863" y="1058"/>
                  </a:cubicBezTo>
                  <a:cubicBezTo>
                    <a:pt x="1923" y="924"/>
                    <a:pt x="1923" y="864"/>
                    <a:pt x="1923" y="745"/>
                  </a:cubicBezTo>
                  <a:cubicBezTo>
                    <a:pt x="1982" y="686"/>
                    <a:pt x="1982" y="552"/>
                    <a:pt x="1982" y="492"/>
                  </a:cubicBezTo>
                  <a:lnTo>
                    <a:pt x="1982" y="313"/>
                  </a:lnTo>
                  <a:cubicBezTo>
                    <a:pt x="1982" y="179"/>
                    <a:pt x="1923" y="120"/>
                    <a:pt x="1923" y="120"/>
                  </a:cubicBezTo>
                  <a:cubicBezTo>
                    <a:pt x="1923" y="60"/>
                    <a:pt x="1863" y="0"/>
                    <a:pt x="180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39" name="Google Shape;4939;p30"/>
            <p:cNvSpPr/>
            <p:nvPr/>
          </p:nvSpPr>
          <p:spPr>
            <a:xfrm>
              <a:off x="974216" y="1077491"/>
              <a:ext cx="632978" cy="564037"/>
            </a:xfrm>
            <a:custGeom>
              <a:avLst/>
              <a:gdLst/>
              <a:ahLst/>
              <a:cxnLst/>
              <a:rect l="l" t="t" r="r" b="b"/>
              <a:pathLst>
                <a:path w="20291" h="18081" extrusionOk="0">
                  <a:moveTo>
                    <a:pt x="20140" y="0"/>
                  </a:moveTo>
                  <a:cubicBezTo>
                    <a:pt x="20076" y="0"/>
                    <a:pt x="20030" y="42"/>
                    <a:pt x="19978" y="84"/>
                  </a:cubicBezTo>
                  <a:cubicBezTo>
                    <a:pt x="19978" y="84"/>
                    <a:pt x="19918" y="144"/>
                    <a:pt x="19799" y="338"/>
                  </a:cubicBezTo>
                  <a:cubicBezTo>
                    <a:pt x="19739" y="516"/>
                    <a:pt x="19546" y="770"/>
                    <a:pt x="19367" y="1083"/>
                  </a:cubicBezTo>
                  <a:cubicBezTo>
                    <a:pt x="19173" y="1381"/>
                    <a:pt x="18935" y="1753"/>
                    <a:pt x="18622" y="2200"/>
                  </a:cubicBezTo>
                  <a:cubicBezTo>
                    <a:pt x="18309" y="2572"/>
                    <a:pt x="17996" y="3064"/>
                    <a:pt x="17624" y="3556"/>
                  </a:cubicBezTo>
                  <a:cubicBezTo>
                    <a:pt x="17445" y="3809"/>
                    <a:pt x="17192" y="4122"/>
                    <a:pt x="16998" y="4360"/>
                  </a:cubicBezTo>
                  <a:cubicBezTo>
                    <a:pt x="16819" y="4613"/>
                    <a:pt x="16566" y="4926"/>
                    <a:pt x="16387" y="5179"/>
                  </a:cubicBezTo>
                  <a:cubicBezTo>
                    <a:pt x="15881" y="5731"/>
                    <a:pt x="15389" y="6356"/>
                    <a:pt x="14898" y="6967"/>
                  </a:cubicBezTo>
                  <a:cubicBezTo>
                    <a:pt x="14391" y="7533"/>
                    <a:pt x="13840" y="8159"/>
                    <a:pt x="13274" y="8770"/>
                  </a:cubicBezTo>
                  <a:cubicBezTo>
                    <a:pt x="12976" y="9023"/>
                    <a:pt x="12663" y="9336"/>
                    <a:pt x="12350" y="9649"/>
                  </a:cubicBezTo>
                  <a:lnTo>
                    <a:pt x="11918" y="10081"/>
                  </a:lnTo>
                  <a:lnTo>
                    <a:pt x="11412" y="10513"/>
                  </a:lnTo>
                  <a:cubicBezTo>
                    <a:pt x="11114" y="10766"/>
                    <a:pt x="10801" y="11064"/>
                    <a:pt x="10548" y="11377"/>
                  </a:cubicBezTo>
                  <a:cubicBezTo>
                    <a:pt x="10175" y="11630"/>
                    <a:pt x="9862" y="11883"/>
                    <a:pt x="9549" y="12181"/>
                  </a:cubicBezTo>
                  <a:cubicBezTo>
                    <a:pt x="9371" y="12315"/>
                    <a:pt x="9251" y="12434"/>
                    <a:pt x="9058" y="12554"/>
                  </a:cubicBezTo>
                  <a:cubicBezTo>
                    <a:pt x="8939" y="12688"/>
                    <a:pt x="8745" y="12807"/>
                    <a:pt x="8626" y="12926"/>
                  </a:cubicBezTo>
                  <a:cubicBezTo>
                    <a:pt x="8253" y="13179"/>
                    <a:pt x="7941" y="13433"/>
                    <a:pt x="7628" y="13671"/>
                  </a:cubicBezTo>
                  <a:cubicBezTo>
                    <a:pt x="7017" y="14118"/>
                    <a:pt x="6332" y="14550"/>
                    <a:pt x="5765" y="14922"/>
                  </a:cubicBezTo>
                  <a:cubicBezTo>
                    <a:pt x="5155" y="15295"/>
                    <a:pt x="4529" y="15667"/>
                    <a:pt x="3963" y="15980"/>
                  </a:cubicBezTo>
                  <a:cubicBezTo>
                    <a:pt x="3412" y="16218"/>
                    <a:pt x="2920" y="16531"/>
                    <a:pt x="2473" y="16725"/>
                  </a:cubicBezTo>
                  <a:cubicBezTo>
                    <a:pt x="2354" y="16785"/>
                    <a:pt x="2235" y="16844"/>
                    <a:pt x="2101" y="16904"/>
                  </a:cubicBezTo>
                  <a:cubicBezTo>
                    <a:pt x="1981" y="16963"/>
                    <a:pt x="1922" y="17023"/>
                    <a:pt x="1803" y="17023"/>
                  </a:cubicBezTo>
                  <a:cubicBezTo>
                    <a:pt x="1609" y="17157"/>
                    <a:pt x="1430" y="17217"/>
                    <a:pt x="1237" y="17276"/>
                  </a:cubicBezTo>
                  <a:cubicBezTo>
                    <a:pt x="551" y="17589"/>
                    <a:pt x="179" y="17708"/>
                    <a:pt x="179" y="17708"/>
                  </a:cubicBezTo>
                  <a:lnTo>
                    <a:pt x="119" y="17708"/>
                  </a:lnTo>
                  <a:cubicBezTo>
                    <a:pt x="60" y="17768"/>
                    <a:pt x="0" y="17842"/>
                    <a:pt x="60" y="17961"/>
                  </a:cubicBezTo>
                  <a:cubicBezTo>
                    <a:pt x="60" y="18021"/>
                    <a:pt x="179" y="18081"/>
                    <a:pt x="313" y="18081"/>
                  </a:cubicBezTo>
                  <a:cubicBezTo>
                    <a:pt x="313" y="18081"/>
                    <a:pt x="685" y="17902"/>
                    <a:pt x="1356" y="17649"/>
                  </a:cubicBezTo>
                  <a:cubicBezTo>
                    <a:pt x="1549" y="17589"/>
                    <a:pt x="1728" y="17529"/>
                    <a:pt x="1981" y="17470"/>
                  </a:cubicBezTo>
                  <a:cubicBezTo>
                    <a:pt x="2041" y="17395"/>
                    <a:pt x="2175" y="17336"/>
                    <a:pt x="2294" y="17336"/>
                  </a:cubicBezTo>
                  <a:cubicBezTo>
                    <a:pt x="2414" y="17276"/>
                    <a:pt x="2548" y="17217"/>
                    <a:pt x="2667" y="17157"/>
                  </a:cubicBezTo>
                  <a:cubicBezTo>
                    <a:pt x="3099" y="16963"/>
                    <a:pt x="3665" y="16725"/>
                    <a:pt x="4216" y="16412"/>
                  </a:cubicBezTo>
                  <a:cubicBezTo>
                    <a:pt x="4782" y="16099"/>
                    <a:pt x="5393" y="15786"/>
                    <a:pt x="6019" y="15414"/>
                  </a:cubicBezTo>
                  <a:cubicBezTo>
                    <a:pt x="6332" y="15235"/>
                    <a:pt x="6704" y="14982"/>
                    <a:pt x="7017" y="14788"/>
                  </a:cubicBezTo>
                  <a:cubicBezTo>
                    <a:pt x="7315" y="14609"/>
                    <a:pt x="7687" y="14416"/>
                    <a:pt x="8000" y="14177"/>
                  </a:cubicBezTo>
                  <a:cubicBezTo>
                    <a:pt x="8313" y="13924"/>
                    <a:pt x="8626" y="13671"/>
                    <a:pt x="8998" y="13433"/>
                  </a:cubicBezTo>
                  <a:cubicBezTo>
                    <a:pt x="9117" y="13299"/>
                    <a:pt x="9311" y="13179"/>
                    <a:pt x="9490" y="13060"/>
                  </a:cubicBezTo>
                  <a:cubicBezTo>
                    <a:pt x="9624" y="12926"/>
                    <a:pt x="9803" y="12807"/>
                    <a:pt x="9922" y="12628"/>
                  </a:cubicBezTo>
                  <a:cubicBezTo>
                    <a:pt x="10294" y="12375"/>
                    <a:pt x="10607" y="12122"/>
                    <a:pt x="10920" y="11809"/>
                  </a:cubicBezTo>
                  <a:cubicBezTo>
                    <a:pt x="11233" y="11570"/>
                    <a:pt x="11546" y="11258"/>
                    <a:pt x="11918" y="11004"/>
                  </a:cubicBezTo>
                  <a:cubicBezTo>
                    <a:pt x="12037" y="10826"/>
                    <a:pt x="12231" y="10691"/>
                    <a:pt x="12350" y="10572"/>
                  </a:cubicBezTo>
                  <a:lnTo>
                    <a:pt x="12782" y="10081"/>
                  </a:lnTo>
                  <a:cubicBezTo>
                    <a:pt x="13095" y="9768"/>
                    <a:pt x="13408" y="9515"/>
                    <a:pt x="13721" y="9202"/>
                  </a:cubicBezTo>
                  <a:cubicBezTo>
                    <a:pt x="14272" y="8591"/>
                    <a:pt x="14838" y="7965"/>
                    <a:pt x="15330" y="7340"/>
                  </a:cubicBezTo>
                  <a:cubicBezTo>
                    <a:pt x="15643" y="7042"/>
                    <a:pt x="15881" y="6729"/>
                    <a:pt x="16134" y="6416"/>
                  </a:cubicBezTo>
                  <a:cubicBezTo>
                    <a:pt x="16328" y="6103"/>
                    <a:pt x="16566" y="5850"/>
                    <a:pt x="16819" y="5552"/>
                  </a:cubicBezTo>
                  <a:cubicBezTo>
                    <a:pt x="17073" y="5239"/>
                    <a:pt x="17251" y="4986"/>
                    <a:pt x="17445" y="4673"/>
                  </a:cubicBezTo>
                  <a:cubicBezTo>
                    <a:pt x="17624" y="4435"/>
                    <a:pt x="17877" y="4122"/>
                    <a:pt x="17996" y="3868"/>
                  </a:cubicBezTo>
                  <a:cubicBezTo>
                    <a:pt x="18190" y="3615"/>
                    <a:pt x="18369" y="3377"/>
                    <a:pt x="18562" y="3124"/>
                  </a:cubicBezTo>
                  <a:cubicBezTo>
                    <a:pt x="18682" y="2870"/>
                    <a:pt x="18860" y="2632"/>
                    <a:pt x="18994" y="2438"/>
                  </a:cubicBezTo>
                  <a:cubicBezTo>
                    <a:pt x="19307" y="2006"/>
                    <a:pt x="19486" y="1574"/>
                    <a:pt x="19680" y="1261"/>
                  </a:cubicBezTo>
                  <a:cubicBezTo>
                    <a:pt x="19918" y="948"/>
                    <a:pt x="20052" y="710"/>
                    <a:pt x="20112" y="516"/>
                  </a:cubicBezTo>
                  <a:cubicBezTo>
                    <a:pt x="20231" y="338"/>
                    <a:pt x="20291" y="263"/>
                    <a:pt x="20291" y="263"/>
                  </a:cubicBezTo>
                  <a:cubicBezTo>
                    <a:pt x="20291" y="144"/>
                    <a:pt x="20291" y="84"/>
                    <a:pt x="20231" y="25"/>
                  </a:cubicBezTo>
                  <a:cubicBezTo>
                    <a:pt x="20196" y="7"/>
                    <a:pt x="20166" y="0"/>
                    <a:pt x="2014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0" name="Google Shape;4940;p30"/>
            <p:cNvSpPr/>
            <p:nvPr/>
          </p:nvSpPr>
          <p:spPr>
            <a:xfrm>
              <a:off x="1425452" y="1240891"/>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1" name="Google Shape;4941;p30"/>
            <p:cNvSpPr/>
            <p:nvPr/>
          </p:nvSpPr>
          <p:spPr>
            <a:xfrm>
              <a:off x="1464040" y="1088004"/>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2" name="Google Shape;4942;p30"/>
            <p:cNvSpPr/>
            <p:nvPr/>
          </p:nvSpPr>
          <p:spPr>
            <a:xfrm>
              <a:off x="1286041" y="1361272"/>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3" name="Google Shape;4943;p30"/>
            <p:cNvSpPr/>
            <p:nvPr/>
          </p:nvSpPr>
          <p:spPr>
            <a:xfrm>
              <a:off x="1069018" y="3058467"/>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4" name="Google Shape;4944;p30"/>
            <p:cNvSpPr/>
            <p:nvPr/>
          </p:nvSpPr>
          <p:spPr>
            <a:xfrm>
              <a:off x="1049490" y="3064956"/>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5" name="Google Shape;4945;p30"/>
            <p:cNvSpPr/>
            <p:nvPr/>
          </p:nvSpPr>
          <p:spPr>
            <a:xfrm>
              <a:off x="1178294" y="1628520"/>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6" name="Google Shape;4946;p30"/>
            <p:cNvSpPr/>
            <p:nvPr/>
          </p:nvSpPr>
          <p:spPr>
            <a:xfrm>
              <a:off x="1245145" y="1692157"/>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7" name="Google Shape;4947;p30"/>
            <p:cNvSpPr/>
            <p:nvPr/>
          </p:nvSpPr>
          <p:spPr>
            <a:xfrm>
              <a:off x="1262801" y="1635913"/>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8" name="Google Shape;4948;p30"/>
            <p:cNvSpPr/>
            <p:nvPr/>
          </p:nvSpPr>
          <p:spPr>
            <a:xfrm>
              <a:off x="1328342" y="1677465"/>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49" name="Google Shape;4949;p30"/>
            <p:cNvSpPr/>
            <p:nvPr/>
          </p:nvSpPr>
          <p:spPr>
            <a:xfrm>
              <a:off x="1306942" y="2036519"/>
              <a:ext cx="141781" cy="141313"/>
            </a:xfrm>
            <a:custGeom>
              <a:avLst/>
              <a:gdLst/>
              <a:ahLst/>
              <a:cxnLst/>
              <a:rect l="l" t="t" r="r" b="b"/>
              <a:pathLst>
                <a:path w="4545" h="4530" extrusionOk="0">
                  <a:moveTo>
                    <a:pt x="1937" y="1684"/>
                  </a:moveTo>
                  <a:cubicBezTo>
                    <a:pt x="1937" y="1684"/>
                    <a:pt x="2116" y="1743"/>
                    <a:pt x="2310" y="1922"/>
                  </a:cubicBezTo>
                  <a:cubicBezTo>
                    <a:pt x="2429" y="1997"/>
                    <a:pt x="2548" y="2056"/>
                    <a:pt x="2682" y="2176"/>
                  </a:cubicBezTo>
                  <a:lnTo>
                    <a:pt x="3055" y="2548"/>
                  </a:lnTo>
                  <a:cubicBezTo>
                    <a:pt x="3174" y="2667"/>
                    <a:pt x="3293" y="2801"/>
                    <a:pt x="3353" y="2920"/>
                  </a:cubicBezTo>
                  <a:cubicBezTo>
                    <a:pt x="3427" y="2980"/>
                    <a:pt x="3487" y="3040"/>
                    <a:pt x="3487" y="3114"/>
                  </a:cubicBezTo>
                  <a:cubicBezTo>
                    <a:pt x="3546" y="3233"/>
                    <a:pt x="3546" y="3293"/>
                    <a:pt x="3606" y="3352"/>
                  </a:cubicBezTo>
                  <a:lnTo>
                    <a:pt x="3606" y="3546"/>
                  </a:lnTo>
                  <a:cubicBezTo>
                    <a:pt x="3666" y="3546"/>
                    <a:pt x="3666" y="3606"/>
                    <a:pt x="3666" y="3665"/>
                  </a:cubicBezTo>
                  <a:lnTo>
                    <a:pt x="3666" y="3784"/>
                  </a:lnTo>
                  <a:cubicBezTo>
                    <a:pt x="3666" y="3784"/>
                    <a:pt x="3666" y="3859"/>
                    <a:pt x="3606" y="3859"/>
                  </a:cubicBezTo>
                  <a:lnTo>
                    <a:pt x="3546" y="3784"/>
                  </a:lnTo>
                  <a:lnTo>
                    <a:pt x="3546" y="3665"/>
                  </a:lnTo>
                  <a:cubicBezTo>
                    <a:pt x="3546" y="3665"/>
                    <a:pt x="3546" y="3606"/>
                    <a:pt x="3487" y="3546"/>
                  </a:cubicBezTo>
                  <a:cubicBezTo>
                    <a:pt x="3487" y="3486"/>
                    <a:pt x="3427" y="3486"/>
                    <a:pt x="3427" y="3412"/>
                  </a:cubicBezTo>
                  <a:cubicBezTo>
                    <a:pt x="3427" y="3352"/>
                    <a:pt x="3353" y="3293"/>
                    <a:pt x="3353" y="3233"/>
                  </a:cubicBezTo>
                  <a:cubicBezTo>
                    <a:pt x="3293" y="3174"/>
                    <a:pt x="3234" y="3114"/>
                    <a:pt x="3234" y="3040"/>
                  </a:cubicBezTo>
                  <a:cubicBezTo>
                    <a:pt x="3114" y="2920"/>
                    <a:pt x="2980" y="2801"/>
                    <a:pt x="2921" y="2667"/>
                  </a:cubicBezTo>
                  <a:cubicBezTo>
                    <a:pt x="2682" y="2429"/>
                    <a:pt x="2429" y="2176"/>
                    <a:pt x="2235" y="2056"/>
                  </a:cubicBezTo>
                  <a:cubicBezTo>
                    <a:pt x="1997" y="1863"/>
                    <a:pt x="1863" y="1803"/>
                    <a:pt x="1863" y="1803"/>
                  </a:cubicBezTo>
                  <a:lnTo>
                    <a:pt x="1863" y="1684"/>
                  </a:lnTo>
                  <a:close/>
                  <a:moveTo>
                    <a:pt x="2310" y="0"/>
                  </a:moveTo>
                  <a:cubicBezTo>
                    <a:pt x="194" y="60"/>
                    <a:pt x="1" y="2488"/>
                    <a:pt x="567" y="3293"/>
                  </a:cubicBezTo>
                  <a:cubicBezTo>
                    <a:pt x="1312" y="4470"/>
                    <a:pt x="2369" y="4529"/>
                    <a:pt x="2801" y="4529"/>
                  </a:cubicBezTo>
                  <a:lnTo>
                    <a:pt x="2921" y="4529"/>
                  </a:lnTo>
                  <a:cubicBezTo>
                    <a:pt x="3293" y="4529"/>
                    <a:pt x="4232" y="4097"/>
                    <a:pt x="4545" y="3486"/>
                  </a:cubicBezTo>
                  <a:cubicBezTo>
                    <a:pt x="4291" y="3352"/>
                    <a:pt x="4038" y="3293"/>
                    <a:pt x="3978" y="3174"/>
                  </a:cubicBezTo>
                  <a:cubicBezTo>
                    <a:pt x="3978" y="3174"/>
                    <a:pt x="2801" y="2369"/>
                    <a:pt x="3055" y="626"/>
                  </a:cubicBezTo>
                  <a:cubicBezTo>
                    <a:pt x="3055" y="507"/>
                    <a:pt x="3114" y="313"/>
                    <a:pt x="3234" y="194"/>
                  </a:cubicBezTo>
                  <a:cubicBezTo>
                    <a:pt x="2980" y="60"/>
                    <a:pt x="2742" y="0"/>
                    <a:pt x="2369" y="0"/>
                  </a:cubicBezTo>
                  <a:close/>
                </a:path>
              </a:pathLst>
            </a:custGeom>
            <a:solidFill>
              <a:srgbClr val="DAE6B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0" name="Google Shape;4950;p30"/>
            <p:cNvSpPr/>
            <p:nvPr/>
          </p:nvSpPr>
          <p:spPr>
            <a:xfrm>
              <a:off x="1365027" y="2089020"/>
              <a:ext cx="56276" cy="67880"/>
            </a:xfrm>
            <a:custGeom>
              <a:avLst/>
              <a:gdLst/>
              <a:ahLst/>
              <a:cxnLst/>
              <a:rect l="l" t="t" r="r" b="b"/>
              <a:pathLst>
                <a:path w="1804" h="2176" extrusionOk="0">
                  <a:moveTo>
                    <a:pt x="1" y="1"/>
                  </a:moveTo>
                  <a:lnTo>
                    <a:pt x="1" y="120"/>
                  </a:lnTo>
                  <a:cubicBezTo>
                    <a:pt x="1" y="120"/>
                    <a:pt x="135" y="180"/>
                    <a:pt x="373" y="373"/>
                  </a:cubicBezTo>
                  <a:cubicBezTo>
                    <a:pt x="567" y="493"/>
                    <a:pt x="820" y="746"/>
                    <a:pt x="1059" y="984"/>
                  </a:cubicBezTo>
                  <a:cubicBezTo>
                    <a:pt x="1118" y="1118"/>
                    <a:pt x="1252" y="1237"/>
                    <a:pt x="1372" y="1357"/>
                  </a:cubicBezTo>
                  <a:cubicBezTo>
                    <a:pt x="1372" y="1431"/>
                    <a:pt x="1431" y="1491"/>
                    <a:pt x="1491" y="1550"/>
                  </a:cubicBezTo>
                  <a:cubicBezTo>
                    <a:pt x="1491" y="1610"/>
                    <a:pt x="1565" y="1669"/>
                    <a:pt x="1565" y="1729"/>
                  </a:cubicBezTo>
                  <a:cubicBezTo>
                    <a:pt x="1565" y="1803"/>
                    <a:pt x="1625" y="1803"/>
                    <a:pt x="1625" y="1863"/>
                  </a:cubicBezTo>
                  <a:cubicBezTo>
                    <a:pt x="1684" y="1923"/>
                    <a:pt x="1684" y="1982"/>
                    <a:pt x="1684" y="1982"/>
                  </a:cubicBezTo>
                  <a:lnTo>
                    <a:pt x="1684" y="2101"/>
                  </a:lnTo>
                  <a:cubicBezTo>
                    <a:pt x="1684" y="2176"/>
                    <a:pt x="1744" y="2176"/>
                    <a:pt x="1744" y="2176"/>
                  </a:cubicBezTo>
                  <a:cubicBezTo>
                    <a:pt x="1804" y="2176"/>
                    <a:pt x="1804" y="2101"/>
                    <a:pt x="1804" y="2101"/>
                  </a:cubicBezTo>
                  <a:lnTo>
                    <a:pt x="1804" y="1982"/>
                  </a:lnTo>
                  <a:cubicBezTo>
                    <a:pt x="1804" y="1923"/>
                    <a:pt x="1804" y="1863"/>
                    <a:pt x="1744" y="1863"/>
                  </a:cubicBezTo>
                  <a:lnTo>
                    <a:pt x="1744" y="1669"/>
                  </a:lnTo>
                  <a:cubicBezTo>
                    <a:pt x="1684" y="1610"/>
                    <a:pt x="1684" y="1550"/>
                    <a:pt x="1625" y="1431"/>
                  </a:cubicBezTo>
                  <a:cubicBezTo>
                    <a:pt x="1625" y="1357"/>
                    <a:pt x="1565" y="1297"/>
                    <a:pt x="1491" y="1237"/>
                  </a:cubicBezTo>
                  <a:cubicBezTo>
                    <a:pt x="1431" y="1118"/>
                    <a:pt x="1312" y="984"/>
                    <a:pt x="1193" y="865"/>
                  </a:cubicBezTo>
                  <a:lnTo>
                    <a:pt x="820" y="493"/>
                  </a:lnTo>
                  <a:cubicBezTo>
                    <a:pt x="686" y="373"/>
                    <a:pt x="567" y="314"/>
                    <a:pt x="448" y="239"/>
                  </a:cubicBezTo>
                  <a:cubicBezTo>
                    <a:pt x="254" y="60"/>
                    <a:pt x="75" y="1"/>
                    <a:pt x="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1" name="Google Shape;4951;p30"/>
            <p:cNvSpPr/>
            <p:nvPr/>
          </p:nvSpPr>
          <p:spPr>
            <a:xfrm>
              <a:off x="1407795" y="2001674"/>
              <a:ext cx="160841" cy="147334"/>
            </a:xfrm>
            <a:custGeom>
              <a:avLst/>
              <a:gdLst/>
              <a:ahLst/>
              <a:cxnLst/>
              <a:rect l="l" t="t" r="r" b="b"/>
              <a:pathLst>
                <a:path w="5156" h="4723" extrusionOk="0">
                  <a:moveTo>
                    <a:pt x="1982" y="0"/>
                  </a:moveTo>
                  <a:cubicBezTo>
                    <a:pt x="1118" y="0"/>
                    <a:pt x="313" y="685"/>
                    <a:pt x="1" y="1311"/>
                  </a:cubicBezTo>
                  <a:cubicBezTo>
                    <a:pt x="1490" y="1862"/>
                    <a:pt x="1490" y="4097"/>
                    <a:pt x="1490" y="4097"/>
                  </a:cubicBezTo>
                  <a:cubicBezTo>
                    <a:pt x="1490" y="4231"/>
                    <a:pt x="1431" y="4410"/>
                    <a:pt x="1312" y="4603"/>
                  </a:cubicBezTo>
                  <a:cubicBezTo>
                    <a:pt x="1550" y="4663"/>
                    <a:pt x="1803" y="4723"/>
                    <a:pt x="2116" y="4723"/>
                  </a:cubicBezTo>
                  <a:cubicBezTo>
                    <a:pt x="2488" y="4723"/>
                    <a:pt x="2861" y="4603"/>
                    <a:pt x="3099" y="4350"/>
                  </a:cubicBezTo>
                  <a:cubicBezTo>
                    <a:pt x="3099" y="4350"/>
                    <a:pt x="5155" y="2175"/>
                    <a:pt x="3352" y="566"/>
                  </a:cubicBezTo>
                  <a:cubicBezTo>
                    <a:pt x="2861" y="194"/>
                    <a:pt x="2429" y="0"/>
                    <a:pt x="1982" y="0"/>
                  </a:cubicBezTo>
                  <a:close/>
                </a:path>
              </a:pathLst>
            </a:custGeom>
            <a:solidFill>
              <a:srgbClr val="E7ECB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2" name="Google Shape;4952;p30"/>
            <p:cNvSpPr/>
            <p:nvPr/>
          </p:nvSpPr>
          <p:spPr>
            <a:xfrm>
              <a:off x="1394319" y="2042571"/>
              <a:ext cx="59988" cy="102725"/>
            </a:xfrm>
            <a:custGeom>
              <a:avLst/>
              <a:gdLst/>
              <a:ahLst/>
              <a:cxnLst/>
              <a:rect l="l" t="t" r="r" b="b"/>
              <a:pathLst>
                <a:path w="1923" h="3293" extrusionOk="0">
                  <a:moveTo>
                    <a:pt x="433" y="0"/>
                  </a:moveTo>
                  <a:cubicBezTo>
                    <a:pt x="313" y="119"/>
                    <a:pt x="254" y="313"/>
                    <a:pt x="254" y="432"/>
                  </a:cubicBezTo>
                  <a:cubicBezTo>
                    <a:pt x="0" y="2175"/>
                    <a:pt x="1177" y="2980"/>
                    <a:pt x="1177" y="2980"/>
                  </a:cubicBezTo>
                  <a:cubicBezTo>
                    <a:pt x="1237" y="3099"/>
                    <a:pt x="1490" y="3158"/>
                    <a:pt x="1744" y="3292"/>
                  </a:cubicBezTo>
                  <a:cubicBezTo>
                    <a:pt x="1863" y="3099"/>
                    <a:pt x="1922" y="2920"/>
                    <a:pt x="1922" y="2786"/>
                  </a:cubicBezTo>
                  <a:cubicBezTo>
                    <a:pt x="1922" y="2786"/>
                    <a:pt x="1922" y="551"/>
                    <a:pt x="433" y="0"/>
                  </a:cubicBezTo>
                  <a:close/>
                </a:path>
              </a:pathLst>
            </a:custGeom>
            <a:solidFill>
              <a:srgbClr val="C5DCB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3" name="Google Shape;4953;p30"/>
            <p:cNvSpPr/>
            <p:nvPr/>
          </p:nvSpPr>
          <p:spPr>
            <a:xfrm>
              <a:off x="1460296" y="2048124"/>
              <a:ext cx="15379" cy="86940"/>
            </a:xfrm>
            <a:custGeom>
              <a:avLst/>
              <a:gdLst/>
              <a:ahLst/>
              <a:cxnLst/>
              <a:rect l="l" t="t" r="r" b="b"/>
              <a:pathLst>
                <a:path w="493" h="2787" extrusionOk="0">
                  <a:moveTo>
                    <a:pt x="180" y="1"/>
                  </a:moveTo>
                  <a:lnTo>
                    <a:pt x="120" y="60"/>
                  </a:lnTo>
                  <a:cubicBezTo>
                    <a:pt x="120" y="60"/>
                    <a:pt x="180" y="254"/>
                    <a:pt x="180" y="507"/>
                  </a:cubicBezTo>
                  <a:cubicBezTo>
                    <a:pt x="239" y="746"/>
                    <a:pt x="299" y="1059"/>
                    <a:pt x="299" y="1431"/>
                  </a:cubicBezTo>
                  <a:cubicBezTo>
                    <a:pt x="299" y="1550"/>
                    <a:pt x="299" y="1744"/>
                    <a:pt x="239" y="1863"/>
                  </a:cubicBezTo>
                  <a:lnTo>
                    <a:pt x="239" y="2116"/>
                  </a:lnTo>
                  <a:cubicBezTo>
                    <a:pt x="180" y="2176"/>
                    <a:pt x="180" y="2236"/>
                    <a:pt x="180" y="2295"/>
                  </a:cubicBezTo>
                  <a:cubicBezTo>
                    <a:pt x="180" y="2370"/>
                    <a:pt x="120" y="2429"/>
                    <a:pt x="120" y="2489"/>
                  </a:cubicBezTo>
                  <a:lnTo>
                    <a:pt x="61" y="2548"/>
                  </a:lnTo>
                  <a:cubicBezTo>
                    <a:pt x="61" y="2668"/>
                    <a:pt x="1" y="2668"/>
                    <a:pt x="1" y="2668"/>
                  </a:cubicBezTo>
                  <a:lnTo>
                    <a:pt x="1" y="2742"/>
                  </a:lnTo>
                  <a:cubicBezTo>
                    <a:pt x="31" y="2772"/>
                    <a:pt x="46" y="2787"/>
                    <a:pt x="61" y="2787"/>
                  </a:cubicBezTo>
                  <a:cubicBezTo>
                    <a:pt x="75" y="2787"/>
                    <a:pt x="90" y="2772"/>
                    <a:pt x="120" y="2742"/>
                  </a:cubicBezTo>
                  <a:lnTo>
                    <a:pt x="180" y="2668"/>
                  </a:lnTo>
                  <a:cubicBezTo>
                    <a:pt x="180" y="2608"/>
                    <a:pt x="239" y="2548"/>
                    <a:pt x="239" y="2548"/>
                  </a:cubicBezTo>
                  <a:cubicBezTo>
                    <a:pt x="299" y="2489"/>
                    <a:pt x="299" y="2429"/>
                    <a:pt x="299" y="2370"/>
                  </a:cubicBezTo>
                  <a:cubicBezTo>
                    <a:pt x="373" y="2295"/>
                    <a:pt x="373" y="2236"/>
                    <a:pt x="433" y="2176"/>
                  </a:cubicBezTo>
                  <a:lnTo>
                    <a:pt x="433" y="1923"/>
                  </a:lnTo>
                  <a:cubicBezTo>
                    <a:pt x="493" y="1744"/>
                    <a:pt x="493" y="1550"/>
                    <a:pt x="493" y="1431"/>
                  </a:cubicBezTo>
                  <a:lnTo>
                    <a:pt x="493" y="880"/>
                  </a:lnTo>
                  <a:cubicBezTo>
                    <a:pt x="433" y="746"/>
                    <a:pt x="433" y="567"/>
                    <a:pt x="373" y="433"/>
                  </a:cubicBezTo>
                  <a:cubicBezTo>
                    <a:pt x="299" y="195"/>
                    <a:pt x="239" y="60"/>
                    <a:pt x="239" y="60"/>
                  </a:cubicBezTo>
                  <a:cubicBezTo>
                    <a:pt x="239" y="1"/>
                    <a:pt x="239" y="1"/>
                    <a:pt x="180" y="1"/>
                  </a:cubicBezTo>
                  <a:close/>
                </a:path>
              </a:pathLst>
            </a:custGeom>
            <a:solidFill>
              <a:srgbClr val="4E85B8"/>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4" name="Google Shape;4954;p30"/>
            <p:cNvSpPr/>
            <p:nvPr/>
          </p:nvSpPr>
          <p:spPr>
            <a:xfrm>
              <a:off x="1272097" y="2268891"/>
              <a:ext cx="95301" cy="48727"/>
            </a:xfrm>
            <a:custGeom>
              <a:avLst/>
              <a:gdLst/>
              <a:ahLst/>
              <a:cxnLst/>
              <a:rect l="l" t="t" r="r" b="b"/>
              <a:pathLst>
                <a:path w="3055" h="1562" extrusionOk="0">
                  <a:moveTo>
                    <a:pt x="2742" y="0"/>
                  </a:moveTo>
                  <a:cubicBezTo>
                    <a:pt x="2742" y="0"/>
                    <a:pt x="0" y="1490"/>
                    <a:pt x="75" y="1550"/>
                  </a:cubicBezTo>
                  <a:cubicBezTo>
                    <a:pt x="75" y="1558"/>
                    <a:pt x="87" y="1562"/>
                    <a:pt x="109" y="1562"/>
                  </a:cubicBezTo>
                  <a:cubicBezTo>
                    <a:pt x="438" y="1562"/>
                    <a:pt x="3054" y="685"/>
                    <a:pt x="3054" y="685"/>
                  </a:cubicBezTo>
                  <a:cubicBezTo>
                    <a:pt x="2980" y="626"/>
                    <a:pt x="2980" y="566"/>
                    <a:pt x="2920" y="566"/>
                  </a:cubicBezTo>
                  <a:cubicBezTo>
                    <a:pt x="2861" y="373"/>
                    <a:pt x="2801" y="194"/>
                    <a:pt x="2742"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5" name="Google Shape;4955;p30"/>
            <p:cNvSpPr/>
            <p:nvPr/>
          </p:nvSpPr>
          <p:spPr>
            <a:xfrm>
              <a:off x="1349710" y="2193586"/>
              <a:ext cx="92961" cy="125997"/>
            </a:xfrm>
            <a:custGeom>
              <a:avLst/>
              <a:gdLst/>
              <a:ahLst/>
              <a:cxnLst/>
              <a:rect l="l" t="t" r="r" b="b"/>
              <a:pathLst>
                <a:path w="2980" h="4039" extrusionOk="0">
                  <a:moveTo>
                    <a:pt x="864" y="1"/>
                  </a:moveTo>
                  <a:cubicBezTo>
                    <a:pt x="254" y="924"/>
                    <a:pt x="0" y="1863"/>
                    <a:pt x="120" y="2474"/>
                  </a:cubicBezTo>
                  <a:cubicBezTo>
                    <a:pt x="194" y="2727"/>
                    <a:pt x="254" y="2846"/>
                    <a:pt x="313" y="3040"/>
                  </a:cubicBezTo>
                  <a:cubicBezTo>
                    <a:pt x="373" y="3040"/>
                    <a:pt x="373" y="3099"/>
                    <a:pt x="432" y="3159"/>
                  </a:cubicBezTo>
                  <a:cubicBezTo>
                    <a:pt x="939" y="3725"/>
                    <a:pt x="1863" y="4038"/>
                    <a:pt x="2980" y="4038"/>
                  </a:cubicBezTo>
                  <a:cubicBezTo>
                    <a:pt x="492" y="3040"/>
                    <a:pt x="939" y="60"/>
                    <a:pt x="939" y="60"/>
                  </a:cubicBezTo>
                  <a:lnTo>
                    <a:pt x="864" y="1"/>
                  </a:ln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6" name="Google Shape;4956;p30"/>
            <p:cNvSpPr/>
            <p:nvPr/>
          </p:nvSpPr>
          <p:spPr>
            <a:xfrm>
              <a:off x="1388267" y="2119716"/>
              <a:ext cx="139473" cy="195655"/>
            </a:xfrm>
            <a:custGeom>
              <a:avLst/>
              <a:gdLst/>
              <a:ahLst/>
              <a:cxnLst/>
              <a:rect l="l" t="t" r="r" b="b"/>
              <a:pathLst>
                <a:path w="4471" h="6272" extrusionOk="0">
                  <a:moveTo>
                    <a:pt x="2802" y="0"/>
                  </a:moveTo>
                  <a:lnTo>
                    <a:pt x="2802" y="0"/>
                  </a:lnTo>
                  <a:cubicBezTo>
                    <a:pt x="2429" y="134"/>
                    <a:pt x="2116" y="253"/>
                    <a:pt x="1744" y="507"/>
                  </a:cubicBezTo>
                  <a:cubicBezTo>
                    <a:pt x="1565" y="626"/>
                    <a:pt x="1312" y="745"/>
                    <a:pt x="1118" y="879"/>
                  </a:cubicBezTo>
                  <a:cubicBezTo>
                    <a:pt x="939" y="1371"/>
                    <a:pt x="1" y="3978"/>
                    <a:pt x="3055" y="6212"/>
                  </a:cubicBezTo>
                  <a:lnTo>
                    <a:pt x="3055" y="6272"/>
                  </a:lnTo>
                  <a:cubicBezTo>
                    <a:pt x="3546" y="6153"/>
                    <a:pt x="4038" y="6034"/>
                    <a:pt x="4470" y="5780"/>
                  </a:cubicBezTo>
                  <a:cubicBezTo>
                    <a:pt x="1431" y="3546"/>
                    <a:pt x="2548" y="566"/>
                    <a:pt x="2802"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7" name="Google Shape;4957;p30"/>
            <p:cNvSpPr/>
            <p:nvPr/>
          </p:nvSpPr>
          <p:spPr>
            <a:xfrm>
              <a:off x="1365027" y="2147137"/>
              <a:ext cx="118541" cy="172446"/>
            </a:xfrm>
            <a:custGeom>
              <a:avLst/>
              <a:gdLst/>
              <a:ahLst/>
              <a:cxnLst/>
              <a:rect l="l" t="t" r="r" b="b"/>
              <a:pathLst>
                <a:path w="3800" h="5528" extrusionOk="0">
                  <a:moveTo>
                    <a:pt x="1863" y="0"/>
                  </a:moveTo>
                  <a:cubicBezTo>
                    <a:pt x="1252" y="492"/>
                    <a:pt x="746" y="983"/>
                    <a:pt x="373" y="1490"/>
                  </a:cubicBezTo>
                  <a:lnTo>
                    <a:pt x="448" y="1549"/>
                  </a:lnTo>
                  <a:cubicBezTo>
                    <a:pt x="448" y="1549"/>
                    <a:pt x="1" y="4529"/>
                    <a:pt x="2489" y="5527"/>
                  </a:cubicBezTo>
                  <a:cubicBezTo>
                    <a:pt x="2921" y="5527"/>
                    <a:pt x="3353" y="5453"/>
                    <a:pt x="3800" y="5393"/>
                  </a:cubicBezTo>
                  <a:lnTo>
                    <a:pt x="3800" y="5333"/>
                  </a:lnTo>
                  <a:cubicBezTo>
                    <a:pt x="746" y="3099"/>
                    <a:pt x="1684" y="492"/>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8" name="Google Shape;4958;p30"/>
            <p:cNvSpPr/>
            <p:nvPr/>
          </p:nvSpPr>
          <p:spPr>
            <a:xfrm>
              <a:off x="1432876" y="2114039"/>
              <a:ext cx="170605" cy="186016"/>
            </a:xfrm>
            <a:custGeom>
              <a:avLst/>
              <a:gdLst/>
              <a:ahLst/>
              <a:cxnLst/>
              <a:rect l="l" t="t" r="r" b="b"/>
              <a:pathLst>
                <a:path w="5469" h="5963" extrusionOk="0">
                  <a:moveTo>
                    <a:pt x="2485" y="0"/>
                  </a:moveTo>
                  <a:cubicBezTo>
                    <a:pt x="2134" y="0"/>
                    <a:pt x="1760" y="59"/>
                    <a:pt x="1372" y="182"/>
                  </a:cubicBezTo>
                  <a:cubicBezTo>
                    <a:pt x="1118" y="748"/>
                    <a:pt x="1" y="3728"/>
                    <a:pt x="3040" y="5962"/>
                  </a:cubicBezTo>
                  <a:cubicBezTo>
                    <a:pt x="4470" y="5277"/>
                    <a:pt x="5468" y="4041"/>
                    <a:pt x="5156" y="2298"/>
                  </a:cubicBezTo>
                  <a:cubicBezTo>
                    <a:pt x="4906" y="907"/>
                    <a:pt x="3870"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59" name="Google Shape;4959;p30"/>
            <p:cNvSpPr/>
            <p:nvPr/>
          </p:nvSpPr>
          <p:spPr>
            <a:xfrm>
              <a:off x="1492833" y="2181981"/>
              <a:ext cx="46512" cy="46512"/>
            </a:xfrm>
            <a:custGeom>
              <a:avLst/>
              <a:gdLst/>
              <a:ahLst/>
              <a:cxnLst/>
              <a:rect l="l" t="t" r="r" b="b"/>
              <a:pathLst>
                <a:path w="1491" h="1491" extrusionOk="0">
                  <a:moveTo>
                    <a:pt x="746" y="0"/>
                  </a:moveTo>
                  <a:cubicBezTo>
                    <a:pt x="314" y="0"/>
                    <a:pt x="1" y="313"/>
                    <a:pt x="1" y="745"/>
                  </a:cubicBezTo>
                  <a:cubicBezTo>
                    <a:pt x="1" y="1118"/>
                    <a:pt x="314" y="1490"/>
                    <a:pt x="746" y="1490"/>
                  </a:cubicBezTo>
                  <a:cubicBezTo>
                    <a:pt x="1193" y="1490"/>
                    <a:pt x="1491" y="1118"/>
                    <a:pt x="1491" y="745"/>
                  </a:cubicBezTo>
                  <a:cubicBezTo>
                    <a:pt x="1491" y="313"/>
                    <a:pt x="1193" y="0"/>
                    <a:pt x="746" y="0"/>
                  </a:cubicBezTo>
                  <a:close/>
                </a:path>
              </a:pathLst>
            </a:custGeom>
            <a:solidFill>
              <a:srgbClr val="C6704B"/>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0" name="Google Shape;4960;p30"/>
            <p:cNvSpPr/>
            <p:nvPr/>
          </p:nvSpPr>
          <p:spPr>
            <a:xfrm>
              <a:off x="1541653" y="2160613"/>
              <a:ext cx="46481" cy="30571"/>
            </a:xfrm>
            <a:custGeom>
              <a:avLst/>
              <a:gdLst/>
              <a:ahLst/>
              <a:cxnLst/>
              <a:rect l="l" t="t" r="r" b="b"/>
              <a:pathLst>
                <a:path w="1490" h="980" extrusionOk="0">
                  <a:moveTo>
                    <a:pt x="1415" y="0"/>
                  </a:moveTo>
                  <a:cubicBezTo>
                    <a:pt x="1415" y="0"/>
                    <a:pt x="1356" y="0"/>
                    <a:pt x="1356" y="60"/>
                  </a:cubicBezTo>
                  <a:lnTo>
                    <a:pt x="1356" y="119"/>
                  </a:lnTo>
                  <a:cubicBezTo>
                    <a:pt x="1356" y="179"/>
                    <a:pt x="1356" y="253"/>
                    <a:pt x="1296" y="313"/>
                  </a:cubicBezTo>
                  <a:cubicBezTo>
                    <a:pt x="1296" y="373"/>
                    <a:pt x="1237" y="492"/>
                    <a:pt x="1177" y="551"/>
                  </a:cubicBezTo>
                  <a:cubicBezTo>
                    <a:pt x="1177" y="626"/>
                    <a:pt x="1117" y="626"/>
                    <a:pt x="1043" y="685"/>
                  </a:cubicBezTo>
                  <a:lnTo>
                    <a:pt x="983" y="685"/>
                  </a:lnTo>
                  <a:lnTo>
                    <a:pt x="924" y="745"/>
                  </a:lnTo>
                  <a:lnTo>
                    <a:pt x="611" y="745"/>
                  </a:lnTo>
                  <a:cubicBezTo>
                    <a:pt x="551" y="745"/>
                    <a:pt x="432" y="685"/>
                    <a:pt x="372" y="626"/>
                  </a:cubicBezTo>
                  <a:cubicBezTo>
                    <a:pt x="238" y="551"/>
                    <a:pt x="119" y="492"/>
                    <a:pt x="119" y="492"/>
                  </a:cubicBezTo>
                  <a:lnTo>
                    <a:pt x="60" y="492"/>
                  </a:lnTo>
                  <a:cubicBezTo>
                    <a:pt x="0" y="551"/>
                    <a:pt x="0" y="551"/>
                    <a:pt x="60" y="626"/>
                  </a:cubicBezTo>
                  <a:cubicBezTo>
                    <a:pt x="60" y="626"/>
                    <a:pt x="119" y="685"/>
                    <a:pt x="298" y="805"/>
                  </a:cubicBezTo>
                  <a:cubicBezTo>
                    <a:pt x="372" y="864"/>
                    <a:pt x="492" y="924"/>
                    <a:pt x="611" y="924"/>
                  </a:cubicBezTo>
                  <a:cubicBezTo>
                    <a:pt x="678" y="961"/>
                    <a:pt x="741" y="980"/>
                    <a:pt x="803" y="980"/>
                  </a:cubicBezTo>
                  <a:cubicBezTo>
                    <a:pt x="864" y="980"/>
                    <a:pt x="924" y="961"/>
                    <a:pt x="983" y="924"/>
                  </a:cubicBezTo>
                  <a:cubicBezTo>
                    <a:pt x="1043" y="924"/>
                    <a:pt x="1043" y="924"/>
                    <a:pt x="1117" y="864"/>
                  </a:cubicBezTo>
                  <a:cubicBezTo>
                    <a:pt x="1117" y="864"/>
                    <a:pt x="1177" y="864"/>
                    <a:pt x="1177" y="805"/>
                  </a:cubicBezTo>
                  <a:cubicBezTo>
                    <a:pt x="1237" y="805"/>
                    <a:pt x="1296" y="745"/>
                    <a:pt x="1356" y="685"/>
                  </a:cubicBezTo>
                  <a:cubicBezTo>
                    <a:pt x="1415" y="551"/>
                    <a:pt x="1415" y="432"/>
                    <a:pt x="1490" y="373"/>
                  </a:cubicBezTo>
                  <a:lnTo>
                    <a:pt x="1490" y="119"/>
                  </a:lnTo>
                  <a:lnTo>
                    <a:pt x="1490" y="60"/>
                  </a:lnTo>
                  <a:cubicBezTo>
                    <a:pt x="1490" y="0"/>
                    <a:pt x="1490" y="0"/>
                    <a:pt x="1415" y="0"/>
                  </a:cubicBezTo>
                  <a:close/>
                </a:path>
              </a:pathLst>
            </a:custGeom>
            <a:solidFill>
              <a:srgbClr val="3D281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1" name="Google Shape;4961;p30"/>
            <p:cNvSpPr/>
            <p:nvPr/>
          </p:nvSpPr>
          <p:spPr>
            <a:xfrm>
              <a:off x="1520253" y="2160613"/>
              <a:ext cx="15379" cy="15348"/>
            </a:xfrm>
            <a:custGeom>
              <a:avLst/>
              <a:gdLst/>
              <a:ahLst/>
              <a:cxnLst/>
              <a:rect l="l" t="t" r="r" b="b"/>
              <a:pathLst>
                <a:path w="493" h="492" extrusionOk="0">
                  <a:moveTo>
                    <a:pt x="239" y="0"/>
                  </a:moveTo>
                  <a:cubicBezTo>
                    <a:pt x="120" y="0"/>
                    <a:pt x="1" y="119"/>
                    <a:pt x="1" y="253"/>
                  </a:cubicBezTo>
                  <a:cubicBezTo>
                    <a:pt x="1" y="373"/>
                    <a:pt x="120" y="492"/>
                    <a:pt x="239" y="492"/>
                  </a:cubicBezTo>
                  <a:cubicBezTo>
                    <a:pt x="373" y="492"/>
                    <a:pt x="492" y="373"/>
                    <a:pt x="492" y="253"/>
                  </a:cubicBezTo>
                  <a:cubicBezTo>
                    <a:pt x="492" y="119"/>
                    <a:pt x="373" y="0"/>
                    <a:pt x="239" y="0"/>
                  </a:cubicBezTo>
                  <a:close/>
                </a:path>
              </a:pathLst>
            </a:custGeom>
            <a:solidFill>
              <a:srgbClr val="3D281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2" name="Google Shape;4962;p30"/>
            <p:cNvSpPr/>
            <p:nvPr/>
          </p:nvSpPr>
          <p:spPr>
            <a:xfrm>
              <a:off x="1196824" y="2350684"/>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3" name="Google Shape;4963;p30"/>
            <p:cNvSpPr/>
            <p:nvPr/>
          </p:nvSpPr>
          <p:spPr>
            <a:xfrm>
              <a:off x="1152183" y="2402717"/>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4" name="Google Shape;4964;p30"/>
            <p:cNvSpPr/>
            <p:nvPr/>
          </p:nvSpPr>
          <p:spPr>
            <a:xfrm>
              <a:off x="1140579" y="2470566"/>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5" name="Google Shape;4965;p30"/>
            <p:cNvSpPr/>
            <p:nvPr/>
          </p:nvSpPr>
          <p:spPr>
            <a:xfrm>
              <a:off x="1160107" y="2540287"/>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6" name="Google Shape;4966;p30"/>
            <p:cNvSpPr/>
            <p:nvPr/>
          </p:nvSpPr>
          <p:spPr>
            <a:xfrm>
              <a:off x="1212140" y="2589700"/>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7" name="Google Shape;4967;p30"/>
            <p:cNvSpPr/>
            <p:nvPr/>
          </p:nvSpPr>
          <p:spPr>
            <a:xfrm>
              <a:off x="1281861" y="2613720"/>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8" name="Google Shape;4968;p30"/>
            <p:cNvSpPr/>
            <p:nvPr/>
          </p:nvSpPr>
          <p:spPr>
            <a:xfrm>
              <a:off x="1355731" y="2624826"/>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69" name="Google Shape;4969;p30"/>
            <p:cNvSpPr/>
            <p:nvPr/>
          </p:nvSpPr>
          <p:spPr>
            <a:xfrm>
              <a:off x="1427323" y="2636212"/>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0" name="Google Shape;4970;p30"/>
            <p:cNvSpPr/>
            <p:nvPr/>
          </p:nvSpPr>
          <p:spPr>
            <a:xfrm>
              <a:off x="1498885" y="2657580"/>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1" name="Google Shape;4971;p30"/>
            <p:cNvSpPr/>
            <p:nvPr/>
          </p:nvSpPr>
          <p:spPr>
            <a:xfrm>
              <a:off x="1558841" y="2701191"/>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2" name="Google Shape;4972;p30"/>
            <p:cNvSpPr/>
            <p:nvPr/>
          </p:nvSpPr>
          <p:spPr>
            <a:xfrm>
              <a:off x="1595558" y="2764735"/>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3" name="Google Shape;4973;p30"/>
            <p:cNvSpPr/>
            <p:nvPr/>
          </p:nvSpPr>
          <p:spPr>
            <a:xfrm>
              <a:off x="1611343" y="2836328"/>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4" name="Google Shape;4974;p30"/>
            <p:cNvSpPr/>
            <p:nvPr/>
          </p:nvSpPr>
          <p:spPr>
            <a:xfrm>
              <a:off x="1603450" y="2911383"/>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5" name="Google Shape;4975;p30"/>
            <p:cNvSpPr/>
            <p:nvPr/>
          </p:nvSpPr>
          <p:spPr>
            <a:xfrm>
              <a:off x="1580210" y="2982913"/>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6" name="Google Shape;4976;p30"/>
            <p:cNvSpPr/>
            <p:nvPr/>
          </p:nvSpPr>
          <p:spPr>
            <a:xfrm>
              <a:off x="1549077" y="3052571"/>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7" name="Google Shape;4977;p30"/>
            <p:cNvSpPr/>
            <p:nvPr/>
          </p:nvSpPr>
          <p:spPr>
            <a:xfrm>
              <a:off x="1510489" y="3117675"/>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8" name="Google Shape;4978;p30"/>
            <p:cNvSpPr/>
            <p:nvPr/>
          </p:nvSpPr>
          <p:spPr>
            <a:xfrm>
              <a:off x="1467752" y="3179909"/>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79" name="Google Shape;4979;p30"/>
            <p:cNvSpPr/>
            <p:nvPr/>
          </p:nvSpPr>
          <p:spPr>
            <a:xfrm>
              <a:off x="1423143" y="3239710"/>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0" name="Google Shape;4980;p30"/>
            <p:cNvSpPr/>
            <p:nvPr/>
          </p:nvSpPr>
          <p:spPr>
            <a:xfrm>
              <a:off x="1378971" y="3298419"/>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1" name="Google Shape;4981;p30"/>
            <p:cNvSpPr/>
            <p:nvPr/>
          </p:nvSpPr>
          <p:spPr>
            <a:xfrm>
              <a:off x="1334362" y="3357908"/>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2" name="Google Shape;4982;p30"/>
            <p:cNvSpPr/>
            <p:nvPr/>
          </p:nvSpPr>
          <p:spPr>
            <a:xfrm>
              <a:off x="1295337" y="3419081"/>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3" name="Google Shape;4983;p30"/>
            <p:cNvSpPr/>
            <p:nvPr/>
          </p:nvSpPr>
          <p:spPr>
            <a:xfrm>
              <a:off x="1262801" y="3484310"/>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4" name="Google Shape;4984;p30"/>
            <p:cNvSpPr/>
            <p:nvPr/>
          </p:nvSpPr>
          <p:spPr>
            <a:xfrm>
              <a:off x="1253037" y="3554780"/>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5" name="Google Shape;4985;p30"/>
            <p:cNvSpPr/>
            <p:nvPr/>
          </p:nvSpPr>
          <p:spPr>
            <a:xfrm>
              <a:off x="1258621" y="3629305"/>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6" name="Google Shape;4986;p30"/>
            <p:cNvSpPr/>
            <p:nvPr/>
          </p:nvSpPr>
          <p:spPr>
            <a:xfrm>
              <a:off x="1297646" y="3692818"/>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7" name="Google Shape;4987;p30"/>
            <p:cNvSpPr/>
            <p:nvPr/>
          </p:nvSpPr>
          <p:spPr>
            <a:xfrm>
              <a:off x="1361315" y="3730907"/>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8" name="Google Shape;4988;p30"/>
            <p:cNvSpPr/>
            <p:nvPr/>
          </p:nvSpPr>
          <p:spPr>
            <a:xfrm>
              <a:off x="1434748" y="3734619"/>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89" name="Google Shape;4989;p30"/>
            <p:cNvSpPr/>
            <p:nvPr/>
          </p:nvSpPr>
          <p:spPr>
            <a:xfrm>
              <a:off x="1508649" y="3712689"/>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0" name="Google Shape;4990;p30"/>
            <p:cNvSpPr/>
            <p:nvPr/>
          </p:nvSpPr>
          <p:spPr>
            <a:xfrm>
              <a:off x="1090386" y="2473499"/>
              <a:ext cx="329045" cy="566595"/>
            </a:xfrm>
            <a:custGeom>
              <a:avLst/>
              <a:gdLst/>
              <a:ahLst/>
              <a:cxnLst/>
              <a:rect l="l" t="t" r="r" b="b"/>
              <a:pathLst>
                <a:path w="10548" h="18163" extrusionOk="0">
                  <a:moveTo>
                    <a:pt x="8478" y="0"/>
                  </a:moveTo>
                  <a:cubicBezTo>
                    <a:pt x="7456" y="0"/>
                    <a:pt x="5902" y="1014"/>
                    <a:pt x="4529" y="2693"/>
                  </a:cubicBezTo>
                  <a:cubicBezTo>
                    <a:pt x="2846" y="4674"/>
                    <a:pt x="3099" y="8279"/>
                    <a:pt x="2295" y="8279"/>
                  </a:cubicBezTo>
                  <a:cubicBezTo>
                    <a:pt x="1431" y="8339"/>
                    <a:pt x="745" y="8160"/>
                    <a:pt x="373" y="9590"/>
                  </a:cubicBezTo>
                  <a:cubicBezTo>
                    <a:pt x="0" y="11005"/>
                    <a:pt x="552" y="17843"/>
                    <a:pt x="1803" y="18156"/>
                  </a:cubicBezTo>
                  <a:cubicBezTo>
                    <a:pt x="1825" y="18160"/>
                    <a:pt x="1851" y="18163"/>
                    <a:pt x="1878" y="18163"/>
                  </a:cubicBezTo>
                  <a:cubicBezTo>
                    <a:pt x="3013" y="18163"/>
                    <a:pt x="8745" y="14692"/>
                    <a:pt x="8745" y="13180"/>
                  </a:cubicBezTo>
                  <a:cubicBezTo>
                    <a:pt x="8686" y="11631"/>
                    <a:pt x="7628" y="12316"/>
                    <a:pt x="7390" y="11825"/>
                  </a:cubicBezTo>
                  <a:cubicBezTo>
                    <a:pt x="7196" y="11318"/>
                    <a:pt x="10548" y="7355"/>
                    <a:pt x="9922" y="5925"/>
                  </a:cubicBezTo>
                  <a:cubicBezTo>
                    <a:pt x="9311" y="4555"/>
                    <a:pt x="8135" y="4987"/>
                    <a:pt x="8000" y="4182"/>
                  </a:cubicBezTo>
                  <a:cubicBezTo>
                    <a:pt x="7881" y="3378"/>
                    <a:pt x="9922" y="711"/>
                    <a:pt x="9058" y="145"/>
                  </a:cubicBezTo>
                  <a:cubicBezTo>
                    <a:pt x="8894" y="47"/>
                    <a:pt x="8699" y="0"/>
                    <a:pt x="8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1" name="Google Shape;4991;p30"/>
            <p:cNvSpPr/>
            <p:nvPr/>
          </p:nvSpPr>
          <p:spPr>
            <a:xfrm>
              <a:off x="1057382" y="2563527"/>
              <a:ext cx="234274" cy="556332"/>
            </a:xfrm>
            <a:custGeom>
              <a:avLst/>
              <a:gdLst/>
              <a:ahLst/>
              <a:cxnLst/>
              <a:rect l="l" t="t" r="r" b="b"/>
              <a:pathLst>
                <a:path w="7510" h="17834" extrusionOk="0">
                  <a:moveTo>
                    <a:pt x="7256" y="0"/>
                  </a:moveTo>
                  <a:cubicBezTo>
                    <a:pt x="7196" y="0"/>
                    <a:pt x="7137" y="60"/>
                    <a:pt x="7137" y="179"/>
                  </a:cubicBezTo>
                  <a:cubicBezTo>
                    <a:pt x="7137" y="179"/>
                    <a:pt x="7137" y="492"/>
                    <a:pt x="7077" y="983"/>
                  </a:cubicBezTo>
                  <a:lnTo>
                    <a:pt x="7077" y="1922"/>
                  </a:lnTo>
                  <a:cubicBezTo>
                    <a:pt x="7077" y="2294"/>
                    <a:pt x="7018" y="2726"/>
                    <a:pt x="6958" y="3158"/>
                  </a:cubicBezTo>
                  <a:cubicBezTo>
                    <a:pt x="6883" y="3591"/>
                    <a:pt x="6824" y="4097"/>
                    <a:pt x="6764" y="4648"/>
                  </a:cubicBezTo>
                  <a:cubicBezTo>
                    <a:pt x="6764" y="4767"/>
                    <a:pt x="6705" y="4901"/>
                    <a:pt x="6705" y="5021"/>
                  </a:cubicBezTo>
                  <a:cubicBezTo>
                    <a:pt x="6645" y="5140"/>
                    <a:pt x="6645" y="5274"/>
                    <a:pt x="6645" y="5393"/>
                  </a:cubicBezTo>
                  <a:cubicBezTo>
                    <a:pt x="6585" y="5646"/>
                    <a:pt x="6511" y="5959"/>
                    <a:pt x="6451" y="6198"/>
                  </a:cubicBezTo>
                  <a:cubicBezTo>
                    <a:pt x="6392" y="6510"/>
                    <a:pt x="6332" y="6764"/>
                    <a:pt x="6213" y="7077"/>
                  </a:cubicBezTo>
                  <a:cubicBezTo>
                    <a:pt x="6139" y="7315"/>
                    <a:pt x="6079" y="7628"/>
                    <a:pt x="5960" y="7881"/>
                  </a:cubicBezTo>
                  <a:cubicBezTo>
                    <a:pt x="5900" y="8194"/>
                    <a:pt x="5766" y="8432"/>
                    <a:pt x="5707" y="8745"/>
                  </a:cubicBezTo>
                  <a:cubicBezTo>
                    <a:pt x="5587" y="8998"/>
                    <a:pt x="5468" y="9311"/>
                    <a:pt x="5334" y="9550"/>
                  </a:cubicBezTo>
                  <a:cubicBezTo>
                    <a:pt x="5155" y="10116"/>
                    <a:pt x="4902" y="10667"/>
                    <a:pt x="4649" y="11233"/>
                  </a:cubicBezTo>
                  <a:cubicBezTo>
                    <a:pt x="4351" y="11725"/>
                    <a:pt x="4098" y="12216"/>
                    <a:pt x="3785" y="12723"/>
                  </a:cubicBezTo>
                  <a:cubicBezTo>
                    <a:pt x="3234" y="13706"/>
                    <a:pt x="2667" y="14585"/>
                    <a:pt x="2116" y="15270"/>
                  </a:cubicBezTo>
                  <a:cubicBezTo>
                    <a:pt x="1803" y="15643"/>
                    <a:pt x="1550" y="15941"/>
                    <a:pt x="1297" y="16253"/>
                  </a:cubicBezTo>
                  <a:cubicBezTo>
                    <a:pt x="1058" y="16507"/>
                    <a:pt x="865" y="16760"/>
                    <a:pt x="686" y="16939"/>
                  </a:cubicBezTo>
                  <a:cubicBezTo>
                    <a:pt x="314" y="17311"/>
                    <a:pt x="120" y="17564"/>
                    <a:pt x="120" y="17564"/>
                  </a:cubicBezTo>
                  <a:cubicBezTo>
                    <a:pt x="60" y="17564"/>
                    <a:pt x="1" y="17684"/>
                    <a:pt x="60" y="17743"/>
                  </a:cubicBezTo>
                  <a:cubicBezTo>
                    <a:pt x="102" y="17785"/>
                    <a:pt x="180" y="17834"/>
                    <a:pt x="244" y="17834"/>
                  </a:cubicBezTo>
                  <a:cubicBezTo>
                    <a:pt x="271" y="17834"/>
                    <a:pt x="296" y="17825"/>
                    <a:pt x="314" y="17803"/>
                  </a:cubicBezTo>
                  <a:cubicBezTo>
                    <a:pt x="314" y="17803"/>
                    <a:pt x="552" y="17624"/>
                    <a:pt x="999" y="17252"/>
                  </a:cubicBezTo>
                  <a:cubicBezTo>
                    <a:pt x="1371" y="16879"/>
                    <a:pt x="1923" y="16313"/>
                    <a:pt x="2489" y="15643"/>
                  </a:cubicBezTo>
                  <a:cubicBezTo>
                    <a:pt x="2787" y="15270"/>
                    <a:pt x="3099" y="14823"/>
                    <a:pt x="3412" y="14451"/>
                  </a:cubicBezTo>
                  <a:cubicBezTo>
                    <a:pt x="3725" y="14019"/>
                    <a:pt x="4038" y="13527"/>
                    <a:pt x="4351" y="13036"/>
                  </a:cubicBezTo>
                  <a:cubicBezTo>
                    <a:pt x="4649" y="12529"/>
                    <a:pt x="4902" y="12037"/>
                    <a:pt x="5215" y="11471"/>
                  </a:cubicBezTo>
                  <a:cubicBezTo>
                    <a:pt x="5468" y="10920"/>
                    <a:pt x="5707" y="10354"/>
                    <a:pt x="5960" y="9803"/>
                  </a:cubicBezTo>
                  <a:cubicBezTo>
                    <a:pt x="6079" y="9490"/>
                    <a:pt x="6213" y="9237"/>
                    <a:pt x="6273" y="8939"/>
                  </a:cubicBezTo>
                  <a:cubicBezTo>
                    <a:pt x="6392" y="8626"/>
                    <a:pt x="6451" y="8373"/>
                    <a:pt x="6585" y="8060"/>
                  </a:cubicBezTo>
                  <a:cubicBezTo>
                    <a:pt x="6645" y="7747"/>
                    <a:pt x="6764" y="7509"/>
                    <a:pt x="6824" y="7196"/>
                  </a:cubicBezTo>
                  <a:cubicBezTo>
                    <a:pt x="6883" y="6942"/>
                    <a:pt x="6958" y="6630"/>
                    <a:pt x="7018" y="6332"/>
                  </a:cubicBezTo>
                  <a:cubicBezTo>
                    <a:pt x="7077" y="6078"/>
                    <a:pt x="7137" y="5766"/>
                    <a:pt x="7196" y="5512"/>
                  </a:cubicBezTo>
                  <a:cubicBezTo>
                    <a:pt x="7196" y="5393"/>
                    <a:pt x="7256" y="5214"/>
                    <a:pt x="7256" y="5080"/>
                  </a:cubicBezTo>
                  <a:cubicBezTo>
                    <a:pt x="7256" y="4961"/>
                    <a:pt x="7330" y="4842"/>
                    <a:pt x="7330" y="4708"/>
                  </a:cubicBezTo>
                  <a:cubicBezTo>
                    <a:pt x="7390" y="4157"/>
                    <a:pt x="7450" y="3650"/>
                    <a:pt x="7450" y="3218"/>
                  </a:cubicBezTo>
                  <a:cubicBezTo>
                    <a:pt x="7509" y="2786"/>
                    <a:pt x="7509" y="2354"/>
                    <a:pt x="7509" y="1982"/>
                  </a:cubicBezTo>
                  <a:lnTo>
                    <a:pt x="7509" y="983"/>
                  </a:lnTo>
                  <a:cubicBezTo>
                    <a:pt x="7450" y="432"/>
                    <a:pt x="7450" y="179"/>
                    <a:pt x="7450" y="179"/>
                  </a:cubicBezTo>
                  <a:cubicBezTo>
                    <a:pt x="7450" y="60"/>
                    <a:pt x="7390" y="0"/>
                    <a:pt x="725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2" name="Google Shape;4992;p30"/>
            <p:cNvSpPr/>
            <p:nvPr/>
          </p:nvSpPr>
          <p:spPr>
            <a:xfrm>
              <a:off x="1218192" y="2599464"/>
              <a:ext cx="129678" cy="140346"/>
            </a:xfrm>
            <a:custGeom>
              <a:avLst/>
              <a:gdLst/>
              <a:ahLst/>
              <a:cxnLst/>
              <a:rect l="l" t="t" r="r" b="b"/>
              <a:pathLst>
                <a:path w="4157" h="4499" extrusionOk="0">
                  <a:moveTo>
                    <a:pt x="186" y="0"/>
                  </a:moveTo>
                  <a:cubicBezTo>
                    <a:pt x="161" y="0"/>
                    <a:pt x="137" y="8"/>
                    <a:pt x="120" y="25"/>
                  </a:cubicBezTo>
                  <a:cubicBezTo>
                    <a:pt x="60" y="85"/>
                    <a:pt x="0" y="144"/>
                    <a:pt x="60" y="263"/>
                  </a:cubicBezTo>
                  <a:cubicBezTo>
                    <a:pt x="179" y="576"/>
                    <a:pt x="373" y="889"/>
                    <a:pt x="492" y="1202"/>
                  </a:cubicBezTo>
                  <a:lnTo>
                    <a:pt x="745" y="1694"/>
                  </a:lnTo>
                  <a:cubicBezTo>
                    <a:pt x="805" y="1887"/>
                    <a:pt x="864" y="2066"/>
                    <a:pt x="924" y="2200"/>
                  </a:cubicBezTo>
                  <a:cubicBezTo>
                    <a:pt x="984" y="2379"/>
                    <a:pt x="1058" y="2498"/>
                    <a:pt x="1118" y="2692"/>
                  </a:cubicBezTo>
                  <a:lnTo>
                    <a:pt x="1177" y="2945"/>
                  </a:lnTo>
                  <a:cubicBezTo>
                    <a:pt x="1237" y="3005"/>
                    <a:pt x="1237" y="3124"/>
                    <a:pt x="1237" y="3183"/>
                  </a:cubicBezTo>
                  <a:cubicBezTo>
                    <a:pt x="1296" y="3243"/>
                    <a:pt x="1296" y="3377"/>
                    <a:pt x="1296" y="3437"/>
                  </a:cubicBezTo>
                  <a:cubicBezTo>
                    <a:pt x="1356" y="3496"/>
                    <a:pt x="1356" y="3615"/>
                    <a:pt x="1356" y="3690"/>
                  </a:cubicBezTo>
                  <a:cubicBezTo>
                    <a:pt x="1356" y="3749"/>
                    <a:pt x="1430" y="3869"/>
                    <a:pt x="1430" y="3928"/>
                  </a:cubicBezTo>
                  <a:lnTo>
                    <a:pt x="1430" y="4182"/>
                  </a:lnTo>
                  <a:cubicBezTo>
                    <a:pt x="1430" y="4301"/>
                    <a:pt x="1490" y="4360"/>
                    <a:pt x="1550" y="4435"/>
                  </a:cubicBezTo>
                  <a:cubicBezTo>
                    <a:pt x="1617" y="4479"/>
                    <a:pt x="1686" y="4499"/>
                    <a:pt x="1749" y="4499"/>
                  </a:cubicBezTo>
                  <a:cubicBezTo>
                    <a:pt x="1855" y="4499"/>
                    <a:pt x="1944" y="4444"/>
                    <a:pt x="1982" y="4360"/>
                  </a:cubicBezTo>
                  <a:lnTo>
                    <a:pt x="2235" y="4062"/>
                  </a:lnTo>
                  <a:lnTo>
                    <a:pt x="2473" y="3749"/>
                  </a:lnTo>
                  <a:cubicBezTo>
                    <a:pt x="2607" y="3556"/>
                    <a:pt x="2786" y="3377"/>
                    <a:pt x="2920" y="3183"/>
                  </a:cubicBezTo>
                  <a:cubicBezTo>
                    <a:pt x="2980" y="3064"/>
                    <a:pt x="3099" y="3005"/>
                    <a:pt x="3159" y="2871"/>
                  </a:cubicBezTo>
                  <a:cubicBezTo>
                    <a:pt x="3218" y="2871"/>
                    <a:pt x="3293" y="2811"/>
                    <a:pt x="3293" y="2751"/>
                  </a:cubicBezTo>
                  <a:cubicBezTo>
                    <a:pt x="3352" y="2751"/>
                    <a:pt x="3412" y="2692"/>
                    <a:pt x="3412" y="2632"/>
                  </a:cubicBezTo>
                  <a:lnTo>
                    <a:pt x="3591" y="2498"/>
                  </a:lnTo>
                  <a:lnTo>
                    <a:pt x="3725" y="2439"/>
                  </a:lnTo>
                  <a:lnTo>
                    <a:pt x="3844" y="2319"/>
                  </a:lnTo>
                  <a:cubicBezTo>
                    <a:pt x="3903" y="2319"/>
                    <a:pt x="3963" y="2319"/>
                    <a:pt x="3963" y="2260"/>
                  </a:cubicBezTo>
                  <a:lnTo>
                    <a:pt x="4038" y="2260"/>
                  </a:lnTo>
                  <a:cubicBezTo>
                    <a:pt x="4097" y="2200"/>
                    <a:pt x="4157" y="2126"/>
                    <a:pt x="4157" y="2066"/>
                  </a:cubicBezTo>
                  <a:cubicBezTo>
                    <a:pt x="4113" y="1979"/>
                    <a:pt x="4069" y="1924"/>
                    <a:pt x="4020" y="1924"/>
                  </a:cubicBezTo>
                  <a:cubicBezTo>
                    <a:pt x="4002" y="1924"/>
                    <a:pt x="3983" y="1931"/>
                    <a:pt x="3963" y="1947"/>
                  </a:cubicBezTo>
                  <a:lnTo>
                    <a:pt x="3725" y="1947"/>
                  </a:lnTo>
                  <a:cubicBezTo>
                    <a:pt x="3665" y="2006"/>
                    <a:pt x="3591" y="2006"/>
                    <a:pt x="3531" y="2066"/>
                  </a:cubicBezTo>
                  <a:lnTo>
                    <a:pt x="3352" y="2126"/>
                  </a:lnTo>
                  <a:lnTo>
                    <a:pt x="3159" y="2260"/>
                  </a:lnTo>
                  <a:cubicBezTo>
                    <a:pt x="3099" y="2319"/>
                    <a:pt x="3039" y="2319"/>
                    <a:pt x="2980" y="2379"/>
                  </a:cubicBezTo>
                  <a:cubicBezTo>
                    <a:pt x="2920" y="2439"/>
                    <a:pt x="2846" y="2439"/>
                    <a:pt x="2846" y="2498"/>
                  </a:cubicBezTo>
                  <a:cubicBezTo>
                    <a:pt x="2727" y="2632"/>
                    <a:pt x="2607" y="2692"/>
                    <a:pt x="2548" y="2811"/>
                  </a:cubicBezTo>
                  <a:lnTo>
                    <a:pt x="1983" y="3376"/>
                  </a:lnTo>
                  <a:lnTo>
                    <a:pt x="1983" y="3376"/>
                  </a:lnTo>
                  <a:cubicBezTo>
                    <a:pt x="1982" y="3354"/>
                    <a:pt x="1982" y="3333"/>
                    <a:pt x="1982" y="3317"/>
                  </a:cubicBezTo>
                  <a:cubicBezTo>
                    <a:pt x="1922" y="3183"/>
                    <a:pt x="1922" y="3124"/>
                    <a:pt x="1863" y="3005"/>
                  </a:cubicBezTo>
                  <a:cubicBezTo>
                    <a:pt x="1863" y="2945"/>
                    <a:pt x="1863" y="2811"/>
                    <a:pt x="1803" y="2751"/>
                  </a:cubicBezTo>
                  <a:lnTo>
                    <a:pt x="1669" y="2498"/>
                  </a:lnTo>
                  <a:cubicBezTo>
                    <a:pt x="1609" y="2319"/>
                    <a:pt x="1550" y="2126"/>
                    <a:pt x="1490" y="1947"/>
                  </a:cubicBezTo>
                  <a:cubicBezTo>
                    <a:pt x="1430" y="1828"/>
                    <a:pt x="1296" y="1634"/>
                    <a:pt x="1237" y="1455"/>
                  </a:cubicBezTo>
                  <a:cubicBezTo>
                    <a:pt x="1118" y="1321"/>
                    <a:pt x="1058" y="1142"/>
                    <a:pt x="924" y="1008"/>
                  </a:cubicBezTo>
                  <a:cubicBezTo>
                    <a:pt x="745" y="636"/>
                    <a:pt x="552" y="398"/>
                    <a:pt x="313" y="85"/>
                  </a:cubicBezTo>
                  <a:cubicBezTo>
                    <a:pt x="313" y="43"/>
                    <a:pt x="246" y="0"/>
                    <a:pt x="18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3" name="Google Shape;4993;p30"/>
            <p:cNvSpPr/>
            <p:nvPr/>
          </p:nvSpPr>
          <p:spPr>
            <a:xfrm>
              <a:off x="1179136" y="2703406"/>
              <a:ext cx="139473" cy="137944"/>
            </a:xfrm>
            <a:custGeom>
              <a:avLst/>
              <a:gdLst/>
              <a:ahLst/>
              <a:cxnLst/>
              <a:rect l="l" t="t" r="r" b="b"/>
              <a:pathLst>
                <a:path w="4471" h="4422" extrusionOk="0">
                  <a:moveTo>
                    <a:pt x="224" y="0"/>
                  </a:moveTo>
                  <a:cubicBezTo>
                    <a:pt x="195" y="0"/>
                    <a:pt x="165" y="15"/>
                    <a:pt x="135" y="45"/>
                  </a:cubicBezTo>
                  <a:cubicBezTo>
                    <a:pt x="75" y="45"/>
                    <a:pt x="1" y="164"/>
                    <a:pt x="75" y="224"/>
                  </a:cubicBezTo>
                  <a:cubicBezTo>
                    <a:pt x="254" y="537"/>
                    <a:pt x="448" y="850"/>
                    <a:pt x="627" y="1222"/>
                  </a:cubicBezTo>
                  <a:cubicBezTo>
                    <a:pt x="820" y="1535"/>
                    <a:pt x="999" y="1848"/>
                    <a:pt x="1118" y="2146"/>
                  </a:cubicBezTo>
                  <a:cubicBezTo>
                    <a:pt x="1193" y="2339"/>
                    <a:pt x="1312" y="2458"/>
                    <a:pt x="1372" y="2652"/>
                  </a:cubicBezTo>
                  <a:cubicBezTo>
                    <a:pt x="1431" y="2771"/>
                    <a:pt x="1491" y="2965"/>
                    <a:pt x="1565" y="3144"/>
                  </a:cubicBezTo>
                  <a:cubicBezTo>
                    <a:pt x="1565" y="3203"/>
                    <a:pt x="1625" y="3263"/>
                    <a:pt x="1625" y="3397"/>
                  </a:cubicBezTo>
                  <a:cubicBezTo>
                    <a:pt x="1684" y="3457"/>
                    <a:pt x="1684" y="3516"/>
                    <a:pt x="1684" y="3635"/>
                  </a:cubicBezTo>
                  <a:cubicBezTo>
                    <a:pt x="1684" y="3710"/>
                    <a:pt x="1744" y="3769"/>
                    <a:pt x="1744" y="3889"/>
                  </a:cubicBezTo>
                  <a:lnTo>
                    <a:pt x="1744" y="4082"/>
                  </a:lnTo>
                  <a:lnTo>
                    <a:pt x="1744" y="4142"/>
                  </a:lnTo>
                  <a:cubicBezTo>
                    <a:pt x="1804" y="4201"/>
                    <a:pt x="1804" y="4261"/>
                    <a:pt x="1863" y="4321"/>
                  </a:cubicBezTo>
                  <a:cubicBezTo>
                    <a:pt x="1960" y="4388"/>
                    <a:pt x="2053" y="4421"/>
                    <a:pt x="2131" y="4421"/>
                  </a:cubicBezTo>
                  <a:cubicBezTo>
                    <a:pt x="2209" y="4421"/>
                    <a:pt x="2273" y="4388"/>
                    <a:pt x="2310" y="4321"/>
                  </a:cubicBezTo>
                  <a:cubicBezTo>
                    <a:pt x="2429" y="4201"/>
                    <a:pt x="2489" y="4142"/>
                    <a:pt x="2548" y="4008"/>
                  </a:cubicBezTo>
                  <a:cubicBezTo>
                    <a:pt x="2608" y="3948"/>
                    <a:pt x="2682" y="3829"/>
                    <a:pt x="2802" y="3769"/>
                  </a:cubicBezTo>
                  <a:cubicBezTo>
                    <a:pt x="2861" y="3710"/>
                    <a:pt x="2921" y="3576"/>
                    <a:pt x="3055" y="3516"/>
                  </a:cubicBezTo>
                  <a:lnTo>
                    <a:pt x="3293" y="3263"/>
                  </a:lnTo>
                  <a:cubicBezTo>
                    <a:pt x="3353" y="3203"/>
                    <a:pt x="3427" y="3084"/>
                    <a:pt x="3547" y="3025"/>
                  </a:cubicBezTo>
                  <a:cubicBezTo>
                    <a:pt x="3606" y="2965"/>
                    <a:pt x="3725" y="2890"/>
                    <a:pt x="3800" y="2771"/>
                  </a:cubicBezTo>
                  <a:cubicBezTo>
                    <a:pt x="3919" y="2712"/>
                    <a:pt x="3979" y="2652"/>
                    <a:pt x="4038" y="2593"/>
                  </a:cubicBezTo>
                  <a:cubicBezTo>
                    <a:pt x="4172" y="2518"/>
                    <a:pt x="4291" y="2458"/>
                    <a:pt x="4351" y="2399"/>
                  </a:cubicBezTo>
                  <a:lnTo>
                    <a:pt x="4411" y="2399"/>
                  </a:lnTo>
                  <a:cubicBezTo>
                    <a:pt x="4470" y="2339"/>
                    <a:pt x="4470" y="2280"/>
                    <a:pt x="4470" y="2220"/>
                  </a:cubicBezTo>
                  <a:cubicBezTo>
                    <a:pt x="4426" y="2121"/>
                    <a:pt x="4350" y="2063"/>
                    <a:pt x="4289" y="2063"/>
                  </a:cubicBezTo>
                  <a:cubicBezTo>
                    <a:pt x="4267" y="2063"/>
                    <a:pt x="4248" y="2070"/>
                    <a:pt x="4232" y="2086"/>
                  </a:cubicBezTo>
                  <a:cubicBezTo>
                    <a:pt x="4098" y="2146"/>
                    <a:pt x="3979" y="2220"/>
                    <a:pt x="3859" y="2220"/>
                  </a:cubicBezTo>
                  <a:cubicBezTo>
                    <a:pt x="3800" y="2280"/>
                    <a:pt x="3725" y="2280"/>
                    <a:pt x="3666" y="2339"/>
                  </a:cubicBezTo>
                  <a:lnTo>
                    <a:pt x="3547" y="2399"/>
                  </a:lnTo>
                  <a:cubicBezTo>
                    <a:pt x="3427" y="2458"/>
                    <a:pt x="3293" y="2518"/>
                    <a:pt x="3234" y="2652"/>
                  </a:cubicBezTo>
                  <a:cubicBezTo>
                    <a:pt x="3115" y="2712"/>
                    <a:pt x="2980" y="2771"/>
                    <a:pt x="2921" y="2831"/>
                  </a:cubicBezTo>
                  <a:lnTo>
                    <a:pt x="2608" y="3084"/>
                  </a:lnTo>
                  <a:cubicBezTo>
                    <a:pt x="2548" y="3203"/>
                    <a:pt x="2429" y="3263"/>
                    <a:pt x="2370" y="3337"/>
                  </a:cubicBezTo>
                  <a:cubicBezTo>
                    <a:pt x="2347" y="3357"/>
                    <a:pt x="2327" y="3375"/>
                    <a:pt x="2308" y="3393"/>
                  </a:cubicBezTo>
                  <a:lnTo>
                    <a:pt x="2308" y="3393"/>
                  </a:lnTo>
                  <a:cubicBezTo>
                    <a:pt x="2304" y="3328"/>
                    <a:pt x="2289" y="3246"/>
                    <a:pt x="2236" y="3203"/>
                  </a:cubicBezTo>
                  <a:cubicBezTo>
                    <a:pt x="2236" y="3084"/>
                    <a:pt x="2176" y="3025"/>
                    <a:pt x="2176" y="2890"/>
                  </a:cubicBezTo>
                  <a:cubicBezTo>
                    <a:pt x="2116" y="2712"/>
                    <a:pt x="1997" y="2518"/>
                    <a:pt x="1938" y="2399"/>
                  </a:cubicBezTo>
                  <a:cubicBezTo>
                    <a:pt x="1863" y="2280"/>
                    <a:pt x="1863" y="2220"/>
                    <a:pt x="1804" y="2086"/>
                  </a:cubicBezTo>
                  <a:cubicBezTo>
                    <a:pt x="1744" y="2026"/>
                    <a:pt x="1744" y="1967"/>
                    <a:pt x="1684" y="1848"/>
                  </a:cubicBezTo>
                  <a:cubicBezTo>
                    <a:pt x="1565" y="1714"/>
                    <a:pt x="1491" y="1535"/>
                    <a:pt x="1372" y="1341"/>
                  </a:cubicBezTo>
                  <a:cubicBezTo>
                    <a:pt x="1252" y="1222"/>
                    <a:pt x="1193" y="1028"/>
                    <a:pt x="1059" y="909"/>
                  </a:cubicBezTo>
                  <a:cubicBezTo>
                    <a:pt x="820" y="596"/>
                    <a:pt x="627" y="283"/>
                    <a:pt x="314" y="45"/>
                  </a:cubicBezTo>
                  <a:cubicBezTo>
                    <a:pt x="284" y="15"/>
                    <a:pt x="254" y="0"/>
                    <a:pt x="224"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4" name="Google Shape;4994;p30"/>
            <p:cNvSpPr/>
            <p:nvPr/>
          </p:nvSpPr>
          <p:spPr>
            <a:xfrm>
              <a:off x="1115467" y="2768479"/>
              <a:ext cx="185922" cy="163399"/>
            </a:xfrm>
            <a:custGeom>
              <a:avLst/>
              <a:gdLst/>
              <a:ahLst/>
              <a:cxnLst/>
              <a:rect l="l" t="t" r="r" b="b"/>
              <a:pathLst>
                <a:path w="5960" h="5238" extrusionOk="0">
                  <a:moveTo>
                    <a:pt x="120" y="0"/>
                  </a:moveTo>
                  <a:cubicBezTo>
                    <a:pt x="1" y="60"/>
                    <a:pt x="1" y="194"/>
                    <a:pt x="61" y="253"/>
                  </a:cubicBezTo>
                  <a:lnTo>
                    <a:pt x="493" y="804"/>
                  </a:lnTo>
                  <a:cubicBezTo>
                    <a:pt x="552" y="939"/>
                    <a:pt x="627" y="998"/>
                    <a:pt x="686" y="1117"/>
                  </a:cubicBezTo>
                  <a:lnTo>
                    <a:pt x="925" y="1371"/>
                  </a:lnTo>
                  <a:cubicBezTo>
                    <a:pt x="1059" y="1549"/>
                    <a:pt x="1178" y="1743"/>
                    <a:pt x="1297" y="1922"/>
                  </a:cubicBezTo>
                  <a:lnTo>
                    <a:pt x="1491" y="2235"/>
                  </a:lnTo>
                  <a:cubicBezTo>
                    <a:pt x="1550" y="2294"/>
                    <a:pt x="1610" y="2428"/>
                    <a:pt x="1669" y="2547"/>
                  </a:cubicBezTo>
                  <a:cubicBezTo>
                    <a:pt x="1744" y="2607"/>
                    <a:pt x="1804" y="2741"/>
                    <a:pt x="1863" y="2801"/>
                  </a:cubicBezTo>
                  <a:lnTo>
                    <a:pt x="1982" y="3114"/>
                  </a:lnTo>
                  <a:lnTo>
                    <a:pt x="2176" y="3412"/>
                  </a:lnTo>
                  <a:cubicBezTo>
                    <a:pt x="2236" y="3486"/>
                    <a:pt x="2236" y="3605"/>
                    <a:pt x="2295" y="3724"/>
                  </a:cubicBezTo>
                  <a:cubicBezTo>
                    <a:pt x="2355" y="3784"/>
                    <a:pt x="2414" y="3918"/>
                    <a:pt x="2414" y="4037"/>
                  </a:cubicBezTo>
                  <a:cubicBezTo>
                    <a:pt x="2489" y="4097"/>
                    <a:pt x="2489" y="4231"/>
                    <a:pt x="2548" y="4350"/>
                  </a:cubicBezTo>
                  <a:cubicBezTo>
                    <a:pt x="2548" y="4410"/>
                    <a:pt x="2548" y="4529"/>
                    <a:pt x="2608" y="4663"/>
                  </a:cubicBezTo>
                  <a:lnTo>
                    <a:pt x="2608" y="4976"/>
                  </a:lnTo>
                  <a:cubicBezTo>
                    <a:pt x="2608" y="5035"/>
                    <a:pt x="2668" y="5035"/>
                    <a:pt x="2668" y="5095"/>
                  </a:cubicBezTo>
                  <a:cubicBezTo>
                    <a:pt x="2711" y="5182"/>
                    <a:pt x="2827" y="5238"/>
                    <a:pt x="2956" y="5238"/>
                  </a:cubicBezTo>
                  <a:cubicBezTo>
                    <a:pt x="3003" y="5238"/>
                    <a:pt x="3052" y="5230"/>
                    <a:pt x="3100" y="5214"/>
                  </a:cubicBezTo>
                  <a:cubicBezTo>
                    <a:pt x="3159" y="5155"/>
                    <a:pt x="3293" y="5095"/>
                    <a:pt x="3413" y="5035"/>
                  </a:cubicBezTo>
                  <a:cubicBezTo>
                    <a:pt x="3532" y="4976"/>
                    <a:pt x="3606" y="4901"/>
                    <a:pt x="3725" y="4842"/>
                  </a:cubicBezTo>
                  <a:cubicBezTo>
                    <a:pt x="3845" y="4842"/>
                    <a:pt x="3979" y="4782"/>
                    <a:pt x="4098" y="4723"/>
                  </a:cubicBezTo>
                  <a:lnTo>
                    <a:pt x="4411" y="4603"/>
                  </a:lnTo>
                  <a:lnTo>
                    <a:pt x="4783" y="4410"/>
                  </a:lnTo>
                  <a:cubicBezTo>
                    <a:pt x="4843" y="4410"/>
                    <a:pt x="4962" y="4350"/>
                    <a:pt x="5096" y="4350"/>
                  </a:cubicBezTo>
                  <a:lnTo>
                    <a:pt x="5275" y="4290"/>
                  </a:lnTo>
                  <a:cubicBezTo>
                    <a:pt x="5334" y="4231"/>
                    <a:pt x="5394" y="4231"/>
                    <a:pt x="5468" y="4231"/>
                  </a:cubicBezTo>
                  <a:cubicBezTo>
                    <a:pt x="5588" y="4231"/>
                    <a:pt x="5707" y="4156"/>
                    <a:pt x="5841" y="4156"/>
                  </a:cubicBezTo>
                  <a:cubicBezTo>
                    <a:pt x="5900" y="4097"/>
                    <a:pt x="5960" y="4037"/>
                    <a:pt x="5960" y="3978"/>
                  </a:cubicBezTo>
                  <a:cubicBezTo>
                    <a:pt x="5960" y="3858"/>
                    <a:pt x="5900" y="3784"/>
                    <a:pt x="5766" y="3784"/>
                  </a:cubicBezTo>
                  <a:cubicBezTo>
                    <a:pt x="5647" y="3784"/>
                    <a:pt x="5528" y="3784"/>
                    <a:pt x="5394" y="3858"/>
                  </a:cubicBezTo>
                  <a:lnTo>
                    <a:pt x="4962" y="3858"/>
                  </a:lnTo>
                  <a:cubicBezTo>
                    <a:pt x="4843" y="3918"/>
                    <a:pt x="4723" y="3918"/>
                    <a:pt x="4589" y="3978"/>
                  </a:cubicBezTo>
                  <a:lnTo>
                    <a:pt x="4217" y="4037"/>
                  </a:lnTo>
                  <a:cubicBezTo>
                    <a:pt x="4098" y="4097"/>
                    <a:pt x="3979" y="4156"/>
                    <a:pt x="3845" y="4231"/>
                  </a:cubicBezTo>
                  <a:cubicBezTo>
                    <a:pt x="3725" y="4231"/>
                    <a:pt x="3606" y="4290"/>
                    <a:pt x="3472" y="4350"/>
                  </a:cubicBezTo>
                  <a:cubicBezTo>
                    <a:pt x="3389" y="4391"/>
                    <a:pt x="3307" y="4404"/>
                    <a:pt x="3219" y="4428"/>
                  </a:cubicBezTo>
                  <a:lnTo>
                    <a:pt x="3219" y="4428"/>
                  </a:lnTo>
                  <a:cubicBezTo>
                    <a:pt x="3198" y="4341"/>
                    <a:pt x="3159" y="4253"/>
                    <a:pt x="3159" y="4156"/>
                  </a:cubicBezTo>
                  <a:cubicBezTo>
                    <a:pt x="3100" y="4037"/>
                    <a:pt x="3040" y="3918"/>
                    <a:pt x="3040" y="3784"/>
                  </a:cubicBezTo>
                  <a:cubicBezTo>
                    <a:pt x="2980" y="3665"/>
                    <a:pt x="2980" y="3605"/>
                    <a:pt x="2921" y="3486"/>
                  </a:cubicBezTo>
                  <a:cubicBezTo>
                    <a:pt x="2861" y="3352"/>
                    <a:pt x="2787" y="3233"/>
                    <a:pt x="2727" y="3114"/>
                  </a:cubicBezTo>
                  <a:lnTo>
                    <a:pt x="2608" y="2801"/>
                  </a:lnTo>
                  <a:cubicBezTo>
                    <a:pt x="2489" y="2607"/>
                    <a:pt x="2355" y="2369"/>
                    <a:pt x="2176" y="2175"/>
                  </a:cubicBezTo>
                  <a:cubicBezTo>
                    <a:pt x="2042" y="1996"/>
                    <a:pt x="1923" y="1803"/>
                    <a:pt x="1804" y="1624"/>
                  </a:cubicBezTo>
                  <a:cubicBezTo>
                    <a:pt x="1610" y="1430"/>
                    <a:pt x="1491" y="1251"/>
                    <a:pt x="1297" y="1058"/>
                  </a:cubicBezTo>
                  <a:cubicBezTo>
                    <a:pt x="1178" y="879"/>
                    <a:pt x="999" y="685"/>
                    <a:pt x="805" y="507"/>
                  </a:cubicBezTo>
                  <a:cubicBezTo>
                    <a:pt x="686" y="372"/>
                    <a:pt x="493" y="194"/>
                    <a:pt x="314" y="60"/>
                  </a:cubicBezTo>
                  <a:cubicBezTo>
                    <a:pt x="254" y="0"/>
                    <a:pt x="180" y="0"/>
                    <a:pt x="12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5" name="Google Shape;4995;p30"/>
            <p:cNvSpPr/>
            <p:nvPr/>
          </p:nvSpPr>
          <p:spPr>
            <a:xfrm>
              <a:off x="1117339" y="2878285"/>
              <a:ext cx="131549" cy="123501"/>
            </a:xfrm>
            <a:custGeom>
              <a:avLst/>
              <a:gdLst/>
              <a:ahLst/>
              <a:cxnLst/>
              <a:rect l="l" t="t" r="r" b="b"/>
              <a:pathLst>
                <a:path w="4217" h="3959" extrusionOk="0">
                  <a:moveTo>
                    <a:pt x="220" y="1"/>
                  </a:moveTo>
                  <a:cubicBezTo>
                    <a:pt x="192" y="1"/>
                    <a:pt x="159" y="8"/>
                    <a:pt x="120" y="26"/>
                  </a:cubicBezTo>
                  <a:cubicBezTo>
                    <a:pt x="60" y="26"/>
                    <a:pt x="1" y="145"/>
                    <a:pt x="60" y="204"/>
                  </a:cubicBezTo>
                  <a:cubicBezTo>
                    <a:pt x="313" y="830"/>
                    <a:pt x="626" y="1381"/>
                    <a:pt x="805" y="1947"/>
                  </a:cubicBezTo>
                  <a:cubicBezTo>
                    <a:pt x="865" y="2067"/>
                    <a:pt x="939" y="2260"/>
                    <a:pt x="999" y="2379"/>
                  </a:cubicBezTo>
                  <a:cubicBezTo>
                    <a:pt x="1058" y="2439"/>
                    <a:pt x="1058" y="2499"/>
                    <a:pt x="1058" y="2573"/>
                  </a:cubicBezTo>
                  <a:cubicBezTo>
                    <a:pt x="1118" y="2633"/>
                    <a:pt x="1118" y="2752"/>
                    <a:pt x="1177" y="2811"/>
                  </a:cubicBezTo>
                  <a:lnTo>
                    <a:pt x="1237" y="3005"/>
                  </a:lnTo>
                  <a:lnTo>
                    <a:pt x="1237" y="3184"/>
                  </a:lnTo>
                  <a:cubicBezTo>
                    <a:pt x="1312" y="3318"/>
                    <a:pt x="1312" y="3378"/>
                    <a:pt x="1312" y="3437"/>
                  </a:cubicBezTo>
                  <a:lnTo>
                    <a:pt x="1312" y="3556"/>
                  </a:lnTo>
                  <a:lnTo>
                    <a:pt x="1312" y="3616"/>
                  </a:lnTo>
                  <a:cubicBezTo>
                    <a:pt x="1312" y="3690"/>
                    <a:pt x="1312" y="3810"/>
                    <a:pt x="1371" y="3869"/>
                  </a:cubicBezTo>
                  <a:cubicBezTo>
                    <a:pt x="1431" y="3929"/>
                    <a:pt x="1524" y="3959"/>
                    <a:pt x="1617" y="3959"/>
                  </a:cubicBezTo>
                  <a:cubicBezTo>
                    <a:pt x="1710" y="3959"/>
                    <a:pt x="1803" y="3929"/>
                    <a:pt x="1863" y="3869"/>
                  </a:cubicBezTo>
                  <a:cubicBezTo>
                    <a:pt x="1922" y="3810"/>
                    <a:pt x="1982" y="3690"/>
                    <a:pt x="2056" y="3616"/>
                  </a:cubicBezTo>
                  <a:cubicBezTo>
                    <a:pt x="2176" y="3556"/>
                    <a:pt x="2235" y="3497"/>
                    <a:pt x="2295" y="3437"/>
                  </a:cubicBezTo>
                  <a:cubicBezTo>
                    <a:pt x="2429" y="3378"/>
                    <a:pt x="2488" y="3318"/>
                    <a:pt x="2608" y="3243"/>
                  </a:cubicBezTo>
                  <a:cubicBezTo>
                    <a:pt x="2667" y="3184"/>
                    <a:pt x="2801" y="3124"/>
                    <a:pt x="2861" y="3065"/>
                  </a:cubicBezTo>
                  <a:lnTo>
                    <a:pt x="3174" y="2871"/>
                  </a:lnTo>
                  <a:cubicBezTo>
                    <a:pt x="3174" y="2871"/>
                    <a:pt x="3233" y="2871"/>
                    <a:pt x="3293" y="2811"/>
                  </a:cubicBezTo>
                  <a:lnTo>
                    <a:pt x="3472" y="2752"/>
                  </a:lnTo>
                  <a:lnTo>
                    <a:pt x="3606" y="2692"/>
                  </a:lnTo>
                  <a:lnTo>
                    <a:pt x="3785" y="2633"/>
                  </a:lnTo>
                  <a:cubicBezTo>
                    <a:pt x="3844" y="2633"/>
                    <a:pt x="3978" y="2573"/>
                    <a:pt x="4097" y="2573"/>
                  </a:cubicBezTo>
                  <a:cubicBezTo>
                    <a:pt x="4157" y="2499"/>
                    <a:pt x="4217" y="2439"/>
                    <a:pt x="4217" y="2379"/>
                  </a:cubicBezTo>
                  <a:cubicBezTo>
                    <a:pt x="4217" y="2260"/>
                    <a:pt x="4157" y="2201"/>
                    <a:pt x="4038" y="2201"/>
                  </a:cubicBezTo>
                  <a:cubicBezTo>
                    <a:pt x="3919" y="2201"/>
                    <a:pt x="3785" y="2260"/>
                    <a:pt x="3665" y="2260"/>
                  </a:cubicBezTo>
                  <a:lnTo>
                    <a:pt x="3472" y="2260"/>
                  </a:lnTo>
                  <a:lnTo>
                    <a:pt x="3293" y="2320"/>
                  </a:lnTo>
                  <a:cubicBezTo>
                    <a:pt x="3174" y="2320"/>
                    <a:pt x="3040" y="2379"/>
                    <a:pt x="2920" y="2439"/>
                  </a:cubicBezTo>
                  <a:lnTo>
                    <a:pt x="2608" y="2573"/>
                  </a:lnTo>
                  <a:cubicBezTo>
                    <a:pt x="2488" y="2633"/>
                    <a:pt x="2354" y="2692"/>
                    <a:pt x="2295" y="2752"/>
                  </a:cubicBezTo>
                  <a:cubicBezTo>
                    <a:pt x="2235" y="2752"/>
                    <a:pt x="2176" y="2811"/>
                    <a:pt x="2116" y="2811"/>
                  </a:cubicBezTo>
                  <a:lnTo>
                    <a:pt x="1982" y="2946"/>
                  </a:lnTo>
                  <a:cubicBezTo>
                    <a:pt x="1946" y="2964"/>
                    <a:pt x="1910" y="2982"/>
                    <a:pt x="1875" y="3000"/>
                  </a:cubicBezTo>
                  <a:lnTo>
                    <a:pt x="1875" y="3000"/>
                  </a:lnTo>
                  <a:cubicBezTo>
                    <a:pt x="1863" y="2944"/>
                    <a:pt x="1863" y="2891"/>
                    <a:pt x="1863" y="2811"/>
                  </a:cubicBezTo>
                  <a:lnTo>
                    <a:pt x="1744" y="2633"/>
                  </a:lnTo>
                  <a:cubicBezTo>
                    <a:pt x="1744" y="2499"/>
                    <a:pt x="1684" y="2439"/>
                    <a:pt x="1684" y="2379"/>
                  </a:cubicBezTo>
                  <a:cubicBezTo>
                    <a:pt x="1684" y="2260"/>
                    <a:pt x="1609" y="2201"/>
                    <a:pt x="1609" y="2126"/>
                  </a:cubicBezTo>
                  <a:cubicBezTo>
                    <a:pt x="1550" y="2007"/>
                    <a:pt x="1431" y="1828"/>
                    <a:pt x="1371" y="1694"/>
                  </a:cubicBezTo>
                  <a:cubicBezTo>
                    <a:pt x="1237" y="1381"/>
                    <a:pt x="1058" y="1143"/>
                    <a:pt x="939" y="830"/>
                  </a:cubicBezTo>
                  <a:cubicBezTo>
                    <a:pt x="745" y="577"/>
                    <a:pt x="567" y="338"/>
                    <a:pt x="373" y="85"/>
                  </a:cubicBezTo>
                  <a:cubicBezTo>
                    <a:pt x="331" y="43"/>
                    <a:pt x="289" y="1"/>
                    <a:pt x="22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6" name="Google Shape;4996;p30"/>
            <p:cNvSpPr/>
            <p:nvPr/>
          </p:nvSpPr>
          <p:spPr>
            <a:xfrm>
              <a:off x="1180103" y="3884854"/>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7" name="Google Shape;4997;p30"/>
            <p:cNvSpPr/>
            <p:nvPr/>
          </p:nvSpPr>
          <p:spPr>
            <a:xfrm>
              <a:off x="1229797" y="3897301"/>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8" name="Google Shape;4998;p30"/>
            <p:cNvSpPr/>
            <p:nvPr/>
          </p:nvSpPr>
          <p:spPr>
            <a:xfrm>
              <a:off x="1196824" y="3729597"/>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4999" name="Google Shape;4999;p30"/>
            <p:cNvSpPr/>
            <p:nvPr/>
          </p:nvSpPr>
          <p:spPr>
            <a:xfrm>
              <a:off x="1243273" y="3759169"/>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0" name="Google Shape;5000;p30"/>
            <p:cNvSpPr/>
            <p:nvPr/>
          </p:nvSpPr>
          <p:spPr>
            <a:xfrm>
              <a:off x="1338074" y="4681044"/>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1" name="Google Shape;5001;p30"/>
            <p:cNvSpPr/>
            <p:nvPr/>
          </p:nvSpPr>
          <p:spPr>
            <a:xfrm>
              <a:off x="1315146" y="4661859"/>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2" name="Google Shape;5002;p30"/>
            <p:cNvSpPr/>
            <p:nvPr/>
          </p:nvSpPr>
          <p:spPr>
            <a:xfrm>
              <a:off x="1184002" y="4110581"/>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3" name="Google Shape;5003;p30"/>
            <p:cNvSpPr/>
            <p:nvPr/>
          </p:nvSpPr>
          <p:spPr>
            <a:xfrm>
              <a:off x="1338074" y="2972650"/>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4" name="Google Shape;5004;p30"/>
            <p:cNvSpPr/>
            <p:nvPr/>
          </p:nvSpPr>
          <p:spPr>
            <a:xfrm>
              <a:off x="1262801" y="2237290"/>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5" name="Google Shape;5005;p30"/>
            <p:cNvSpPr/>
            <p:nvPr/>
          </p:nvSpPr>
          <p:spPr>
            <a:xfrm>
              <a:off x="1421272" y="1891525"/>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6" name="Google Shape;5006;p30"/>
            <p:cNvSpPr/>
            <p:nvPr/>
          </p:nvSpPr>
          <p:spPr>
            <a:xfrm>
              <a:off x="1119210" y="1064764"/>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7" name="Google Shape;5007;p30"/>
            <p:cNvSpPr/>
            <p:nvPr/>
          </p:nvSpPr>
          <p:spPr>
            <a:xfrm>
              <a:off x="1216320" y="1186518"/>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8" name="Google Shape;5008;p30"/>
            <p:cNvSpPr/>
            <p:nvPr/>
          </p:nvSpPr>
          <p:spPr>
            <a:xfrm>
              <a:off x="1188900" y="1166615"/>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09" name="Google Shape;5009;p30"/>
            <p:cNvSpPr/>
            <p:nvPr/>
          </p:nvSpPr>
          <p:spPr>
            <a:xfrm>
              <a:off x="1518413" y="1347328"/>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0" name="Google Shape;5010;p30"/>
            <p:cNvSpPr/>
            <p:nvPr/>
          </p:nvSpPr>
          <p:spPr>
            <a:xfrm>
              <a:off x="1537442" y="1385885"/>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1" name="Google Shape;5011;p30"/>
            <p:cNvSpPr/>
            <p:nvPr/>
          </p:nvSpPr>
          <p:spPr>
            <a:xfrm>
              <a:off x="1537442" y="1385885"/>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2" name="Google Shape;5012;p30"/>
            <p:cNvSpPr/>
            <p:nvPr/>
          </p:nvSpPr>
          <p:spPr>
            <a:xfrm>
              <a:off x="1646187" y="1387320"/>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3" name="Google Shape;5013;p30"/>
            <p:cNvSpPr/>
            <p:nvPr/>
          </p:nvSpPr>
          <p:spPr>
            <a:xfrm>
              <a:off x="1113626" y="3388105"/>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4" name="Google Shape;5014;p30"/>
            <p:cNvSpPr/>
            <p:nvPr/>
          </p:nvSpPr>
          <p:spPr>
            <a:xfrm>
              <a:off x="1127103" y="3498878"/>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5" name="Google Shape;5015;p30"/>
            <p:cNvSpPr/>
            <p:nvPr/>
          </p:nvSpPr>
          <p:spPr>
            <a:xfrm>
              <a:off x="1231856" y="1882291"/>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6" name="Google Shape;5016;p30"/>
            <p:cNvSpPr/>
            <p:nvPr/>
          </p:nvSpPr>
          <p:spPr>
            <a:xfrm>
              <a:off x="1316706" y="1371379"/>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17" name="Google Shape;5017;p30"/>
            <p:cNvSpPr/>
            <p:nvPr/>
          </p:nvSpPr>
          <p:spPr>
            <a:xfrm>
              <a:off x="1851139" y="1207980"/>
              <a:ext cx="83915" cy="141251"/>
            </a:xfrm>
            <a:custGeom>
              <a:avLst/>
              <a:gdLst/>
              <a:ahLst/>
              <a:cxnLst/>
              <a:rect l="l" t="t" r="r" b="b"/>
              <a:pathLst>
                <a:path w="2690" h="4528" extrusionOk="0">
                  <a:moveTo>
                    <a:pt x="2150" y="1"/>
                  </a:moveTo>
                  <a:cubicBezTo>
                    <a:pt x="1980" y="1"/>
                    <a:pt x="1813" y="77"/>
                    <a:pt x="1744" y="252"/>
                  </a:cubicBezTo>
                  <a:cubicBezTo>
                    <a:pt x="1491" y="922"/>
                    <a:pt x="1312" y="1667"/>
                    <a:pt x="1059" y="2352"/>
                  </a:cubicBezTo>
                  <a:cubicBezTo>
                    <a:pt x="746" y="3097"/>
                    <a:pt x="254" y="3723"/>
                    <a:pt x="1" y="4467"/>
                  </a:cubicBezTo>
                  <a:lnTo>
                    <a:pt x="1" y="4527"/>
                  </a:lnTo>
                  <a:cubicBezTo>
                    <a:pt x="1252" y="3782"/>
                    <a:pt x="2235" y="1860"/>
                    <a:pt x="2608" y="490"/>
                  </a:cubicBezTo>
                  <a:cubicBezTo>
                    <a:pt x="2690" y="190"/>
                    <a:pt x="2416" y="1"/>
                    <a:pt x="2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5018" name="Google Shape;5018;p30"/>
            <p:cNvGrpSpPr/>
            <p:nvPr/>
          </p:nvGrpSpPr>
          <p:grpSpPr>
            <a:xfrm>
              <a:off x="1785222" y="716222"/>
              <a:ext cx="1307601" cy="590241"/>
              <a:chOff x="1314344" y="705547"/>
              <a:chExt cx="1307601" cy="590241"/>
            </a:xfrm>
          </p:grpSpPr>
          <p:sp>
            <p:nvSpPr>
              <p:cNvPr id="5019" name="Google Shape;5019;p30"/>
              <p:cNvSpPr/>
              <p:nvPr/>
            </p:nvSpPr>
            <p:spPr>
              <a:xfrm flipH="1">
                <a:off x="1516332" y="737740"/>
                <a:ext cx="758943" cy="347980"/>
              </a:xfrm>
              <a:custGeom>
                <a:avLst/>
                <a:gdLst/>
                <a:ahLst/>
                <a:cxnLst/>
                <a:rect l="l" t="t" r="r" b="b"/>
                <a:pathLst>
                  <a:path w="24329" h="11155" extrusionOk="0">
                    <a:moveTo>
                      <a:pt x="14634" y="0"/>
                    </a:moveTo>
                    <a:cubicBezTo>
                      <a:pt x="14558" y="0"/>
                      <a:pt x="14477" y="4"/>
                      <a:pt x="14392" y="12"/>
                    </a:cubicBezTo>
                    <a:cubicBezTo>
                      <a:pt x="11600" y="311"/>
                      <a:pt x="9381" y="2829"/>
                      <a:pt x="8592" y="2829"/>
                    </a:cubicBezTo>
                    <a:cubicBezTo>
                      <a:pt x="8556" y="2829"/>
                      <a:pt x="8522" y="2823"/>
                      <a:pt x="8492" y="2812"/>
                    </a:cubicBezTo>
                    <a:cubicBezTo>
                      <a:pt x="8120" y="2619"/>
                      <a:pt x="10116" y="1129"/>
                      <a:pt x="8194" y="458"/>
                    </a:cubicBezTo>
                    <a:cubicBezTo>
                      <a:pt x="7758" y="307"/>
                      <a:pt x="7241" y="239"/>
                      <a:pt x="6685" y="239"/>
                    </a:cubicBezTo>
                    <a:cubicBezTo>
                      <a:pt x="4224" y="239"/>
                      <a:pt x="981" y="1571"/>
                      <a:pt x="373" y="2931"/>
                    </a:cubicBezTo>
                    <a:cubicBezTo>
                      <a:pt x="1" y="3930"/>
                      <a:pt x="1669" y="10321"/>
                      <a:pt x="5513" y="11065"/>
                    </a:cubicBezTo>
                    <a:cubicBezTo>
                      <a:pt x="5817" y="11127"/>
                      <a:pt x="6078" y="11155"/>
                      <a:pt x="6301" y="11155"/>
                    </a:cubicBezTo>
                    <a:cubicBezTo>
                      <a:pt x="8128" y="11155"/>
                      <a:pt x="7443" y="9303"/>
                      <a:pt x="8001" y="9144"/>
                    </a:cubicBezTo>
                    <a:cubicBezTo>
                      <a:pt x="8090" y="9122"/>
                      <a:pt x="8182" y="9113"/>
                      <a:pt x="8277" y="9113"/>
                    </a:cubicBezTo>
                    <a:cubicBezTo>
                      <a:pt x="9327" y="9113"/>
                      <a:pt x="10743" y="10304"/>
                      <a:pt x="12739" y="10304"/>
                    </a:cubicBezTo>
                    <a:cubicBezTo>
                      <a:pt x="13216" y="10304"/>
                      <a:pt x="13726" y="10236"/>
                      <a:pt x="14273" y="10067"/>
                    </a:cubicBezTo>
                    <a:cubicBezTo>
                      <a:pt x="16075" y="9516"/>
                      <a:pt x="14019" y="8280"/>
                      <a:pt x="15569" y="8086"/>
                    </a:cubicBezTo>
                    <a:cubicBezTo>
                      <a:pt x="18742" y="7773"/>
                      <a:pt x="24328" y="6283"/>
                      <a:pt x="22585" y="3304"/>
                    </a:cubicBezTo>
                    <a:cubicBezTo>
                      <a:pt x="22082" y="2436"/>
                      <a:pt x="21091" y="2206"/>
                      <a:pt x="20024" y="2206"/>
                    </a:cubicBezTo>
                    <a:cubicBezTo>
                      <a:pt x="18823" y="2206"/>
                      <a:pt x="17524" y="2497"/>
                      <a:pt x="16715" y="2497"/>
                    </a:cubicBezTo>
                    <a:cubicBezTo>
                      <a:pt x="16391" y="2497"/>
                      <a:pt x="16146" y="2451"/>
                      <a:pt x="16016" y="2321"/>
                    </a:cubicBezTo>
                    <a:cubicBezTo>
                      <a:pt x="15588" y="1836"/>
                      <a:pt x="16320" y="0"/>
                      <a:pt x="146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0" name="Google Shape;5020;p30"/>
              <p:cNvSpPr/>
              <p:nvPr/>
            </p:nvSpPr>
            <p:spPr>
              <a:xfrm flipH="1">
                <a:off x="1613005" y="705547"/>
                <a:ext cx="809573" cy="224510"/>
              </a:xfrm>
              <a:custGeom>
                <a:avLst/>
                <a:gdLst/>
                <a:ahLst/>
                <a:cxnLst/>
                <a:rect l="l" t="t" r="r" b="b"/>
                <a:pathLst>
                  <a:path w="25952" h="7197" extrusionOk="0">
                    <a:moveTo>
                      <a:pt x="60" y="1"/>
                    </a:moveTo>
                    <a:cubicBezTo>
                      <a:pt x="0" y="60"/>
                      <a:pt x="0" y="179"/>
                      <a:pt x="60" y="239"/>
                    </a:cubicBezTo>
                    <a:cubicBezTo>
                      <a:pt x="60" y="239"/>
                      <a:pt x="313" y="612"/>
                      <a:pt x="864" y="1178"/>
                    </a:cubicBezTo>
                    <a:cubicBezTo>
                      <a:pt x="1117" y="1416"/>
                      <a:pt x="1490" y="1788"/>
                      <a:pt x="1862" y="2101"/>
                    </a:cubicBezTo>
                    <a:cubicBezTo>
                      <a:pt x="2235" y="2474"/>
                      <a:pt x="2726" y="2846"/>
                      <a:pt x="3292" y="3219"/>
                    </a:cubicBezTo>
                    <a:cubicBezTo>
                      <a:pt x="3784" y="3651"/>
                      <a:pt x="4410" y="4023"/>
                      <a:pt x="5021" y="4395"/>
                    </a:cubicBezTo>
                    <a:cubicBezTo>
                      <a:pt x="5706" y="4768"/>
                      <a:pt x="6391" y="5140"/>
                      <a:pt x="7136" y="5453"/>
                    </a:cubicBezTo>
                    <a:cubicBezTo>
                      <a:pt x="7509" y="5647"/>
                      <a:pt x="7941" y="5766"/>
                      <a:pt x="8313" y="5960"/>
                    </a:cubicBezTo>
                    <a:cubicBezTo>
                      <a:pt x="8507" y="6019"/>
                      <a:pt x="8745" y="6079"/>
                      <a:pt x="8939" y="6138"/>
                    </a:cubicBezTo>
                    <a:cubicBezTo>
                      <a:pt x="9117" y="6198"/>
                      <a:pt x="9311" y="6258"/>
                      <a:pt x="9564" y="6332"/>
                    </a:cubicBezTo>
                    <a:cubicBezTo>
                      <a:pt x="9743" y="6392"/>
                      <a:pt x="9996" y="6451"/>
                      <a:pt x="10175" y="6511"/>
                    </a:cubicBezTo>
                    <a:cubicBezTo>
                      <a:pt x="10369" y="6571"/>
                      <a:pt x="10607" y="6630"/>
                      <a:pt x="10801" y="6705"/>
                    </a:cubicBezTo>
                    <a:cubicBezTo>
                      <a:pt x="11233" y="6764"/>
                      <a:pt x="11665" y="6824"/>
                      <a:pt x="12097" y="6943"/>
                    </a:cubicBezTo>
                    <a:lnTo>
                      <a:pt x="12410" y="6943"/>
                    </a:lnTo>
                    <a:lnTo>
                      <a:pt x="12782" y="7003"/>
                    </a:lnTo>
                    <a:lnTo>
                      <a:pt x="13408" y="7077"/>
                    </a:lnTo>
                    <a:cubicBezTo>
                      <a:pt x="13840" y="7137"/>
                      <a:pt x="14272" y="7137"/>
                      <a:pt x="14704" y="7196"/>
                    </a:cubicBezTo>
                    <a:lnTo>
                      <a:pt x="16015" y="7196"/>
                    </a:lnTo>
                    <a:cubicBezTo>
                      <a:pt x="16447" y="7196"/>
                      <a:pt x="16819" y="7137"/>
                      <a:pt x="17252" y="7137"/>
                    </a:cubicBezTo>
                    <a:cubicBezTo>
                      <a:pt x="17684" y="7077"/>
                      <a:pt x="18056" y="7077"/>
                      <a:pt x="18428" y="7003"/>
                    </a:cubicBezTo>
                    <a:cubicBezTo>
                      <a:pt x="18875" y="6943"/>
                      <a:pt x="19248" y="6883"/>
                      <a:pt x="19620" y="6824"/>
                    </a:cubicBezTo>
                    <a:cubicBezTo>
                      <a:pt x="19993" y="6764"/>
                      <a:pt x="20365" y="6705"/>
                      <a:pt x="20663" y="6630"/>
                    </a:cubicBezTo>
                    <a:cubicBezTo>
                      <a:pt x="21035" y="6511"/>
                      <a:pt x="21348" y="6451"/>
                      <a:pt x="21661" y="6392"/>
                    </a:cubicBezTo>
                    <a:cubicBezTo>
                      <a:pt x="21974" y="6332"/>
                      <a:pt x="22287" y="6198"/>
                      <a:pt x="22600" y="6138"/>
                    </a:cubicBezTo>
                    <a:cubicBezTo>
                      <a:pt x="22838" y="6079"/>
                      <a:pt x="23151" y="5960"/>
                      <a:pt x="23404" y="5885"/>
                    </a:cubicBezTo>
                    <a:cubicBezTo>
                      <a:pt x="23896" y="5706"/>
                      <a:pt x="24328" y="5587"/>
                      <a:pt x="24700" y="5394"/>
                    </a:cubicBezTo>
                    <a:cubicBezTo>
                      <a:pt x="25386" y="5140"/>
                      <a:pt x="25818" y="4962"/>
                      <a:pt x="25818" y="4962"/>
                    </a:cubicBezTo>
                    <a:cubicBezTo>
                      <a:pt x="25877" y="4962"/>
                      <a:pt x="25952" y="4842"/>
                      <a:pt x="25877" y="4768"/>
                    </a:cubicBezTo>
                    <a:cubicBezTo>
                      <a:pt x="25877" y="4681"/>
                      <a:pt x="25813" y="4625"/>
                      <a:pt x="25756" y="4625"/>
                    </a:cubicBezTo>
                    <a:cubicBezTo>
                      <a:pt x="25735" y="4625"/>
                      <a:pt x="25714" y="4633"/>
                      <a:pt x="25698" y="4649"/>
                    </a:cubicBezTo>
                    <a:cubicBezTo>
                      <a:pt x="25698" y="4649"/>
                      <a:pt x="25266" y="4768"/>
                      <a:pt x="24581" y="5021"/>
                    </a:cubicBezTo>
                    <a:cubicBezTo>
                      <a:pt x="24209" y="5140"/>
                      <a:pt x="23777" y="5274"/>
                      <a:pt x="23270" y="5453"/>
                    </a:cubicBezTo>
                    <a:cubicBezTo>
                      <a:pt x="22778" y="5587"/>
                      <a:pt x="22153" y="5706"/>
                      <a:pt x="21542" y="5885"/>
                    </a:cubicBezTo>
                    <a:cubicBezTo>
                      <a:pt x="21229" y="5960"/>
                      <a:pt x="20916" y="6019"/>
                      <a:pt x="20544" y="6079"/>
                    </a:cubicBezTo>
                    <a:cubicBezTo>
                      <a:pt x="20231" y="6138"/>
                      <a:pt x="19859" y="6258"/>
                      <a:pt x="19486" y="6258"/>
                    </a:cubicBezTo>
                    <a:cubicBezTo>
                      <a:pt x="19114" y="6332"/>
                      <a:pt x="18741" y="6392"/>
                      <a:pt x="18369" y="6451"/>
                    </a:cubicBezTo>
                    <a:cubicBezTo>
                      <a:pt x="17996" y="6451"/>
                      <a:pt x="17624" y="6511"/>
                      <a:pt x="17192" y="6511"/>
                    </a:cubicBezTo>
                    <a:cubicBezTo>
                      <a:pt x="16819" y="6571"/>
                      <a:pt x="16387" y="6571"/>
                      <a:pt x="16015" y="6571"/>
                    </a:cubicBezTo>
                    <a:lnTo>
                      <a:pt x="14779" y="6571"/>
                    </a:lnTo>
                    <a:cubicBezTo>
                      <a:pt x="14332" y="6511"/>
                      <a:pt x="13900" y="6511"/>
                      <a:pt x="13468" y="6451"/>
                    </a:cubicBezTo>
                    <a:lnTo>
                      <a:pt x="12842" y="6392"/>
                    </a:lnTo>
                    <a:lnTo>
                      <a:pt x="12544" y="6332"/>
                    </a:lnTo>
                    <a:lnTo>
                      <a:pt x="12231" y="6258"/>
                    </a:lnTo>
                    <a:lnTo>
                      <a:pt x="11605" y="6198"/>
                    </a:lnTo>
                    <a:cubicBezTo>
                      <a:pt x="11352" y="6138"/>
                      <a:pt x="11173" y="6079"/>
                      <a:pt x="10980" y="6019"/>
                    </a:cubicBezTo>
                    <a:cubicBezTo>
                      <a:pt x="10741" y="6019"/>
                      <a:pt x="10548" y="5960"/>
                      <a:pt x="10369" y="5885"/>
                    </a:cubicBezTo>
                    <a:cubicBezTo>
                      <a:pt x="10116" y="5826"/>
                      <a:pt x="9937" y="5766"/>
                      <a:pt x="9743" y="5706"/>
                    </a:cubicBezTo>
                    <a:cubicBezTo>
                      <a:pt x="9490" y="5706"/>
                      <a:pt x="9311" y="5647"/>
                      <a:pt x="9117" y="5513"/>
                    </a:cubicBezTo>
                    <a:cubicBezTo>
                      <a:pt x="8939" y="5453"/>
                      <a:pt x="8745" y="5394"/>
                      <a:pt x="8566" y="5334"/>
                    </a:cubicBezTo>
                    <a:cubicBezTo>
                      <a:pt x="8134" y="5215"/>
                      <a:pt x="7762" y="5081"/>
                      <a:pt x="7389" y="4902"/>
                    </a:cubicBezTo>
                    <a:cubicBezTo>
                      <a:pt x="7196" y="4842"/>
                      <a:pt x="7017" y="4768"/>
                      <a:pt x="6823" y="4649"/>
                    </a:cubicBezTo>
                    <a:cubicBezTo>
                      <a:pt x="6704" y="4589"/>
                      <a:pt x="6510" y="4530"/>
                      <a:pt x="6332" y="4395"/>
                    </a:cubicBezTo>
                    <a:cubicBezTo>
                      <a:pt x="5959" y="4276"/>
                      <a:pt x="5646" y="4098"/>
                      <a:pt x="5333" y="3904"/>
                    </a:cubicBezTo>
                    <a:cubicBezTo>
                      <a:pt x="4648" y="3531"/>
                      <a:pt x="4097" y="3159"/>
                      <a:pt x="3531" y="2846"/>
                    </a:cubicBezTo>
                    <a:cubicBezTo>
                      <a:pt x="3039" y="2474"/>
                      <a:pt x="2548" y="2101"/>
                      <a:pt x="2175" y="1788"/>
                    </a:cubicBezTo>
                    <a:cubicBezTo>
                      <a:pt x="1743" y="1416"/>
                      <a:pt x="1430" y="1118"/>
                      <a:pt x="1117" y="865"/>
                    </a:cubicBezTo>
                    <a:cubicBezTo>
                      <a:pt x="626" y="373"/>
                      <a:pt x="313" y="60"/>
                      <a:pt x="313" y="60"/>
                    </a:cubicBezTo>
                    <a:cubicBezTo>
                      <a:pt x="253" y="1"/>
                      <a:pt x="179" y="1"/>
                      <a:pt x="6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1" name="Google Shape;5021;p30"/>
              <p:cNvSpPr/>
              <p:nvPr/>
            </p:nvSpPr>
            <p:spPr>
              <a:xfrm flipH="1">
                <a:off x="1671090" y="824057"/>
                <a:ext cx="168734" cy="116513"/>
              </a:xfrm>
              <a:custGeom>
                <a:avLst/>
                <a:gdLst/>
                <a:ahLst/>
                <a:cxnLst/>
                <a:rect l="l" t="t" r="r" b="b"/>
                <a:pathLst>
                  <a:path w="5409" h="3735" extrusionOk="0">
                    <a:moveTo>
                      <a:pt x="3911" y="1"/>
                    </a:moveTo>
                    <a:cubicBezTo>
                      <a:pt x="3863" y="1"/>
                      <a:pt x="3814" y="15"/>
                      <a:pt x="3785" y="45"/>
                    </a:cubicBezTo>
                    <a:cubicBezTo>
                      <a:pt x="3546" y="299"/>
                      <a:pt x="3233" y="537"/>
                      <a:pt x="2921" y="790"/>
                    </a:cubicBezTo>
                    <a:cubicBezTo>
                      <a:pt x="2667" y="1043"/>
                      <a:pt x="2354" y="1282"/>
                      <a:pt x="2057" y="1475"/>
                    </a:cubicBezTo>
                    <a:cubicBezTo>
                      <a:pt x="1803" y="1714"/>
                      <a:pt x="1490" y="1907"/>
                      <a:pt x="1178" y="2161"/>
                    </a:cubicBezTo>
                    <a:cubicBezTo>
                      <a:pt x="865" y="2339"/>
                      <a:pt x="567" y="2533"/>
                      <a:pt x="254" y="2593"/>
                    </a:cubicBezTo>
                    <a:cubicBezTo>
                      <a:pt x="120" y="2652"/>
                      <a:pt x="1" y="2772"/>
                      <a:pt x="1" y="2906"/>
                    </a:cubicBezTo>
                    <a:cubicBezTo>
                      <a:pt x="1" y="3084"/>
                      <a:pt x="194" y="3278"/>
                      <a:pt x="314" y="3278"/>
                    </a:cubicBezTo>
                    <a:lnTo>
                      <a:pt x="1550" y="3278"/>
                    </a:lnTo>
                    <a:cubicBezTo>
                      <a:pt x="1982" y="3278"/>
                      <a:pt x="2354" y="3278"/>
                      <a:pt x="2801" y="3338"/>
                    </a:cubicBezTo>
                    <a:cubicBezTo>
                      <a:pt x="3174" y="3338"/>
                      <a:pt x="3606" y="3397"/>
                      <a:pt x="3978" y="3457"/>
                    </a:cubicBezTo>
                    <a:cubicBezTo>
                      <a:pt x="4217" y="3457"/>
                      <a:pt x="4410" y="3457"/>
                      <a:pt x="4589" y="3516"/>
                    </a:cubicBezTo>
                    <a:cubicBezTo>
                      <a:pt x="4664" y="3516"/>
                      <a:pt x="4783" y="3576"/>
                      <a:pt x="4842" y="3576"/>
                    </a:cubicBezTo>
                    <a:cubicBezTo>
                      <a:pt x="4962" y="3650"/>
                      <a:pt x="5036" y="3650"/>
                      <a:pt x="5096" y="3710"/>
                    </a:cubicBezTo>
                    <a:lnTo>
                      <a:pt x="5155" y="3710"/>
                    </a:lnTo>
                    <a:cubicBezTo>
                      <a:pt x="5173" y="3727"/>
                      <a:pt x="5190" y="3735"/>
                      <a:pt x="5208" y="3735"/>
                    </a:cubicBezTo>
                    <a:cubicBezTo>
                      <a:pt x="5250" y="3735"/>
                      <a:pt x="5292" y="3693"/>
                      <a:pt x="5334" y="3650"/>
                    </a:cubicBezTo>
                    <a:cubicBezTo>
                      <a:pt x="5408" y="3576"/>
                      <a:pt x="5408" y="3457"/>
                      <a:pt x="5274" y="3397"/>
                    </a:cubicBezTo>
                    <a:cubicBezTo>
                      <a:pt x="5096" y="3278"/>
                      <a:pt x="4902" y="3204"/>
                      <a:pt x="4723" y="3144"/>
                    </a:cubicBezTo>
                    <a:cubicBezTo>
                      <a:pt x="4470" y="3025"/>
                      <a:pt x="4291" y="2965"/>
                      <a:pt x="4097" y="2965"/>
                    </a:cubicBezTo>
                    <a:cubicBezTo>
                      <a:pt x="3665" y="2831"/>
                      <a:pt x="3233" y="2772"/>
                      <a:pt x="2861" y="2712"/>
                    </a:cubicBezTo>
                    <a:cubicBezTo>
                      <a:pt x="2429" y="2712"/>
                      <a:pt x="1982" y="2652"/>
                      <a:pt x="1610" y="2652"/>
                    </a:cubicBezTo>
                    <a:cubicBezTo>
                      <a:pt x="1593" y="2650"/>
                      <a:pt x="1575" y="2648"/>
                      <a:pt x="1558" y="2646"/>
                    </a:cubicBezTo>
                    <a:lnTo>
                      <a:pt x="1558" y="2646"/>
                    </a:lnTo>
                    <a:cubicBezTo>
                      <a:pt x="1868" y="2396"/>
                      <a:pt x="2178" y="2217"/>
                      <a:pt x="2429" y="1907"/>
                    </a:cubicBezTo>
                    <a:cubicBezTo>
                      <a:pt x="2727" y="1654"/>
                      <a:pt x="2980" y="1416"/>
                      <a:pt x="3293" y="1103"/>
                    </a:cubicBezTo>
                    <a:cubicBezTo>
                      <a:pt x="3546" y="850"/>
                      <a:pt x="3785" y="537"/>
                      <a:pt x="4038" y="299"/>
                    </a:cubicBezTo>
                    <a:cubicBezTo>
                      <a:pt x="4097" y="164"/>
                      <a:pt x="4097" y="105"/>
                      <a:pt x="4038" y="45"/>
                    </a:cubicBezTo>
                    <a:cubicBezTo>
                      <a:pt x="4008" y="15"/>
                      <a:pt x="3960" y="1"/>
                      <a:pt x="39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2" name="Google Shape;5022;p30"/>
              <p:cNvSpPr/>
              <p:nvPr/>
            </p:nvSpPr>
            <p:spPr>
              <a:xfrm flipH="1">
                <a:off x="1828157" y="779448"/>
                <a:ext cx="195686" cy="239234"/>
              </a:xfrm>
              <a:custGeom>
                <a:avLst/>
                <a:gdLst/>
                <a:ahLst/>
                <a:cxnLst/>
                <a:rect l="l" t="t" r="r" b="b"/>
                <a:pathLst>
                  <a:path w="6273" h="7669" extrusionOk="0">
                    <a:moveTo>
                      <a:pt x="6086" y="0"/>
                    </a:moveTo>
                    <a:cubicBezTo>
                      <a:pt x="6037" y="0"/>
                      <a:pt x="5989" y="15"/>
                      <a:pt x="5959" y="45"/>
                    </a:cubicBezTo>
                    <a:cubicBezTo>
                      <a:pt x="5721" y="239"/>
                      <a:pt x="5527" y="477"/>
                      <a:pt x="5348" y="671"/>
                    </a:cubicBezTo>
                    <a:cubicBezTo>
                      <a:pt x="5095" y="850"/>
                      <a:pt x="4902" y="1043"/>
                      <a:pt x="4663" y="1222"/>
                    </a:cubicBezTo>
                    <a:cubicBezTo>
                      <a:pt x="4410" y="1475"/>
                      <a:pt x="4231" y="1654"/>
                      <a:pt x="3978" y="1848"/>
                    </a:cubicBezTo>
                    <a:cubicBezTo>
                      <a:pt x="3784" y="2026"/>
                      <a:pt x="3546" y="2161"/>
                      <a:pt x="3293" y="2339"/>
                    </a:cubicBezTo>
                    <a:cubicBezTo>
                      <a:pt x="3039" y="2533"/>
                      <a:pt x="2801" y="2712"/>
                      <a:pt x="2607" y="2846"/>
                    </a:cubicBezTo>
                    <a:cubicBezTo>
                      <a:pt x="2488" y="2965"/>
                      <a:pt x="2369" y="3025"/>
                      <a:pt x="2235" y="3084"/>
                    </a:cubicBezTo>
                    <a:lnTo>
                      <a:pt x="1862" y="3337"/>
                    </a:lnTo>
                    <a:lnTo>
                      <a:pt x="1490" y="3516"/>
                    </a:lnTo>
                    <a:cubicBezTo>
                      <a:pt x="1371" y="3591"/>
                      <a:pt x="1177" y="3650"/>
                      <a:pt x="1058" y="3710"/>
                    </a:cubicBezTo>
                    <a:cubicBezTo>
                      <a:pt x="939" y="3769"/>
                      <a:pt x="805" y="3829"/>
                      <a:pt x="686" y="3889"/>
                    </a:cubicBezTo>
                    <a:lnTo>
                      <a:pt x="313" y="4023"/>
                    </a:lnTo>
                    <a:lnTo>
                      <a:pt x="253" y="4023"/>
                    </a:lnTo>
                    <a:cubicBezTo>
                      <a:pt x="194" y="4082"/>
                      <a:pt x="134" y="4142"/>
                      <a:pt x="60" y="4202"/>
                    </a:cubicBezTo>
                    <a:cubicBezTo>
                      <a:pt x="0" y="4395"/>
                      <a:pt x="134" y="4574"/>
                      <a:pt x="313" y="4634"/>
                    </a:cubicBezTo>
                    <a:cubicBezTo>
                      <a:pt x="373" y="4708"/>
                      <a:pt x="507" y="4708"/>
                      <a:pt x="626" y="4768"/>
                    </a:cubicBezTo>
                    <a:cubicBezTo>
                      <a:pt x="686" y="4827"/>
                      <a:pt x="805" y="4887"/>
                      <a:pt x="939" y="4887"/>
                    </a:cubicBezTo>
                    <a:cubicBezTo>
                      <a:pt x="1058" y="4946"/>
                      <a:pt x="1118" y="5006"/>
                      <a:pt x="1252" y="5080"/>
                    </a:cubicBezTo>
                    <a:lnTo>
                      <a:pt x="1550" y="5200"/>
                    </a:lnTo>
                    <a:cubicBezTo>
                      <a:pt x="1684" y="5259"/>
                      <a:pt x="1803" y="5319"/>
                      <a:pt x="1862" y="5378"/>
                    </a:cubicBezTo>
                    <a:lnTo>
                      <a:pt x="2175" y="5572"/>
                    </a:lnTo>
                    <a:lnTo>
                      <a:pt x="2488" y="5691"/>
                    </a:lnTo>
                    <a:lnTo>
                      <a:pt x="2801" y="5885"/>
                    </a:lnTo>
                    <a:lnTo>
                      <a:pt x="3114" y="6064"/>
                    </a:lnTo>
                    <a:cubicBezTo>
                      <a:pt x="3173" y="6198"/>
                      <a:pt x="3293" y="6198"/>
                      <a:pt x="3412" y="6317"/>
                    </a:cubicBezTo>
                    <a:cubicBezTo>
                      <a:pt x="3605" y="6436"/>
                      <a:pt x="3784" y="6570"/>
                      <a:pt x="3978" y="6689"/>
                    </a:cubicBezTo>
                    <a:cubicBezTo>
                      <a:pt x="4097" y="6749"/>
                      <a:pt x="4157" y="6809"/>
                      <a:pt x="4291" y="6943"/>
                    </a:cubicBezTo>
                    <a:lnTo>
                      <a:pt x="4529" y="7121"/>
                    </a:lnTo>
                    <a:cubicBezTo>
                      <a:pt x="4723" y="7315"/>
                      <a:pt x="4902" y="7434"/>
                      <a:pt x="5095" y="7613"/>
                    </a:cubicBezTo>
                    <a:cubicBezTo>
                      <a:pt x="5125" y="7650"/>
                      <a:pt x="5170" y="7669"/>
                      <a:pt x="5216" y="7669"/>
                    </a:cubicBezTo>
                    <a:cubicBezTo>
                      <a:pt x="5263" y="7669"/>
                      <a:pt x="5311" y="7650"/>
                      <a:pt x="5348" y="7613"/>
                    </a:cubicBezTo>
                    <a:cubicBezTo>
                      <a:pt x="5408" y="7553"/>
                      <a:pt x="5408" y="7434"/>
                      <a:pt x="5348" y="7375"/>
                    </a:cubicBezTo>
                    <a:lnTo>
                      <a:pt x="4782" y="6809"/>
                    </a:lnTo>
                    <a:lnTo>
                      <a:pt x="4529" y="6570"/>
                    </a:lnTo>
                    <a:cubicBezTo>
                      <a:pt x="4470" y="6496"/>
                      <a:pt x="4350" y="6436"/>
                      <a:pt x="4291" y="6317"/>
                    </a:cubicBezTo>
                    <a:cubicBezTo>
                      <a:pt x="4097" y="6198"/>
                      <a:pt x="3918" y="6004"/>
                      <a:pt x="3725" y="5885"/>
                    </a:cubicBezTo>
                    <a:cubicBezTo>
                      <a:pt x="3605" y="5825"/>
                      <a:pt x="3486" y="5751"/>
                      <a:pt x="3412" y="5632"/>
                    </a:cubicBezTo>
                    <a:lnTo>
                      <a:pt x="3114" y="5453"/>
                    </a:lnTo>
                    <a:lnTo>
                      <a:pt x="2801" y="5259"/>
                    </a:lnTo>
                    <a:lnTo>
                      <a:pt x="2488" y="5006"/>
                    </a:lnTo>
                    <a:lnTo>
                      <a:pt x="2175" y="4827"/>
                    </a:lnTo>
                    <a:cubicBezTo>
                      <a:pt x="2056" y="4768"/>
                      <a:pt x="1997" y="4708"/>
                      <a:pt x="1862" y="4634"/>
                    </a:cubicBezTo>
                    <a:lnTo>
                      <a:pt x="1550" y="4514"/>
                    </a:lnTo>
                    <a:cubicBezTo>
                      <a:pt x="1459" y="4469"/>
                      <a:pt x="1369" y="4424"/>
                      <a:pt x="1272" y="4379"/>
                    </a:cubicBezTo>
                    <a:lnTo>
                      <a:pt x="1272" y="4379"/>
                    </a:lnTo>
                    <a:cubicBezTo>
                      <a:pt x="1308" y="4365"/>
                      <a:pt x="1342" y="4350"/>
                      <a:pt x="1371" y="4336"/>
                    </a:cubicBezTo>
                    <a:cubicBezTo>
                      <a:pt x="1490" y="4202"/>
                      <a:pt x="1624" y="4142"/>
                      <a:pt x="1743" y="4082"/>
                    </a:cubicBezTo>
                    <a:lnTo>
                      <a:pt x="2175" y="3889"/>
                    </a:lnTo>
                    <a:lnTo>
                      <a:pt x="2548" y="3650"/>
                    </a:lnTo>
                    <a:cubicBezTo>
                      <a:pt x="2667" y="3516"/>
                      <a:pt x="2801" y="3457"/>
                      <a:pt x="2920" y="3397"/>
                    </a:cubicBezTo>
                    <a:cubicBezTo>
                      <a:pt x="3173" y="3218"/>
                      <a:pt x="3412" y="3025"/>
                      <a:pt x="3665" y="2846"/>
                    </a:cubicBezTo>
                    <a:cubicBezTo>
                      <a:pt x="3918" y="2652"/>
                      <a:pt x="4097" y="2473"/>
                      <a:pt x="4350" y="2220"/>
                    </a:cubicBezTo>
                    <a:cubicBezTo>
                      <a:pt x="4604" y="2026"/>
                      <a:pt x="4782" y="1848"/>
                      <a:pt x="5036" y="1594"/>
                    </a:cubicBezTo>
                    <a:cubicBezTo>
                      <a:pt x="5214" y="1416"/>
                      <a:pt x="5408" y="1162"/>
                      <a:pt x="5646" y="984"/>
                    </a:cubicBezTo>
                    <a:cubicBezTo>
                      <a:pt x="5840" y="730"/>
                      <a:pt x="6019" y="537"/>
                      <a:pt x="6213" y="298"/>
                    </a:cubicBezTo>
                    <a:cubicBezTo>
                      <a:pt x="6272" y="239"/>
                      <a:pt x="6272" y="105"/>
                      <a:pt x="6213" y="45"/>
                    </a:cubicBezTo>
                    <a:cubicBezTo>
                      <a:pt x="6183" y="15"/>
                      <a:pt x="6134" y="0"/>
                      <a:pt x="608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3" name="Google Shape;5023;p30"/>
              <p:cNvSpPr/>
              <p:nvPr/>
            </p:nvSpPr>
            <p:spPr>
              <a:xfrm flipH="1">
                <a:off x="2050765" y="778200"/>
                <a:ext cx="135729" cy="101665"/>
              </a:xfrm>
              <a:custGeom>
                <a:avLst/>
                <a:gdLst/>
                <a:ahLst/>
                <a:cxnLst/>
                <a:rect l="l" t="t" r="r" b="b"/>
                <a:pathLst>
                  <a:path w="4351" h="3259" extrusionOk="0">
                    <a:moveTo>
                      <a:pt x="4223" y="1"/>
                    </a:moveTo>
                    <a:cubicBezTo>
                      <a:pt x="4159" y="1"/>
                      <a:pt x="4079" y="43"/>
                      <a:pt x="4037" y="85"/>
                    </a:cubicBezTo>
                    <a:lnTo>
                      <a:pt x="4037" y="145"/>
                    </a:lnTo>
                    <a:cubicBezTo>
                      <a:pt x="3978" y="145"/>
                      <a:pt x="3978" y="204"/>
                      <a:pt x="3918" y="204"/>
                    </a:cubicBezTo>
                    <a:cubicBezTo>
                      <a:pt x="3859" y="279"/>
                      <a:pt x="3859" y="338"/>
                      <a:pt x="3724" y="398"/>
                    </a:cubicBezTo>
                    <a:cubicBezTo>
                      <a:pt x="3665" y="458"/>
                      <a:pt x="3605" y="517"/>
                      <a:pt x="3546" y="577"/>
                    </a:cubicBezTo>
                    <a:cubicBezTo>
                      <a:pt x="3486" y="711"/>
                      <a:pt x="3352" y="770"/>
                      <a:pt x="3292" y="830"/>
                    </a:cubicBezTo>
                    <a:cubicBezTo>
                      <a:pt x="3173" y="949"/>
                      <a:pt x="3039" y="1024"/>
                      <a:pt x="2920" y="1083"/>
                    </a:cubicBezTo>
                    <a:cubicBezTo>
                      <a:pt x="2860" y="1202"/>
                      <a:pt x="2741" y="1262"/>
                      <a:pt x="2607" y="1396"/>
                    </a:cubicBezTo>
                    <a:cubicBezTo>
                      <a:pt x="2488" y="1456"/>
                      <a:pt x="2369" y="1515"/>
                      <a:pt x="2235" y="1634"/>
                    </a:cubicBezTo>
                    <a:lnTo>
                      <a:pt x="2056" y="1769"/>
                    </a:lnTo>
                    <a:cubicBezTo>
                      <a:pt x="1996" y="1769"/>
                      <a:pt x="1922" y="1828"/>
                      <a:pt x="1862" y="1888"/>
                    </a:cubicBezTo>
                    <a:cubicBezTo>
                      <a:pt x="1743" y="1947"/>
                      <a:pt x="1624" y="2007"/>
                      <a:pt x="1490" y="2141"/>
                    </a:cubicBezTo>
                    <a:cubicBezTo>
                      <a:pt x="1371" y="2201"/>
                      <a:pt x="1251" y="2260"/>
                      <a:pt x="1117" y="2320"/>
                    </a:cubicBezTo>
                    <a:cubicBezTo>
                      <a:pt x="998" y="2379"/>
                      <a:pt x="879" y="2439"/>
                      <a:pt x="805" y="2513"/>
                    </a:cubicBezTo>
                    <a:cubicBezTo>
                      <a:pt x="373" y="2752"/>
                      <a:pt x="134" y="2945"/>
                      <a:pt x="134" y="2945"/>
                    </a:cubicBezTo>
                    <a:cubicBezTo>
                      <a:pt x="60" y="2945"/>
                      <a:pt x="0" y="3065"/>
                      <a:pt x="60" y="3124"/>
                    </a:cubicBezTo>
                    <a:cubicBezTo>
                      <a:pt x="60" y="3184"/>
                      <a:pt x="194" y="3258"/>
                      <a:pt x="253" y="3258"/>
                    </a:cubicBezTo>
                    <a:cubicBezTo>
                      <a:pt x="253" y="3258"/>
                      <a:pt x="566" y="3124"/>
                      <a:pt x="998" y="2945"/>
                    </a:cubicBezTo>
                    <a:cubicBezTo>
                      <a:pt x="1117" y="2945"/>
                      <a:pt x="1251" y="2886"/>
                      <a:pt x="1371" y="2811"/>
                    </a:cubicBezTo>
                    <a:cubicBezTo>
                      <a:pt x="1490" y="2752"/>
                      <a:pt x="1624" y="2692"/>
                      <a:pt x="1743" y="2633"/>
                    </a:cubicBezTo>
                    <a:cubicBezTo>
                      <a:pt x="1922" y="2573"/>
                      <a:pt x="2056" y="2513"/>
                      <a:pt x="2175" y="2379"/>
                    </a:cubicBezTo>
                    <a:cubicBezTo>
                      <a:pt x="2235" y="2379"/>
                      <a:pt x="2294" y="2320"/>
                      <a:pt x="2369" y="2320"/>
                    </a:cubicBezTo>
                    <a:lnTo>
                      <a:pt x="2607" y="2141"/>
                    </a:lnTo>
                    <a:cubicBezTo>
                      <a:pt x="2741" y="2066"/>
                      <a:pt x="2860" y="1947"/>
                      <a:pt x="2980" y="1888"/>
                    </a:cubicBezTo>
                    <a:cubicBezTo>
                      <a:pt x="3114" y="1769"/>
                      <a:pt x="3233" y="1694"/>
                      <a:pt x="3352" y="1575"/>
                    </a:cubicBezTo>
                    <a:cubicBezTo>
                      <a:pt x="3486" y="1456"/>
                      <a:pt x="3546" y="1396"/>
                      <a:pt x="3665" y="1262"/>
                    </a:cubicBezTo>
                    <a:cubicBezTo>
                      <a:pt x="3784" y="1143"/>
                      <a:pt x="3859" y="1083"/>
                      <a:pt x="3918" y="949"/>
                    </a:cubicBezTo>
                    <a:cubicBezTo>
                      <a:pt x="4037" y="890"/>
                      <a:pt x="4037" y="770"/>
                      <a:pt x="4097" y="711"/>
                    </a:cubicBezTo>
                    <a:cubicBezTo>
                      <a:pt x="4157" y="577"/>
                      <a:pt x="4231" y="517"/>
                      <a:pt x="4291" y="458"/>
                    </a:cubicBezTo>
                    <a:cubicBezTo>
                      <a:pt x="4350" y="338"/>
                      <a:pt x="4350" y="204"/>
                      <a:pt x="4350" y="204"/>
                    </a:cubicBezTo>
                    <a:cubicBezTo>
                      <a:pt x="4350" y="145"/>
                      <a:pt x="4350" y="85"/>
                      <a:pt x="4291" y="26"/>
                    </a:cubicBezTo>
                    <a:cubicBezTo>
                      <a:pt x="4273" y="8"/>
                      <a:pt x="4249" y="1"/>
                      <a:pt x="4223"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4" name="Google Shape;5024;p30"/>
              <p:cNvSpPr/>
              <p:nvPr/>
            </p:nvSpPr>
            <p:spPr>
              <a:xfrm flipH="1">
                <a:off x="2077717" y="870069"/>
                <a:ext cx="108777" cy="162682"/>
              </a:xfrm>
              <a:custGeom>
                <a:avLst/>
                <a:gdLst/>
                <a:ahLst/>
                <a:cxnLst/>
                <a:rect l="l" t="t" r="r" b="b"/>
                <a:pathLst>
                  <a:path w="3487" h="5215" extrusionOk="0">
                    <a:moveTo>
                      <a:pt x="194" y="0"/>
                    </a:moveTo>
                    <a:cubicBezTo>
                      <a:pt x="60" y="0"/>
                      <a:pt x="0" y="120"/>
                      <a:pt x="60" y="179"/>
                    </a:cubicBezTo>
                    <a:cubicBezTo>
                      <a:pt x="60" y="179"/>
                      <a:pt x="134" y="552"/>
                      <a:pt x="313" y="1118"/>
                    </a:cubicBezTo>
                    <a:cubicBezTo>
                      <a:pt x="432" y="1356"/>
                      <a:pt x="566" y="1669"/>
                      <a:pt x="685" y="1982"/>
                    </a:cubicBezTo>
                    <a:cubicBezTo>
                      <a:pt x="805" y="2295"/>
                      <a:pt x="998" y="2607"/>
                      <a:pt x="1177" y="2920"/>
                    </a:cubicBezTo>
                    <a:cubicBezTo>
                      <a:pt x="1311" y="3099"/>
                      <a:pt x="1371" y="3218"/>
                      <a:pt x="1490" y="3412"/>
                    </a:cubicBezTo>
                    <a:cubicBezTo>
                      <a:pt x="1549" y="3591"/>
                      <a:pt x="1684" y="3725"/>
                      <a:pt x="1803" y="3844"/>
                    </a:cubicBezTo>
                    <a:cubicBezTo>
                      <a:pt x="1922" y="3963"/>
                      <a:pt x="1996" y="4157"/>
                      <a:pt x="2116" y="4276"/>
                    </a:cubicBezTo>
                    <a:cubicBezTo>
                      <a:pt x="2235" y="4410"/>
                      <a:pt x="2294" y="4470"/>
                      <a:pt x="2428" y="4589"/>
                    </a:cubicBezTo>
                    <a:cubicBezTo>
                      <a:pt x="2548" y="4708"/>
                      <a:pt x="2607" y="4783"/>
                      <a:pt x="2741" y="4842"/>
                    </a:cubicBezTo>
                    <a:cubicBezTo>
                      <a:pt x="2801" y="4961"/>
                      <a:pt x="2860" y="5021"/>
                      <a:pt x="2980" y="5021"/>
                    </a:cubicBezTo>
                    <a:cubicBezTo>
                      <a:pt x="3114" y="5155"/>
                      <a:pt x="3173" y="5215"/>
                      <a:pt x="3173" y="5215"/>
                    </a:cubicBezTo>
                    <a:cubicBezTo>
                      <a:pt x="3233" y="5215"/>
                      <a:pt x="3352" y="5215"/>
                      <a:pt x="3352" y="5155"/>
                    </a:cubicBezTo>
                    <a:cubicBezTo>
                      <a:pt x="3486" y="5080"/>
                      <a:pt x="3486" y="5021"/>
                      <a:pt x="3412" y="4961"/>
                    </a:cubicBezTo>
                    <a:lnTo>
                      <a:pt x="3352" y="4902"/>
                    </a:lnTo>
                    <a:cubicBezTo>
                      <a:pt x="3352" y="4902"/>
                      <a:pt x="3352" y="4842"/>
                      <a:pt x="3233" y="4708"/>
                    </a:cubicBezTo>
                    <a:cubicBezTo>
                      <a:pt x="3173" y="4708"/>
                      <a:pt x="3114" y="4589"/>
                      <a:pt x="3039" y="4529"/>
                    </a:cubicBezTo>
                    <a:cubicBezTo>
                      <a:pt x="2980" y="4470"/>
                      <a:pt x="2920" y="4336"/>
                      <a:pt x="2801" y="4276"/>
                    </a:cubicBezTo>
                    <a:cubicBezTo>
                      <a:pt x="2741" y="4157"/>
                      <a:pt x="2667" y="4038"/>
                      <a:pt x="2548" y="3904"/>
                    </a:cubicBezTo>
                    <a:cubicBezTo>
                      <a:pt x="2488" y="3784"/>
                      <a:pt x="2369" y="3665"/>
                      <a:pt x="2294" y="3531"/>
                    </a:cubicBezTo>
                    <a:cubicBezTo>
                      <a:pt x="2175" y="3352"/>
                      <a:pt x="2116" y="3218"/>
                      <a:pt x="1996" y="3040"/>
                    </a:cubicBezTo>
                    <a:cubicBezTo>
                      <a:pt x="1922" y="2920"/>
                      <a:pt x="1803" y="2786"/>
                      <a:pt x="1743" y="2607"/>
                    </a:cubicBezTo>
                    <a:cubicBezTo>
                      <a:pt x="1684" y="2473"/>
                      <a:pt x="1549" y="2295"/>
                      <a:pt x="1490" y="2175"/>
                    </a:cubicBezTo>
                    <a:cubicBezTo>
                      <a:pt x="1371" y="1982"/>
                      <a:pt x="1311" y="1863"/>
                      <a:pt x="1251" y="1669"/>
                    </a:cubicBezTo>
                    <a:cubicBezTo>
                      <a:pt x="1058" y="1356"/>
                      <a:pt x="939" y="1118"/>
                      <a:pt x="805" y="864"/>
                    </a:cubicBezTo>
                    <a:cubicBezTo>
                      <a:pt x="566" y="373"/>
                      <a:pt x="373" y="60"/>
                      <a:pt x="373" y="60"/>
                    </a:cubicBezTo>
                    <a:cubicBezTo>
                      <a:pt x="313" y="0"/>
                      <a:pt x="253" y="0"/>
                      <a:pt x="194"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5" name="Google Shape;5025;p30"/>
              <p:cNvSpPr/>
              <p:nvPr/>
            </p:nvSpPr>
            <p:spPr>
              <a:xfrm flipH="1">
                <a:off x="2292900" y="1209284"/>
                <a:ext cx="257484" cy="83166"/>
              </a:xfrm>
              <a:custGeom>
                <a:avLst/>
                <a:gdLst/>
                <a:ahLst/>
                <a:cxnLst/>
                <a:rect l="l" t="t" r="r" b="b"/>
                <a:pathLst>
                  <a:path w="8254" h="2666" extrusionOk="0">
                    <a:moveTo>
                      <a:pt x="5673" y="1"/>
                    </a:moveTo>
                    <a:cubicBezTo>
                      <a:pt x="5010" y="1"/>
                      <a:pt x="4241" y="101"/>
                      <a:pt x="3412" y="300"/>
                    </a:cubicBezTo>
                    <a:cubicBezTo>
                      <a:pt x="1669" y="732"/>
                      <a:pt x="0" y="2102"/>
                      <a:pt x="0" y="2102"/>
                    </a:cubicBezTo>
                    <a:cubicBezTo>
                      <a:pt x="0" y="2102"/>
                      <a:pt x="1389" y="2666"/>
                      <a:pt x="3188" y="2666"/>
                    </a:cubicBezTo>
                    <a:cubicBezTo>
                      <a:pt x="3537" y="2666"/>
                      <a:pt x="3902" y="2645"/>
                      <a:pt x="4276" y="2594"/>
                    </a:cubicBezTo>
                    <a:cubicBezTo>
                      <a:pt x="6079" y="2340"/>
                      <a:pt x="8254" y="1283"/>
                      <a:pt x="7822" y="732"/>
                    </a:cubicBezTo>
                    <a:cubicBezTo>
                      <a:pt x="7477" y="242"/>
                      <a:pt x="6703" y="1"/>
                      <a:pt x="5673"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6" name="Google Shape;5026;p30"/>
              <p:cNvSpPr/>
              <p:nvPr/>
            </p:nvSpPr>
            <p:spPr>
              <a:xfrm flipH="1">
                <a:off x="2397466" y="1245564"/>
                <a:ext cx="187794" cy="50224"/>
              </a:xfrm>
              <a:custGeom>
                <a:avLst/>
                <a:gdLst/>
                <a:ahLst/>
                <a:cxnLst/>
                <a:rect l="l" t="t" r="r" b="b"/>
                <a:pathLst>
                  <a:path w="6020" h="1610" extrusionOk="0">
                    <a:moveTo>
                      <a:pt x="3979" y="1"/>
                    </a:moveTo>
                    <a:cubicBezTo>
                      <a:pt x="3785" y="60"/>
                      <a:pt x="3606" y="60"/>
                      <a:pt x="3413" y="60"/>
                    </a:cubicBezTo>
                    <a:cubicBezTo>
                      <a:pt x="3234" y="120"/>
                      <a:pt x="3040" y="120"/>
                      <a:pt x="2861" y="194"/>
                    </a:cubicBezTo>
                    <a:cubicBezTo>
                      <a:pt x="2489" y="254"/>
                      <a:pt x="2116" y="373"/>
                      <a:pt x="1804" y="492"/>
                    </a:cubicBezTo>
                    <a:cubicBezTo>
                      <a:pt x="1610" y="567"/>
                      <a:pt x="1431" y="626"/>
                      <a:pt x="1297" y="686"/>
                    </a:cubicBezTo>
                    <a:cubicBezTo>
                      <a:pt x="1178" y="745"/>
                      <a:pt x="999" y="805"/>
                      <a:pt x="865" y="865"/>
                    </a:cubicBezTo>
                    <a:cubicBezTo>
                      <a:pt x="746" y="939"/>
                      <a:pt x="627" y="999"/>
                      <a:pt x="552" y="1058"/>
                    </a:cubicBezTo>
                    <a:cubicBezTo>
                      <a:pt x="433" y="1118"/>
                      <a:pt x="373" y="1177"/>
                      <a:pt x="314" y="1237"/>
                    </a:cubicBezTo>
                    <a:cubicBezTo>
                      <a:pt x="120" y="1371"/>
                      <a:pt x="61" y="1431"/>
                      <a:pt x="61" y="1431"/>
                    </a:cubicBezTo>
                    <a:cubicBezTo>
                      <a:pt x="1" y="1431"/>
                      <a:pt x="1" y="1490"/>
                      <a:pt x="61" y="1550"/>
                    </a:cubicBezTo>
                    <a:cubicBezTo>
                      <a:pt x="61" y="1610"/>
                      <a:pt x="120" y="1610"/>
                      <a:pt x="180" y="1610"/>
                    </a:cubicBezTo>
                    <a:cubicBezTo>
                      <a:pt x="180" y="1610"/>
                      <a:pt x="254" y="1550"/>
                      <a:pt x="433" y="1490"/>
                    </a:cubicBezTo>
                    <a:cubicBezTo>
                      <a:pt x="493" y="1431"/>
                      <a:pt x="552" y="1431"/>
                      <a:pt x="686" y="1371"/>
                    </a:cubicBezTo>
                    <a:cubicBezTo>
                      <a:pt x="805" y="1312"/>
                      <a:pt x="925" y="1237"/>
                      <a:pt x="1059" y="1177"/>
                    </a:cubicBezTo>
                    <a:cubicBezTo>
                      <a:pt x="1178" y="1118"/>
                      <a:pt x="1297" y="1118"/>
                      <a:pt x="1431" y="1058"/>
                    </a:cubicBezTo>
                    <a:cubicBezTo>
                      <a:pt x="1610" y="999"/>
                      <a:pt x="1744" y="939"/>
                      <a:pt x="1923" y="865"/>
                    </a:cubicBezTo>
                    <a:cubicBezTo>
                      <a:pt x="2042" y="805"/>
                      <a:pt x="2236" y="805"/>
                      <a:pt x="2414" y="745"/>
                    </a:cubicBezTo>
                    <a:cubicBezTo>
                      <a:pt x="2608" y="686"/>
                      <a:pt x="2787" y="686"/>
                      <a:pt x="2981" y="626"/>
                    </a:cubicBezTo>
                    <a:cubicBezTo>
                      <a:pt x="3353" y="567"/>
                      <a:pt x="3666" y="492"/>
                      <a:pt x="4038" y="433"/>
                    </a:cubicBezTo>
                    <a:cubicBezTo>
                      <a:pt x="4217" y="433"/>
                      <a:pt x="4351" y="373"/>
                      <a:pt x="4530" y="373"/>
                    </a:cubicBezTo>
                    <a:cubicBezTo>
                      <a:pt x="4649" y="373"/>
                      <a:pt x="4843" y="313"/>
                      <a:pt x="4962" y="313"/>
                    </a:cubicBezTo>
                    <a:lnTo>
                      <a:pt x="5647" y="313"/>
                    </a:lnTo>
                    <a:cubicBezTo>
                      <a:pt x="5841" y="254"/>
                      <a:pt x="5900" y="254"/>
                      <a:pt x="5900" y="254"/>
                    </a:cubicBezTo>
                    <a:cubicBezTo>
                      <a:pt x="5960" y="254"/>
                      <a:pt x="6020" y="254"/>
                      <a:pt x="6020" y="194"/>
                    </a:cubicBezTo>
                    <a:cubicBezTo>
                      <a:pt x="6020" y="120"/>
                      <a:pt x="5960" y="60"/>
                      <a:pt x="5900" y="60"/>
                    </a:cubicBezTo>
                    <a:lnTo>
                      <a:pt x="5841" y="60"/>
                    </a:lnTo>
                    <a:cubicBezTo>
                      <a:pt x="5766" y="1"/>
                      <a:pt x="5707" y="1"/>
                      <a:pt x="5647"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7" name="Google Shape;5027;p30"/>
              <p:cNvSpPr/>
              <p:nvPr/>
            </p:nvSpPr>
            <p:spPr>
              <a:xfrm flipH="1">
                <a:off x="2401677" y="1059173"/>
                <a:ext cx="137102" cy="178529"/>
              </a:xfrm>
              <a:custGeom>
                <a:avLst/>
                <a:gdLst/>
                <a:ahLst/>
                <a:cxnLst/>
                <a:rect l="l" t="t" r="r" b="b"/>
                <a:pathLst>
                  <a:path w="4395" h="5723" extrusionOk="0">
                    <a:moveTo>
                      <a:pt x="3565" y="0"/>
                    </a:moveTo>
                    <a:cubicBezTo>
                      <a:pt x="3534" y="0"/>
                      <a:pt x="3503" y="6"/>
                      <a:pt x="3472" y="17"/>
                    </a:cubicBezTo>
                    <a:cubicBezTo>
                      <a:pt x="2980" y="210"/>
                      <a:pt x="180" y="2370"/>
                      <a:pt x="1" y="5722"/>
                    </a:cubicBezTo>
                    <a:cubicBezTo>
                      <a:pt x="1" y="5722"/>
                      <a:pt x="1982" y="5424"/>
                      <a:pt x="3234" y="3249"/>
                    </a:cubicBezTo>
                    <a:cubicBezTo>
                      <a:pt x="4394" y="1264"/>
                      <a:pt x="4032" y="0"/>
                      <a:pt x="35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8" name="Google Shape;5028;p30"/>
              <p:cNvSpPr/>
              <p:nvPr/>
            </p:nvSpPr>
            <p:spPr>
              <a:xfrm flipH="1">
                <a:off x="2593121" y="916987"/>
                <a:ext cx="28824" cy="29105"/>
              </a:xfrm>
              <a:custGeom>
                <a:avLst/>
                <a:gdLst/>
                <a:ahLst/>
                <a:cxnLst/>
                <a:rect l="l" t="t" r="r" b="b"/>
                <a:pathLst>
                  <a:path w="924" h="933" extrusionOk="0">
                    <a:moveTo>
                      <a:pt x="448" y="0"/>
                    </a:moveTo>
                    <a:cubicBezTo>
                      <a:pt x="376" y="0"/>
                      <a:pt x="303" y="15"/>
                      <a:pt x="238" y="46"/>
                    </a:cubicBezTo>
                    <a:cubicBezTo>
                      <a:pt x="119" y="105"/>
                      <a:pt x="0" y="225"/>
                      <a:pt x="0" y="418"/>
                    </a:cubicBezTo>
                    <a:cubicBezTo>
                      <a:pt x="0" y="537"/>
                      <a:pt x="0" y="671"/>
                      <a:pt x="60" y="731"/>
                    </a:cubicBezTo>
                    <a:cubicBezTo>
                      <a:pt x="149" y="865"/>
                      <a:pt x="314" y="932"/>
                      <a:pt x="441" y="932"/>
                    </a:cubicBezTo>
                    <a:cubicBezTo>
                      <a:pt x="483" y="932"/>
                      <a:pt x="521" y="925"/>
                      <a:pt x="551" y="910"/>
                    </a:cubicBezTo>
                    <a:cubicBezTo>
                      <a:pt x="805" y="791"/>
                      <a:pt x="924" y="597"/>
                      <a:pt x="864" y="359"/>
                    </a:cubicBezTo>
                    <a:cubicBezTo>
                      <a:pt x="864" y="126"/>
                      <a:pt x="658" y="0"/>
                      <a:pt x="4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29" name="Google Shape;5029;p30"/>
              <p:cNvSpPr/>
              <p:nvPr/>
            </p:nvSpPr>
            <p:spPr>
              <a:xfrm flipH="1">
                <a:off x="2587069" y="895150"/>
                <a:ext cx="31" cy="31"/>
              </a:xfrm>
              <a:custGeom>
                <a:avLst/>
                <a:gdLst/>
                <a:ahLst/>
                <a:cxnLst/>
                <a:rect l="l" t="t" r="r" b="b"/>
                <a:pathLst>
                  <a:path w="1" h="1" extrusionOk="0">
                    <a:moveTo>
                      <a:pt x="0" y="1"/>
                    </a:move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0" name="Google Shape;5030;p30"/>
              <p:cNvSpPr/>
              <p:nvPr/>
            </p:nvSpPr>
            <p:spPr>
              <a:xfrm flipH="1">
                <a:off x="1413638" y="1071028"/>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1" name="Google Shape;5031;p30"/>
              <p:cNvSpPr/>
              <p:nvPr/>
            </p:nvSpPr>
            <p:spPr>
              <a:xfrm flipH="1">
                <a:off x="1464299" y="10234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2" name="Google Shape;5032;p30"/>
              <p:cNvSpPr/>
              <p:nvPr/>
            </p:nvSpPr>
            <p:spPr>
              <a:xfrm flipH="1">
                <a:off x="2523400" y="928498"/>
                <a:ext cx="42332" cy="37996"/>
              </a:xfrm>
              <a:custGeom>
                <a:avLst/>
                <a:gdLst/>
                <a:ahLst/>
                <a:cxnLst/>
                <a:rect l="l" t="t" r="r" b="b"/>
                <a:pathLst>
                  <a:path w="1357" h="1218" extrusionOk="0">
                    <a:moveTo>
                      <a:pt x="775" y="1"/>
                    </a:moveTo>
                    <a:cubicBezTo>
                      <a:pt x="656" y="1"/>
                      <a:pt x="533" y="34"/>
                      <a:pt x="433" y="109"/>
                    </a:cubicBezTo>
                    <a:lnTo>
                      <a:pt x="299" y="228"/>
                    </a:lnTo>
                    <a:cubicBezTo>
                      <a:pt x="60" y="422"/>
                      <a:pt x="1" y="734"/>
                      <a:pt x="179" y="973"/>
                    </a:cubicBezTo>
                    <a:cubicBezTo>
                      <a:pt x="315" y="1140"/>
                      <a:pt x="501" y="1218"/>
                      <a:pt x="672" y="1218"/>
                    </a:cubicBezTo>
                    <a:cubicBezTo>
                      <a:pt x="822" y="1218"/>
                      <a:pt x="960" y="1158"/>
                      <a:pt x="1044" y="1047"/>
                    </a:cubicBezTo>
                    <a:cubicBezTo>
                      <a:pt x="1118" y="973"/>
                      <a:pt x="1178" y="913"/>
                      <a:pt x="1178" y="854"/>
                    </a:cubicBezTo>
                    <a:cubicBezTo>
                      <a:pt x="1356" y="675"/>
                      <a:pt x="1356" y="362"/>
                      <a:pt x="1178" y="168"/>
                    </a:cubicBezTo>
                    <a:cubicBezTo>
                      <a:pt x="1100" y="64"/>
                      <a:pt x="941"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3" name="Google Shape;5033;p30"/>
              <p:cNvSpPr/>
              <p:nvPr/>
            </p:nvSpPr>
            <p:spPr>
              <a:xfrm flipH="1">
                <a:off x="1985162" y="1147050"/>
                <a:ext cx="253397" cy="107248"/>
              </a:xfrm>
              <a:custGeom>
                <a:avLst/>
                <a:gdLst/>
                <a:ahLst/>
                <a:cxnLst/>
                <a:rect l="l" t="t" r="r" b="b"/>
                <a:pathLst>
                  <a:path w="8123" h="3438" extrusionOk="0">
                    <a:moveTo>
                      <a:pt x="1507" y="1"/>
                    </a:moveTo>
                    <a:cubicBezTo>
                      <a:pt x="1061" y="1"/>
                      <a:pt x="673" y="134"/>
                      <a:pt x="492" y="552"/>
                    </a:cubicBezTo>
                    <a:cubicBezTo>
                      <a:pt x="1" y="1728"/>
                      <a:pt x="1863" y="3039"/>
                      <a:pt x="2727" y="3278"/>
                    </a:cubicBezTo>
                    <a:cubicBezTo>
                      <a:pt x="3158" y="3385"/>
                      <a:pt x="3607" y="3437"/>
                      <a:pt x="4059" y="3437"/>
                    </a:cubicBezTo>
                    <a:cubicBezTo>
                      <a:pt x="5495" y="3437"/>
                      <a:pt x="6955" y="2908"/>
                      <a:pt x="7941" y="1922"/>
                    </a:cubicBezTo>
                    <a:cubicBezTo>
                      <a:pt x="8122" y="1741"/>
                      <a:pt x="8069" y="1350"/>
                      <a:pt x="7816" y="1350"/>
                    </a:cubicBezTo>
                    <a:cubicBezTo>
                      <a:pt x="7799" y="1350"/>
                      <a:pt x="7781" y="1352"/>
                      <a:pt x="7762" y="1356"/>
                    </a:cubicBezTo>
                    <a:cubicBezTo>
                      <a:pt x="7315" y="1490"/>
                      <a:pt x="6883" y="1490"/>
                      <a:pt x="6451" y="1490"/>
                    </a:cubicBezTo>
                    <a:cubicBezTo>
                      <a:pt x="5393" y="1296"/>
                      <a:pt x="4217" y="671"/>
                      <a:pt x="3293" y="373"/>
                    </a:cubicBezTo>
                    <a:cubicBezTo>
                      <a:pt x="2859" y="260"/>
                      <a:pt x="2128" y="1"/>
                      <a:pt x="15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4" name="Google Shape;5034;p30"/>
              <p:cNvSpPr/>
              <p:nvPr/>
            </p:nvSpPr>
            <p:spPr>
              <a:xfrm flipH="1">
                <a:off x="1314344" y="79850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5035" name="Google Shape;5035;p30"/>
            <p:cNvSpPr/>
            <p:nvPr/>
          </p:nvSpPr>
          <p:spPr>
            <a:xfrm>
              <a:off x="1212140" y="4276601"/>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6" name="Google Shape;5036;p30"/>
            <p:cNvSpPr/>
            <p:nvPr/>
          </p:nvSpPr>
          <p:spPr>
            <a:xfrm>
              <a:off x="1245145" y="4241631"/>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7" name="Google Shape;5037;p30"/>
            <p:cNvSpPr/>
            <p:nvPr/>
          </p:nvSpPr>
          <p:spPr>
            <a:xfrm>
              <a:off x="1271224" y="4402909"/>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8" name="Google Shape;5038;p30"/>
            <p:cNvSpPr/>
            <p:nvPr/>
          </p:nvSpPr>
          <p:spPr>
            <a:xfrm>
              <a:off x="1185188" y="4348536"/>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39" name="Google Shape;5039;p30"/>
            <p:cNvSpPr/>
            <p:nvPr/>
          </p:nvSpPr>
          <p:spPr>
            <a:xfrm>
              <a:off x="933319" y="1201273"/>
              <a:ext cx="127806" cy="281192"/>
            </a:xfrm>
            <a:custGeom>
              <a:avLst/>
              <a:gdLst/>
              <a:ahLst/>
              <a:cxnLst/>
              <a:rect l="l" t="t" r="r" b="b"/>
              <a:pathLst>
                <a:path w="4097" h="9014" extrusionOk="0">
                  <a:moveTo>
                    <a:pt x="2667" y="7602"/>
                  </a:moveTo>
                  <a:cubicBezTo>
                    <a:pt x="2667" y="7781"/>
                    <a:pt x="2607" y="7975"/>
                    <a:pt x="2488" y="8034"/>
                  </a:cubicBezTo>
                  <a:cubicBezTo>
                    <a:pt x="2548" y="7975"/>
                    <a:pt x="2548" y="7915"/>
                    <a:pt x="2548" y="7841"/>
                  </a:cubicBezTo>
                  <a:cubicBezTo>
                    <a:pt x="2548" y="7781"/>
                    <a:pt x="2607" y="7722"/>
                    <a:pt x="2607" y="7602"/>
                  </a:cubicBezTo>
                  <a:close/>
                  <a:moveTo>
                    <a:pt x="3093" y="0"/>
                  </a:moveTo>
                  <a:cubicBezTo>
                    <a:pt x="2881" y="0"/>
                    <a:pt x="2664" y="62"/>
                    <a:pt x="2488" y="154"/>
                  </a:cubicBezTo>
                  <a:cubicBezTo>
                    <a:pt x="1624" y="586"/>
                    <a:pt x="1058" y="1390"/>
                    <a:pt x="685" y="2254"/>
                  </a:cubicBezTo>
                  <a:cubicBezTo>
                    <a:pt x="626" y="2567"/>
                    <a:pt x="566" y="2820"/>
                    <a:pt x="507" y="3133"/>
                  </a:cubicBezTo>
                  <a:cubicBezTo>
                    <a:pt x="60" y="4057"/>
                    <a:pt x="0" y="5174"/>
                    <a:pt x="253" y="6232"/>
                  </a:cubicBezTo>
                  <a:cubicBezTo>
                    <a:pt x="432" y="7096"/>
                    <a:pt x="879" y="8034"/>
                    <a:pt x="1549" y="8660"/>
                  </a:cubicBezTo>
                  <a:cubicBezTo>
                    <a:pt x="1801" y="8907"/>
                    <a:pt x="2074" y="9014"/>
                    <a:pt x="2337" y="9014"/>
                  </a:cubicBezTo>
                  <a:cubicBezTo>
                    <a:pt x="2930" y="9014"/>
                    <a:pt x="3471" y="8473"/>
                    <a:pt x="3605" y="7781"/>
                  </a:cubicBezTo>
                  <a:cubicBezTo>
                    <a:pt x="3784" y="6723"/>
                    <a:pt x="3233" y="5740"/>
                    <a:pt x="3173" y="4682"/>
                  </a:cubicBezTo>
                  <a:cubicBezTo>
                    <a:pt x="3173" y="4191"/>
                    <a:pt x="3173" y="3625"/>
                    <a:pt x="3292" y="3133"/>
                  </a:cubicBezTo>
                  <a:cubicBezTo>
                    <a:pt x="3412" y="2627"/>
                    <a:pt x="3665" y="2195"/>
                    <a:pt x="3784" y="1703"/>
                  </a:cubicBezTo>
                  <a:cubicBezTo>
                    <a:pt x="3918" y="1271"/>
                    <a:pt x="4097" y="645"/>
                    <a:pt x="3725" y="273"/>
                  </a:cubicBezTo>
                  <a:cubicBezTo>
                    <a:pt x="3560" y="77"/>
                    <a:pt x="3329" y="0"/>
                    <a:pt x="3093" y="0"/>
                  </a:cubicBezTo>
                  <a:close/>
                </a:path>
              </a:pathLst>
            </a:custGeom>
            <a:solidFill>
              <a:srgbClr val="F59D59"/>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08867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040"/>
        <p:cNvGrpSpPr/>
        <p:nvPr/>
      </p:nvGrpSpPr>
      <p:grpSpPr>
        <a:xfrm>
          <a:off x="0" y="0"/>
          <a:ext cx="0" cy="0"/>
          <a:chOff x="0" y="0"/>
          <a:chExt cx="0" cy="0"/>
        </a:xfrm>
      </p:grpSpPr>
      <p:grpSp>
        <p:nvGrpSpPr>
          <p:cNvPr id="5041" name="Google Shape;5041;p31"/>
          <p:cNvGrpSpPr/>
          <p:nvPr/>
        </p:nvGrpSpPr>
        <p:grpSpPr>
          <a:xfrm>
            <a:off x="410549" y="861766"/>
            <a:ext cx="11119847" cy="5682841"/>
            <a:chOff x="307951" y="646175"/>
            <a:chExt cx="8340971" cy="4261144"/>
          </a:xfrm>
        </p:grpSpPr>
        <p:sp>
          <p:nvSpPr>
            <p:cNvPr id="5042" name="Google Shape;5042;p31"/>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3" name="Google Shape;5043;p31"/>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4" name="Google Shape;5044;p31"/>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5" name="Google Shape;5045;p31"/>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6" name="Google Shape;5046;p31"/>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7" name="Google Shape;5047;p31"/>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8" name="Google Shape;5048;p31"/>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49" name="Google Shape;5049;p31"/>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0" name="Google Shape;5050;p31"/>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1" name="Google Shape;5051;p31"/>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2" name="Google Shape;5052;p31"/>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3" name="Google Shape;5053;p31"/>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4" name="Google Shape;5054;p31"/>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5" name="Google Shape;5055;p31"/>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6" name="Google Shape;5056;p31"/>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7" name="Google Shape;5057;p31"/>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8" name="Google Shape;5058;p31"/>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59" name="Google Shape;5059;p31"/>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0" name="Google Shape;5060;p31"/>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1" name="Google Shape;5061;p31"/>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2" name="Google Shape;5062;p31"/>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3" name="Google Shape;5063;p31"/>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4" name="Google Shape;5064;p31"/>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5" name="Google Shape;5065;p31"/>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6" name="Google Shape;5066;p31"/>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7" name="Google Shape;5067;p31"/>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8" name="Google Shape;5068;p31"/>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69" name="Google Shape;5069;p31"/>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0" name="Google Shape;5070;p31"/>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1" name="Google Shape;5071;p31"/>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2" name="Google Shape;5072;p31"/>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3" name="Google Shape;5073;p31"/>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4" name="Google Shape;5074;p31"/>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5" name="Google Shape;5075;p31"/>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6" name="Google Shape;5076;p31"/>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7" name="Google Shape;5077;p31"/>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8" name="Google Shape;5078;p31"/>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79" name="Google Shape;5079;p31"/>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0" name="Google Shape;5080;p31"/>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1" name="Google Shape;5081;p31"/>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2" name="Google Shape;5082;p31"/>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3" name="Google Shape;5083;p31"/>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4" name="Google Shape;5084;p31"/>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5" name="Google Shape;5085;p31"/>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6" name="Google Shape;5086;p31"/>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7" name="Google Shape;5087;p31"/>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8" name="Google Shape;5088;p31"/>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89" name="Google Shape;5089;p31"/>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0" name="Google Shape;5090;p31"/>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1" name="Google Shape;5091;p31"/>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2" name="Google Shape;5092;p31"/>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3" name="Google Shape;5093;p31"/>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4" name="Google Shape;5094;p31"/>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5" name="Google Shape;5095;p31"/>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6" name="Google Shape;5096;p31"/>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7" name="Google Shape;5097;p31"/>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8" name="Google Shape;5098;p31"/>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099" name="Google Shape;5099;p31"/>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0" name="Google Shape;5100;p31"/>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1" name="Google Shape;5101;p31"/>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2" name="Google Shape;5102;p31"/>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3" name="Google Shape;5103;p31"/>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4" name="Google Shape;5104;p31"/>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5" name="Google Shape;5105;p31"/>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6" name="Google Shape;5106;p31"/>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7" name="Google Shape;5107;p31"/>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8" name="Google Shape;5108;p31"/>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09" name="Google Shape;5109;p31"/>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0" name="Google Shape;5110;p31"/>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1" name="Google Shape;5111;p31"/>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2" name="Google Shape;5112;p31"/>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3" name="Google Shape;5113;p31"/>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4" name="Google Shape;5114;p31"/>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5" name="Google Shape;5115;p31"/>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6" name="Google Shape;5116;p31"/>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7" name="Google Shape;5117;p31"/>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8" name="Google Shape;5118;p31"/>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19" name="Google Shape;5119;p31"/>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0" name="Google Shape;5120;p31"/>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1" name="Google Shape;5121;p31"/>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2" name="Google Shape;5122;p31"/>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3" name="Google Shape;5123;p31"/>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4" name="Google Shape;5124;p31"/>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5" name="Google Shape;5125;p31"/>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6" name="Google Shape;5126;p31"/>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7" name="Google Shape;5127;p31"/>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8" name="Google Shape;5128;p31"/>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29" name="Google Shape;5129;p31"/>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0" name="Google Shape;5130;p31"/>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1" name="Google Shape;5131;p31"/>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2" name="Google Shape;5132;p31"/>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3" name="Google Shape;5133;p31"/>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4" name="Google Shape;5134;p31"/>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5" name="Google Shape;5135;p31"/>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6" name="Google Shape;5136;p31"/>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7" name="Google Shape;5137;p31"/>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8" name="Google Shape;5138;p31"/>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39" name="Google Shape;5139;p31"/>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0" name="Google Shape;5140;p31"/>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1" name="Google Shape;5141;p31"/>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2" name="Google Shape;5142;p31"/>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3" name="Google Shape;5143;p31"/>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4" name="Google Shape;5144;p31"/>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5" name="Google Shape;5145;p31"/>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6" name="Google Shape;5146;p31"/>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7" name="Google Shape;5147;p31"/>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8" name="Google Shape;5148;p31"/>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49" name="Google Shape;5149;p31"/>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0" name="Google Shape;5150;p31"/>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1" name="Google Shape;5151;p31"/>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2" name="Google Shape;5152;p31"/>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3" name="Google Shape;5153;p31"/>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4" name="Google Shape;5154;p31"/>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5" name="Google Shape;5155;p31"/>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6" name="Google Shape;5156;p31"/>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7" name="Google Shape;5157;p31"/>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8" name="Google Shape;5158;p31"/>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59" name="Google Shape;5159;p31"/>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0" name="Google Shape;5160;p31"/>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1" name="Google Shape;5161;p31"/>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2" name="Google Shape;5162;p31"/>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3" name="Google Shape;5163;p31"/>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4" name="Google Shape;5164;p31"/>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5" name="Google Shape;5165;p31"/>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6" name="Google Shape;5166;p31"/>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7" name="Google Shape;5167;p31"/>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8" name="Google Shape;5168;p31"/>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69" name="Google Shape;5169;p31"/>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0" name="Google Shape;5170;p31"/>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1" name="Google Shape;5171;p31"/>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2" name="Google Shape;5172;p31"/>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3" name="Google Shape;5173;p31"/>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4" name="Google Shape;5174;p31"/>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5" name="Google Shape;5175;p31"/>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6" name="Google Shape;5176;p31"/>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7" name="Google Shape;5177;p31"/>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8" name="Google Shape;5178;p31"/>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79" name="Google Shape;5179;p31"/>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0" name="Google Shape;5180;p31"/>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1" name="Google Shape;5181;p31"/>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2" name="Google Shape;5182;p31"/>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3" name="Google Shape;5183;p31"/>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4" name="Google Shape;5184;p31"/>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5" name="Google Shape;5185;p31"/>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6" name="Google Shape;5186;p31"/>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7" name="Google Shape;5187;p31"/>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8" name="Google Shape;5188;p31"/>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89" name="Google Shape;5189;p31"/>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0" name="Google Shape;5190;p31"/>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1" name="Google Shape;5191;p31"/>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2" name="Google Shape;5192;p31"/>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3" name="Google Shape;5193;p31"/>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4" name="Google Shape;5194;p31"/>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5" name="Google Shape;5195;p31"/>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6" name="Google Shape;5196;p31"/>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7" name="Google Shape;5197;p31"/>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8" name="Google Shape;5198;p31"/>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199" name="Google Shape;5199;p31"/>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0" name="Google Shape;5200;p31"/>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1" name="Google Shape;5201;p31"/>
          <p:cNvGrpSpPr/>
          <p:nvPr/>
        </p:nvGrpSpPr>
        <p:grpSpPr>
          <a:xfrm>
            <a:off x="1143897" y="3634554"/>
            <a:ext cx="910817" cy="2740388"/>
            <a:chOff x="848509" y="753609"/>
            <a:chExt cx="683202" cy="2054815"/>
          </a:xfrm>
        </p:grpSpPr>
        <p:sp>
          <p:nvSpPr>
            <p:cNvPr id="5202" name="Google Shape;5202;p31"/>
            <p:cNvSpPr/>
            <p:nvPr/>
          </p:nvSpPr>
          <p:spPr>
            <a:xfrm flipH="1">
              <a:off x="1342077" y="7749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3" name="Google Shape;5203;p31"/>
            <p:cNvSpPr/>
            <p:nvPr/>
          </p:nvSpPr>
          <p:spPr>
            <a:xfrm flipH="1">
              <a:off x="1303488" y="8226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4" name="Google Shape;5204;p31"/>
            <p:cNvSpPr/>
            <p:nvPr/>
          </p:nvSpPr>
          <p:spPr>
            <a:xfrm flipH="1">
              <a:off x="1250987" y="7780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5" name="Google Shape;5205;p31"/>
            <p:cNvSpPr/>
            <p:nvPr/>
          </p:nvSpPr>
          <p:spPr>
            <a:xfrm flipH="1">
              <a:off x="1252828" y="8845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6" name="Google Shape;5206;p31"/>
            <p:cNvSpPr/>
            <p:nvPr/>
          </p:nvSpPr>
          <p:spPr>
            <a:xfrm flipH="1">
              <a:off x="1202635" y="8311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7" name="Google Shape;5207;p31"/>
            <p:cNvSpPr/>
            <p:nvPr/>
          </p:nvSpPr>
          <p:spPr>
            <a:xfrm flipH="1">
              <a:off x="1152442" y="7712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8" name="Google Shape;5208;p31"/>
            <p:cNvSpPr/>
            <p:nvPr/>
          </p:nvSpPr>
          <p:spPr>
            <a:xfrm flipH="1">
              <a:off x="1080881" y="7536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09" name="Google Shape;5209;p31"/>
            <p:cNvSpPr/>
            <p:nvPr/>
          </p:nvSpPr>
          <p:spPr>
            <a:xfrm flipH="1">
              <a:off x="1132945" y="8519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0" name="Google Shape;5210;p31"/>
            <p:cNvSpPr/>
            <p:nvPr/>
          </p:nvSpPr>
          <p:spPr>
            <a:xfrm flipH="1">
              <a:off x="1197082" y="9352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1" name="Google Shape;5211;p31"/>
            <p:cNvSpPr/>
            <p:nvPr/>
          </p:nvSpPr>
          <p:spPr>
            <a:xfrm flipH="1">
              <a:off x="1307201" y="9194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2" name="Google Shape;5212;p31"/>
            <p:cNvSpPr/>
            <p:nvPr/>
          </p:nvSpPr>
          <p:spPr>
            <a:xfrm flipH="1">
              <a:off x="1197082" y="22709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3" name="Google Shape;5213;p31"/>
            <p:cNvSpPr/>
            <p:nvPr/>
          </p:nvSpPr>
          <p:spPr>
            <a:xfrm flipH="1">
              <a:off x="1192871" y="24155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4" name="Google Shape;5214;p31"/>
            <p:cNvSpPr/>
            <p:nvPr/>
          </p:nvSpPr>
          <p:spPr>
            <a:xfrm flipH="1">
              <a:off x="1198923" y="25599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5" name="Google Shape;5215;p31"/>
            <p:cNvSpPr/>
            <p:nvPr/>
          </p:nvSpPr>
          <p:spPr>
            <a:xfrm flipH="1">
              <a:off x="1016744" y="16968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6" name="Google Shape;5216;p31"/>
            <p:cNvSpPr/>
            <p:nvPr/>
          </p:nvSpPr>
          <p:spPr>
            <a:xfrm flipH="1">
              <a:off x="898702" y="17270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7" name="Google Shape;5217;p31"/>
            <p:cNvSpPr/>
            <p:nvPr/>
          </p:nvSpPr>
          <p:spPr>
            <a:xfrm flipH="1">
              <a:off x="1053461" y="19705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8" name="Google Shape;5218;p31"/>
            <p:cNvSpPr/>
            <p:nvPr/>
          </p:nvSpPr>
          <p:spPr>
            <a:xfrm flipH="1">
              <a:off x="1123181" y="20690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19" name="Google Shape;5219;p31"/>
            <p:cNvSpPr/>
            <p:nvPr/>
          </p:nvSpPr>
          <p:spPr>
            <a:xfrm flipH="1">
              <a:off x="863857" y="21763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0" name="Google Shape;5220;p31"/>
            <p:cNvSpPr/>
            <p:nvPr/>
          </p:nvSpPr>
          <p:spPr>
            <a:xfrm flipH="1">
              <a:off x="879205" y="20634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1" name="Google Shape;5221;p31"/>
            <p:cNvSpPr/>
            <p:nvPr/>
          </p:nvSpPr>
          <p:spPr>
            <a:xfrm flipH="1">
              <a:off x="902414" y="26615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2" name="Google Shape;5222;p31"/>
            <p:cNvSpPr/>
            <p:nvPr/>
          </p:nvSpPr>
          <p:spPr>
            <a:xfrm flipH="1">
              <a:off x="865729" y="9049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3" name="Google Shape;5223;p31"/>
            <p:cNvSpPr/>
            <p:nvPr/>
          </p:nvSpPr>
          <p:spPr>
            <a:xfrm flipH="1">
              <a:off x="848509" y="18506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4" name="Google Shape;5224;p31"/>
            <p:cNvSpPr/>
            <p:nvPr/>
          </p:nvSpPr>
          <p:spPr>
            <a:xfrm flipH="1">
              <a:off x="898702" y="811725"/>
              <a:ext cx="423878" cy="330792"/>
            </a:xfrm>
            <a:custGeom>
              <a:avLst/>
              <a:gdLst/>
              <a:ahLst/>
              <a:cxnLst/>
              <a:rect l="l" t="t" r="r" b="b"/>
              <a:pathLst>
                <a:path w="13588" h="10604" extrusionOk="0">
                  <a:moveTo>
                    <a:pt x="4717" y="1"/>
                  </a:moveTo>
                  <a:cubicBezTo>
                    <a:pt x="3560" y="1"/>
                    <a:pt x="2413" y="453"/>
                    <a:pt x="1356" y="961"/>
                  </a:cubicBezTo>
                  <a:cubicBezTo>
                    <a:pt x="671" y="1334"/>
                    <a:pt x="1" y="2079"/>
                    <a:pt x="239" y="2883"/>
                  </a:cubicBezTo>
                  <a:cubicBezTo>
                    <a:pt x="239" y="2943"/>
                    <a:pt x="179" y="3002"/>
                    <a:pt x="179" y="3062"/>
                  </a:cubicBezTo>
                  <a:cubicBezTo>
                    <a:pt x="239" y="3941"/>
                    <a:pt x="1237" y="4433"/>
                    <a:pt x="1982" y="4552"/>
                  </a:cubicBezTo>
                  <a:cubicBezTo>
                    <a:pt x="2126" y="4577"/>
                    <a:pt x="2270" y="4585"/>
                    <a:pt x="2414" y="4585"/>
                  </a:cubicBezTo>
                  <a:cubicBezTo>
                    <a:pt x="2702" y="4585"/>
                    <a:pt x="2990" y="4552"/>
                    <a:pt x="3278" y="4552"/>
                  </a:cubicBezTo>
                  <a:cubicBezTo>
                    <a:pt x="3725" y="4552"/>
                    <a:pt x="4157" y="4552"/>
                    <a:pt x="4589" y="4686"/>
                  </a:cubicBezTo>
                  <a:cubicBezTo>
                    <a:pt x="5394" y="4805"/>
                    <a:pt x="6198" y="5118"/>
                    <a:pt x="6883" y="5550"/>
                  </a:cubicBezTo>
                  <a:cubicBezTo>
                    <a:pt x="7628" y="5982"/>
                    <a:pt x="8313" y="6548"/>
                    <a:pt x="8805" y="7233"/>
                  </a:cubicBezTo>
                  <a:cubicBezTo>
                    <a:pt x="9431" y="8038"/>
                    <a:pt x="9863" y="8842"/>
                    <a:pt x="10489" y="9647"/>
                  </a:cubicBezTo>
                  <a:cubicBezTo>
                    <a:pt x="10823" y="10155"/>
                    <a:pt x="11349" y="10603"/>
                    <a:pt x="11993" y="10603"/>
                  </a:cubicBezTo>
                  <a:cubicBezTo>
                    <a:pt x="12066" y="10603"/>
                    <a:pt x="12141" y="10597"/>
                    <a:pt x="12217" y="10585"/>
                  </a:cubicBezTo>
                  <a:cubicBezTo>
                    <a:pt x="13215" y="10451"/>
                    <a:pt x="13587" y="9468"/>
                    <a:pt x="13468" y="8649"/>
                  </a:cubicBezTo>
                  <a:cubicBezTo>
                    <a:pt x="13334" y="7785"/>
                    <a:pt x="12842" y="6861"/>
                    <a:pt x="12410" y="6116"/>
                  </a:cubicBezTo>
                  <a:cubicBezTo>
                    <a:pt x="11978" y="5297"/>
                    <a:pt x="11412" y="4492"/>
                    <a:pt x="10801" y="3747"/>
                  </a:cubicBezTo>
                  <a:cubicBezTo>
                    <a:pt x="9550" y="2392"/>
                    <a:pt x="8001" y="1081"/>
                    <a:pt x="6332" y="336"/>
                  </a:cubicBezTo>
                  <a:cubicBezTo>
                    <a:pt x="5797" y="99"/>
                    <a:pt x="5256" y="1"/>
                    <a:pt x="4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5" name="Google Shape;5225;p31"/>
            <p:cNvSpPr/>
            <p:nvPr/>
          </p:nvSpPr>
          <p:spPr>
            <a:xfrm flipH="1">
              <a:off x="933578" y="11936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6" name="Google Shape;5226;p31"/>
            <p:cNvSpPr/>
            <p:nvPr/>
          </p:nvSpPr>
          <p:spPr>
            <a:xfrm flipH="1">
              <a:off x="887098" y="12636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31"/>
            <p:cNvSpPr/>
            <p:nvPr/>
          </p:nvSpPr>
          <p:spPr>
            <a:xfrm flipH="1">
              <a:off x="1187318" y="14366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rgbClr val="F59D59"/>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8" name="Google Shape;5228;p31"/>
            <p:cNvSpPr/>
            <p:nvPr/>
          </p:nvSpPr>
          <p:spPr>
            <a:xfrm flipH="1">
              <a:off x="1210559" y="17785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rgbClr val="EE7550"/>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29" name="Google Shape;5229;p31"/>
            <p:cNvSpPr/>
            <p:nvPr/>
          </p:nvSpPr>
          <p:spPr>
            <a:xfrm flipH="1">
              <a:off x="1357393" y="17535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31"/>
            <p:cNvSpPr/>
            <p:nvPr/>
          </p:nvSpPr>
          <p:spPr>
            <a:xfrm flipH="1">
              <a:off x="1406182" y="17321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rgbClr val="EE7550"/>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1" name="Google Shape;5231;p31"/>
            <p:cNvSpPr/>
            <p:nvPr/>
          </p:nvSpPr>
          <p:spPr>
            <a:xfrm flipH="1">
              <a:off x="1310913" y="14379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2" name="Google Shape;5232;p31"/>
            <p:cNvSpPr/>
            <p:nvPr/>
          </p:nvSpPr>
          <p:spPr>
            <a:xfrm flipH="1">
              <a:off x="1326729" y="14532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31"/>
            <p:cNvSpPr/>
            <p:nvPr/>
          </p:nvSpPr>
          <p:spPr>
            <a:xfrm flipH="1">
              <a:off x="1287704" y="14398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31"/>
            <p:cNvSpPr/>
            <p:nvPr/>
          </p:nvSpPr>
          <p:spPr>
            <a:xfrm flipH="1">
              <a:off x="1268644" y="14458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31"/>
            <p:cNvSpPr/>
            <p:nvPr/>
          </p:nvSpPr>
          <p:spPr>
            <a:xfrm flipH="1">
              <a:off x="1249116" y="14672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6" name="Google Shape;5236;p31"/>
            <p:cNvSpPr/>
            <p:nvPr/>
          </p:nvSpPr>
          <p:spPr>
            <a:xfrm flipH="1">
              <a:off x="1227747" y="15346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37" name="Google Shape;5237;p31"/>
          <p:cNvGrpSpPr/>
          <p:nvPr/>
        </p:nvGrpSpPr>
        <p:grpSpPr>
          <a:xfrm>
            <a:off x="10477182" y="1005045"/>
            <a:ext cx="910817" cy="2740388"/>
            <a:chOff x="848509" y="753609"/>
            <a:chExt cx="683202" cy="2054815"/>
          </a:xfrm>
        </p:grpSpPr>
        <p:sp>
          <p:nvSpPr>
            <p:cNvPr id="5238" name="Google Shape;5238;p31"/>
            <p:cNvSpPr/>
            <p:nvPr/>
          </p:nvSpPr>
          <p:spPr>
            <a:xfrm flipH="1">
              <a:off x="1342077" y="7749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39" name="Google Shape;5239;p31"/>
            <p:cNvSpPr/>
            <p:nvPr/>
          </p:nvSpPr>
          <p:spPr>
            <a:xfrm flipH="1">
              <a:off x="1303488" y="8226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0" name="Google Shape;5240;p31"/>
            <p:cNvSpPr/>
            <p:nvPr/>
          </p:nvSpPr>
          <p:spPr>
            <a:xfrm flipH="1">
              <a:off x="1250987" y="7780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31"/>
            <p:cNvSpPr/>
            <p:nvPr/>
          </p:nvSpPr>
          <p:spPr>
            <a:xfrm flipH="1">
              <a:off x="1252828" y="8845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31"/>
            <p:cNvSpPr/>
            <p:nvPr/>
          </p:nvSpPr>
          <p:spPr>
            <a:xfrm flipH="1">
              <a:off x="1202635" y="8311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31"/>
            <p:cNvSpPr/>
            <p:nvPr/>
          </p:nvSpPr>
          <p:spPr>
            <a:xfrm flipH="1">
              <a:off x="1152442" y="7712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4" name="Google Shape;5244;p31"/>
            <p:cNvSpPr/>
            <p:nvPr/>
          </p:nvSpPr>
          <p:spPr>
            <a:xfrm flipH="1">
              <a:off x="1080881" y="753609"/>
              <a:ext cx="19091" cy="40553"/>
            </a:xfrm>
            <a:custGeom>
              <a:avLst/>
              <a:gdLst/>
              <a:ahLst/>
              <a:cxnLst/>
              <a:rect l="l" t="t" r="r" b="b"/>
              <a:pathLst>
                <a:path w="612" h="1300" extrusionOk="0">
                  <a:moveTo>
                    <a:pt x="222" y="1"/>
                  </a:moveTo>
                  <a:cubicBezTo>
                    <a:pt x="148" y="1"/>
                    <a:pt x="104" y="59"/>
                    <a:pt x="60" y="158"/>
                  </a:cubicBezTo>
                  <a:cubicBezTo>
                    <a:pt x="1" y="217"/>
                    <a:pt x="1" y="337"/>
                    <a:pt x="1" y="396"/>
                  </a:cubicBezTo>
                  <a:lnTo>
                    <a:pt x="1" y="649"/>
                  </a:lnTo>
                  <a:cubicBezTo>
                    <a:pt x="60" y="828"/>
                    <a:pt x="60" y="1022"/>
                    <a:pt x="179" y="1201"/>
                  </a:cubicBezTo>
                  <a:lnTo>
                    <a:pt x="239" y="1275"/>
                  </a:lnTo>
                  <a:cubicBezTo>
                    <a:pt x="260" y="1292"/>
                    <a:pt x="285" y="1299"/>
                    <a:pt x="310" y="1299"/>
                  </a:cubicBezTo>
                  <a:cubicBezTo>
                    <a:pt x="372" y="1299"/>
                    <a:pt x="433" y="1254"/>
                    <a:pt x="433" y="1201"/>
                  </a:cubicBezTo>
                  <a:cubicBezTo>
                    <a:pt x="611" y="1022"/>
                    <a:pt x="611" y="828"/>
                    <a:pt x="611" y="649"/>
                  </a:cubicBezTo>
                  <a:cubicBezTo>
                    <a:pt x="611" y="530"/>
                    <a:pt x="552" y="396"/>
                    <a:pt x="552" y="337"/>
                  </a:cubicBezTo>
                  <a:cubicBezTo>
                    <a:pt x="492" y="217"/>
                    <a:pt x="433" y="158"/>
                    <a:pt x="373" y="24"/>
                  </a:cubicBezTo>
                  <a:lnTo>
                    <a:pt x="313" y="24"/>
                  </a:lnTo>
                  <a:cubicBezTo>
                    <a:pt x="278" y="8"/>
                    <a:pt x="248" y="1"/>
                    <a:pt x="22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5" name="Google Shape;5245;p31"/>
            <p:cNvSpPr/>
            <p:nvPr/>
          </p:nvSpPr>
          <p:spPr>
            <a:xfrm flipH="1">
              <a:off x="1132945" y="8519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6" name="Google Shape;5246;p31"/>
            <p:cNvSpPr/>
            <p:nvPr/>
          </p:nvSpPr>
          <p:spPr>
            <a:xfrm flipH="1">
              <a:off x="1197082" y="9352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7" name="Google Shape;5247;p31"/>
            <p:cNvSpPr/>
            <p:nvPr/>
          </p:nvSpPr>
          <p:spPr>
            <a:xfrm flipH="1">
              <a:off x="1307201" y="9194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8" name="Google Shape;5248;p31"/>
            <p:cNvSpPr/>
            <p:nvPr/>
          </p:nvSpPr>
          <p:spPr>
            <a:xfrm flipH="1">
              <a:off x="1197082" y="2270996"/>
              <a:ext cx="124406" cy="96829"/>
            </a:xfrm>
            <a:custGeom>
              <a:avLst/>
              <a:gdLst/>
              <a:ahLst/>
              <a:cxnLst/>
              <a:rect l="l" t="t" r="r" b="b"/>
              <a:pathLst>
                <a:path w="3988" h="3104" extrusionOk="0">
                  <a:moveTo>
                    <a:pt x="3165" y="0"/>
                  </a:moveTo>
                  <a:cubicBezTo>
                    <a:pt x="2616" y="0"/>
                    <a:pt x="2112" y="1000"/>
                    <a:pt x="2007" y="1661"/>
                  </a:cubicBezTo>
                  <a:cubicBezTo>
                    <a:pt x="2007" y="1661"/>
                    <a:pt x="1486" y="393"/>
                    <a:pt x="987" y="393"/>
                  </a:cubicBezTo>
                  <a:cubicBezTo>
                    <a:pt x="914" y="393"/>
                    <a:pt x="841" y="421"/>
                    <a:pt x="770" y="484"/>
                  </a:cubicBezTo>
                  <a:cubicBezTo>
                    <a:pt x="1" y="1139"/>
                    <a:pt x="1044" y="3103"/>
                    <a:pt x="1997" y="3103"/>
                  </a:cubicBezTo>
                  <a:cubicBezTo>
                    <a:pt x="2040" y="3103"/>
                    <a:pt x="2083" y="3099"/>
                    <a:pt x="2126" y="3091"/>
                  </a:cubicBezTo>
                  <a:cubicBezTo>
                    <a:pt x="3184" y="2838"/>
                    <a:pt x="3988" y="424"/>
                    <a:pt x="3377" y="52"/>
                  </a:cubicBezTo>
                  <a:cubicBezTo>
                    <a:pt x="3306" y="16"/>
                    <a:pt x="3235" y="0"/>
                    <a:pt x="31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49" name="Google Shape;5249;p31"/>
            <p:cNvSpPr/>
            <p:nvPr/>
          </p:nvSpPr>
          <p:spPr>
            <a:xfrm flipH="1">
              <a:off x="1192871" y="2415554"/>
              <a:ext cx="120132" cy="97391"/>
            </a:xfrm>
            <a:custGeom>
              <a:avLst/>
              <a:gdLst/>
              <a:ahLst/>
              <a:cxnLst/>
              <a:rect l="l" t="t" r="r" b="b"/>
              <a:pathLst>
                <a:path w="3851" h="3122" extrusionOk="0">
                  <a:moveTo>
                    <a:pt x="2951" y="1"/>
                  </a:moveTo>
                  <a:cubicBezTo>
                    <a:pt x="2454" y="1"/>
                    <a:pt x="2159" y="1101"/>
                    <a:pt x="2107" y="1809"/>
                  </a:cubicBezTo>
                  <a:cubicBezTo>
                    <a:pt x="2107" y="1809"/>
                    <a:pt x="1494" y="480"/>
                    <a:pt x="882" y="480"/>
                  </a:cubicBezTo>
                  <a:cubicBezTo>
                    <a:pt x="793" y="480"/>
                    <a:pt x="704" y="508"/>
                    <a:pt x="617" y="572"/>
                  </a:cubicBezTo>
                  <a:cubicBezTo>
                    <a:pt x="0" y="1057"/>
                    <a:pt x="1325" y="3121"/>
                    <a:pt x="2190" y="3121"/>
                  </a:cubicBezTo>
                  <a:cubicBezTo>
                    <a:pt x="2202" y="3121"/>
                    <a:pt x="2214" y="3121"/>
                    <a:pt x="2226" y="3120"/>
                  </a:cubicBezTo>
                  <a:cubicBezTo>
                    <a:pt x="3105" y="3120"/>
                    <a:pt x="3850" y="513"/>
                    <a:pt x="3165" y="66"/>
                  </a:cubicBezTo>
                  <a:cubicBezTo>
                    <a:pt x="3090" y="21"/>
                    <a:pt x="3018" y="1"/>
                    <a:pt x="29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0" name="Google Shape;5250;p31"/>
            <p:cNvSpPr/>
            <p:nvPr/>
          </p:nvSpPr>
          <p:spPr>
            <a:xfrm flipH="1">
              <a:off x="1198923" y="2559955"/>
              <a:ext cx="113862" cy="86504"/>
            </a:xfrm>
            <a:custGeom>
              <a:avLst/>
              <a:gdLst/>
              <a:ahLst/>
              <a:cxnLst/>
              <a:rect l="l" t="t" r="r" b="b"/>
              <a:pathLst>
                <a:path w="3650" h="2773" extrusionOk="0">
                  <a:moveTo>
                    <a:pt x="2999" y="0"/>
                  </a:moveTo>
                  <a:cubicBezTo>
                    <a:pt x="2612" y="0"/>
                    <a:pt x="2183" y="779"/>
                    <a:pt x="2040" y="1530"/>
                  </a:cubicBezTo>
                  <a:cubicBezTo>
                    <a:pt x="2040" y="1530"/>
                    <a:pt x="1288" y="333"/>
                    <a:pt x="758" y="333"/>
                  </a:cubicBezTo>
                  <a:cubicBezTo>
                    <a:pt x="659" y="333"/>
                    <a:pt x="568" y="374"/>
                    <a:pt x="491" y="472"/>
                  </a:cubicBezTo>
                  <a:cubicBezTo>
                    <a:pt x="1" y="1078"/>
                    <a:pt x="1506" y="2772"/>
                    <a:pt x="2157" y="2772"/>
                  </a:cubicBezTo>
                  <a:cubicBezTo>
                    <a:pt x="2179" y="2772"/>
                    <a:pt x="2200" y="2770"/>
                    <a:pt x="2219" y="2766"/>
                  </a:cubicBezTo>
                  <a:cubicBezTo>
                    <a:pt x="2845" y="2707"/>
                    <a:pt x="3649" y="651"/>
                    <a:pt x="3277" y="159"/>
                  </a:cubicBezTo>
                  <a:cubicBezTo>
                    <a:pt x="3190" y="49"/>
                    <a:pt x="3096" y="0"/>
                    <a:pt x="29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1" name="Google Shape;5251;p31"/>
            <p:cNvSpPr/>
            <p:nvPr/>
          </p:nvSpPr>
          <p:spPr>
            <a:xfrm flipH="1">
              <a:off x="1016744" y="1696852"/>
              <a:ext cx="73464" cy="149611"/>
            </a:xfrm>
            <a:custGeom>
              <a:avLst/>
              <a:gdLst/>
              <a:ahLst/>
              <a:cxnLst/>
              <a:rect l="l" t="t" r="r" b="b"/>
              <a:pathLst>
                <a:path w="2355" h="4796" extrusionOk="0">
                  <a:moveTo>
                    <a:pt x="1414" y="0"/>
                  </a:moveTo>
                  <a:cubicBezTo>
                    <a:pt x="1242" y="0"/>
                    <a:pt x="1084" y="90"/>
                    <a:pt x="984" y="267"/>
                  </a:cubicBezTo>
                  <a:cubicBezTo>
                    <a:pt x="0" y="2248"/>
                    <a:pt x="2041" y="4796"/>
                    <a:pt x="2041" y="4796"/>
                  </a:cubicBezTo>
                  <a:cubicBezTo>
                    <a:pt x="2235" y="3991"/>
                    <a:pt x="2354" y="2382"/>
                    <a:pt x="2295" y="1206"/>
                  </a:cubicBezTo>
                  <a:cubicBezTo>
                    <a:pt x="2204" y="397"/>
                    <a:pt x="1777" y="0"/>
                    <a:pt x="141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2" name="Google Shape;5252;p31"/>
            <p:cNvSpPr/>
            <p:nvPr/>
          </p:nvSpPr>
          <p:spPr>
            <a:xfrm flipH="1">
              <a:off x="898702" y="1727080"/>
              <a:ext cx="114891" cy="167736"/>
            </a:xfrm>
            <a:custGeom>
              <a:avLst/>
              <a:gdLst/>
              <a:ahLst/>
              <a:cxnLst/>
              <a:rect l="l" t="t" r="r" b="b"/>
              <a:pathLst>
                <a:path w="3683" h="5377" extrusionOk="0">
                  <a:moveTo>
                    <a:pt x="2485" y="1"/>
                  </a:moveTo>
                  <a:cubicBezTo>
                    <a:pt x="1818" y="1"/>
                    <a:pt x="1" y="2059"/>
                    <a:pt x="524" y="5376"/>
                  </a:cubicBezTo>
                  <a:cubicBezTo>
                    <a:pt x="524" y="5376"/>
                    <a:pt x="703" y="4140"/>
                    <a:pt x="1328" y="3454"/>
                  </a:cubicBezTo>
                  <a:cubicBezTo>
                    <a:pt x="1880" y="2769"/>
                    <a:pt x="3682" y="907"/>
                    <a:pt x="2624" y="43"/>
                  </a:cubicBezTo>
                  <a:cubicBezTo>
                    <a:pt x="2587" y="15"/>
                    <a:pt x="2540" y="1"/>
                    <a:pt x="24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3" name="Google Shape;5253;p31"/>
            <p:cNvSpPr/>
            <p:nvPr/>
          </p:nvSpPr>
          <p:spPr>
            <a:xfrm flipH="1">
              <a:off x="1053461" y="1970526"/>
              <a:ext cx="33036" cy="33316"/>
            </a:xfrm>
            <a:custGeom>
              <a:avLst/>
              <a:gdLst/>
              <a:ahLst/>
              <a:cxnLst/>
              <a:rect l="l" t="t" r="r" b="b"/>
              <a:pathLst>
                <a:path w="1059" h="1068" extrusionOk="0">
                  <a:moveTo>
                    <a:pt x="433" y="0"/>
                  </a:moveTo>
                  <a:cubicBezTo>
                    <a:pt x="313" y="60"/>
                    <a:pt x="179" y="120"/>
                    <a:pt x="60" y="254"/>
                  </a:cubicBezTo>
                  <a:cubicBezTo>
                    <a:pt x="1" y="313"/>
                    <a:pt x="1" y="433"/>
                    <a:pt x="1" y="626"/>
                  </a:cubicBezTo>
                  <a:cubicBezTo>
                    <a:pt x="1" y="841"/>
                    <a:pt x="254" y="1067"/>
                    <a:pt x="478" y="1067"/>
                  </a:cubicBezTo>
                  <a:cubicBezTo>
                    <a:pt x="503" y="1067"/>
                    <a:pt x="528" y="1064"/>
                    <a:pt x="552" y="1058"/>
                  </a:cubicBezTo>
                  <a:cubicBezTo>
                    <a:pt x="686" y="1058"/>
                    <a:pt x="865" y="999"/>
                    <a:pt x="924" y="865"/>
                  </a:cubicBezTo>
                  <a:cubicBezTo>
                    <a:pt x="999" y="745"/>
                    <a:pt x="1058" y="626"/>
                    <a:pt x="1058" y="492"/>
                  </a:cubicBezTo>
                  <a:cubicBezTo>
                    <a:pt x="1058" y="179"/>
                    <a:pt x="686" y="0"/>
                    <a:pt x="4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4" name="Google Shape;5254;p31"/>
            <p:cNvSpPr/>
            <p:nvPr/>
          </p:nvSpPr>
          <p:spPr>
            <a:xfrm flipH="1">
              <a:off x="1123181" y="2069040"/>
              <a:ext cx="36592" cy="31413"/>
            </a:xfrm>
            <a:custGeom>
              <a:avLst/>
              <a:gdLst/>
              <a:ahLst/>
              <a:cxnLst/>
              <a:rect l="l" t="t" r="r" b="b"/>
              <a:pathLst>
                <a:path w="1173" h="1007" extrusionOk="0">
                  <a:moveTo>
                    <a:pt x="607" y="1"/>
                  </a:moveTo>
                  <a:cubicBezTo>
                    <a:pt x="368" y="1"/>
                    <a:pt x="115" y="194"/>
                    <a:pt x="55" y="448"/>
                  </a:cubicBezTo>
                  <a:cubicBezTo>
                    <a:pt x="1" y="721"/>
                    <a:pt x="246" y="1006"/>
                    <a:pt x="529" y="1006"/>
                  </a:cubicBezTo>
                  <a:cubicBezTo>
                    <a:pt x="554" y="1006"/>
                    <a:pt x="580" y="1004"/>
                    <a:pt x="607" y="999"/>
                  </a:cubicBezTo>
                  <a:cubicBezTo>
                    <a:pt x="666" y="999"/>
                    <a:pt x="741" y="999"/>
                    <a:pt x="741" y="939"/>
                  </a:cubicBezTo>
                  <a:cubicBezTo>
                    <a:pt x="860" y="939"/>
                    <a:pt x="979" y="880"/>
                    <a:pt x="1039" y="820"/>
                  </a:cubicBezTo>
                  <a:cubicBezTo>
                    <a:pt x="1113" y="746"/>
                    <a:pt x="1173" y="626"/>
                    <a:pt x="1173" y="567"/>
                  </a:cubicBezTo>
                  <a:cubicBezTo>
                    <a:pt x="1173" y="448"/>
                    <a:pt x="1173" y="314"/>
                    <a:pt x="1039" y="254"/>
                  </a:cubicBezTo>
                  <a:cubicBezTo>
                    <a:pt x="979" y="135"/>
                    <a:pt x="919" y="75"/>
                    <a:pt x="800" y="75"/>
                  </a:cubicBezTo>
                  <a:cubicBezTo>
                    <a:pt x="741" y="75"/>
                    <a:pt x="666" y="75"/>
                    <a:pt x="6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5" name="Google Shape;5255;p31"/>
            <p:cNvSpPr/>
            <p:nvPr/>
          </p:nvSpPr>
          <p:spPr>
            <a:xfrm flipH="1">
              <a:off x="863857" y="2176382"/>
              <a:ext cx="151077" cy="264471"/>
            </a:xfrm>
            <a:custGeom>
              <a:avLst/>
              <a:gdLst/>
              <a:ahLst/>
              <a:cxnLst/>
              <a:rect l="l" t="t" r="r" b="b"/>
              <a:pathLst>
                <a:path w="4843" h="8478" extrusionOk="0">
                  <a:moveTo>
                    <a:pt x="4190" y="1"/>
                  </a:moveTo>
                  <a:cubicBezTo>
                    <a:pt x="3999" y="1"/>
                    <a:pt x="3787" y="128"/>
                    <a:pt x="3725" y="359"/>
                  </a:cubicBezTo>
                  <a:cubicBezTo>
                    <a:pt x="3666" y="597"/>
                    <a:pt x="3606" y="850"/>
                    <a:pt x="3546" y="1163"/>
                  </a:cubicBezTo>
                  <a:lnTo>
                    <a:pt x="3472" y="1163"/>
                  </a:lnTo>
                  <a:cubicBezTo>
                    <a:pt x="2727" y="3204"/>
                    <a:pt x="254" y="5066"/>
                    <a:pt x="120" y="7301"/>
                  </a:cubicBezTo>
                  <a:cubicBezTo>
                    <a:pt x="1" y="7495"/>
                    <a:pt x="60" y="7673"/>
                    <a:pt x="195" y="7807"/>
                  </a:cubicBezTo>
                  <a:lnTo>
                    <a:pt x="195" y="8046"/>
                  </a:lnTo>
                  <a:cubicBezTo>
                    <a:pt x="254" y="8299"/>
                    <a:pt x="433" y="8478"/>
                    <a:pt x="746" y="8478"/>
                  </a:cubicBezTo>
                  <a:cubicBezTo>
                    <a:pt x="4411" y="7927"/>
                    <a:pt x="4843" y="3264"/>
                    <a:pt x="4530" y="359"/>
                  </a:cubicBezTo>
                  <a:cubicBezTo>
                    <a:pt x="4530" y="113"/>
                    <a:pt x="4369" y="1"/>
                    <a:pt x="4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6" name="Google Shape;5256;p31"/>
            <p:cNvSpPr/>
            <p:nvPr/>
          </p:nvSpPr>
          <p:spPr>
            <a:xfrm flipH="1">
              <a:off x="879205" y="2063456"/>
              <a:ext cx="27452" cy="21431"/>
            </a:xfrm>
            <a:custGeom>
              <a:avLst/>
              <a:gdLst/>
              <a:ahLst/>
              <a:cxnLst/>
              <a:rect l="l" t="t" r="r" b="b"/>
              <a:pathLst>
                <a:path w="880" h="687" extrusionOk="0">
                  <a:moveTo>
                    <a:pt x="448" y="1"/>
                  </a:moveTo>
                  <a:cubicBezTo>
                    <a:pt x="1" y="1"/>
                    <a:pt x="75" y="686"/>
                    <a:pt x="507" y="686"/>
                  </a:cubicBezTo>
                  <a:cubicBezTo>
                    <a:pt x="880" y="686"/>
                    <a:pt x="820"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7" name="Google Shape;5257;p31"/>
            <p:cNvSpPr/>
            <p:nvPr/>
          </p:nvSpPr>
          <p:spPr>
            <a:xfrm flipH="1">
              <a:off x="902414" y="2661589"/>
              <a:ext cx="176221" cy="146835"/>
            </a:xfrm>
            <a:custGeom>
              <a:avLst/>
              <a:gdLst/>
              <a:ahLst/>
              <a:cxnLst/>
              <a:rect l="l" t="t" r="r" b="b"/>
              <a:pathLst>
                <a:path w="5649" h="4707" extrusionOk="0">
                  <a:moveTo>
                    <a:pt x="5142" y="0"/>
                  </a:moveTo>
                  <a:cubicBezTo>
                    <a:pt x="4590" y="879"/>
                    <a:pt x="4099" y="1624"/>
                    <a:pt x="3279" y="2309"/>
                  </a:cubicBezTo>
                  <a:cubicBezTo>
                    <a:pt x="2475" y="2980"/>
                    <a:pt x="1492" y="3426"/>
                    <a:pt x="553" y="3799"/>
                  </a:cubicBezTo>
                  <a:cubicBezTo>
                    <a:pt x="1" y="3957"/>
                    <a:pt x="330" y="4706"/>
                    <a:pt x="794" y="4706"/>
                  </a:cubicBezTo>
                  <a:cubicBezTo>
                    <a:pt x="856" y="4706"/>
                    <a:pt x="920" y="4693"/>
                    <a:pt x="985" y="4663"/>
                  </a:cubicBezTo>
                  <a:cubicBezTo>
                    <a:pt x="2669" y="3978"/>
                    <a:pt x="5648" y="2175"/>
                    <a:pt x="52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8" name="Google Shape;5258;p31"/>
            <p:cNvSpPr/>
            <p:nvPr/>
          </p:nvSpPr>
          <p:spPr>
            <a:xfrm flipH="1">
              <a:off x="865729" y="904905"/>
              <a:ext cx="42020" cy="96954"/>
            </a:xfrm>
            <a:custGeom>
              <a:avLst/>
              <a:gdLst/>
              <a:ahLst/>
              <a:cxnLst/>
              <a:rect l="l" t="t" r="r" b="b"/>
              <a:pathLst>
                <a:path w="1347" h="3108" extrusionOk="0">
                  <a:moveTo>
                    <a:pt x="670" y="1"/>
                  </a:moveTo>
                  <a:cubicBezTo>
                    <a:pt x="348" y="1"/>
                    <a:pt x="0" y="264"/>
                    <a:pt x="36" y="641"/>
                  </a:cubicBezTo>
                  <a:lnTo>
                    <a:pt x="36" y="1014"/>
                  </a:lnTo>
                  <a:cubicBezTo>
                    <a:pt x="110" y="1326"/>
                    <a:pt x="170" y="1639"/>
                    <a:pt x="170" y="1937"/>
                  </a:cubicBezTo>
                  <a:cubicBezTo>
                    <a:pt x="223" y="2161"/>
                    <a:pt x="369" y="3107"/>
                    <a:pt x="752" y="3107"/>
                  </a:cubicBezTo>
                  <a:cubicBezTo>
                    <a:pt x="802" y="3107"/>
                    <a:pt x="856" y="3091"/>
                    <a:pt x="915" y="3055"/>
                  </a:cubicBezTo>
                  <a:cubicBezTo>
                    <a:pt x="1347" y="2816"/>
                    <a:pt x="1228" y="2071"/>
                    <a:pt x="1287" y="1639"/>
                  </a:cubicBezTo>
                  <a:cubicBezTo>
                    <a:pt x="1287" y="1192"/>
                    <a:pt x="1347" y="760"/>
                    <a:pt x="1153" y="388"/>
                  </a:cubicBezTo>
                  <a:cubicBezTo>
                    <a:pt x="1082" y="115"/>
                    <a:pt x="882" y="1"/>
                    <a:pt x="6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59" name="Google Shape;5259;p31"/>
            <p:cNvSpPr/>
            <p:nvPr/>
          </p:nvSpPr>
          <p:spPr>
            <a:xfrm flipH="1">
              <a:off x="848509" y="1850612"/>
              <a:ext cx="46512" cy="152544"/>
            </a:xfrm>
            <a:custGeom>
              <a:avLst/>
              <a:gdLst/>
              <a:ahLst/>
              <a:cxnLst/>
              <a:rect l="l" t="t" r="r" b="b"/>
              <a:pathLst>
                <a:path w="1491" h="4890" extrusionOk="0">
                  <a:moveTo>
                    <a:pt x="1371" y="1"/>
                  </a:moveTo>
                  <a:cubicBezTo>
                    <a:pt x="626" y="180"/>
                    <a:pt x="507" y="746"/>
                    <a:pt x="313" y="1416"/>
                  </a:cubicBezTo>
                  <a:cubicBezTo>
                    <a:pt x="134" y="2355"/>
                    <a:pt x="0" y="3785"/>
                    <a:pt x="447" y="4589"/>
                  </a:cubicBezTo>
                  <a:cubicBezTo>
                    <a:pt x="569" y="4790"/>
                    <a:pt x="765" y="4889"/>
                    <a:pt x="955" y="4889"/>
                  </a:cubicBezTo>
                  <a:cubicBezTo>
                    <a:pt x="1230" y="4889"/>
                    <a:pt x="1490" y="4682"/>
                    <a:pt x="1490" y="4277"/>
                  </a:cubicBezTo>
                  <a:cubicBezTo>
                    <a:pt x="1490" y="3532"/>
                    <a:pt x="1192" y="2727"/>
                    <a:pt x="1192" y="1923"/>
                  </a:cubicBezTo>
                  <a:cubicBezTo>
                    <a:pt x="1192" y="1550"/>
                    <a:pt x="1252" y="1118"/>
                    <a:pt x="1311" y="746"/>
                  </a:cubicBezTo>
                  <a:cubicBezTo>
                    <a:pt x="1371" y="552"/>
                    <a:pt x="1371" y="239"/>
                    <a:pt x="1431" y="61"/>
                  </a:cubicBezTo>
                  <a:cubicBezTo>
                    <a:pt x="1431" y="1"/>
                    <a:pt x="1371"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0" name="Google Shape;5260;p31"/>
            <p:cNvSpPr/>
            <p:nvPr/>
          </p:nvSpPr>
          <p:spPr>
            <a:xfrm flipH="1">
              <a:off x="898702" y="811725"/>
              <a:ext cx="423878" cy="330792"/>
            </a:xfrm>
            <a:custGeom>
              <a:avLst/>
              <a:gdLst/>
              <a:ahLst/>
              <a:cxnLst/>
              <a:rect l="l" t="t" r="r" b="b"/>
              <a:pathLst>
                <a:path w="13588" h="10604" extrusionOk="0">
                  <a:moveTo>
                    <a:pt x="4717" y="1"/>
                  </a:moveTo>
                  <a:cubicBezTo>
                    <a:pt x="3560" y="1"/>
                    <a:pt x="2413" y="453"/>
                    <a:pt x="1356" y="961"/>
                  </a:cubicBezTo>
                  <a:cubicBezTo>
                    <a:pt x="671" y="1334"/>
                    <a:pt x="1" y="2079"/>
                    <a:pt x="239" y="2883"/>
                  </a:cubicBezTo>
                  <a:cubicBezTo>
                    <a:pt x="239" y="2943"/>
                    <a:pt x="179" y="3002"/>
                    <a:pt x="179" y="3062"/>
                  </a:cubicBezTo>
                  <a:cubicBezTo>
                    <a:pt x="239" y="3941"/>
                    <a:pt x="1237" y="4433"/>
                    <a:pt x="1982" y="4552"/>
                  </a:cubicBezTo>
                  <a:cubicBezTo>
                    <a:pt x="2126" y="4577"/>
                    <a:pt x="2270" y="4585"/>
                    <a:pt x="2414" y="4585"/>
                  </a:cubicBezTo>
                  <a:cubicBezTo>
                    <a:pt x="2702" y="4585"/>
                    <a:pt x="2990" y="4552"/>
                    <a:pt x="3278" y="4552"/>
                  </a:cubicBezTo>
                  <a:cubicBezTo>
                    <a:pt x="3725" y="4552"/>
                    <a:pt x="4157" y="4552"/>
                    <a:pt x="4589" y="4686"/>
                  </a:cubicBezTo>
                  <a:cubicBezTo>
                    <a:pt x="5394" y="4805"/>
                    <a:pt x="6198" y="5118"/>
                    <a:pt x="6883" y="5550"/>
                  </a:cubicBezTo>
                  <a:cubicBezTo>
                    <a:pt x="7628" y="5982"/>
                    <a:pt x="8313" y="6548"/>
                    <a:pt x="8805" y="7233"/>
                  </a:cubicBezTo>
                  <a:cubicBezTo>
                    <a:pt x="9431" y="8038"/>
                    <a:pt x="9863" y="8842"/>
                    <a:pt x="10489" y="9647"/>
                  </a:cubicBezTo>
                  <a:cubicBezTo>
                    <a:pt x="10823" y="10155"/>
                    <a:pt x="11349" y="10603"/>
                    <a:pt x="11993" y="10603"/>
                  </a:cubicBezTo>
                  <a:cubicBezTo>
                    <a:pt x="12066" y="10603"/>
                    <a:pt x="12141" y="10597"/>
                    <a:pt x="12217" y="10585"/>
                  </a:cubicBezTo>
                  <a:cubicBezTo>
                    <a:pt x="13215" y="10451"/>
                    <a:pt x="13587" y="9468"/>
                    <a:pt x="13468" y="8649"/>
                  </a:cubicBezTo>
                  <a:cubicBezTo>
                    <a:pt x="13334" y="7785"/>
                    <a:pt x="12842" y="6861"/>
                    <a:pt x="12410" y="6116"/>
                  </a:cubicBezTo>
                  <a:cubicBezTo>
                    <a:pt x="11978" y="5297"/>
                    <a:pt x="11412" y="4492"/>
                    <a:pt x="10801" y="3747"/>
                  </a:cubicBezTo>
                  <a:cubicBezTo>
                    <a:pt x="9550" y="2392"/>
                    <a:pt x="8001" y="1081"/>
                    <a:pt x="6332" y="336"/>
                  </a:cubicBezTo>
                  <a:cubicBezTo>
                    <a:pt x="5797" y="99"/>
                    <a:pt x="5256" y="1"/>
                    <a:pt x="4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1" name="Google Shape;5261;p31"/>
            <p:cNvSpPr/>
            <p:nvPr/>
          </p:nvSpPr>
          <p:spPr>
            <a:xfrm flipH="1">
              <a:off x="933578" y="1193677"/>
              <a:ext cx="336095" cy="257764"/>
            </a:xfrm>
            <a:custGeom>
              <a:avLst/>
              <a:gdLst/>
              <a:ahLst/>
              <a:cxnLst/>
              <a:rect l="l" t="t" r="r" b="b"/>
              <a:pathLst>
                <a:path w="10774" h="8263" extrusionOk="0">
                  <a:moveTo>
                    <a:pt x="2437" y="1"/>
                  </a:moveTo>
                  <a:cubicBezTo>
                    <a:pt x="476" y="1"/>
                    <a:pt x="1" y="1728"/>
                    <a:pt x="718" y="2617"/>
                  </a:cubicBezTo>
                  <a:cubicBezTo>
                    <a:pt x="2148" y="4539"/>
                    <a:pt x="7675" y="5224"/>
                    <a:pt x="10774" y="8263"/>
                  </a:cubicBezTo>
                  <a:cubicBezTo>
                    <a:pt x="10774" y="8263"/>
                    <a:pt x="9910" y="3302"/>
                    <a:pt x="5441" y="948"/>
                  </a:cubicBezTo>
                  <a:cubicBezTo>
                    <a:pt x="4200" y="265"/>
                    <a:pt x="3205" y="1"/>
                    <a:pt x="24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2" name="Google Shape;5262;p31"/>
            <p:cNvSpPr/>
            <p:nvPr/>
          </p:nvSpPr>
          <p:spPr>
            <a:xfrm flipH="1">
              <a:off x="887098" y="1263678"/>
              <a:ext cx="286776" cy="258326"/>
            </a:xfrm>
            <a:custGeom>
              <a:avLst/>
              <a:gdLst/>
              <a:ahLst/>
              <a:cxnLst/>
              <a:rect l="l" t="t" r="r" b="b"/>
              <a:pathLst>
                <a:path w="9193" h="8281" extrusionOk="0">
                  <a:moveTo>
                    <a:pt x="135" y="0"/>
                  </a:moveTo>
                  <a:cubicBezTo>
                    <a:pt x="75" y="0"/>
                    <a:pt x="75" y="0"/>
                    <a:pt x="1" y="60"/>
                  </a:cubicBezTo>
                  <a:cubicBezTo>
                    <a:pt x="1" y="120"/>
                    <a:pt x="75" y="194"/>
                    <a:pt x="135" y="254"/>
                  </a:cubicBezTo>
                  <a:cubicBezTo>
                    <a:pt x="627" y="313"/>
                    <a:pt x="1118" y="492"/>
                    <a:pt x="1565" y="745"/>
                  </a:cubicBezTo>
                  <a:cubicBezTo>
                    <a:pt x="1997" y="939"/>
                    <a:pt x="2429" y="1177"/>
                    <a:pt x="2861" y="1431"/>
                  </a:cubicBezTo>
                  <a:cubicBezTo>
                    <a:pt x="3725" y="1982"/>
                    <a:pt x="4545" y="2667"/>
                    <a:pt x="5215" y="3352"/>
                  </a:cubicBezTo>
                  <a:lnTo>
                    <a:pt x="5781" y="3918"/>
                  </a:lnTo>
                  <a:lnTo>
                    <a:pt x="6273" y="4470"/>
                  </a:lnTo>
                  <a:lnTo>
                    <a:pt x="6526" y="4782"/>
                  </a:lnTo>
                  <a:lnTo>
                    <a:pt x="6779" y="5095"/>
                  </a:lnTo>
                  <a:cubicBezTo>
                    <a:pt x="6898" y="5274"/>
                    <a:pt x="7077" y="5468"/>
                    <a:pt x="7211" y="5647"/>
                  </a:cubicBezTo>
                  <a:cubicBezTo>
                    <a:pt x="7524" y="6079"/>
                    <a:pt x="7822" y="6526"/>
                    <a:pt x="8135" y="6958"/>
                  </a:cubicBezTo>
                  <a:cubicBezTo>
                    <a:pt x="8388" y="7390"/>
                    <a:pt x="8641" y="7822"/>
                    <a:pt x="8939" y="8254"/>
                  </a:cubicBezTo>
                  <a:cubicBezTo>
                    <a:pt x="8939" y="8254"/>
                    <a:pt x="8973" y="8280"/>
                    <a:pt x="9012" y="8280"/>
                  </a:cubicBezTo>
                  <a:cubicBezTo>
                    <a:pt x="9032" y="8280"/>
                    <a:pt x="9054" y="8273"/>
                    <a:pt x="9073" y="8254"/>
                  </a:cubicBezTo>
                  <a:cubicBezTo>
                    <a:pt x="9133" y="8254"/>
                    <a:pt x="9193" y="8194"/>
                    <a:pt x="9133" y="8134"/>
                  </a:cubicBezTo>
                  <a:cubicBezTo>
                    <a:pt x="8880" y="7643"/>
                    <a:pt x="8641" y="7196"/>
                    <a:pt x="8448" y="6704"/>
                  </a:cubicBezTo>
                  <a:cubicBezTo>
                    <a:pt x="8135" y="6272"/>
                    <a:pt x="7897" y="5840"/>
                    <a:pt x="7584" y="5408"/>
                  </a:cubicBezTo>
                  <a:cubicBezTo>
                    <a:pt x="7450" y="5215"/>
                    <a:pt x="7271" y="4961"/>
                    <a:pt x="7152" y="4782"/>
                  </a:cubicBezTo>
                  <a:lnTo>
                    <a:pt x="6898" y="4470"/>
                  </a:lnTo>
                  <a:lnTo>
                    <a:pt x="6645" y="4157"/>
                  </a:lnTo>
                  <a:lnTo>
                    <a:pt x="6154" y="3606"/>
                  </a:lnTo>
                  <a:lnTo>
                    <a:pt x="5587" y="3039"/>
                  </a:lnTo>
                  <a:cubicBezTo>
                    <a:pt x="4843" y="2295"/>
                    <a:pt x="4038" y="1609"/>
                    <a:pt x="3114" y="1058"/>
                  </a:cubicBezTo>
                  <a:cubicBezTo>
                    <a:pt x="2176" y="567"/>
                    <a:pt x="1252" y="120"/>
                    <a:pt x="135"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3" name="Google Shape;5263;p31"/>
            <p:cNvSpPr/>
            <p:nvPr/>
          </p:nvSpPr>
          <p:spPr>
            <a:xfrm flipH="1">
              <a:off x="1187318" y="1436686"/>
              <a:ext cx="344393" cy="364358"/>
            </a:xfrm>
            <a:custGeom>
              <a:avLst/>
              <a:gdLst/>
              <a:ahLst/>
              <a:cxnLst/>
              <a:rect l="l" t="t" r="r" b="b"/>
              <a:pathLst>
                <a:path w="11040" h="11680" extrusionOk="0">
                  <a:moveTo>
                    <a:pt x="7057" y="0"/>
                  </a:moveTo>
                  <a:cubicBezTo>
                    <a:pt x="5196" y="0"/>
                    <a:pt x="2852" y="1528"/>
                    <a:pt x="1491" y="4823"/>
                  </a:cubicBezTo>
                  <a:cubicBezTo>
                    <a:pt x="60" y="8056"/>
                    <a:pt x="1" y="8979"/>
                    <a:pt x="373" y="9471"/>
                  </a:cubicBezTo>
                  <a:cubicBezTo>
                    <a:pt x="433" y="9546"/>
                    <a:pt x="433" y="9605"/>
                    <a:pt x="492" y="9665"/>
                  </a:cubicBezTo>
                  <a:cubicBezTo>
                    <a:pt x="924" y="10037"/>
                    <a:pt x="2846" y="9724"/>
                    <a:pt x="4023" y="10156"/>
                  </a:cubicBezTo>
                  <a:cubicBezTo>
                    <a:pt x="4157" y="10216"/>
                    <a:pt x="4276" y="10290"/>
                    <a:pt x="4396" y="10350"/>
                  </a:cubicBezTo>
                  <a:cubicBezTo>
                    <a:pt x="4768" y="10588"/>
                    <a:pt x="5215" y="10782"/>
                    <a:pt x="5587" y="10961"/>
                  </a:cubicBezTo>
                  <a:cubicBezTo>
                    <a:pt x="6677" y="11444"/>
                    <a:pt x="7785" y="11680"/>
                    <a:pt x="8676" y="11680"/>
                  </a:cubicBezTo>
                  <a:cubicBezTo>
                    <a:pt x="9404" y="11680"/>
                    <a:pt x="9987" y="11522"/>
                    <a:pt x="10295" y="11214"/>
                  </a:cubicBezTo>
                  <a:lnTo>
                    <a:pt x="10355" y="11214"/>
                  </a:lnTo>
                  <a:cubicBezTo>
                    <a:pt x="10355" y="11154"/>
                    <a:pt x="10429" y="11095"/>
                    <a:pt x="10489" y="11035"/>
                  </a:cubicBezTo>
                  <a:cubicBezTo>
                    <a:pt x="11040" y="10037"/>
                    <a:pt x="9863" y="7683"/>
                    <a:pt x="9803" y="5136"/>
                  </a:cubicBezTo>
                  <a:cubicBezTo>
                    <a:pt x="9684" y="2648"/>
                    <a:pt x="9610" y="413"/>
                    <a:pt x="7569" y="41"/>
                  </a:cubicBezTo>
                  <a:cubicBezTo>
                    <a:pt x="7403" y="14"/>
                    <a:pt x="7232" y="0"/>
                    <a:pt x="7057" y="0"/>
                  </a:cubicBezTo>
                  <a:close/>
                </a:path>
              </a:pathLst>
            </a:custGeom>
            <a:solidFill>
              <a:srgbClr val="F59D59"/>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4" name="Google Shape;5264;p31"/>
            <p:cNvSpPr/>
            <p:nvPr/>
          </p:nvSpPr>
          <p:spPr>
            <a:xfrm flipH="1">
              <a:off x="1210559" y="1778583"/>
              <a:ext cx="151046" cy="46668"/>
            </a:xfrm>
            <a:custGeom>
              <a:avLst/>
              <a:gdLst/>
              <a:ahLst/>
              <a:cxnLst/>
              <a:rect l="l" t="t" r="r" b="b"/>
              <a:pathLst>
                <a:path w="4842" h="1496" extrusionOk="0">
                  <a:moveTo>
                    <a:pt x="134" y="1"/>
                  </a:moveTo>
                  <a:cubicBezTo>
                    <a:pt x="134" y="507"/>
                    <a:pt x="60" y="999"/>
                    <a:pt x="0" y="1431"/>
                  </a:cubicBezTo>
                  <a:cubicBezTo>
                    <a:pt x="395" y="1476"/>
                    <a:pt x="762" y="1495"/>
                    <a:pt x="1104" y="1495"/>
                  </a:cubicBezTo>
                  <a:cubicBezTo>
                    <a:pt x="3616" y="1495"/>
                    <a:pt x="4737" y="425"/>
                    <a:pt x="4842" y="254"/>
                  </a:cubicBezTo>
                  <a:lnTo>
                    <a:pt x="4842" y="254"/>
                  </a:lnTo>
                  <a:cubicBezTo>
                    <a:pt x="4534" y="562"/>
                    <a:pt x="3951" y="720"/>
                    <a:pt x="3223" y="720"/>
                  </a:cubicBezTo>
                  <a:cubicBezTo>
                    <a:pt x="2332" y="720"/>
                    <a:pt x="1224" y="484"/>
                    <a:pt x="134" y="1"/>
                  </a:cubicBezTo>
                  <a:close/>
                </a:path>
              </a:pathLst>
            </a:custGeom>
            <a:solidFill>
              <a:srgbClr val="EE7550"/>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5" name="Google Shape;5265;p31"/>
            <p:cNvSpPr/>
            <p:nvPr/>
          </p:nvSpPr>
          <p:spPr>
            <a:xfrm flipH="1">
              <a:off x="1357393" y="1753502"/>
              <a:ext cx="147365" cy="245879"/>
            </a:xfrm>
            <a:custGeom>
              <a:avLst/>
              <a:gdLst/>
              <a:ahLst/>
              <a:cxnLst/>
              <a:rect l="l" t="t" r="r" b="b"/>
              <a:pathLst>
                <a:path w="4724" h="7882" extrusionOk="0">
                  <a:moveTo>
                    <a:pt x="3159" y="0"/>
                  </a:moveTo>
                  <a:cubicBezTo>
                    <a:pt x="3159" y="0"/>
                    <a:pt x="2861" y="805"/>
                    <a:pt x="2489" y="1803"/>
                  </a:cubicBezTo>
                  <a:cubicBezTo>
                    <a:pt x="1863" y="3412"/>
                    <a:pt x="865" y="5647"/>
                    <a:pt x="314" y="6332"/>
                  </a:cubicBezTo>
                  <a:cubicBezTo>
                    <a:pt x="1" y="6764"/>
                    <a:pt x="1237" y="7822"/>
                    <a:pt x="2489" y="7881"/>
                  </a:cubicBezTo>
                  <a:cubicBezTo>
                    <a:pt x="3666" y="7881"/>
                    <a:pt x="4157" y="7702"/>
                    <a:pt x="4276" y="7330"/>
                  </a:cubicBezTo>
                  <a:cubicBezTo>
                    <a:pt x="4410" y="7077"/>
                    <a:pt x="4410" y="4842"/>
                    <a:pt x="4589" y="2235"/>
                  </a:cubicBezTo>
                  <a:cubicBezTo>
                    <a:pt x="4649" y="1803"/>
                    <a:pt x="4723" y="1311"/>
                    <a:pt x="4723" y="805"/>
                  </a:cubicBezTo>
                  <a:cubicBezTo>
                    <a:pt x="4351" y="626"/>
                    <a:pt x="3904" y="432"/>
                    <a:pt x="3532" y="194"/>
                  </a:cubicBezTo>
                  <a:cubicBezTo>
                    <a:pt x="3412" y="134"/>
                    <a:pt x="3293" y="60"/>
                    <a:pt x="3159" y="0"/>
                  </a:cubicBezTo>
                  <a:close/>
                </a:path>
              </a:pathLst>
            </a:custGeom>
            <a:solidFill>
              <a:srgbClr val="AE6C4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6" name="Google Shape;5266;p31"/>
            <p:cNvSpPr/>
            <p:nvPr/>
          </p:nvSpPr>
          <p:spPr>
            <a:xfrm flipH="1">
              <a:off x="1406182" y="1732134"/>
              <a:ext cx="113893" cy="77613"/>
            </a:xfrm>
            <a:custGeom>
              <a:avLst/>
              <a:gdLst/>
              <a:ahLst/>
              <a:cxnLst/>
              <a:rect l="l" t="t" r="r" b="b"/>
              <a:pathLst>
                <a:path w="3651" h="2488" extrusionOk="0">
                  <a:moveTo>
                    <a:pt x="0" y="0"/>
                  </a:moveTo>
                  <a:lnTo>
                    <a:pt x="0" y="0"/>
                  </a:lnTo>
                  <a:cubicBezTo>
                    <a:pt x="60" y="134"/>
                    <a:pt x="864" y="1564"/>
                    <a:pt x="2980" y="2488"/>
                  </a:cubicBezTo>
                  <a:cubicBezTo>
                    <a:pt x="3352" y="1490"/>
                    <a:pt x="3650" y="685"/>
                    <a:pt x="3650" y="685"/>
                  </a:cubicBezTo>
                  <a:cubicBezTo>
                    <a:pt x="2473" y="253"/>
                    <a:pt x="551" y="566"/>
                    <a:pt x="119" y="194"/>
                  </a:cubicBezTo>
                  <a:cubicBezTo>
                    <a:pt x="60" y="134"/>
                    <a:pt x="60" y="75"/>
                    <a:pt x="0" y="0"/>
                  </a:cubicBezTo>
                  <a:close/>
                </a:path>
              </a:pathLst>
            </a:custGeom>
            <a:solidFill>
              <a:srgbClr val="EE7550"/>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7" name="Google Shape;5267;p31"/>
            <p:cNvSpPr/>
            <p:nvPr/>
          </p:nvSpPr>
          <p:spPr>
            <a:xfrm flipH="1">
              <a:off x="1310913" y="1437934"/>
              <a:ext cx="141781" cy="310016"/>
            </a:xfrm>
            <a:custGeom>
              <a:avLst/>
              <a:gdLst/>
              <a:ahLst/>
              <a:cxnLst/>
              <a:rect l="l" t="t" r="r" b="b"/>
              <a:pathLst>
                <a:path w="4545" h="9938" extrusionOk="0">
                  <a:moveTo>
                    <a:pt x="4470" y="1"/>
                  </a:moveTo>
                  <a:cubicBezTo>
                    <a:pt x="4410" y="61"/>
                    <a:pt x="4410" y="61"/>
                    <a:pt x="4350" y="120"/>
                  </a:cubicBezTo>
                  <a:cubicBezTo>
                    <a:pt x="4291" y="195"/>
                    <a:pt x="4231" y="195"/>
                    <a:pt x="4231" y="254"/>
                  </a:cubicBezTo>
                  <a:cubicBezTo>
                    <a:pt x="4097" y="314"/>
                    <a:pt x="4038" y="373"/>
                    <a:pt x="3978" y="493"/>
                  </a:cubicBezTo>
                  <a:cubicBezTo>
                    <a:pt x="3799" y="686"/>
                    <a:pt x="3665" y="865"/>
                    <a:pt x="3546" y="1059"/>
                  </a:cubicBezTo>
                  <a:cubicBezTo>
                    <a:pt x="3293" y="1431"/>
                    <a:pt x="3054" y="1804"/>
                    <a:pt x="2801" y="2176"/>
                  </a:cubicBezTo>
                  <a:cubicBezTo>
                    <a:pt x="2309" y="2980"/>
                    <a:pt x="1863" y="3785"/>
                    <a:pt x="1430" y="4589"/>
                  </a:cubicBezTo>
                  <a:cubicBezTo>
                    <a:pt x="1058" y="5409"/>
                    <a:pt x="745" y="6273"/>
                    <a:pt x="447" y="7137"/>
                  </a:cubicBezTo>
                  <a:cubicBezTo>
                    <a:pt x="194" y="8016"/>
                    <a:pt x="0" y="8939"/>
                    <a:pt x="134" y="9878"/>
                  </a:cubicBezTo>
                  <a:lnTo>
                    <a:pt x="134" y="9938"/>
                  </a:lnTo>
                  <a:lnTo>
                    <a:pt x="194" y="9878"/>
                  </a:lnTo>
                  <a:cubicBezTo>
                    <a:pt x="134" y="9431"/>
                    <a:pt x="194" y="8939"/>
                    <a:pt x="254" y="8507"/>
                  </a:cubicBezTo>
                  <a:cubicBezTo>
                    <a:pt x="313" y="8075"/>
                    <a:pt x="447" y="7643"/>
                    <a:pt x="566" y="7196"/>
                  </a:cubicBezTo>
                  <a:cubicBezTo>
                    <a:pt x="820" y="6332"/>
                    <a:pt x="1192" y="5468"/>
                    <a:pt x="1565" y="4664"/>
                  </a:cubicBezTo>
                  <a:cubicBezTo>
                    <a:pt x="1997" y="3845"/>
                    <a:pt x="2429" y="3040"/>
                    <a:pt x="2920" y="2236"/>
                  </a:cubicBezTo>
                  <a:cubicBezTo>
                    <a:pt x="3114" y="1863"/>
                    <a:pt x="3352" y="1491"/>
                    <a:pt x="3665" y="1118"/>
                  </a:cubicBezTo>
                  <a:cubicBezTo>
                    <a:pt x="3799" y="940"/>
                    <a:pt x="3918" y="746"/>
                    <a:pt x="4038" y="567"/>
                  </a:cubicBezTo>
                  <a:cubicBezTo>
                    <a:pt x="4097" y="433"/>
                    <a:pt x="4172" y="373"/>
                    <a:pt x="4291" y="314"/>
                  </a:cubicBezTo>
                  <a:cubicBezTo>
                    <a:pt x="4350" y="254"/>
                    <a:pt x="4410" y="120"/>
                    <a:pt x="4544" y="120"/>
                  </a:cubicBezTo>
                  <a:lnTo>
                    <a:pt x="4544" y="61"/>
                  </a:lnTo>
                  <a:lnTo>
                    <a:pt x="44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8" name="Google Shape;5268;p31"/>
            <p:cNvSpPr/>
            <p:nvPr/>
          </p:nvSpPr>
          <p:spPr>
            <a:xfrm flipH="1">
              <a:off x="1326729" y="1453282"/>
              <a:ext cx="154790" cy="290488"/>
            </a:xfrm>
            <a:custGeom>
              <a:avLst/>
              <a:gdLst/>
              <a:ahLst/>
              <a:cxnLst/>
              <a:rect l="l" t="t" r="r" b="b"/>
              <a:pathLst>
                <a:path w="4962" h="9312" extrusionOk="0">
                  <a:moveTo>
                    <a:pt x="4902" y="1"/>
                  </a:moveTo>
                  <a:cubicBezTo>
                    <a:pt x="4038" y="313"/>
                    <a:pt x="3353" y="939"/>
                    <a:pt x="2727" y="1624"/>
                  </a:cubicBezTo>
                  <a:cubicBezTo>
                    <a:pt x="2116" y="2310"/>
                    <a:pt x="1550" y="3114"/>
                    <a:pt x="1118" y="3919"/>
                  </a:cubicBezTo>
                  <a:cubicBezTo>
                    <a:pt x="999" y="4097"/>
                    <a:pt x="924" y="4351"/>
                    <a:pt x="805" y="4544"/>
                  </a:cubicBezTo>
                  <a:cubicBezTo>
                    <a:pt x="686" y="4723"/>
                    <a:pt x="626" y="4976"/>
                    <a:pt x="552" y="5155"/>
                  </a:cubicBezTo>
                  <a:cubicBezTo>
                    <a:pt x="373" y="5587"/>
                    <a:pt x="254" y="6034"/>
                    <a:pt x="179" y="6526"/>
                  </a:cubicBezTo>
                  <a:cubicBezTo>
                    <a:pt x="60" y="6958"/>
                    <a:pt x="1" y="7449"/>
                    <a:pt x="1" y="7896"/>
                  </a:cubicBezTo>
                  <a:cubicBezTo>
                    <a:pt x="1" y="8135"/>
                    <a:pt x="60" y="8388"/>
                    <a:pt x="60" y="8567"/>
                  </a:cubicBezTo>
                  <a:cubicBezTo>
                    <a:pt x="60" y="8701"/>
                    <a:pt x="120" y="8820"/>
                    <a:pt x="120" y="8939"/>
                  </a:cubicBezTo>
                  <a:cubicBezTo>
                    <a:pt x="179" y="9073"/>
                    <a:pt x="179" y="9192"/>
                    <a:pt x="179" y="9252"/>
                  </a:cubicBezTo>
                  <a:lnTo>
                    <a:pt x="254" y="9312"/>
                  </a:lnTo>
                  <a:lnTo>
                    <a:pt x="314" y="9252"/>
                  </a:lnTo>
                  <a:cubicBezTo>
                    <a:pt x="60" y="8328"/>
                    <a:pt x="60" y="7449"/>
                    <a:pt x="254" y="6526"/>
                  </a:cubicBezTo>
                  <a:cubicBezTo>
                    <a:pt x="433" y="5662"/>
                    <a:pt x="805" y="4783"/>
                    <a:pt x="1237" y="3978"/>
                  </a:cubicBezTo>
                  <a:cubicBezTo>
                    <a:pt x="1669" y="3174"/>
                    <a:pt x="2176" y="2369"/>
                    <a:pt x="2787" y="1684"/>
                  </a:cubicBezTo>
                  <a:cubicBezTo>
                    <a:pt x="3099" y="1371"/>
                    <a:pt x="3412" y="1058"/>
                    <a:pt x="3785" y="745"/>
                  </a:cubicBezTo>
                  <a:cubicBezTo>
                    <a:pt x="4157" y="507"/>
                    <a:pt x="4530" y="254"/>
                    <a:pt x="4962" y="75"/>
                  </a:cubicBezTo>
                  <a:lnTo>
                    <a:pt x="49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69" name="Google Shape;5269;p31"/>
            <p:cNvSpPr/>
            <p:nvPr/>
          </p:nvSpPr>
          <p:spPr>
            <a:xfrm flipH="1">
              <a:off x="1287704" y="1439805"/>
              <a:ext cx="112489" cy="319780"/>
            </a:xfrm>
            <a:custGeom>
              <a:avLst/>
              <a:gdLst/>
              <a:ahLst/>
              <a:cxnLst/>
              <a:rect l="l" t="t" r="r" b="b"/>
              <a:pathLst>
                <a:path w="3606" h="10251" extrusionOk="0">
                  <a:moveTo>
                    <a:pt x="3531" y="1"/>
                  </a:moveTo>
                  <a:cubicBezTo>
                    <a:pt x="2921" y="626"/>
                    <a:pt x="2414" y="1431"/>
                    <a:pt x="2042" y="2235"/>
                  </a:cubicBezTo>
                  <a:cubicBezTo>
                    <a:pt x="1610" y="3040"/>
                    <a:pt x="1297" y="3919"/>
                    <a:pt x="1058" y="4783"/>
                  </a:cubicBezTo>
                  <a:cubicBezTo>
                    <a:pt x="805" y="5647"/>
                    <a:pt x="626" y="6585"/>
                    <a:pt x="373" y="7449"/>
                  </a:cubicBezTo>
                  <a:cubicBezTo>
                    <a:pt x="314" y="7881"/>
                    <a:pt x="254" y="8388"/>
                    <a:pt x="120" y="8820"/>
                  </a:cubicBezTo>
                  <a:cubicBezTo>
                    <a:pt x="120" y="9073"/>
                    <a:pt x="60" y="9252"/>
                    <a:pt x="60" y="9505"/>
                  </a:cubicBezTo>
                  <a:cubicBezTo>
                    <a:pt x="60" y="9684"/>
                    <a:pt x="1" y="9937"/>
                    <a:pt x="60" y="10190"/>
                  </a:cubicBezTo>
                  <a:lnTo>
                    <a:pt x="60" y="10250"/>
                  </a:lnTo>
                  <a:lnTo>
                    <a:pt x="120" y="10190"/>
                  </a:lnTo>
                  <a:cubicBezTo>
                    <a:pt x="120" y="9937"/>
                    <a:pt x="120" y="9744"/>
                    <a:pt x="180" y="9505"/>
                  </a:cubicBezTo>
                  <a:cubicBezTo>
                    <a:pt x="180" y="9252"/>
                    <a:pt x="254" y="9073"/>
                    <a:pt x="254" y="8820"/>
                  </a:cubicBezTo>
                  <a:cubicBezTo>
                    <a:pt x="314" y="8388"/>
                    <a:pt x="433" y="7956"/>
                    <a:pt x="492" y="7509"/>
                  </a:cubicBezTo>
                  <a:cubicBezTo>
                    <a:pt x="686" y="6585"/>
                    <a:pt x="924" y="5721"/>
                    <a:pt x="1178" y="4842"/>
                  </a:cubicBezTo>
                  <a:cubicBezTo>
                    <a:pt x="1297" y="4410"/>
                    <a:pt x="1431" y="3978"/>
                    <a:pt x="1610" y="3546"/>
                  </a:cubicBezTo>
                  <a:cubicBezTo>
                    <a:pt x="1744" y="3114"/>
                    <a:pt x="1923" y="2742"/>
                    <a:pt x="2116" y="2295"/>
                  </a:cubicBezTo>
                  <a:cubicBezTo>
                    <a:pt x="2295" y="1863"/>
                    <a:pt x="2548" y="1490"/>
                    <a:pt x="2787" y="1118"/>
                  </a:cubicBezTo>
                  <a:cubicBezTo>
                    <a:pt x="3040" y="745"/>
                    <a:pt x="3293" y="373"/>
                    <a:pt x="36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0" name="Google Shape;5270;p31"/>
            <p:cNvSpPr/>
            <p:nvPr/>
          </p:nvSpPr>
          <p:spPr>
            <a:xfrm flipH="1">
              <a:off x="1268644" y="1445857"/>
              <a:ext cx="75305" cy="342521"/>
            </a:xfrm>
            <a:custGeom>
              <a:avLst/>
              <a:gdLst/>
              <a:ahLst/>
              <a:cxnLst/>
              <a:rect l="l" t="t" r="r" b="b"/>
              <a:pathLst>
                <a:path w="2414" h="10980" extrusionOk="0">
                  <a:moveTo>
                    <a:pt x="2354" y="0"/>
                  </a:moveTo>
                  <a:lnTo>
                    <a:pt x="2295" y="60"/>
                  </a:lnTo>
                  <a:cubicBezTo>
                    <a:pt x="1863" y="864"/>
                    <a:pt x="1609" y="1728"/>
                    <a:pt x="1356" y="2667"/>
                  </a:cubicBezTo>
                  <a:cubicBezTo>
                    <a:pt x="1118" y="3531"/>
                    <a:pt x="864" y="4469"/>
                    <a:pt x="745" y="5393"/>
                  </a:cubicBezTo>
                  <a:cubicBezTo>
                    <a:pt x="552" y="6332"/>
                    <a:pt x="432" y="7255"/>
                    <a:pt x="313" y="8134"/>
                  </a:cubicBezTo>
                  <a:cubicBezTo>
                    <a:pt x="179" y="9058"/>
                    <a:pt x="60" y="9996"/>
                    <a:pt x="0" y="10920"/>
                  </a:cubicBezTo>
                  <a:lnTo>
                    <a:pt x="0" y="10980"/>
                  </a:lnTo>
                  <a:lnTo>
                    <a:pt x="60" y="10920"/>
                  </a:lnTo>
                  <a:lnTo>
                    <a:pt x="239" y="9550"/>
                  </a:lnTo>
                  <a:lnTo>
                    <a:pt x="432" y="8194"/>
                  </a:lnTo>
                  <a:cubicBezTo>
                    <a:pt x="492" y="7255"/>
                    <a:pt x="686" y="6332"/>
                    <a:pt x="864" y="5393"/>
                  </a:cubicBezTo>
                  <a:cubicBezTo>
                    <a:pt x="984" y="4469"/>
                    <a:pt x="1177" y="3591"/>
                    <a:pt x="1431" y="2667"/>
                  </a:cubicBezTo>
                  <a:cubicBezTo>
                    <a:pt x="1550" y="2235"/>
                    <a:pt x="1728" y="1803"/>
                    <a:pt x="1863" y="1356"/>
                  </a:cubicBezTo>
                  <a:cubicBezTo>
                    <a:pt x="2041" y="924"/>
                    <a:pt x="2175" y="492"/>
                    <a:pt x="2414" y="60"/>
                  </a:cubicBezTo>
                  <a:lnTo>
                    <a:pt x="23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1" name="Google Shape;5271;p31"/>
            <p:cNvSpPr/>
            <p:nvPr/>
          </p:nvSpPr>
          <p:spPr>
            <a:xfrm flipH="1">
              <a:off x="1249116" y="1467226"/>
              <a:ext cx="44640" cy="332788"/>
            </a:xfrm>
            <a:custGeom>
              <a:avLst/>
              <a:gdLst/>
              <a:ahLst/>
              <a:cxnLst/>
              <a:rect l="l" t="t" r="r" b="b"/>
              <a:pathLst>
                <a:path w="1431" h="10668" extrusionOk="0">
                  <a:moveTo>
                    <a:pt x="1430" y="1"/>
                  </a:moveTo>
                  <a:lnTo>
                    <a:pt x="1371" y="60"/>
                  </a:lnTo>
                  <a:cubicBezTo>
                    <a:pt x="1118" y="865"/>
                    <a:pt x="864" y="1729"/>
                    <a:pt x="686" y="2608"/>
                  </a:cubicBezTo>
                  <a:cubicBezTo>
                    <a:pt x="566" y="3472"/>
                    <a:pt x="373" y="4395"/>
                    <a:pt x="254" y="5274"/>
                  </a:cubicBezTo>
                  <a:cubicBezTo>
                    <a:pt x="194" y="6138"/>
                    <a:pt x="119" y="7077"/>
                    <a:pt x="60" y="7941"/>
                  </a:cubicBezTo>
                  <a:cubicBezTo>
                    <a:pt x="0" y="8805"/>
                    <a:pt x="0" y="9743"/>
                    <a:pt x="0" y="10608"/>
                  </a:cubicBezTo>
                  <a:lnTo>
                    <a:pt x="0" y="10667"/>
                  </a:lnTo>
                  <a:lnTo>
                    <a:pt x="60" y="10608"/>
                  </a:lnTo>
                  <a:cubicBezTo>
                    <a:pt x="60" y="10175"/>
                    <a:pt x="60" y="9743"/>
                    <a:pt x="119" y="9311"/>
                  </a:cubicBezTo>
                  <a:cubicBezTo>
                    <a:pt x="119" y="8805"/>
                    <a:pt x="119" y="8373"/>
                    <a:pt x="194" y="7941"/>
                  </a:cubicBezTo>
                  <a:cubicBezTo>
                    <a:pt x="194" y="7077"/>
                    <a:pt x="313" y="6138"/>
                    <a:pt x="432" y="5274"/>
                  </a:cubicBezTo>
                  <a:cubicBezTo>
                    <a:pt x="492" y="4395"/>
                    <a:pt x="626" y="3531"/>
                    <a:pt x="805" y="2667"/>
                  </a:cubicBezTo>
                  <a:cubicBezTo>
                    <a:pt x="939" y="2235"/>
                    <a:pt x="998" y="1788"/>
                    <a:pt x="1118" y="1356"/>
                  </a:cubicBezTo>
                  <a:cubicBezTo>
                    <a:pt x="1237" y="924"/>
                    <a:pt x="1371" y="492"/>
                    <a:pt x="1430" y="60"/>
                  </a:cubicBezTo>
                  <a:lnTo>
                    <a:pt x="14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2" name="Google Shape;5272;p31"/>
            <p:cNvSpPr/>
            <p:nvPr/>
          </p:nvSpPr>
          <p:spPr>
            <a:xfrm flipH="1">
              <a:off x="1227747" y="1534607"/>
              <a:ext cx="29292" cy="265407"/>
            </a:xfrm>
            <a:custGeom>
              <a:avLst/>
              <a:gdLst/>
              <a:ahLst/>
              <a:cxnLst/>
              <a:rect l="l" t="t" r="r" b="b"/>
              <a:pathLst>
                <a:path w="939" h="8508" extrusionOk="0">
                  <a:moveTo>
                    <a:pt x="805" y="1"/>
                  </a:moveTo>
                  <a:cubicBezTo>
                    <a:pt x="566" y="686"/>
                    <a:pt x="373" y="1371"/>
                    <a:pt x="194" y="2056"/>
                  </a:cubicBezTo>
                  <a:cubicBezTo>
                    <a:pt x="60" y="2801"/>
                    <a:pt x="0" y="3487"/>
                    <a:pt x="60" y="4232"/>
                  </a:cubicBezTo>
                  <a:cubicBezTo>
                    <a:pt x="60" y="4604"/>
                    <a:pt x="134" y="4917"/>
                    <a:pt x="194" y="5289"/>
                  </a:cubicBezTo>
                  <a:cubicBezTo>
                    <a:pt x="253" y="5662"/>
                    <a:pt x="373" y="5960"/>
                    <a:pt x="373" y="6332"/>
                  </a:cubicBezTo>
                  <a:cubicBezTo>
                    <a:pt x="566" y="7017"/>
                    <a:pt x="566" y="7762"/>
                    <a:pt x="507" y="8448"/>
                  </a:cubicBezTo>
                  <a:lnTo>
                    <a:pt x="507" y="8507"/>
                  </a:lnTo>
                  <a:lnTo>
                    <a:pt x="566" y="8448"/>
                  </a:lnTo>
                  <a:cubicBezTo>
                    <a:pt x="626" y="8075"/>
                    <a:pt x="626" y="7762"/>
                    <a:pt x="626" y="7390"/>
                  </a:cubicBezTo>
                  <a:cubicBezTo>
                    <a:pt x="626" y="7017"/>
                    <a:pt x="566" y="6645"/>
                    <a:pt x="507" y="6332"/>
                  </a:cubicBezTo>
                  <a:cubicBezTo>
                    <a:pt x="373" y="5587"/>
                    <a:pt x="253" y="4917"/>
                    <a:pt x="194" y="4232"/>
                  </a:cubicBezTo>
                  <a:cubicBezTo>
                    <a:pt x="134" y="3487"/>
                    <a:pt x="194" y="2801"/>
                    <a:pt x="313" y="2116"/>
                  </a:cubicBezTo>
                  <a:cubicBezTo>
                    <a:pt x="373" y="1744"/>
                    <a:pt x="507" y="1371"/>
                    <a:pt x="566" y="1058"/>
                  </a:cubicBezTo>
                  <a:cubicBezTo>
                    <a:pt x="685" y="686"/>
                    <a:pt x="805" y="373"/>
                    <a:pt x="939" y="75"/>
                  </a:cubicBezTo>
                  <a:lnTo>
                    <a:pt x="87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35002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273"/>
        <p:cNvGrpSpPr/>
        <p:nvPr/>
      </p:nvGrpSpPr>
      <p:grpSpPr>
        <a:xfrm>
          <a:off x="0" y="0"/>
          <a:ext cx="0" cy="0"/>
          <a:chOff x="0" y="0"/>
          <a:chExt cx="0" cy="0"/>
        </a:xfrm>
      </p:grpSpPr>
      <p:grpSp>
        <p:nvGrpSpPr>
          <p:cNvPr id="5274" name="Google Shape;5274;p32"/>
          <p:cNvGrpSpPr/>
          <p:nvPr/>
        </p:nvGrpSpPr>
        <p:grpSpPr>
          <a:xfrm>
            <a:off x="410549" y="861766"/>
            <a:ext cx="11119847" cy="5682841"/>
            <a:chOff x="307951" y="646175"/>
            <a:chExt cx="8340971" cy="4261144"/>
          </a:xfrm>
        </p:grpSpPr>
        <p:sp>
          <p:nvSpPr>
            <p:cNvPr id="5275" name="Google Shape;5275;p32"/>
            <p:cNvSpPr/>
            <p:nvPr/>
          </p:nvSpPr>
          <p:spPr>
            <a:xfrm>
              <a:off x="7242621" y="698746"/>
              <a:ext cx="19559" cy="33160"/>
            </a:xfrm>
            <a:custGeom>
              <a:avLst/>
              <a:gdLst/>
              <a:ahLst/>
              <a:cxnLst/>
              <a:rect l="l" t="t" r="r" b="b"/>
              <a:pathLst>
                <a:path w="627" h="1063" extrusionOk="0">
                  <a:moveTo>
                    <a:pt x="379" y="0"/>
                  </a:moveTo>
                  <a:cubicBezTo>
                    <a:pt x="354" y="0"/>
                    <a:pt x="331" y="8"/>
                    <a:pt x="314" y="25"/>
                  </a:cubicBezTo>
                  <a:cubicBezTo>
                    <a:pt x="254" y="85"/>
                    <a:pt x="195" y="144"/>
                    <a:pt x="120" y="219"/>
                  </a:cubicBezTo>
                  <a:cubicBezTo>
                    <a:pt x="61" y="338"/>
                    <a:pt x="61" y="397"/>
                    <a:pt x="61" y="457"/>
                  </a:cubicBezTo>
                  <a:cubicBezTo>
                    <a:pt x="1" y="651"/>
                    <a:pt x="61" y="830"/>
                    <a:pt x="195" y="1023"/>
                  </a:cubicBezTo>
                  <a:cubicBezTo>
                    <a:pt x="219" y="1048"/>
                    <a:pt x="254" y="1062"/>
                    <a:pt x="291" y="1062"/>
                  </a:cubicBezTo>
                  <a:cubicBezTo>
                    <a:pt x="343" y="1062"/>
                    <a:pt x="398" y="1033"/>
                    <a:pt x="433" y="964"/>
                  </a:cubicBezTo>
                  <a:cubicBezTo>
                    <a:pt x="567" y="830"/>
                    <a:pt x="627" y="710"/>
                    <a:pt x="627" y="591"/>
                  </a:cubicBezTo>
                  <a:lnTo>
                    <a:pt x="627" y="397"/>
                  </a:lnTo>
                  <a:cubicBezTo>
                    <a:pt x="627" y="278"/>
                    <a:pt x="627"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6" name="Google Shape;5276;p32"/>
            <p:cNvSpPr/>
            <p:nvPr/>
          </p:nvSpPr>
          <p:spPr>
            <a:xfrm>
              <a:off x="7283518"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61" y="477"/>
                    <a:pt x="1" y="552"/>
                  </a:cubicBezTo>
                  <a:cubicBezTo>
                    <a:pt x="1" y="790"/>
                    <a:pt x="61" y="984"/>
                    <a:pt x="180" y="1103"/>
                  </a:cubicBezTo>
                  <a:lnTo>
                    <a:pt x="239" y="1163"/>
                  </a:lnTo>
                  <a:cubicBezTo>
                    <a:pt x="264" y="1187"/>
                    <a:pt x="301" y="1202"/>
                    <a:pt x="341" y="1202"/>
                  </a:cubicBezTo>
                  <a:cubicBezTo>
                    <a:pt x="397" y="1202"/>
                    <a:pt x="458" y="1173"/>
                    <a:pt x="493" y="1103"/>
                  </a:cubicBez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7" name="Google Shape;5277;p32"/>
            <p:cNvSpPr/>
            <p:nvPr/>
          </p:nvSpPr>
          <p:spPr>
            <a:xfrm>
              <a:off x="7337454"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8" name="Google Shape;5278;p32"/>
            <p:cNvSpPr/>
            <p:nvPr/>
          </p:nvSpPr>
          <p:spPr>
            <a:xfrm>
              <a:off x="7333711" y="808366"/>
              <a:ext cx="19559" cy="31351"/>
            </a:xfrm>
            <a:custGeom>
              <a:avLst/>
              <a:gdLst/>
              <a:ahLst/>
              <a:cxnLst/>
              <a:rect l="l" t="t" r="r" b="b"/>
              <a:pathLst>
                <a:path w="627" h="1005" extrusionOk="0">
                  <a:moveTo>
                    <a:pt x="364" y="1"/>
                  </a:moveTo>
                  <a:cubicBezTo>
                    <a:pt x="310" y="1"/>
                    <a:pt x="247" y="19"/>
                    <a:pt x="180" y="57"/>
                  </a:cubicBezTo>
                  <a:cubicBezTo>
                    <a:pt x="120" y="116"/>
                    <a:pt x="60" y="176"/>
                    <a:pt x="60" y="235"/>
                  </a:cubicBezTo>
                  <a:cubicBezTo>
                    <a:pt x="1" y="295"/>
                    <a:pt x="1" y="429"/>
                    <a:pt x="1" y="489"/>
                  </a:cubicBezTo>
                  <a:cubicBezTo>
                    <a:pt x="1" y="608"/>
                    <a:pt x="1" y="802"/>
                    <a:pt x="180" y="921"/>
                  </a:cubicBezTo>
                  <a:lnTo>
                    <a:pt x="180" y="980"/>
                  </a:lnTo>
                  <a:cubicBezTo>
                    <a:pt x="201"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79" name="Google Shape;5279;p32"/>
            <p:cNvSpPr/>
            <p:nvPr/>
          </p:nvSpPr>
          <p:spPr>
            <a:xfrm>
              <a:off x="7385775" y="754960"/>
              <a:ext cx="17688" cy="48071"/>
            </a:xfrm>
            <a:custGeom>
              <a:avLst/>
              <a:gdLst/>
              <a:ahLst/>
              <a:cxnLst/>
              <a:rect l="l" t="t" r="r" b="b"/>
              <a:pathLst>
                <a:path w="567" h="1541" extrusionOk="0">
                  <a:moveTo>
                    <a:pt x="308" y="1"/>
                  </a:moveTo>
                  <a:cubicBezTo>
                    <a:pt x="249" y="1"/>
                    <a:pt x="177" y="43"/>
                    <a:pt x="134" y="85"/>
                  </a:cubicBezTo>
                  <a:cubicBezTo>
                    <a:pt x="75" y="204"/>
                    <a:pt x="75" y="338"/>
                    <a:pt x="0" y="398"/>
                  </a:cubicBezTo>
                  <a:lnTo>
                    <a:pt x="0" y="771"/>
                  </a:lnTo>
                  <a:cubicBezTo>
                    <a:pt x="0" y="1024"/>
                    <a:pt x="0" y="1203"/>
                    <a:pt x="134"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0" name="Google Shape;5280;p32"/>
            <p:cNvSpPr/>
            <p:nvPr/>
          </p:nvSpPr>
          <p:spPr>
            <a:xfrm>
              <a:off x="7434564" y="695034"/>
              <a:ext cx="17220" cy="40772"/>
            </a:xfrm>
            <a:custGeom>
              <a:avLst/>
              <a:gdLst/>
              <a:ahLst/>
              <a:cxnLst/>
              <a:rect l="l" t="t" r="r" b="b"/>
              <a:pathLst>
                <a:path w="552" h="1307" extrusionOk="0">
                  <a:moveTo>
                    <a:pt x="300" y="0"/>
                  </a:moveTo>
                  <a:cubicBezTo>
                    <a:pt x="239" y="0"/>
                    <a:pt x="179" y="42"/>
                    <a:pt x="179" y="84"/>
                  </a:cubicBezTo>
                  <a:lnTo>
                    <a:pt x="120" y="84"/>
                  </a:lnTo>
                  <a:cubicBezTo>
                    <a:pt x="60" y="204"/>
                    <a:pt x="60" y="263"/>
                    <a:pt x="1" y="338"/>
                  </a:cubicBezTo>
                  <a:lnTo>
                    <a:pt x="1" y="636"/>
                  </a:lnTo>
                  <a:cubicBezTo>
                    <a:pt x="1" y="829"/>
                    <a:pt x="1" y="949"/>
                    <a:pt x="60" y="1202"/>
                  </a:cubicBezTo>
                  <a:lnTo>
                    <a:pt x="120" y="1261"/>
                  </a:lnTo>
                  <a:cubicBezTo>
                    <a:pt x="150" y="1291"/>
                    <a:pt x="194" y="1306"/>
                    <a:pt x="241" y="1306"/>
                  </a:cubicBezTo>
                  <a:cubicBezTo>
                    <a:pt x="287" y="1306"/>
                    <a:pt x="336" y="1291"/>
                    <a:pt x="373" y="1261"/>
                  </a:cubicBezTo>
                  <a:cubicBezTo>
                    <a:pt x="492" y="1083"/>
                    <a:pt x="552" y="889"/>
                    <a:pt x="552" y="710"/>
                  </a:cubicBezTo>
                  <a:lnTo>
                    <a:pt x="552" y="397"/>
                  </a:lnTo>
                  <a:cubicBezTo>
                    <a:pt x="552" y="263"/>
                    <a:pt x="492" y="204"/>
                    <a:pt x="433" y="84"/>
                  </a:cubicBezTo>
                  <a:lnTo>
                    <a:pt x="373" y="25"/>
                  </a:lnTo>
                  <a:cubicBezTo>
                    <a:pt x="351" y="7"/>
                    <a:pt x="326" y="0"/>
                    <a:pt x="30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1" name="Google Shape;5281;p32"/>
            <p:cNvSpPr/>
            <p:nvPr/>
          </p:nvSpPr>
          <p:spPr>
            <a:xfrm>
              <a:off x="7453624"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2" name="Google Shape;5282;p32"/>
            <p:cNvSpPr/>
            <p:nvPr/>
          </p:nvSpPr>
          <p:spPr>
            <a:xfrm>
              <a:off x="7389955"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0" y="293"/>
                    <a:pt x="0" y="352"/>
                  </a:cubicBezTo>
                  <a:cubicBezTo>
                    <a:pt x="0" y="531"/>
                    <a:pt x="60" y="665"/>
                    <a:pt x="179" y="725"/>
                  </a:cubicBezTo>
                  <a:cubicBezTo>
                    <a:pt x="209" y="755"/>
                    <a:pt x="257"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3" name="Google Shape;5283;p32"/>
            <p:cNvSpPr/>
            <p:nvPr/>
          </p:nvSpPr>
          <p:spPr>
            <a:xfrm>
              <a:off x="7279338" y="843242"/>
              <a:ext cx="19559" cy="20183"/>
            </a:xfrm>
            <a:custGeom>
              <a:avLst/>
              <a:gdLst/>
              <a:ahLst/>
              <a:cxnLst/>
              <a:rect l="l" t="t" r="r" b="b"/>
              <a:pathLst>
                <a:path w="627" h="647" extrusionOk="0">
                  <a:moveTo>
                    <a:pt x="314" y="0"/>
                  </a:moveTo>
                  <a:cubicBezTo>
                    <a:pt x="269" y="0"/>
                    <a:pt x="224" y="19"/>
                    <a:pt x="195" y="56"/>
                  </a:cubicBezTo>
                  <a:cubicBezTo>
                    <a:pt x="135" y="116"/>
                    <a:pt x="60" y="116"/>
                    <a:pt x="60" y="175"/>
                  </a:cubicBezTo>
                  <a:cubicBezTo>
                    <a:pt x="1" y="235"/>
                    <a:pt x="1" y="294"/>
                    <a:pt x="1" y="354"/>
                  </a:cubicBezTo>
                  <a:cubicBezTo>
                    <a:pt x="60" y="428"/>
                    <a:pt x="60" y="488"/>
                    <a:pt x="195" y="607"/>
                  </a:cubicBezTo>
                  <a:cubicBezTo>
                    <a:pt x="244" y="632"/>
                    <a:pt x="293" y="646"/>
                    <a:pt x="339" y="646"/>
                  </a:cubicBezTo>
                  <a:cubicBezTo>
                    <a:pt x="405" y="646"/>
                    <a:pt x="464" y="617"/>
                    <a:pt x="507" y="548"/>
                  </a:cubicBezTo>
                  <a:cubicBezTo>
                    <a:pt x="627" y="488"/>
                    <a:pt x="627" y="354"/>
                    <a:pt x="627" y="294"/>
                  </a:cubicBezTo>
                  <a:cubicBezTo>
                    <a:pt x="627" y="235"/>
                    <a:pt x="627" y="175"/>
                    <a:pt x="567" y="175"/>
                  </a:cubicBezTo>
                  <a:cubicBezTo>
                    <a:pt x="567" y="116"/>
                    <a:pt x="507" y="56"/>
                    <a:pt x="433" y="56"/>
                  </a:cubicBezTo>
                  <a:cubicBezTo>
                    <a:pt x="403" y="19"/>
                    <a:pt x="358" y="0"/>
                    <a:pt x="31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4" name="Google Shape;5284;p32"/>
            <p:cNvSpPr/>
            <p:nvPr/>
          </p:nvSpPr>
          <p:spPr>
            <a:xfrm>
              <a:off x="4676405" y="698746"/>
              <a:ext cx="19091" cy="33160"/>
            </a:xfrm>
            <a:custGeom>
              <a:avLst/>
              <a:gdLst/>
              <a:ahLst/>
              <a:cxnLst/>
              <a:rect l="l" t="t" r="r" b="b"/>
              <a:pathLst>
                <a:path w="612" h="1063" extrusionOk="0">
                  <a:moveTo>
                    <a:pt x="378" y="0"/>
                  </a:moveTo>
                  <a:cubicBezTo>
                    <a:pt x="354" y="0"/>
                    <a:pt x="331" y="8"/>
                    <a:pt x="314" y="25"/>
                  </a:cubicBezTo>
                  <a:cubicBezTo>
                    <a:pt x="180" y="85"/>
                    <a:pt x="180" y="144"/>
                    <a:pt x="120" y="219"/>
                  </a:cubicBezTo>
                  <a:cubicBezTo>
                    <a:pt x="60" y="338"/>
                    <a:pt x="60" y="397"/>
                    <a:pt x="1" y="457"/>
                  </a:cubicBezTo>
                  <a:cubicBezTo>
                    <a:pt x="1" y="651"/>
                    <a:pt x="1" y="830"/>
                    <a:pt x="120" y="1023"/>
                  </a:cubicBezTo>
                  <a:lnTo>
                    <a:pt x="180" y="1023"/>
                  </a:lnTo>
                  <a:cubicBezTo>
                    <a:pt x="204" y="1048"/>
                    <a:pt x="242" y="1062"/>
                    <a:pt x="281" y="1062"/>
                  </a:cubicBezTo>
                  <a:cubicBezTo>
                    <a:pt x="338" y="1062"/>
                    <a:pt x="398" y="1033"/>
                    <a:pt x="433" y="964"/>
                  </a:cubicBezTo>
                  <a:cubicBezTo>
                    <a:pt x="552" y="830"/>
                    <a:pt x="612" y="710"/>
                    <a:pt x="612" y="591"/>
                  </a:cubicBezTo>
                  <a:lnTo>
                    <a:pt x="612" y="397"/>
                  </a:lnTo>
                  <a:cubicBezTo>
                    <a:pt x="612" y="278"/>
                    <a:pt x="612" y="219"/>
                    <a:pt x="552" y="144"/>
                  </a:cubicBezTo>
                  <a:lnTo>
                    <a:pt x="552" y="85"/>
                  </a:lnTo>
                  <a:cubicBezTo>
                    <a:pt x="510"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5" name="Google Shape;5285;p32"/>
            <p:cNvSpPr/>
            <p:nvPr/>
          </p:nvSpPr>
          <p:spPr>
            <a:xfrm>
              <a:off x="4716834" y="746444"/>
              <a:ext cx="19559" cy="37496"/>
            </a:xfrm>
            <a:custGeom>
              <a:avLst/>
              <a:gdLst/>
              <a:ahLst/>
              <a:cxnLst/>
              <a:rect l="l" t="t" r="r" b="b"/>
              <a:pathLst>
                <a:path w="627" h="1202" extrusionOk="0">
                  <a:moveTo>
                    <a:pt x="375" y="1"/>
                  </a:moveTo>
                  <a:cubicBezTo>
                    <a:pt x="329" y="1"/>
                    <a:pt x="284" y="16"/>
                    <a:pt x="254" y="45"/>
                  </a:cubicBezTo>
                  <a:cubicBezTo>
                    <a:pt x="195" y="105"/>
                    <a:pt x="135" y="239"/>
                    <a:pt x="61" y="299"/>
                  </a:cubicBezTo>
                  <a:cubicBezTo>
                    <a:pt x="61" y="358"/>
                    <a:pt x="1" y="477"/>
                    <a:pt x="1" y="552"/>
                  </a:cubicBezTo>
                  <a:cubicBezTo>
                    <a:pt x="1" y="790"/>
                    <a:pt x="61" y="984"/>
                    <a:pt x="195" y="1103"/>
                  </a:cubicBezTo>
                  <a:lnTo>
                    <a:pt x="254" y="1163"/>
                  </a:lnTo>
                  <a:cubicBezTo>
                    <a:pt x="279" y="1187"/>
                    <a:pt x="314" y="1202"/>
                    <a:pt x="346" y="1202"/>
                  </a:cubicBezTo>
                  <a:cubicBezTo>
                    <a:pt x="392" y="1202"/>
                    <a:pt x="433" y="1173"/>
                    <a:pt x="433" y="1103"/>
                  </a:cubicBezTo>
                  <a:cubicBezTo>
                    <a:pt x="567" y="924"/>
                    <a:pt x="627" y="790"/>
                    <a:pt x="627" y="611"/>
                  </a:cubicBezTo>
                  <a:lnTo>
                    <a:pt x="627" y="358"/>
                  </a:lnTo>
                  <a:cubicBezTo>
                    <a:pt x="627" y="299"/>
                    <a:pt x="567" y="179"/>
                    <a:pt x="567" y="105"/>
                  </a:cubicBezTo>
                  <a:lnTo>
                    <a:pt x="507" y="105"/>
                  </a:lnTo>
                  <a:lnTo>
                    <a:pt x="507" y="45"/>
                  </a:lnTo>
                  <a:cubicBezTo>
                    <a:pt x="470" y="16"/>
                    <a:pt x="422" y="1"/>
                    <a:pt x="37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6" name="Google Shape;5286;p32"/>
            <p:cNvSpPr/>
            <p:nvPr/>
          </p:nvSpPr>
          <p:spPr>
            <a:xfrm>
              <a:off x="4769366" y="701835"/>
              <a:ext cx="19091" cy="37247"/>
            </a:xfrm>
            <a:custGeom>
              <a:avLst/>
              <a:gdLst/>
              <a:ahLst/>
              <a:cxnLst/>
              <a:rect l="l" t="t" r="r" b="b"/>
              <a:pathLst>
                <a:path w="612" h="1194" extrusionOk="0">
                  <a:moveTo>
                    <a:pt x="306" y="1"/>
                  </a:moveTo>
                  <a:cubicBezTo>
                    <a:pt x="257" y="1"/>
                    <a:pt x="209" y="15"/>
                    <a:pt x="179" y="45"/>
                  </a:cubicBezTo>
                  <a:cubicBezTo>
                    <a:pt x="120" y="179"/>
                    <a:pt x="60" y="239"/>
                    <a:pt x="60" y="358"/>
                  </a:cubicBezTo>
                  <a:cubicBezTo>
                    <a:pt x="0" y="418"/>
                    <a:pt x="0" y="492"/>
                    <a:pt x="0" y="611"/>
                  </a:cubicBezTo>
                  <a:cubicBezTo>
                    <a:pt x="60" y="790"/>
                    <a:pt x="60" y="924"/>
                    <a:pt x="179" y="1103"/>
                  </a:cubicBezTo>
                  <a:lnTo>
                    <a:pt x="239" y="1163"/>
                  </a:lnTo>
                  <a:cubicBezTo>
                    <a:pt x="261" y="1185"/>
                    <a:pt x="287" y="1194"/>
                    <a:pt x="315" y="1194"/>
                  </a:cubicBezTo>
                  <a:cubicBezTo>
                    <a:pt x="379" y="1194"/>
                    <a:pt x="450" y="1145"/>
                    <a:pt x="492" y="1103"/>
                  </a:cubicBezTo>
                  <a:cubicBezTo>
                    <a:pt x="611" y="924"/>
                    <a:pt x="611" y="731"/>
                    <a:pt x="611" y="611"/>
                  </a:cubicBezTo>
                  <a:cubicBezTo>
                    <a:pt x="611" y="492"/>
                    <a:pt x="611" y="418"/>
                    <a:pt x="552" y="298"/>
                  </a:cubicBezTo>
                  <a:cubicBezTo>
                    <a:pt x="552" y="239"/>
                    <a:pt x="492" y="179"/>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7" name="Google Shape;5287;p32"/>
            <p:cNvSpPr/>
            <p:nvPr/>
          </p:nvSpPr>
          <p:spPr>
            <a:xfrm>
              <a:off x="4767495" y="808366"/>
              <a:ext cx="19091" cy="31351"/>
            </a:xfrm>
            <a:custGeom>
              <a:avLst/>
              <a:gdLst/>
              <a:ahLst/>
              <a:cxnLst/>
              <a:rect l="l" t="t" r="r" b="b"/>
              <a:pathLst>
                <a:path w="612" h="1005" extrusionOk="0">
                  <a:moveTo>
                    <a:pt x="358" y="1"/>
                  </a:moveTo>
                  <a:cubicBezTo>
                    <a:pt x="302" y="1"/>
                    <a:pt x="239" y="19"/>
                    <a:pt x="180" y="57"/>
                  </a:cubicBezTo>
                  <a:cubicBezTo>
                    <a:pt x="120" y="116"/>
                    <a:pt x="60" y="176"/>
                    <a:pt x="60" y="235"/>
                  </a:cubicBezTo>
                  <a:cubicBezTo>
                    <a:pt x="1" y="295"/>
                    <a:pt x="1" y="429"/>
                    <a:pt x="1" y="489"/>
                  </a:cubicBezTo>
                  <a:cubicBezTo>
                    <a:pt x="1" y="608"/>
                    <a:pt x="1" y="802"/>
                    <a:pt x="120" y="921"/>
                  </a:cubicBezTo>
                  <a:lnTo>
                    <a:pt x="180" y="980"/>
                  </a:lnTo>
                  <a:cubicBezTo>
                    <a:pt x="197" y="998"/>
                    <a:pt x="221" y="1005"/>
                    <a:pt x="247" y="1005"/>
                  </a:cubicBezTo>
                  <a:cubicBezTo>
                    <a:pt x="311" y="1005"/>
                    <a:pt x="391" y="963"/>
                    <a:pt x="433" y="921"/>
                  </a:cubicBezTo>
                  <a:cubicBezTo>
                    <a:pt x="552" y="802"/>
                    <a:pt x="552" y="667"/>
                    <a:pt x="552" y="489"/>
                  </a:cubicBezTo>
                  <a:cubicBezTo>
                    <a:pt x="612" y="429"/>
                    <a:pt x="612" y="355"/>
                    <a:pt x="552" y="295"/>
                  </a:cubicBezTo>
                  <a:cubicBezTo>
                    <a:pt x="552" y="235"/>
                    <a:pt x="552" y="176"/>
                    <a:pt x="492" y="116"/>
                  </a:cubicBezTo>
                  <a:lnTo>
                    <a:pt x="492" y="57"/>
                  </a:lnTo>
                  <a:cubicBezTo>
                    <a:pt x="463" y="19"/>
                    <a:pt x="414" y="1"/>
                    <a:pt x="35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8" name="Google Shape;5288;p32"/>
            <p:cNvSpPr/>
            <p:nvPr/>
          </p:nvSpPr>
          <p:spPr>
            <a:xfrm>
              <a:off x="4817687" y="754960"/>
              <a:ext cx="19559" cy="48071"/>
            </a:xfrm>
            <a:custGeom>
              <a:avLst/>
              <a:gdLst/>
              <a:ahLst/>
              <a:cxnLst/>
              <a:rect l="l" t="t" r="r" b="b"/>
              <a:pathLst>
                <a:path w="627" h="1541" extrusionOk="0">
                  <a:moveTo>
                    <a:pt x="341" y="1"/>
                  </a:moveTo>
                  <a:cubicBezTo>
                    <a:pt x="277" y="1"/>
                    <a:pt x="232" y="43"/>
                    <a:pt x="179" y="85"/>
                  </a:cubicBezTo>
                  <a:cubicBezTo>
                    <a:pt x="120" y="204"/>
                    <a:pt x="60" y="338"/>
                    <a:pt x="60" y="398"/>
                  </a:cubicBezTo>
                  <a:cubicBezTo>
                    <a:pt x="60" y="517"/>
                    <a:pt x="60" y="651"/>
                    <a:pt x="1" y="771"/>
                  </a:cubicBezTo>
                  <a:cubicBezTo>
                    <a:pt x="60" y="1024"/>
                    <a:pt x="60" y="1203"/>
                    <a:pt x="179" y="1456"/>
                  </a:cubicBezTo>
                  <a:lnTo>
                    <a:pt x="254" y="1515"/>
                  </a:lnTo>
                  <a:cubicBezTo>
                    <a:pt x="271" y="1533"/>
                    <a:pt x="294" y="1540"/>
                    <a:pt x="319" y="1540"/>
                  </a:cubicBezTo>
                  <a:cubicBezTo>
                    <a:pt x="378" y="1540"/>
                    <a:pt x="450" y="1498"/>
                    <a:pt x="492" y="1456"/>
                  </a:cubicBezTo>
                  <a:cubicBezTo>
                    <a:pt x="626" y="1203"/>
                    <a:pt x="626" y="1024"/>
                    <a:pt x="626" y="771"/>
                  </a:cubicBezTo>
                  <a:lnTo>
                    <a:pt x="626" y="398"/>
                  </a:lnTo>
                  <a:cubicBezTo>
                    <a:pt x="552" y="338"/>
                    <a:pt x="552" y="204"/>
                    <a:pt x="492" y="85"/>
                  </a:cubicBezTo>
                  <a:cubicBezTo>
                    <a:pt x="433" y="85"/>
                    <a:pt x="433" y="26"/>
                    <a:pt x="433" y="26"/>
                  </a:cubicBezTo>
                  <a:cubicBezTo>
                    <a:pt x="398" y="8"/>
                    <a:pt x="368"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89" name="Google Shape;5289;p32"/>
            <p:cNvSpPr/>
            <p:nvPr/>
          </p:nvSpPr>
          <p:spPr>
            <a:xfrm>
              <a:off x="4866040" y="695034"/>
              <a:ext cx="19528" cy="40772"/>
            </a:xfrm>
            <a:custGeom>
              <a:avLst/>
              <a:gdLst/>
              <a:ahLst/>
              <a:cxnLst/>
              <a:rect l="l" t="t" r="r" b="b"/>
              <a:pathLst>
                <a:path w="626" h="1307" extrusionOk="0">
                  <a:moveTo>
                    <a:pt x="367" y="0"/>
                  </a:moveTo>
                  <a:cubicBezTo>
                    <a:pt x="308" y="0"/>
                    <a:pt x="236" y="42"/>
                    <a:pt x="194" y="84"/>
                  </a:cubicBezTo>
                  <a:cubicBezTo>
                    <a:pt x="119" y="204"/>
                    <a:pt x="119" y="263"/>
                    <a:pt x="60" y="338"/>
                  </a:cubicBezTo>
                  <a:lnTo>
                    <a:pt x="60" y="636"/>
                  </a:lnTo>
                  <a:cubicBezTo>
                    <a:pt x="0" y="829"/>
                    <a:pt x="0" y="949"/>
                    <a:pt x="119" y="1202"/>
                  </a:cubicBezTo>
                  <a:lnTo>
                    <a:pt x="194" y="1261"/>
                  </a:lnTo>
                  <a:cubicBezTo>
                    <a:pt x="224" y="1291"/>
                    <a:pt x="253" y="1306"/>
                    <a:pt x="283" y="1306"/>
                  </a:cubicBezTo>
                  <a:cubicBezTo>
                    <a:pt x="313" y="1306"/>
                    <a:pt x="343" y="1291"/>
                    <a:pt x="373" y="1261"/>
                  </a:cubicBezTo>
                  <a:cubicBezTo>
                    <a:pt x="566" y="1083"/>
                    <a:pt x="626" y="889"/>
                    <a:pt x="626" y="710"/>
                  </a:cubicBezTo>
                  <a:lnTo>
                    <a:pt x="626" y="397"/>
                  </a:lnTo>
                  <a:cubicBezTo>
                    <a:pt x="626" y="263"/>
                    <a:pt x="566" y="204"/>
                    <a:pt x="492" y="84"/>
                  </a:cubicBezTo>
                  <a:lnTo>
                    <a:pt x="432" y="25"/>
                  </a:lnTo>
                  <a:cubicBezTo>
                    <a:pt x="415" y="7"/>
                    <a:pt x="392" y="0"/>
                    <a:pt x="36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0" name="Google Shape;5290;p32"/>
            <p:cNvSpPr/>
            <p:nvPr/>
          </p:nvSpPr>
          <p:spPr>
            <a:xfrm>
              <a:off x="4887408" y="775736"/>
              <a:ext cx="19559" cy="38900"/>
            </a:xfrm>
            <a:custGeom>
              <a:avLst/>
              <a:gdLst/>
              <a:ahLst/>
              <a:cxnLst/>
              <a:rect l="l" t="t" r="r" b="b"/>
              <a:pathLst>
                <a:path w="627" h="1247" extrusionOk="0">
                  <a:moveTo>
                    <a:pt x="373" y="0"/>
                  </a:moveTo>
                  <a:cubicBezTo>
                    <a:pt x="328" y="0"/>
                    <a:pt x="283" y="15"/>
                    <a:pt x="254" y="45"/>
                  </a:cubicBezTo>
                  <a:cubicBezTo>
                    <a:pt x="179" y="105"/>
                    <a:pt x="120" y="224"/>
                    <a:pt x="60" y="283"/>
                  </a:cubicBezTo>
                  <a:cubicBezTo>
                    <a:pt x="0" y="417"/>
                    <a:pt x="0" y="477"/>
                    <a:pt x="0" y="596"/>
                  </a:cubicBezTo>
                  <a:cubicBezTo>
                    <a:pt x="0" y="790"/>
                    <a:pt x="60" y="1028"/>
                    <a:pt x="179" y="1222"/>
                  </a:cubicBezTo>
                  <a:lnTo>
                    <a:pt x="254" y="1222"/>
                  </a:lnTo>
                  <a:cubicBezTo>
                    <a:pt x="271" y="1239"/>
                    <a:pt x="294" y="1247"/>
                    <a:pt x="318" y="1247"/>
                  </a:cubicBezTo>
                  <a:cubicBezTo>
                    <a:pt x="378" y="1247"/>
                    <a:pt x="450" y="1204"/>
                    <a:pt x="492" y="1162"/>
                  </a:cubicBezTo>
                  <a:cubicBezTo>
                    <a:pt x="552" y="969"/>
                    <a:pt x="626" y="790"/>
                    <a:pt x="626" y="656"/>
                  </a:cubicBezTo>
                  <a:lnTo>
                    <a:pt x="626" y="417"/>
                  </a:lnTo>
                  <a:cubicBezTo>
                    <a:pt x="552" y="283"/>
                    <a:pt x="552" y="224"/>
                    <a:pt x="552" y="105"/>
                  </a:cubicBezTo>
                  <a:lnTo>
                    <a:pt x="492" y="45"/>
                  </a:lnTo>
                  <a:cubicBezTo>
                    <a:pt x="462" y="15"/>
                    <a:pt x="417"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1" name="Google Shape;5291;p32"/>
            <p:cNvSpPr/>
            <p:nvPr/>
          </p:nvSpPr>
          <p:spPr>
            <a:xfrm>
              <a:off x="4823271" y="859089"/>
              <a:ext cx="19559" cy="24020"/>
            </a:xfrm>
            <a:custGeom>
              <a:avLst/>
              <a:gdLst/>
              <a:ahLst/>
              <a:cxnLst/>
              <a:rect l="l" t="t" r="r" b="b"/>
              <a:pathLst>
                <a:path w="627" h="770" extrusionOk="0">
                  <a:moveTo>
                    <a:pt x="344" y="0"/>
                  </a:moveTo>
                  <a:cubicBezTo>
                    <a:pt x="295" y="0"/>
                    <a:pt x="244" y="15"/>
                    <a:pt x="194" y="40"/>
                  </a:cubicBezTo>
                  <a:cubicBezTo>
                    <a:pt x="135" y="99"/>
                    <a:pt x="135" y="99"/>
                    <a:pt x="75" y="159"/>
                  </a:cubicBezTo>
                  <a:cubicBezTo>
                    <a:pt x="0" y="218"/>
                    <a:pt x="0" y="293"/>
                    <a:pt x="0" y="352"/>
                  </a:cubicBezTo>
                  <a:cubicBezTo>
                    <a:pt x="0" y="531"/>
                    <a:pt x="75" y="665"/>
                    <a:pt x="194" y="725"/>
                  </a:cubicBezTo>
                  <a:cubicBezTo>
                    <a:pt x="224" y="755"/>
                    <a:pt x="269" y="770"/>
                    <a:pt x="315" y="770"/>
                  </a:cubicBezTo>
                  <a:cubicBezTo>
                    <a:pt x="362" y="770"/>
                    <a:pt x="410" y="755"/>
                    <a:pt x="447" y="725"/>
                  </a:cubicBezTo>
                  <a:cubicBezTo>
                    <a:pt x="567" y="591"/>
                    <a:pt x="626" y="531"/>
                    <a:pt x="626" y="412"/>
                  </a:cubicBezTo>
                  <a:lnTo>
                    <a:pt x="626" y="293"/>
                  </a:lnTo>
                  <a:cubicBezTo>
                    <a:pt x="567" y="218"/>
                    <a:pt x="567" y="159"/>
                    <a:pt x="507" y="99"/>
                  </a:cubicBezTo>
                  <a:cubicBezTo>
                    <a:pt x="472" y="29"/>
                    <a:pt x="412" y="0"/>
                    <a:pt x="34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2" name="Google Shape;5292;p32"/>
            <p:cNvSpPr/>
            <p:nvPr/>
          </p:nvSpPr>
          <p:spPr>
            <a:xfrm>
              <a:off x="4713122" y="843242"/>
              <a:ext cx="19559" cy="20183"/>
            </a:xfrm>
            <a:custGeom>
              <a:avLst/>
              <a:gdLst/>
              <a:ahLst/>
              <a:cxnLst/>
              <a:rect l="l" t="t" r="r" b="b"/>
              <a:pathLst>
                <a:path w="627" h="647" extrusionOk="0">
                  <a:moveTo>
                    <a:pt x="304" y="0"/>
                  </a:moveTo>
                  <a:cubicBezTo>
                    <a:pt x="250" y="0"/>
                    <a:pt x="187" y="19"/>
                    <a:pt x="120" y="56"/>
                  </a:cubicBezTo>
                  <a:cubicBezTo>
                    <a:pt x="60" y="116"/>
                    <a:pt x="60" y="116"/>
                    <a:pt x="60" y="175"/>
                  </a:cubicBezTo>
                  <a:cubicBezTo>
                    <a:pt x="1" y="235"/>
                    <a:pt x="1" y="294"/>
                    <a:pt x="1" y="354"/>
                  </a:cubicBezTo>
                  <a:cubicBezTo>
                    <a:pt x="1" y="428"/>
                    <a:pt x="60" y="488"/>
                    <a:pt x="180" y="607"/>
                  </a:cubicBezTo>
                  <a:cubicBezTo>
                    <a:pt x="210" y="632"/>
                    <a:pt x="249" y="646"/>
                    <a:pt x="292" y="646"/>
                  </a:cubicBezTo>
                  <a:cubicBezTo>
                    <a:pt x="353" y="646"/>
                    <a:pt x="423" y="617"/>
                    <a:pt x="492" y="548"/>
                  </a:cubicBezTo>
                  <a:cubicBezTo>
                    <a:pt x="626" y="488"/>
                    <a:pt x="626" y="354"/>
                    <a:pt x="626" y="294"/>
                  </a:cubicBezTo>
                  <a:cubicBezTo>
                    <a:pt x="626" y="235"/>
                    <a:pt x="626" y="175"/>
                    <a:pt x="552" y="175"/>
                  </a:cubicBezTo>
                  <a:cubicBezTo>
                    <a:pt x="552" y="116"/>
                    <a:pt x="492" y="56"/>
                    <a:pt x="433" y="56"/>
                  </a:cubicBezTo>
                  <a:cubicBezTo>
                    <a:pt x="403" y="19"/>
                    <a:pt x="358" y="0"/>
                    <a:pt x="30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3" name="Google Shape;5293;p32"/>
            <p:cNvSpPr/>
            <p:nvPr/>
          </p:nvSpPr>
          <p:spPr>
            <a:xfrm>
              <a:off x="5299619" y="698746"/>
              <a:ext cx="19559" cy="33160"/>
            </a:xfrm>
            <a:custGeom>
              <a:avLst/>
              <a:gdLst/>
              <a:ahLst/>
              <a:cxnLst/>
              <a:rect l="l" t="t" r="r" b="b"/>
              <a:pathLst>
                <a:path w="627" h="1063" extrusionOk="0">
                  <a:moveTo>
                    <a:pt x="381" y="0"/>
                  </a:moveTo>
                  <a:cubicBezTo>
                    <a:pt x="355" y="0"/>
                    <a:pt x="331" y="8"/>
                    <a:pt x="313" y="25"/>
                  </a:cubicBezTo>
                  <a:cubicBezTo>
                    <a:pt x="194" y="85"/>
                    <a:pt x="194" y="144"/>
                    <a:pt x="135" y="219"/>
                  </a:cubicBezTo>
                  <a:cubicBezTo>
                    <a:pt x="75" y="338"/>
                    <a:pt x="75" y="397"/>
                    <a:pt x="0" y="457"/>
                  </a:cubicBezTo>
                  <a:cubicBezTo>
                    <a:pt x="0" y="651"/>
                    <a:pt x="0" y="830"/>
                    <a:pt x="194" y="1023"/>
                  </a:cubicBezTo>
                  <a:cubicBezTo>
                    <a:pt x="219" y="1048"/>
                    <a:pt x="254" y="1062"/>
                    <a:pt x="291" y="1062"/>
                  </a:cubicBezTo>
                  <a:cubicBezTo>
                    <a:pt x="345" y="1062"/>
                    <a:pt x="404" y="1033"/>
                    <a:pt x="447" y="964"/>
                  </a:cubicBezTo>
                  <a:cubicBezTo>
                    <a:pt x="567" y="830"/>
                    <a:pt x="626" y="710"/>
                    <a:pt x="626" y="591"/>
                  </a:cubicBezTo>
                  <a:lnTo>
                    <a:pt x="626" y="397"/>
                  </a:lnTo>
                  <a:cubicBezTo>
                    <a:pt x="626" y="278"/>
                    <a:pt x="626" y="219"/>
                    <a:pt x="567" y="144"/>
                  </a:cubicBezTo>
                  <a:lnTo>
                    <a:pt x="567" y="85"/>
                  </a:lnTo>
                  <a:cubicBezTo>
                    <a:pt x="524" y="42"/>
                    <a:pt x="445" y="0"/>
                    <a:pt x="38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4" name="Google Shape;5294;p32"/>
            <p:cNvSpPr/>
            <p:nvPr/>
          </p:nvSpPr>
          <p:spPr>
            <a:xfrm>
              <a:off x="5340516" y="746444"/>
              <a:ext cx="19559" cy="37496"/>
            </a:xfrm>
            <a:custGeom>
              <a:avLst/>
              <a:gdLst/>
              <a:ahLst/>
              <a:cxnLst/>
              <a:rect l="l" t="t" r="r" b="b"/>
              <a:pathLst>
                <a:path w="627" h="1202" extrusionOk="0">
                  <a:moveTo>
                    <a:pt x="373" y="1"/>
                  </a:moveTo>
                  <a:cubicBezTo>
                    <a:pt x="328" y="1"/>
                    <a:pt x="284" y="16"/>
                    <a:pt x="254" y="45"/>
                  </a:cubicBezTo>
                  <a:cubicBezTo>
                    <a:pt x="179" y="105"/>
                    <a:pt x="120" y="239"/>
                    <a:pt x="60" y="299"/>
                  </a:cubicBezTo>
                  <a:cubicBezTo>
                    <a:pt x="60" y="358"/>
                    <a:pt x="0" y="477"/>
                    <a:pt x="0" y="552"/>
                  </a:cubicBezTo>
                  <a:cubicBezTo>
                    <a:pt x="0" y="790"/>
                    <a:pt x="60" y="984"/>
                    <a:pt x="179" y="1103"/>
                  </a:cubicBezTo>
                  <a:lnTo>
                    <a:pt x="254" y="1163"/>
                  </a:lnTo>
                  <a:cubicBezTo>
                    <a:pt x="278" y="1187"/>
                    <a:pt x="313" y="1202"/>
                    <a:pt x="346" y="1202"/>
                  </a:cubicBezTo>
                  <a:cubicBezTo>
                    <a:pt x="392" y="1202"/>
                    <a:pt x="433" y="1173"/>
                    <a:pt x="433" y="1103"/>
                  </a:cubicBezTo>
                  <a:cubicBezTo>
                    <a:pt x="552" y="924"/>
                    <a:pt x="626" y="790"/>
                    <a:pt x="626" y="611"/>
                  </a:cubicBezTo>
                  <a:lnTo>
                    <a:pt x="626" y="358"/>
                  </a:lnTo>
                  <a:cubicBezTo>
                    <a:pt x="626" y="299"/>
                    <a:pt x="552" y="179"/>
                    <a:pt x="552" y="105"/>
                  </a:cubicBezTo>
                  <a:lnTo>
                    <a:pt x="492" y="45"/>
                  </a:lnTo>
                  <a:cubicBezTo>
                    <a:pt x="462" y="16"/>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5" name="Google Shape;5295;p32"/>
            <p:cNvSpPr/>
            <p:nvPr/>
          </p:nvSpPr>
          <p:spPr>
            <a:xfrm>
              <a:off x="5392549" y="701835"/>
              <a:ext cx="19559" cy="37247"/>
            </a:xfrm>
            <a:custGeom>
              <a:avLst/>
              <a:gdLst/>
              <a:ahLst/>
              <a:cxnLst/>
              <a:rect l="l" t="t" r="r" b="b"/>
              <a:pathLst>
                <a:path w="627" h="1194" extrusionOk="0">
                  <a:moveTo>
                    <a:pt x="316" y="1"/>
                  </a:moveTo>
                  <a:cubicBezTo>
                    <a:pt x="269" y="1"/>
                    <a:pt x="224" y="15"/>
                    <a:pt x="195" y="45"/>
                  </a:cubicBezTo>
                  <a:cubicBezTo>
                    <a:pt x="135" y="179"/>
                    <a:pt x="75" y="239"/>
                    <a:pt x="75" y="358"/>
                  </a:cubicBezTo>
                  <a:cubicBezTo>
                    <a:pt x="75" y="418"/>
                    <a:pt x="1" y="492"/>
                    <a:pt x="1" y="611"/>
                  </a:cubicBezTo>
                  <a:cubicBezTo>
                    <a:pt x="75" y="790"/>
                    <a:pt x="75" y="924"/>
                    <a:pt x="195" y="1103"/>
                  </a:cubicBezTo>
                  <a:lnTo>
                    <a:pt x="254" y="1163"/>
                  </a:lnTo>
                  <a:cubicBezTo>
                    <a:pt x="272" y="1185"/>
                    <a:pt x="297" y="1194"/>
                    <a:pt x="324" y="1194"/>
                  </a:cubicBezTo>
                  <a:cubicBezTo>
                    <a:pt x="387" y="1194"/>
                    <a:pt x="466" y="1145"/>
                    <a:pt x="508" y="1103"/>
                  </a:cubicBezTo>
                  <a:cubicBezTo>
                    <a:pt x="627" y="924"/>
                    <a:pt x="627" y="731"/>
                    <a:pt x="627" y="611"/>
                  </a:cubicBezTo>
                  <a:lnTo>
                    <a:pt x="627" y="298"/>
                  </a:lnTo>
                  <a:cubicBezTo>
                    <a:pt x="567" y="239"/>
                    <a:pt x="567" y="179"/>
                    <a:pt x="448" y="45"/>
                  </a:cubicBezTo>
                  <a:cubicBezTo>
                    <a:pt x="411" y="15"/>
                    <a:pt x="362" y="1"/>
                    <a:pt x="31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6" name="Google Shape;5296;p32"/>
            <p:cNvSpPr/>
            <p:nvPr/>
          </p:nvSpPr>
          <p:spPr>
            <a:xfrm>
              <a:off x="5390708" y="808366"/>
              <a:ext cx="19559" cy="31351"/>
            </a:xfrm>
            <a:custGeom>
              <a:avLst/>
              <a:gdLst/>
              <a:ahLst/>
              <a:cxnLst/>
              <a:rect l="l" t="t" r="r" b="b"/>
              <a:pathLst>
                <a:path w="627" h="1005" extrusionOk="0">
                  <a:moveTo>
                    <a:pt x="367" y="1"/>
                  </a:moveTo>
                  <a:cubicBezTo>
                    <a:pt x="313" y="1"/>
                    <a:pt x="254" y="19"/>
                    <a:pt x="194" y="57"/>
                  </a:cubicBezTo>
                  <a:cubicBezTo>
                    <a:pt x="134" y="116"/>
                    <a:pt x="60" y="176"/>
                    <a:pt x="60" y="235"/>
                  </a:cubicBezTo>
                  <a:cubicBezTo>
                    <a:pt x="0" y="295"/>
                    <a:pt x="0" y="429"/>
                    <a:pt x="0" y="489"/>
                  </a:cubicBezTo>
                  <a:cubicBezTo>
                    <a:pt x="0" y="608"/>
                    <a:pt x="0" y="802"/>
                    <a:pt x="134" y="921"/>
                  </a:cubicBezTo>
                  <a:lnTo>
                    <a:pt x="194" y="980"/>
                  </a:lnTo>
                  <a:cubicBezTo>
                    <a:pt x="212" y="998"/>
                    <a:pt x="234" y="1005"/>
                    <a:pt x="259" y="1005"/>
                  </a:cubicBezTo>
                  <a:cubicBezTo>
                    <a:pt x="318" y="1005"/>
                    <a:pt x="390" y="963"/>
                    <a:pt x="432" y="921"/>
                  </a:cubicBezTo>
                  <a:cubicBezTo>
                    <a:pt x="567" y="802"/>
                    <a:pt x="567" y="667"/>
                    <a:pt x="626" y="489"/>
                  </a:cubicBezTo>
                  <a:cubicBezTo>
                    <a:pt x="626" y="429"/>
                    <a:pt x="626" y="355"/>
                    <a:pt x="567" y="295"/>
                  </a:cubicBezTo>
                  <a:cubicBezTo>
                    <a:pt x="567" y="235"/>
                    <a:pt x="567" y="176"/>
                    <a:pt x="507" y="116"/>
                  </a:cubicBezTo>
                  <a:lnTo>
                    <a:pt x="507" y="57"/>
                  </a:lnTo>
                  <a:cubicBezTo>
                    <a:pt x="470" y="19"/>
                    <a:pt x="421" y="1"/>
                    <a:pt x="36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7" name="Google Shape;5297;p32"/>
            <p:cNvSpPr/>
            <p:nvPr/>
          </p:nvSpPr>
          <p:spPr>
            <a:xfrm>
              <a:off x="5443210" y="754960"/>
              <a:ext cx="17251" cy="48071"/>
            </a:xfrm>
            <a:custGeom>
              <a:avLst/>
              <a:gdLst/>
              <a:ahLst/>
              <a:cxnLst/>
              <a:rect l="l" t="t" r="r" b="b"/>
              <a:pathLst>
                <a:path w="553" h="1541" extrusionOk="0">
                  <a:moveTo>
                    <a:pt x="273" y="1"/>
                  </a:moveTo>
                  <a:cubicBezTo>
                    <a:pt x="204" y="1"/>
                    <a:pt x="162" y="43"/>
                    <a:pt x="120" y="85"/>
                  </a:cubicBezTo>
                  <a:cubicBezTo>
                    <a:pt x="60" y="204"/>
                    <a:pt x="1" y="338"/>
                    <a:pt x="1" y="398"/>
                  </a:cubicBezTo>
                  <a:lnTo>
                    <a:pt x="1" y="771"/>
                  </a:lnTo>
                  <a:cubicBezTo>
                    <a:pt x="1" y="1024"/>
                    <a:pt x="1" y="1203"/>
                    <a:pt x="120" y="1456"/>
                  </a:cubicBezTo>
                  <a:lnTo>
                    <a:pt x="180" y="1515"/>
                  </a:lnTo>
                  <a:cubicBezTo>
                    <a:pt x="197" y="1533"/>
                    <a:pt x="221" y="1540"/>
                    <a:pt x="247" y="1540"/>
                  </a:cubicBezTo>
                  <a:cubicBezTo>
                    <a:pt x="311" y="1540"/>
                    <a:pt x="391" y="1498"/>
                    <a:pt x="433" y="1456"/>
                  </a:cubicBezTo>
                  <a:cubicBezTo>
                    <a:pt x="552" y="1203"/>
                    <a:pt x="552" y="1024"/>
                    <a:pt x="552" y="771"/>
                  </a:cubicBezTo>
                  <a:lnTo>
                    <a:pt x="552" y="398"/>
                  </a:lnTo>
                  <a:cubicBezTo>
                    <a:pt x="492" y="338"/>
                    <a:pt x="492" y="204"/>
                    <a:pt x="433" y="85"/>
                  </a:cubicBezTo>
                  <a:cubicBezTo>
                    <a:pt x="373" y="85"/>
                    <a:pt x="373" y="26"/>
                    <a:pt x="373" y="26"/>
                  </a:cubicBezTo>
                  <a:cubicBezTo>
                    <a:pt x="334" y="8"/>
                    <a:pt x="301" y="1"/>
                    <a:pt x="2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8" name="Google Shape;5298;p32"/>
            <p:cNvSpPr/>
            <p:nvPr/>
          </p:nvSpPr>
          <p:spPr>
            <a:xfrm>
              <a:off x="5489690" y="695034"/>
              <a:ext cx="19091" cy="40772"/>
            </a:xfrm>
            <a:custGeom>
              <a:avLst/>
              <a:gdLst/>
              <a:ahLst/>
              <a:cxnLst/>
              <a:rect l="l" t="t" r="r" b="b"/>
              <a:pathLst>
                <a:path w="612" h="1307" extrusionOk="0">
                  <a:moveTo>
                    <a:pt x="365" y="0"/>
                  </a:moveTo>
                  <a:cubicBezTo>
                    <a:pt x="301" y="0"/>
                    <a:pt x="221" y="42"/>
                    <a:pt x="179" y="84"/>
                  </a:cubicBezTo>
                  <a:cubicBezTo>
                    <a:pt x="120" y="204"/>
                    <a:pt x="120" y="263"/>
                    <a:pt x="60" y="338"/>
                  </a:cubicBezTo>
                  <a:lnTo>
                    <a:pt x="60" y="636"/>
                  </a:lnTo>
                  <a:cubicBezTo>
                    <a:pt x="1" y="829"/>
                    <a:pt x="60" y="949"/>
                    <a:pt x="120" y="1202"/>
                  </a:cubicBezTo>
                  <a:lnTo>
                    <a:pt x="179" y="1261"/>
                  </a:lnTo>
                  <a:cubicBezTo>
                    <a:pt x="209" y="1291"/>
                    <a:pt x="243" y="1306"/>
                    <a:pt x="276" y="1306"/>
                  </a:cubicBezTo>
                  <a:cubicBezTo>
                    <a:pt x="310" y="1306"/>
                    <a:pt x="343" y="1291"/>
                    <a:pt x="373" y="1261"/>
                  </a:cubicBezTo>
                  <a:cubicBezTo>
                    <a:pt x="552" y="1083"/>
                    <a:pt x="611" y="889"/>
                    <a:pt x="611" y="710"/>
                  </a:cubicBezTo>
                  <a:lnTo>
                    <a:pt x="611" y="397"/>
                  </a:lnTo>
                  <a:cubicBezTo>
                    <a:pt x="611" y="263"/>
                    <a:pt x="552" y="204"/>
                    <a:pt x="492" y="84"/>
                  </a:cubicBezTo>
                  <a:lnTo>
                    <a:pt x="433" y="25"/>
                  </a:lnTo>
                  <a:cubicBezTo>
                    <a:pt x="415" y="7"/>
                    <a:pt x="391" y="0"/>
                    <a:pt x="3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299" name="Google Shape;5299;p32"/>
            <p:cNvSpPr/>
            <p:nvPr/>
          </p:nvSpPr>
          <p:spPr>
            <a:xfrm>
              <a:off x="5511059" y="775736"/>
              <a:ext cx="19091" cy="38900"/>
            </a:xfrm>
            <a:custGeom>
              <a:avLst/>
              <a:gdLst/>
              <a:ahLst/>
              <a:cxnLst/>
              <a:rect l="l" t="t" r="r" b="b"/>
              <a:pathLst>
                <a:path w="612" h="1247" extrusionOk="0">
                  <a:moveTo>
                    <a:pt x="366" y="0"/>
                  </a:moveTo>
                  <a:cubicBezTo>
                    <a:pt x="317" y="0"/>
                    <a:pt x="269" y="15"/>
                    <a:pt x="239" y="45"/>
                  </a:cubicBezTo>
                  <a:cubicBezTo>
                    <a:pt x="180" y="105"/>
                    <a:pt x="120" y="224"/>
                    <a:pt x="60" y="283"/>
                  </a:cubicBezTo>
                  <a:cubicBezTo>
                    <a:pt x="60" y="417"/>
                    <a:pt x="1" y="477"/>
                    <a:pt x="1" y="596"/>
                  </a:cubicBezTo>
                  <a:cubicBezTo>
                    <a:pt x="1" y="790"/>
                    <a:pt x="60" y="1028"/>
                    <a:pt x="180" y="1222"/>
                  </a:cubicBezTo>
                  <a:lnTo>
                    <a:pt x="239" y="1222"/>
                  </a:lnTo>
                  <a:cubicBezTo>
                    <a:pt x="257" y="1239"/>
                    <a:pt x="281" y="1247"/>
                    <a:pt x="307" y="1247"/>
                  </a:cubicBezTo>
                  <a:cubicBezTo>
                    <a:pt x="371" y="1247"/>
                    <a:pt x="450" y="1204"/>
                    <a:pt x="492" y="1162"/>
                  </a:cubicBezTo>
                  <a:cubicBezTo>
                    <a:pt x="552" y="969"/>
                    <a:pt x="612" y="790"/>
                    <a:pt x="612" y="656"/>
                  </a:cubicBezTo>
                  <a:lnTo>
                    <a:pt x="612" y="417"/>
                  </a:lnTo>
                  <a:cubicBezTo>
                    <a:pt x="612" y="283"/>
                    <a:pt x="552" y="224"/>
                    <a:pt x="552" y="105"/>
                  </a:cubicBezTo>
                  <a:lnTo>
                    <a:pt x="492" y="45"/>
                  </a:lnTo>
                  <a:cubicBezTo>
                    <a:pt x="463" y="15"/>
                    <a:pt x="414" y="0"/>
                    <a:pt x="36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0" name="Google Shape;5300;p32"/>
            <p:cNvSpPr/>
            <p:nvPr/>
          </p:nvSpPr>
          <p:spPr>
            <a:xfrm>
              <a:off x="5446953" y="859089"/>
              <a:ext cx="19528" cy="24020"/>
            </a:xfrm>
            <a:custGeom>
              <a:avLst/>
              <a:gdLst/>
              <a:ahLst/>
              <a:cxnLst/>
              <a:rect l="l" t="t" r="r" b="b"/>
              <a:pathLst>
                <a:path w="626" h="770" extrusionOk="0">
                  <a:moveTo>
                    <a:pt x="350" y="0"/>
                  </a:moveTo>
                  <a:cubicBezTo>
                    <a:pt x="313" y="0"/>
                    <a:pt x="278" y="15"/>
                    <a:pt x="253" y="40"/>
                  </a:cubicBezTo>
                  <a:cubicBezTo>
                    <a:pt x="119" y="99"/>
                    <a:pt x="119" y="99"/>
                    <a:pt x="60" y="159"/>
                  </a:cubicBezTo>
                  <a:cubicBezTo>
                    <a:pt x="0" y="218"/>
                    <a:pt x="0" y="293"/>
                    <a:pt x="0" y="352"/>
                  </a:cubicBezTo>
                  <a:cubicBezTo>
                    <a:pt x="0" y="531"/>
                    <a:pt x="60" y="665"/>
                    <a:pt x="194" y="725"/>
                  </a:cubicBezTo>
                  <a:cubicBezTo>
                    <a:pt x="223" y="755"/>
                    <a:pt x="268" y="770"/>
                    <a:pt x="313" y="770"/>
                  </a:cubicBezTo>
                  <a:cubicBezTo>
                    <a:pt x="358" y="770"/>
                    <a:pt x="402" y="755"/>
                    <a:pt x="432" y="725"/>
                  </a:cubicBezTo>
                  <a:lnTo>
                    <a:pt x="492" y="725"/>
                  </a:lnTo>
                  <a:cubicBezTo>
                    <a:pt x="566" y="591"/>
                    <a:pt x="626" y="531"/>
                    <a:pt x="626" y="412"/>
                  </a:cubicBezTo>
                  <a:lnTo>
                    <a:pt x="626" y="293"/>
                  </a:lnTo>
                  <a:cubicBezTo>
                    <a:pt x="566" y="218"/>
                    <a:pt x="566" y="159"/>
                    <a:pt x="492" y="99"/>
                  </a:cubicBezTo>
                  <a:cubicBezTo>
                    <a:pt x="457" y="29"/>
                    <a:pt x="401"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1" name="Google Shape;5301;p32"/>
            <p:cNvSpPr/>
            <p:nvPr/>
          </p:nvSpPr>
          <p:spPr>
            <a:xfrm>
              <a:off x="5336803" y="843242"/>
              <a:ext cx="19091" cy="20183"/>
            </a:xfrm>
            <a:custGeom>
              <a:avLst/>
              <a:gdLst/>
              <a:ahLst/>
              <a:cxnLst/>
              <a:rect l="l" t="t" r="r" b="b"/>
              <a:pathLst>
                <a:path w="612" h="647" extrusionOk="0">
                  <a:moveTo>
                    <a:pt x="298" y="0"/>
                  </a:moveTo>
                  <a:cubicBezTo>
                    <a:pt x="242" y="0"/>
                    <a:pt x="179" y="19"/>
                    <a:pt x="119" y="56"/>
                  </a:cubicBezTo>
                  <a:cubicBezTo>
                    <a:pt x="60" y="116"/>
                    <a:pt x="60" y="116"/>
                    <a:pt x="60" y="175"/>
                  </a:cubicBezTo>
                  <a:cubicBezTo>
                    <a:pt x="0" y="235"/>
                    <a:pt x="0" y="294"/>
                    <a:pt x="0" y="354"/>
                  </a:cubicBezTo>
                  <a:cubicBezTo>
                    <a:pt x="0" y="428"/>
                    <a:pt x="60" y="488"/>
                    <a:pt x="179" y="607"/>
                  </a:cubicBezTo>
                  <a:cubicBezTo>
                    <a:pt x="228" y="632"/>
                    <a:pt x="270" y="646"/>
                    <a:pt x="311" y="646"/>
                  </a:cubicBezTo>
                  <a:cubicBezTo>
                    <a:pt x="368" y="646"/>
                    <a:pt x="422" y="617"/>
                    <a:pt x="492" y="548"/>
                  </a:cubicBezTo>
                  <a:cubicBezTo>
                    <a:pt x="611" y="488"/>
                    <a:pt x="611" y="354"/>
                    <a:pt x="611" y="294"/>
                  </a:cubicBezTo>
                  <a:cubicBezTo>
                    <a:pt x="611" y="235"/>
                    <a:pt x="611" y="175"/>
                    <a:pt x="552" y="175"/>
                  </a:cubicBezTo>
                  <a:cubicBezTo>
                    <a:pt x="552" y="116"/>
                    <a:pt x="492" y="56"/>
                    <a:pt x="432" y="56"/>
                  </a:cubicBezTo>
                  <a:cubicBezTo>
                    <a:pt x="403" y="19"/>
                    <a:pt x="354" y="0"/>
                    <a:pt x="29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2" name="Google Shape;5302;p32"/>
            <p:cNvSpPr/>
            <p:nvPr/>
          </p:nvSpPr>
          <p:spPr>
            <a:xfrm>
              <a:off x="5999501" y="698746"/>
              <a:ext cx="19528" cy="33160"/>
            </a:xfrm>
            <a:custGeom>
              <a:avLst/>
              <a:gdLst/>
              <a:ahLst/>
              <a:cxnLst/>
              <a:rect l="l" t="t" r="r" b="b"/>
              <a:pathLst>
                <a:path w="626" h="1063" extrusionOk="0">
                  <a:moveTo>
                    <a:pt x="378" y="0"/>
                  </a:moveTo>
                  <a:cubicBezTo>
                    <a:pt x="353" y="0"/>
                    <a:pt x="330" y="8"/>
                    <a:pt x="313" y="25"/>
                  </a:cubicBezTo>
                  <a:cubicBezTo>
                    <a:pt x="194" y="85"/>
                    <a:pt x="194" y="144"/>
                    <a:pt x="119" y="219"/>
                  </a:cubicBezTo>
                  <a:cubicBezTo>
                    <a:pt x="60" y="338"/>
                    <a:pt x="60" y="397"/>
                    <a:pt x="60" y="457"/>
                  </a:cubicBezTo>
                  <a:cubicBezTo>
                    <a:pt x="0" y="651"/>
                    <a:pt x="60" y="830"/>
                    <a:pt x="194" y="1023"/>
                  </a:cubicBezTo>
                  <a:cubicBezTo>
                    <a:pt x="218" y="1048"/>
                    <a:pt x="253" y="1062"/>
                    <a:pt x="290" y="1062"/>
                  </a:cubicBezTo>
                  <a:cubicBezTo>
                    <a:pt x="342" y="1062"/>
                    <a:pt x="397" y="1033"/>
                    <a:pt x="432" y="964"/>
                  </a:cubicBezTo>
                  <a:cubicBezTo>
                    <a:pt x="566" y="830"/>
                    <a:pt x="626" y="710"/>
                    <a:pt x="626" y="591"/>
                  </a:cubicBezTo>
                  <a:lnTo>
                    <a:pt x="626" y="397"/>
                  </a:lnTo>
                  <a:cubicBezTo>
                    <a:pt x="626" y="278"/>
                    <a:pt x="626" y="219"/>
                    <a:pt x="566" y="144"/>
                  </a:cubicBezTo>
                  <a:lnTo>
                    <a:pt x="566" y="85"/>
                  </a:lnTo>
                  <a:cubicBezTo>
                    <a:pt x="513" y="42"/>
                    <a:pt x="438" y="0"/>
                    <a:pt x="378"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3" name="Google Shape;5303;p32"/>
            <p:cNvSpPr/>
            <p:nvPr/>
          </p:nvSpPr>
          <p:spPr>
            <a:xfrm>
              <a:off x="6040366" y="746444"/>
              <a:ext cx="19091" cy="37496"/>
            </a:xfrm>
            <a:custGeom>
              <a:avLst/>
              <a:gdLst/>
              <a:ahLst/>
              <a:cxnLst/>
              <a:rect l="l" t="t" r="r" b="b"/>
              <a:pathLst>
                <a:path w="612" h="1202" extrusionOk="0">
                  <a:moveTo>
                    <a:pt x="366" y="1"/>
                  </a:moveTo>
                  <a:cubicBezTo>
                    <a:pt x="318" y="1"/>
                    <a:pt x="269" y="16"/>
                    <a:pt x="239" y="45"/>
                  </a:cubicBezTo>
                  <a:cubicBezTo>
                    <a:pt x="180" y="105"/>
                    <a:pt x="120" y="239"/>
                    <a:pt x="61" y="299"/>
                  </a:cubicBezTo>
                  <a:cubicBezTo>
                    <a:pt x="61" y="358"/>
                    <a:pt x="1" y="477"/>
                    <a:pt x="1" y="552"/>
                  </a:cubicBezTo>
                  <a:cubicBezTo>
                    <a:pt x="1" y="790"/>
                    <a:pt x="61" y="984"/>
                    <a:pt x="180" y="1103"/>
                  </a:cubicBezTo>
                  <a:lnTo>
                    <a:pt x="239" y="1163"/>
                  </a:lnTo>
                  <a:cubicBezTo>
                    <a:pt x="264" y="1187"/>
                    <a:pt x="301" y="1202"/>
                    <a:pt x="337" y="1202"/>
                  </a:cubicBezTo>
                  <a:cubicBezTo>
                    <a:pt x="387" y="1202"/>
                    <a:pt x="433" y="1173"/>
                    <a:pt x="433" y="1103"/>
                  </a:cubicBezTo>
                  <a:lnTo>
                    <a:pt x="493" y="1103"/>
                  </a:lnTo>
                  <a:cubicBezTo>
                    <a:pt x="552" y="924"/>
                    <a:pt x="612" y="790"/>
                    <a:pt x="612" y="611"/>
                  </a:cubicBezTo>
                  <a:lnTo>
                    <a:pt x="612" y="358"/>
                  </a:lnTo>
                  <a:cubicBezTo>
                    <a:pt x="612" y="299"/>
                    <a:pt x="552" y="179"/>
                    <a:pt x="552" y="105"/>
                  </a:cubicBezTo>
                  <a:lnTo>
                    <a:pt x="493"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4" name="Google Shape;5304;p32"/>
            <p:cNvSpPr/>
            <p:nvPr/>
          </p:nvSpPr>
          <p:spPr>
            <a:xfrm>
              <a:off x="6094302" y="701835"/>
              <a:ext cx="17688" cy="37247"/>
            </a:xfrm>
            <a:custGeom>
              <a:avLst/>
              <a:gdLst/>
              <a:ahLst/>
              <a:cxnLst/>
              <a:rect l="l" t="t" r="r" b="b"/>
              <a:pathLst>
                <a:path w="567" h="1194" extrusionOk="0">
                  <a:moveTo>
                    <a:pt x="253" y="1"/>
                  </a:moveTo>
                  <a:cubicBezTo>
                    <a:pt x="209" y="1"/>
                    <a:pt x="164" y="15"/>
                    <a:pt x="134" y="45"/>
                  </a:cubicBezTo>
                  <a:cubicBezTo>
                    <a:pt x="60" y="179"/>
                    <a:pt x="0" y="239"/>
                    <a:pt x="0" y="358"/>
                  </a:cubicBezTo>
                  <a:lnTo>
                    <a:pt x="0" y="611"/>
                  </a:lnTo>
                  <a:cubicBezTo>
                    <a:pt x="0" y="790"/>
                    <a:pt x="0" y="924"/>
                    <a:pt x="134" y="1103"/>
                  </a:cubicBezTo>
                  <a:lnTo>
                    <a:pt x="194" y="1163"/>
                  </a:lnTo>
                  <a:cubicBezTo>
                    <a:pt x="212" y="1185"/>
                    <a:pt x="235" y="1194"/>
                    <a:pt x="260" y="1194"/>
                  </a:cubicBezTo>
                  <a:cubicBezTo>
                    <a:pt x="319" y="1194"/>
                    <a:pt x="390" y="1145"/>
                    <a:pt x="432" y="1103"/>
                  </a:cubicBezTo>
                  <a:cubicBezTo>
                    <a:pt x="566" y="924"/>
                    <a:pt x="566" y="731"/>
                    <a:pt x="566" y="611"/>
                  </a:cubicBezTo>
                  <a:lnTo>
                    <a:pt x="566" y="298"/>
                  </a:lnTo>
                  <a:cubicBezTo>
                    <a:pt x="507" y="239"/>
                    <a:pt x="507" y="179"/>
                    <a:pt x="432" y="45"/>
                  </a:cubicBezTo>
                  <a:lnTo>
                    <a:pt x="373" y="45"/>
                  </a:lnTo>
                  <a:cubicBezTo>
                    <a:pt x="343" y="15"/>
                    <a:pt x="298"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5" name="Google Shape;5305;p32"/>
            <p:cNvSpPr/>
            <p:nvPr/>
          </p:nvSpPr>
          <p:spPr>
            <a:xfrm>
              <a:off x="6090559" y="808366"/>
              <a:ext cx="19559" cy="31351"/>
            </a:xfrm>
            <a:custGeom>
              <a:avLst/>
              <a:gdLst/>
              <a:ahLst/>
              <a:cxnLst/>
              <a:rect l="l" t="t" r="r" b="b"/>
              <a:pathLst>
                <a:path w="627" h="1005" extrusionOk="0">
                  <a:moveTo>
                    <a:pt x="364" y="1"/>
                  </a:moveTo>
                  <a:cubicBezTo>
                    <a:pt x="310" y="1"/>
                    <a:pt x="247" y="19"/>
                    <a:pt x="180" y="57"/>
                  </a:cubicBezTo>
                  <a:cubicBezTo>
                    <a:pt x="120" y="116"/>
                    <a:pt x="61" y="176"/>
                    <a:pt x="61" y="235"/>
                  </a:cubicBezTo>
                  <a:cubicBezTo>
                    <a:pt x="1" y="295"/>
                    <a:pt x="1" y="429"/>
                    <a:pt x="1" y="489"/>
                  </a:cubicBezTo>
                  <a:cubicBezTo>
                    <a:pt x="1" y="608"/>
                    <a:pt x="1" y="802"/>
                    <a:pt x="180" y="921"/>
                  </a:cubicBezTo>
                  <a:lnTo>
                    <a:pt x="180" y="980"/>
                  </a:lnTo>
                  <a:cubicBezTo>
                    <a:pt x="202" y="998"/>
                    <a:pt x="227" y="1005"/>
                    <a:pt x="254" y="1005"/>
                  </a:cubicBezTo>
                  <a:cubicBezTo>
                    <a:pt x="319" y="1005"/>
                    <a:pt x="391" y="963"/>
                    <a:pt x="433" y="921"/>
                  </a:cubicBezTo>
                  <a:cubicBezTo>
                    <a:pt x="552" y="802"/>
                    <a:pt x="552" y="667"/>
                    <a:pt x="627" y="489"/>
                  </a:cubicBezTo>
                  <a:cubicBezTo>
                    <a:pt x="627" y="429"/>
                    <a:pt x="627" y="355"/>
                    <a:pt x="552" y="295"/>
                  </a:cubicBezTo>
                  <a:cubicBezTo>
                    <a:pt x="552" y="235"/>
                    <a:pt x="552" y="176"/>
                    <a:pt x="493" y="116"/>
                  </a:cubicBezTo>
                  <a:lnTo>
                    <a:pt x="493" y="57"/>
                  </a:lnTo>
                  <a:cubicBezTo>
                    <a:pt x="463"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6" name="Google Shape;5306;p32"/>
            <p:cNvSpPr/>
            <p:nvPr/>
          </p:nvSpPr>
          <p:spPr>
            <a:xfrm>
              <a:off x="6142623" y="754960"/>
              <a:ext cx="17688" cy="48071"/>
            </a:xfrm>
            <a:custGeom>
              <a:avLst/>
              <a:gdLst/>
              <a:ahLst/>
              <a:cxnLst/>
              <a:rect l="l" t="t" r="r" b="b"/>
              <a:pathLst>
                <a:path w="567" h="1541" extrusionOk="0">
                  <a:moveTo>
                    <a:pt x="282" y="1"/>
                  </a:moveTo>
                  <a:cubicBezTo>
                    <a:pt x="219" y="1"/>
                    <a:pt x="177" y="43"/>
                    <a:pt x="135" y="85"/>
                  </a:cubicBezTo>
                  <a:cubicBezTo>
                    <a:pt x="75" y="204"/>
                    <a:pt x="75" y="338"/>
                    <a:pt x="0" y="398"/>
                  </a:cubicBezTo>
                  <a:lnTo>
                    <a:pt x="0" y="771"/>
                  </a:lnTo>
                  <a:cubicBezTo>
                    <a:pt x="0" y="1024"/>
                    <a:pt x="0" y="1203"/>
                    <a:pt x="135" y="1456"/>
                  </a:cubicBezTo>
                  <a:lnTo>
                    <a:pt x="194" y="1515"/>
                  </a:lnTo>
                  <a:cubicBezTo>
                    <a:pt x="229" y="1533"/>
                    <a:pt x="259" y="1540"/>
                    <a:pt x="285" y="1540"/>
                  </a:cubicBezTo>
                  <a:cubicBezTo>
                    <a:pt x="349" y="1540"/>
                    <a:pt x="395" y="1498"/>
                    <a:pt x="447" y="1456"/>
                  </a:cubicBezTo>
                  <a:cubicBezTo>
                    <a:pt x="567" y="1203"/>
                    <a:pt x="567" y="1024"/>
                    <a:pt x="567" y="771"/>
                  </a:cubicBezTo>
                  <a:lnTo>
                    <a:pt x="567" y="398"/>
                  </a:lnTo>
                  <a:cubicBezTo>
                    <a:pt x="507" y="338"/>
                    <a:pt x="507" y="204"/>
                    <a:pt x="447" y="85"/>
                  </a:cubicBezTo>
                  <a:lnTo>
                    <a:pt x="373" y="26"/>
                  </a:lnTo>
                  <a:cubicBezTo>
                    <a:pt x="338" y="8"/>
                    <a:pt x="308" y="1"/>
                    <a:pt x="28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7" name="Google Shape;5307;p32"/>
            <p:cNvSpPr/>
            <p:nvPr/>
          </p:nvSpPr>
          <p:spPr>
            <a:xfrm>
              <a:off x="6189104" y="695034"/>
              <a:ext cx="19528" cy="40772"/>
            </a:xfrm>
            <a:custGeom>
              <a:avLst/>
              <a:gdLst/>
              <a:ahLst/>
              <a:cxnLst/>
              <a:rect l="l" t="t" r="r" b="b"/>
              <a:pathLst>
                <a:path w="626" h="1307" extrusionOk="0">
                  <a:moveTo>
                    <a:pt x="373" y="0"/>
                  </a:moveTo>
                  <a:cubicBezTo>
                    <a:pt x="308" y="0"/>
                    <a:pt x="236" y="42"/>
                    <a:pt x="194" y="84"/>
                  </a:cubicBezTo>
                  <a:cubicBezTo>
                    <a:pt x="134" y="204"/>
                    <a:pt x="134" y="263"/>
                    <a:pt x="75" y="338"/>
                  </a:cubicBezTo>
                  <a:lnTo>
                    <a:pt x="75" y="636"/>
                  </a:lnTo>
                  <a:cubicBezTo>
                    <a:pt x="0" y="829"/>
                    <a:pt x="75" y="949"/>
                    <a:pt x="134" y="1202"/>
                  </a:cubicBezTo>
                  <a:lnTo>
                    <a:pt x="194" y="1261"/>
                  </a:lnTo>
                  <a:cubicBezTo>
                    <a:pt x="224" y="1291"/>
                    <a:pt x="253" y="1306"/>
                    <a:pt x="293" y="1306"/>
                  </a:cubicBezTo>
                  <a:cubicBezTo>
                    <a:pt x="332" y="1306"/>
                    <a:pt x="380" y="1291"/>
                    <a:pt x="447" y="1261"/>
                  </a:cubicBezTo>
                  <a:cubicBezTo>
                    <a:pt x="566" y="1083"/>
                    <a:pt x="626" y="889"/>
                    <a:pt x="626" y="710"/>
                  </a:cubicBezTo>
                  <a:lnTo>
                    <a:pt x="626" y="397"/>
                  </a:lnTo>
                  <a:cubicBezTo>
                    <a:pt x="626" y="263"/>
                    <a:pt x="566" y="204"/>
                    <a:pt x="507" y="84"/>
                  </a:cubicBezTo>
                  <a:lnTo>
                    <a:pt x="447" y="25"/>
                  </a:lnTo>
                  <a:cubicBezTo>
                    <a:pt x="425" y="7"/>
                    <a:pt x="400" y="0"/>
                    <a:pt x="37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8" name="Google Shape;5308;p32"/>
            <p:cNvSpPr/>
            <p:nvPr/>
          </p:nvSpPr>
          <p:spPr>
            <a:xfrm>
              <a:off x="6210472" y="775736"/>
              <a:ext cx="19559" cy="38900"/>
            </a:xfrm>
            <a:custGeom>
              <a:avLst/>
              <a:gdLst/>
              <a:ahLst/>
              <a:cxnLst/>
              <a:rect l="l" t="t" r="r" b="b"/>
              <a:pathLst>
                <a:path w="627" h="1247" extrusionOk="0">
                  <a:moveTo>
                    <a:pt x="375" y="0"/>
                  </a:moveTo>
                  <a:cubicBezTo>
                    <a:pt x="328" y="0"/>
                    <a:pt x="284" y="15"/>
                    <a:pt x="254" y="45"/>
                  </a:cubicBezTo>
                  <a:cubicBezTo>
                    <a:pt x="194" y="105"/>
                    <a:pt x="135" y="224"/>
                    <a:pt x="60" y="283"/>
                  </a:cubicBezTo>
                  <a:cubicBezTo>
                    <a:pt x="60" y="417"/>
                    <a:pt x="0" y="477"/>
                    <a:pt x="0" y="596"/>
                  </a:cubicBezTo>
                  <a:cubicBezTo>
                    <a:pt x="0" y="790"/>
                    <a:pt x="60" y="1028"/>
                    <a:pt x="194" y="1222"/>
                  </a:cubicBezTo>
                  <a:lnTo>
                    <a:pt x="254" y="1222"/>
                  </a:lnTo>
                  <a:cubicBezTo>
                    <a:pt x="271" y="1239"/>
                    <a:pt x="294" y="1247"/>
                    <a:pt x="319" y="1247"/>
                  </a:cubicBezTo>
                  <a:cubicBezTo>
                    <a:pt x="379" y="1247"/>
                    <a:pt x="454" y="1204"/>
                    <a:pt x="507" y="1162"/>
                  </a:cubicBezTo>
                  <a:cubicBezTo>
                    <a:pt x="567" y="969"/>
                    <a:pt x="626" y="790"/>
                    <a:pt x="626" y="656"/>
                  </a:cubicBezTo>
                  <a:lnTo>
                    <a:pt x="626" y="417"/>
                  </a:lnTo>
                  <a:cubicBezTo>
                    <a:pt x="626" y="283"/>
                    <a:pt x="567" y="224"/>
                    <a:pt x="567" y="105"/>
                  </a:cubicBezTo>
                  <a:lnTo>
                    <a:pt x="507" y="45"/>
                  </a:lnTo>
                  <a:cubicBezTo>
                    <a:pt x="470" y="15"/>
                    <a:pt x="421" y="0"/>
                    <a:pt x="37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09" name="Google Shape;5309;p32"/>
            <p:cNvSpPr/>
            <p:nvPr/>
          </p:nvSpPr>
          <p:spPr>
            <a:xfrm>
              <a:off x="6146803" y="859089"/>
              <a:ext cx="19091" cy="24020"/>
            </a:xfrm>
            <a:custGeom>
              <a:avLst/>
              <a:gdLst/>
              <a:ahLst/>
              <a:cxnLst/>
              <a:rect l="l" t="t" r="r" b="b"/>
              <a:pathLst>
                <a:path w="612" h="770" extrusionOk="0">
                  <a:moveTo>
                    <a:pt x="347" y="0"/>
                  </a:moveTo>
                  <a:cubicBezTo>
                    <a:pt x="308" y="0"/>
                    <a:pt x="270" y="15"/>
                    <a:pt x="239" y="40"/>
                  </a:cubicBezTo>
                  <a:cubicBezTo>
                    <a:pt x="120" y="99"/>
                    <a:pt x="120" y="99"/>
                    <a:pt x="60" y="159"/>
                  </a:cubicBezTo>
                  <a:cubicBezTo>
                    <a:pt x="60" y="218"/>
                    <a:pt x="1" y="293"/>
                    <a:pt x="1" y="352"/>
                  </a:cubicBezTo>
                  <a:cubicBezTo>
                    <a:pt x="1" y="531"/>
                    <a:pt x="60" y="665"/>
                    <a:pt x="179" y="725"/>
                  </a:cubicBezTo>
                  <a:cubicBezTo>
                    <a:pt x="209" y="755"/>
                    <a:pt x="258" y="770"/>
                    <a:pt x="306" y="770"/>
                  </a:cubicBezTo>
                  <a:cubicBezTo>
                    <a:pt x="354" y="770"/>
                    <a:pt x="403" y="755"/>
                    <a:pt x="433" y="725"/>
                  </a:cubicBezTo>
                  <a:lnTo>
                    <a:pt x="492" y="725"/>
                  </a:lnTo>
                  <a:cubicBezTo>
                    <a:pt x="552" y="591"/>
                    <a:pt x="611" y="531"/>
                    <a:pt x="611" y="412"/>
                  </a:cubicBezTo>
                  <a:lnTo>
                    <a:pt x="611" y="293"/>
                  </a:lnTo>
                  <a:cubicBezTo>
                    <a:pt x="552" y="218"/>
                    <a:pt x="552"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0" name="Google Shape;5310;p32"/>
            <p:cNvSpPr/>
            <p:nvPr/>
          </p:nvSpPr>
          <p:spPr>
            <a:xfrm>
              <a:off x="6036186" y="843242"/>
              <a:ext cx="19559" cy="20183"/>
            </a:xfrm>
            <a:custGeom>
              <a:avLst/>
              <a:gdLst/>
              <a:ahLst/>
              <a:cxnLst/>
              <a:rect l="l" t="t" r="r" b="b"/>
              <a:pathLst>
                <a:path w="627" h="647" extrusionOk="0">
                  <a:moveTo>
                    <a:pt x="306" y="0"/>
                  </a:moveTo>
                  <a:cubicBezTo>
                    <a:pt x="254" y="0"/>
                    <a:pt x="195" y="19"/>
                    <a:pt x="135" y="56"/>
                  </a:cubicBezTo>
                  <a:cubicBezTo>
                    <a:pt x="61" y="116"/>
                    <a:pt x="61" y="116"/>
                    <a:pt x="61" y="175"/>
                  </a:cubicBezTo>
                  <a:cubicBezTo>
                    <a:pt x="1" y="235"/>
                    <a:pt x="1" y="294"/>
                    <a:pt x="1" y="354"/>
                  </a:cubicBezTo>
                  <a:cubicBezTo>
                    <a:pt x="61" y="428"/>
                    <a:pt x="61" y="488"/>
                    <a:pt x="195" y="607"/>
                  </a:cubicBezTo>
                  <a:cubicBezTo>
                    <a:pt x="244" y="632"/>
                    <a:pt x="283" y="646"/>
                    <a:pt x="322" y="646"/>
                  </a:cubicBezTo>
                  <a:cubicBezTo>
                    <a:pt x="376" y="646"/>
                    <a:pt x="429" y="617"/>
                    <a:pt x="507" y="548"/>
                  </a:cubicBezTo>
                  <a:cubicBezTo>
                    <a:pt x="627" y="488"/>
                    <a:pt x="627" y="354"/>
                    <a:pt x="627" y="294"/>
                  </a:cubicBezTo>
                  <a:cubicBezTo>
                    <a:pt x="627" y="235"/>
                    <a:pt x="627" y="175"/>
                    <a:pt x="567" y="175"/>
                  </a:cubicBezTo>
                  <a:cubicBezTo>
                    <a:pt x="567" y="116"/>
                    <a:pt x="507" y="56"/>
                    <a:pt x="433" y="56"/>
                  </a:cubicBezTo>
                  <a:cubicBezTo>
                    <a:pt x="403" y="19"/>
                    <a:pt x="358" y="0"/>
                    <a:pt x="30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1" name="Google Shape;5311;p32"/>
            <p:cNvSpPr/>
            <p:nvPr/>
          </p:nvSpPr>
          <p:spPr>
            <a:xfrm>
              <a:off x="6626863" y="698746"/>
              <a:ext cx="19559" cy="33160"/>
            </a:xfrm>
            <a:custGeom>
              <a:avLst/>
              <a:gdLst/>
              <a:ahLst/>
              <a:cxnLst/>
              <a:rect l="l" t="t" r="r" b="b"/>
              <a:pathLst>
                <a:path w="627" h="1063" extrusionOk="0">
                  <a:moveTo>
                    <a:pt x="379" y="0"/>
                  </a:moveTo>
                  <a:cubicBezTo>
                    <a:pt x="354" y="0"/>
                    <a:pt x="331"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lnTo>
                    <a:pt x="626" y="397"/>
                  </a:lnTo>
                  <a:cubicBezTo>
                    <a:pt x="626" y="278"/>
                    <a:pt x="626" y="219"/>
                    <a:pt x="567" y="144"/>
                  </a:cubicBezTo>
                  <a:lnTo>
                    <a:pt x="567" y="85"/>
                  </a:lnTo>
                  <a:cubicBezTo>
                    <a:pt x="514" y="42"/>
                    <a:pt x="439" y="0"/>
                    <a:pt x="379"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2" name="Google Shape;5312;p32"/>
            <p:cNvSpPr/>
            <p:nvPr/>
          </p:nvSpPr>
          <p:spPr>
            <a:xfrm>
              <a:off x="6667760" y="746444"/>
              <a:ext cx="19091" cy="37496"/>
            </a:xfrm>
            <a:custGeom>
              <a:avLst/>
              <a:gdLst/>
              <a:ahLst/>
              <a:cxnLst/>
              <a:rect l="l" t="t" r="r" b="b"/>
              <a:pathLst>
                <a:path w="612" h="1202" extrusionOk="0">
                  <a:moveTo>
                    <a:pt x="366" y="1"/>
                  </a:moveTo>
                  <a:cubicBezTo>
                    <a:pt x="317" y="1"/>
                    <a:pt x="269" y="16"/>
                    <a:pt x="239" y="45"/>
                  </a:cubicBezTo>
                  <a:cubicBezTo>
                    <a:pt x="179" y="105"/>
                    <a:pt x="120" y="239"/>
                    <a:pt x="6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3"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3" name="Google Shape;5313;p32"/>
            <p:cNvSpPr/>
            <p:nvPr/>
          </p:nvSpPr>
          <p:spPr>
            <a:xfrm>
              <a:off x="6721665" y="701835"/>
              <a:ext cx="17688" cy="37247"/>
            </a:xfrm>
            <a:custGeom>
              <a:avLst/>
              <a:gdLst/>
              <a:ahLst/>
              <a:cxnLst/>
              <a:rect l="l" t="t" r="r" b="b"/>
              <a:pathLst>
                <a:path w="567" h="1194" extrusionOk="0">
                  <a:moveTo>
                    <a:pt x="254" y="1"/>
                  </a:moveTo>
                  <a:cubicBezTo>
                    <a:pt x="209" y="1"/>
                    <a:pt x="165" y="15"/>
                    <a:pt x="135" y="45"/>
                  </a:cubicBezTo>
                  <a:cubicBezTo>
                    <a:pt x="60" y="179"/>
                    <a:pt x="1"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4" name="Google Shape;5314;p32"/>
            <p:cNvSpPr/>
            <p:nvPr/>
          </p:nvSpPr>
          <p:spPr>
            <a:xfrm>
              <a:off x="6717953" y="808366"/>
              <a:ext cx="19559" cy="31351"/>
            </a:xfrm>
            <a:custGeom>
              <a:avLst/>
              <a:gdLst/>
              <a:ahLst/>
              <a:cxnLst/>
              <a:rect l="l" t="t" r="r" b="b"/>
              <a:pathLst>
                <a:path w="627" h="1005" extrusionOk="0">
                  <a:moveTo>
                    <a:pt x="364" y="1"/>
                  </a:moveTo>
                  <a:cubicBezTo>
                    <a:pt x="310" y="1"/>
                    <a:pt x="246" y="19"/>
                    <a:pt x="179" y="57"/>
                  </a:cubicBezTo>
                  <a:cubicBezTo>
                    <a:pt x="120" y="116"/>
                    <a:pt x="60" y="176"/>
                    <a:pt x="60" y="235"/>
                  </a:cubicBezTo>
                  <a:cubicBezTo>
                    <a:pt x="1" y="295"/>
                    <a:pt x="1" y="429"/>
                    <a:pt x="1" y="489"/>
                  </a:cubicBezTo>
                  <a:cubicBezTo>
                    <a:pt x="1" y="608"/>
                    <a:pt x="1" y="802"/>
                    <a:pt x="179" y="921"/>
                  </a:cubicBezTo>
                  <a:lnTo>
                    <a:pt x="179" y="980"/>
                  </a:lnTo>
                  <a:cubicBezTo>
                    <a:pt x="201" y="998"/>
                    <a:pt x="227" y="1005"/>
                    <a:pt x="254" y="1005"/>
                  </a:cubicBezTo>
                  <a:cubicBezTo>
                    <a:pt x="319" y="1005"/>
                    <a:pt x="391" y="963"/>
                    <a:pt x="433" y="921"/>
                  </a:cubicBezTo>
                  <a:cubicBezTo>
                    <a:pt x="552" y="802"/>
                    <a:pt x="552" y="667"/>
                    <a:pt x="626" y="489"/>
                  </a:cubicBezTo>
                  <a:cubicBezTo>
                    <a:pt x="626" y="429"/>
                    <a:pt x="626" y="355"/>
                    <a:pt x="552" y="295"/>
                  </a:cubicBezTo>
                  <a:cubicBezTo>
                    <a:pt x="552" y="235"/>
                    <a:pt x="552" y="176"/>
                    <a:pt x="492" y="116"/>
                  </a:cubicBezTo>
                  <a:lnTo>
                    <a:pt x="492" y="57"/>
                  </a:lnTo>
                  <a:cubicBezTo>
                    <a:pt x="462" y="19"/>
                    <a:pt x="418" y="1"/>
                    <a:pt x="36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5" name="Google Shape;5315;p32"/>
            <p:cNvSpPr/>
            <p:nvPr/>
          </p:nvSpPr>
          <p:spPr>
            <a:xfrm>
              <a:off x="6770017"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9"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6" name="Google Shape;5316;p32"/>
            <p:cNvSpPr/>
            <p:nvPr/>
          </p:nvSpPr>
          <p:spPr>
            <a:xfrm>
              <a:off x="6818806" y="695034"/>
              <a:ext cx="19091" cy="40772"/>
            </a:xfrm>
            <a:custGeom>
              <a:avLst/>
              <a:gdLst/>
              <a:ahLst/>
              <a:cxnLst/>
              <a:rect l="l" t="t" r="r" b="b"/>
              <a:pathLst>
                <a:path w="612" h="1307" extrusionOk="0">
                  <a:moveTo>
                    <a:pt x="321" y="0"/>
                  </a:moveTo>
                  <a:cubicBezTo>
                    <a:pt x="239" y="0"/>
                    <a:pt x="179"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55"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7" name="Google Shape;5317;p32"/>
            <p:cNvSpPr/>
            <p:nvPr/>
          </p:nvSpPr>
          <p:spPr>
            <a:xfrm>
              <a:off x="6837866" y="775736"/>
              <a:ext cx="19528" cy="38900"/>
            </a:xfrm>
            <a:custGeom>
              <a:avLst/>
              <a:gdLst/>
              <a:ahLst/>
              <a:cxnLst/>
              <a:rect l="l" t="t" r="r" b="b"/>
              <a:pathLst>
                <a:path w="626" h="1247" extrusionOk="0">
                  <a:moveTo>
                    <a:pt x="374" y="0"/>
                  </a:moveTo>
                  <a:cubicBezTo>
                    <a:pt x="328" y="0"/>
                    <a:pt x="28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9" y="1247"/>
                  </a:cubicBezTo>
                  <a:cubicBezTo>
                    <a:pt x="379" y="1247"/>
                    <a:pt x="454" y="1204"/>
                    <a:pt x="507" y="1162"/>
                  </a:cubicBezTo>
                  <a:cubicBezTo>
                    <a:pt x="566" y="969"/>
                    <a:pt x="626" y="790"/>
                    <a:pt x="626" y="656"/>
                  </a:cubicBezTo>
                  <a:lnTo>
                    <a:pt x="626" y="417"/>
                  </a:lnTo>
                  <a:cubicBezTo>
                    <a:pt x="626" y="283"/>
                    <a:pt x="566" y="224"/>
                    <a:pt x="566" y="105"/>
                  </a:cubicBezTo>
                  <a:lnTo>
                    <a:pt x="507" y="45"/>
                  </a:lnTo>
                  <a:cubicBezTo>
                    <a:pt x="469" y="15"/>
                    <a:pt x="421" y="0"/>
                    <a:pt x="374"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8" name="Google Shape;5318;p32"/>
            <p:cNvSpPr/>
            <p:nvPr/>
          </p:nvSpPr>
          <p:spPr>
            <a:xfrm>
              <a:off x="6774197" y="859089"/>
              <a:ext cx="19091" cy="24020"/>
            </a:xfrm>
            <a:custGeom>
              <a:avLst/>
              <a:gdLst/>
              <a:ahLst/>
              <a:cxnLst/>
              <a:rect l="l" t="t" r="r" b="b"/>
              <a:pathLst>
                <a:path w="612" h="770" extrusionOk="0">
                  <a:moveTo>
                    <a:pt x="347" y="0"/>
                  </a:moveTo>
                  <a:cubicBezTo>
                    <a:pt x="308" y="0"/>
                    <a:pt x="269" y="15"/>
                    <a:pt x="239" y="40"/>
                  </a:cubicBezTo>
                  <a:cubicBezTo>
                    <a:pt x="119" y="99"/>
                    <a:pt x="119" y="99"/>
                    <a:pt x="60" y="159"/>
                  </a:cubicBezTo>
                  <a:cubicBezTo>
                    <a:pt x="60" y="218"/>
                    <a:pt x="0" y="293"/>
                    <a:pt x="0" y="352"/>
                  </a:cubicBezTo>
                  <a:cubicBezTo>
                    <a:pt x="0" y="531"/>
                    <a:pt x="60" y="665"/>
                    <a:pt x="179" y="725"/>
                  </a:cubicBezTo>
                  <a:cubicBezTo>
                    <a:pt x="209" y="755"/>
                    <a:pt x="257" y="770"/>
                    <a:pt x="313" y="770"/>
                  </a:cubicBezTo>
                  <a:cubicBezTo>
                    <a:pt x="369" y="770"/>
                    <a:pt x="432" y="755"/>
                    <a:pt x="492" y="725"/>
                  </a:cubicBezTo>
                  <a:cubicBezTo>
                    <a:pt x="551" y="591"/>
                    <a:pt x="611" y="531"/>
                    <a:pt x="611" y="412"/>
                  </a:cubicBezTo>
                  <a:lnTo>
                    <a:pt x="611" y="293"/>
                  </a:lnTo>
                  <a:cubicBezTo>
                    <a:pt x="55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19" name="Google Shape;5319;p32"/>
            <p:cNvSpPr/>
            <p:nvPr/>
          </p:nvSpPr>
          <p:spPr>
            <a:xfrm>
              <a:off x="6663580"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5"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0" name="Google Shape;5320;p32"/>
            <p:cNvSpPr/>
            <p:nvPr/>
          </p:nvSpPr>
          <p:spPr>
            <a:xfrm>
              <a:off x="7870015" y="698746"/>
              <a:ext cx="21400" cy="33160"/>
            </a:xfrm>
            <a:custGeom>
              <a:avLst/>
              <a:gdLst/>
              <a:ahLst/>
              <a:cxnLst/>
              <a:rect l="l" t="t" r="r" b="b"/>
              <a:pathLst>
                <a:path w="686" h="1063" extrusionOk="0">
                  <a:moveTo>
                    <a:pt x="405" y="0"/>
                  </a:moveTo>
                  <a:cubicBezTo>
                    <a:pt x="378" y="0"/>
                    <a:pt x="348" y="8"/>
                    <a:pt x="314" y="25"/>
                  </a:cubicBezTo>
                  <a:cubicBezTo>
                    <a:pt x="254" y="85"/>
                    <a:pt x="194" y="144"/>
                    <a:pt x="120" y="219"/>
                  </a:cubicBezTo>
                  <a:cubicBezTo>
                    <a:pt x="60" y="338"/>
                    <a:pt x="60" y="397"/>
                    <a:pt x="60" y="457"/>
                  </a:cubicBezTo>
                  <a:cubicBezTo>
                    <a:pt x="1" y="651"/>
                    <a:pt x="60" y="830"/>
                    <a:pt x="194" y="1023"/>
                  </a:cubicBezTo>
                  <a:cubicBezTo>
                    <a:pt x="219" y="1048"/>
                    <a:pt x="254" y="1062"/>
                    <a:pt x="291" y="1062"/>
                  </a:cubicBezTo>
                  <a:cubicBezTo>
                    <a:pt x="342" y="1062"/>
                    <a:pt x="398" y="1033"/>
                    <a:pt x="433" y="964"/>
                  </a:cubicBezTo>
                  <a:cubicBezTo>
                    <a:pt x="567" y="830"/>
                    <a:pt x="626" y="710"/>
                    <a:pt x="626" y="591"/>
                  </a:cubicBezTo>
                  <a:cubicBezTo>
                    <a:pt x="626" y="517"/>
                    <a:pt x="686" y="457"/>
                    <a:pt x="626" y="397"/>
                  </a:cubicBezTo>
                  <a:cubicBezTo>
                    <a:pt x="626" y="278"/>
                    <a:pt x="626" y="219"/>
                    <a:pt x="567" y="144"/>
                  </a:cubicBezTo>
                  <a:lnTo>
                    <a:pt x="567" y="85"/>
                  </a:lnTo>
                  <a:cubicBezTo>
                    <a:pt x="514" y="42"/>
                    <a:pt x="469" y="0"/>
                    <a:pt x="40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1" name="Google Shape;5321;p32"/>
            <p:cNvSpPr/>
            <p:nvPr/>
          </p:nvSpPr>
          <p:spPr>
            <a:xfrm>
              <a:off x="7910912" y="746444"/>
              <a:ext cx="19091" cy="37496"/>
            </a:xfrm>
            <a:custGeom>
              <a:avLst/>
              <a:gdLst/>
              <a:ahLst/>
              <a:cxnLst/>
              <a:rect l="l" t="t" r="r" b="b"/>
              <a:pathLst>
                <a:path w="612" h="1202" extrusionOk="0">
                  <a:moveTo>
                    <a:pt x="366" y="1"/>
                  </a:moveTo>
                  <a:cubicBezTo>
                    <a:pt x="317" y="1"/>
                    <a:pt x="269" y="16"/>
                    <a:pt x="239" y="45"/>
                  </a:cubicBezTo>
                  <a:cubicBezTo>
                    <a:pt x="179" y="105"/>
                    <a:pt x="120" y="239"/>
                    <a:pt x="120" y="299"/>
                  </a:cubicBezTo>
                  <a:cubicBezTo>
                    <a:pt x="60" y="358"/>
                    <a:pt x="60" y="477"/>
                    <a:pt x="1" y="552"/>
                  </a:cubicBezTo>
                  <a:cubicBezTo>
                    <a:pt x="1" y="790"/>
                    <a:pt x="60" y="984"/>
                    <a:pt x="179" y="1103"/>
                  </a:cubicBezTo>
                  <a:lnTo>
                    <a:pt x="239" y="1163"/>
                  </a:lnTo>
                  <a:cubicBezTo>
                    <a:pt x="264" y="1187"/>
                    <a:pt x="301" y="1202"/>
                    <a:pt x="341" y="1202"/>
                  </a:cubicBezTo>
                  <a:cubicBezTo>
                    <a:pt x="397" y="1202"/>
                    <a:pt x="457" y="1173"/>
                    <a:pt x="492" y="1103"/>
                  </a:cubicBezTo>
                  <a:cubicBezTo>
                    <a:pt x="552" y="924"/>
                    <a:pt x="611" y="790"/>
                    <a:pt x="611" y="611"/>
                  </a:cubicBezTo>
                  <a:lnTo>
                    <a:pt x="611" y="358"/>
                  </a:lnTo>
                  <a:cubicBezTo>
                    <a:pt x="611" y="299"/>
                    <a:pt x="611" y="179"/>
                    <a:pt x="552" y="105"/>
                  </a:cubicBezTo>
                  <a:lnTo>
                    <a:pt x="492" y="45"/>
                  </a:lnTo>
                  <a:cubicBezTo>
                    <a:pt x="462" y="16"/>
                    <a:pt x="414"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2" name="Google Shape;5322;p32"/>
            <p:cNvSpPr/>
            <p:nvPr/>
          </p:nvSpPr>
          <p:spPr>
            <a:xfrm>
              <a:off x="7964817" y="701835"/>
              <a:ext cx="17688" cy="37247"/>
            </a:xfrm>
            <a:custGeom>
              <a:avLst/>
              <a:gdLst/>
              <a:ahLst/>
              <a:cxnLst/>
              <a:rect l="l" t="t" r="r" b="b"/>
              <a:pathLst>
                <a:path w="567" h="1194" extrusionOk="0">
                  <a:moveTo>
                    <a:pt x="254" y="1"/>
                  </a:moveTo>
                  <a:cubicBezTo>
                    <a:pt x="209" y="1"/>
                    <a:pt x="165" y="15"/>
                    <a:pt x="135" y="45"/>
                  </a:cubicBezTo>
                  <a:cubicBezTo>
                    <a:pt x="60" y="179"/>
                    <a:pt x="60" y="239"/>
                    <a:pt x="1" y="358"/>
                  </a:cubicBezTo>
                  <a:lnTo>
                    <a:pt x="1" y="611"/>
                  </a:lnTo>
                  <a:cubicBezTo>
                    <a:pt x="1" y="790"/>
                    <a:pt x="1" y="924"/>
                    <a:pt x="135" y="1103"/>
                  </a:cubicBezTo>
                  <a:lnTo>
                    <a:pt x="194" y="1163"/>
                  </a:lnTo>
                  <a:cubicBezTo>
                    <a:pt x="212" y="1185"/>
                    <a:pt x="235" y="1194"/>
                    <a:pt x="261" y="1194"/>
                  </a:cubicBezTo>
                  <a:cubicBezTo>
                    <a:pt x="320" y="1194"/>
                    <a:pt x="391" y="1145"/>
                    <a:pt x="433" y="1103"/>
                  </a:cubicBezTo>
                  <a:cubicBezTo>
                    <a:pt x="567" y="924"/>
                    <a:pt x="567" y="731"/>
                    <a:pt x="567" y="611"/>
                  </a:cubicBezTo>
                  <a:lnTo>
                    <a:pt x="567" y="298"/>
                  </a:lnTo>
                  <a:cubicBezTo>
                    <a:pt x="507" y="239"/>
                    <a:pt x="507" y="179"/>
                    <a:pt x="433" y="45"/>
                  </a:cubicBezTo>
                  <a:lnTo>
                    <a:pt x="373" y="45"/>
                  </a:lnTo>
                  <a:cubicBezTo>
                    <a:pt x="343" y="15"/>
                    <a:pt x="299"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3" name="Google Shape;5323;p32"/>
            <p:cNvSpPr/>
            <p:nvPr/>
          </p:nvSpPr>
          <p:spPr>
            <a:xfrm>
              <a:off x="7961105" y="808366"/>
              <a:ext cx="19559" cy="31351"/>
            </a:xfrm>
            <a:custGeom>
              <a:avLst/>
              <a:gdLst/>
              <a:ahLst/>
              <a:cxnLst/>
              <a:rect l="l" t="t" r="r" b="b"/>
              <a:pathLst>
                <a:path w="627" h="1005" extrusionOk="0">
                  <a:moveTo>
                    <a:pt x="373" y="1"/>
                  </a:moveTo>
                  <a:cubicBezTo>
                    <a:pt x="328" y="1"/>
                    <a:pt x="284" y="19"/>
                    <a:pt x="254" y="57"/>
                  </a:cubicBezTo>
                  <a:cubicBezTo>
                    <a:pt x="120" y="116"/>
                    <a:pt x="120" y="176"/>
                    <a:pt x="60" y="235"/>
                  </a:cubicBezTo>
                  <a:cubicBezTo>
                    <a:pt x="1" y="295"/>
                    <a:pt x="1" y="429"/>
                    <a:pt x="1" y="489"/>
                  </a:cubicBezTo>
                  <a:cubicBezTo>
                    <a:pt x="1" y="608"/>
                    <a:pt x="60" y="802"/>
                    <a:pt x="179" y="921"/>
                  </a:cubicBezTo>
                  <a:lnTo>
                    <a:pt x="179" y="980"/>
                  </a:lnTo>
                  <a:cubicBezTo>
                    <a:pt x="201" y="998"/>
                    <a:pt x="227" y="1005"/>
                    <a:pt x="254" y="1005"/>
                  </a:cubicBezTo>
                  <a:cubicBezTo>
                    <a:pt x="319" y="1005"/>
                    <a:pt x="390" y="963"/>
                    <a:pt x="433" y="921"/>
                  </a:cubicBezTo>
                  <a:cubicBezTo>
                    <a:pt x="552" y="802"/>
                    <a:pt x="626" y="667"/>
                    <a:pt x="626" y="489"/>
                  </a:cubicBezTo>
                  <a:cubicBezTo>
                    <a:pt x="626" y="429"/>
                    <a:pt x="626" y="355"/>
                    <a:pt x="552" y="295"/>
                  </a:cubicBezTo>
                  <a:cubicBezTo>
                    <a:pt x="552" y="235"/>
                    <a:pt x="552" y="176"/>
                    <a:pt x="492" y="116"/>
                  </a:cubicBezTo>
                  <a:lnTo>
                    <a:pt x="492" y="57"/>
                  </a:lnTo>
                  <a:cubicBezTo>
                    <a:pt x="462" y="19"/>
                    <a:pt x="418" y="1"/>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4" name="Google Shape;5324;p32"/>
            <p:cNvSpPr/>
            <p:nvPr/>
          </p:nvSpPr>
          <p:spPr>
            <a:xfrm>
              <a:off x="8013169" y="754960"/>
              <a:ext cx="17688" cy="48071"/>
            </a:xfrm>
            <a:custGeom>
              <a:avLst/>
              <a:gdLst/>
              <a:ahLst/>
              <a:cxnLst/>
              <a:rect l="l" t="t" r="r" b="b"/>
              <a:pathLst>
                <a:path w="567" h="1541" extrusionOk="0">
                  <a:moveTo>
                    <a:pt x="308" y="1"/>
                  </a:moveTo>
                  <a:cubicBezTo>
                    <a:pt x="248" y="1"/>
                    <a:pt x="176" y="43"/>
                    <a:pt x="134" y="85"/>
                  </a:cubicBezTo>
                  <a:cubicBezTo>
                    <a:pt x="75" y="204"/>
                    <a:pt x="75" y="338"/>
                    <a:pt x="0" y="398"/>
                  </a:cubicBezTo>
                  <a:lnTo>
                    <a:pt x="0" y="771"/>
                  </a:lnTo>
                  <a:cubicBezTo>
                    <a:pt x="0" y="1024"/>
                    <a:pt x="0" y="1203"/>
                    <a:pt x="134" y="1456"/>
                  </a:cubicBezTo>
                  <a:cubicBezTo>
                    <a:pt x="194" y="1456"/>
                    <a:pt x="194" y="1515"/>
                    <a:pt x="194" y="1515"/>
                  </a:cubicBezTo>
                  <a:cubicBezTo>
                    <a:pt x="229" y="1533"/>
                    <a:pt x="258" y="1540"/>
                    <a:pt x="285" y="1540"/>
                  </a:cubicBezTo>
                  <a:cubicBezTo>
                    <a:pt x="349" y="1540"/>
                    <a:pt x="394" y="1498"/>
                    <a:pt x="447" y="1456"/>
                  </a:cubicBezTo>
                  <a:cubicBezTo>
                    <a:pt x="566" y="1203"/>
                    <a:pt x="566" y="1024"/>
                    <a:pt x="566" y="771"/>
                  </a:cubicBezTo>
                  <a:lnTo>
                    <a:pt x="566" y="398"/>
                  </a:lnTo>
                  <a:cubicBezTo>
                    <a:pt x="507" y="338"/>
                    <a:pt x="507" y="204"/>
                    <a:pt x="447" y="85"/>
                  </a:cubicBezTo>
                  <a:lnTo>
                    <a:pt x="373" y="26"/>
                  </a:lnTo>
                  <a:cubicBezTo>
                    <a:pt x="355" y="8"/>
                    <a:pt x="333" y="1"/>
                    <a:pt x="30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5" name="Google Shape;5325;p32"/>
            <p:cNvSpPr/>
            <p:nvPr/>
          </p:nvSpPr>
          <p:spPr>
            <a:xfrm>
              <a:off x="8061958" y="695034"/>
              <a:ext cx="19091" cy="40772"/>
            </a:xfrm>
            <a:custGeom>
              <a:avLst/>
              <a:gdLst/>
              <a:ahLst/>
              <a:cxnLst/>
              <a:rect l="l" t="t" r="r" b="b"/>
              <a:pathLst>
                <a:path w="612" h="1307" extrusionOk="0">
                  <a:moveTo>
                    <a:pt x="332" y="0"/>
                  </a:moveTo>
                  <a:cubicBezTo>
                    <a:pt x="263" y="0"/>
                    <a:pt x="221" y="42"/>
                    <a:pt x="179" y="84"/>
                  </a:cubicBezTo>
                  <a:cubicBezTo>
                    <a:pt x="120" y="204"/>
                    <a:pt x="60" y="263"/>
                    <a:pt x="60" y="338"/>
                  </a:cubicBezTo>
                  <a:cubicBezTo>
                    <a:pt x="0" y="457"/>
                    <a:pt x="0" y="516"/>
                    <a:pt x="0" y="636"/>
                  </a:cubicBezTo>
                  <a:cubicBezTo>
                    <a:pt x="0" y="829"/>
                    <a:pt x="0" y="949"/>
                    <a:pt x="60" y="1202"/>
                  </a:cubicBezTo>
                  <a:lnTo>
                    <a:pt x="120" y="1261"/>
                  </a:lnTo>
                  <a:cubicBezTo>
                    <a:pt x="149" y="1291"/>
                    <a:pt x="194" y="1306"/>
                    <a:pt x="241" y="1306"/>
                  </a:cubicBezTo>
                  <a:cubicBezTo>
                    <a:pt x="287" y="1306"/>
                    <a:pt x="336" y="1291"/>
                    <a:pt x="373" y="1261"/>
                  </a:cubicBezTo>
                  <a:cubicBezTo>
                    <a:pt x="492" y="1083"/>
                    <a:pt x="552" y="889"/>
                    <a:pt x="552" y="710"/>
                  </a:cubicBezTo>
                  <a:cubicBezTo>
                    <a:pt x="611" y="576"/>
                    <a:pt x="611" y="457"/>
                    <a:pt x="552" y="397"/>
                  </a:cubicBezTo>
                  <a:cubicBezTo>
                    <a:pt x="552" y="263"/>
                    <a:pt x="492" y="204"/>
                    <a:pt x="432" y="84"/>
                  </a:cubicBezTo>
                  <a:lnTo>
                    <a:pt x="432" y="25"/>
                  </a:lnTo>
                  <a:cubicBezTo>
                    <a:pt x="393" y="7"/>
                    <a:pt x="360" y="0"/>
                    <a:pt x="332"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6" name="Google Shape;5326;p32"/>
            <p:cNvSpPr/>
            <p:nvPr/>
          </p:nvSpPr>
          <p:spPr>
            <a:xfrm>
              <a:off x="8081018" y="775736"/>
              <a:ext cx="19528" cy="38900"/>
            </a:xfrm>
            <a:custGeom>
              <a:avLst/>
              <a:gdLst/>
              <a:ahLst/>
              <a:cxnLst/>
              <a:rect l="l" t="t" r="r" b="b"/>
              <a:pathLst>
                <a:path w="626" h="1247" extrusionOk="0">
                  <a:moveTo>
                    <a:pt x="397" y="0"/>
                  </a:moveTo>
                  <a:cubicBezTo>
                    <a:pt x="358" y="0"/>
                    <a:pt x="313" y="15"/>
                    <a:pt x="253" y="45"/>
                  </a:cubicBezTo>
                  <a:cubicBezTo>
                    <a:pt x="194" y="105"/>
                    <a:pt x="134" y="224"/>
                    <a:pt x="60" y="283"/>
                  </a:cubicBezTo>
                  <a:cubicBezTo>
                    <a:pt x="60" y="417"/>
                    <a:pt x="0" y="477"/>
                    <a:pt x="0" y="596"/>
                  </a:cubicBezTo>
                  <a:cubicBezTo>
                    <a:pt x="0" y="790"/>
                    <a:pt x="60" y="1028"/>
                    <a:pt x="194" y="1222"/>
                  </a:cubicBezTo>
                  <a:lnTo>
                    <a:pt x="253" y="1222"/>
                  </a:lnTo>
                  <a:cubicBezTo>
                    <a:pt x="271" y="1239"/>
                    <a:pt x="293" y="1247"/>
                    <a:pt x="318" y="1247"/>
                  </a:cubicBezTo>
                  <a:cubicBezTo>
                    <a:pt x="379" y="1247"/>
                    <a:pt x="454" y="1204"/>
                    <a:pt x="507" y="1162"/>
                  </a:cubicBezTo>
                  <a:cubicBezTo>
                    <a:pt x="566" y="969"/>
                    <a:pt x="626" y="790"/>
                    <a:pt x="626" y="656"/>
                  </a:cubicBezTo>
                  <a:lnTo>
                    <a:pt x="626" y="417"/>
                  </a:lnTo>
                  <a:cubicBezTo>
                    <a:pt x="626" y="283"/>
                    <a:pt x="626" y="224"/>
                    <a:pt x="566" y="105"/>
                  </a:cubicBezTo>
                  <a:lnTo>
                    <a:pt x="507" y="45"/>
                  </a:lnTo>
                  <a:cubicBezTo>
                    <a:pt x="469" y="15"/>
                    <a:pt x="436" y="0"/>
                    <a:pt x="39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7" name="Google Shape;5327;p32"/>
            <p:cNvSpPr/>
            <p:nvPr/>
          </p:nvSpPr>
          <p:spPr>
            <a:xfrm>
              <a:off x="8017349" y="859089"/>
              <a:ext cx="19060" cy="24020"/>
            </a:xfrm>
            <a:custGeom>
              <a:avLst/>
              <a:gdLst/>
              <a:ahLst/>
              <a:cxnLst/>
              <a:rect l="l" t="t" r="r" b="b"/>
              <a:pathLst>
                <a:path w="611" h="770" extrusionOk="0">
                  <a:moveTo>
                    <a:pt x="347" y="0"/>
                  </a:moveTo>
                  <a:cubicBezTo>
                    <a:pt x="308" y="0"/>
                    <a:pt x="269" y="15"/>
                    <a:pt x="239" y="40"/>
                  </a:cubicBezTo>
                  <a:cubicBezTo>
                    <a:pt x="119" y="99"/>
                    <a:pt x="119" y="99"/>
                    <a:pt x="60" y="159"/>
                  </a:cubicBezTo>
                  <a:cubicBezTo>
                    <a:pt x="60" y="218"/>
                    <a:pt x="60" y="293"/>
                    <a:pt x="0" y="352"/>
                  </a:cubicBezTo>
                  <a:cubicBezTo>
                    <a:pt x="0" y="531"/>
                    <a:pt x="60" y="665"/>
                    <a:pt x="179" y="725"/>
                  </a:cubicBezTo>
                  <a:cubicBezTo>
                    <a:pt x="209" y="755"/>
                    <a:pt x="257" y="770"/>
                    <a:pt x="313" y="770"/>
                  </a:cubicBezTo>
                  <a:cubicBezTo>
                    <a:pt x="369" y="770"/>
                    <a:pt x="432" y="755"/>
                    <a:pt x="492" y="725"/>
                  </a:cubicBezTo>
                  <a:cubicBezTo>
                    <a:pt x="611" y="591"/>
                    <a:pt x="611" y="531"/>
                    <a:pt x="611" y="412"/>
                  </a:cubicBezTo>
                  <a:lnTo>
                    <a:pt x="611" y="293"/>
                  </a:lnTo>
                  <a:cubicBezTo>
                    <a:pt x="611" y="218"/>
                    <a:pt x="551" y="159"/>
                    <a:pt x="492" y="99"/>
                  </a:cubicBezTo>
                  <a:cubicBezTo>
                    <a:pt x="457" y="29"/>
                    <a:pt x="402" y="0"/>
                    <a:pt x="34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8" name="Google Shape;5328;p32"/>
            <p:cNvSpPr/>
            <p:nvPr/>
          </p:nvSpPr>
          <p:spPr>
            <a:xfrm>
              <a:off x="7906732" y="843242"/>
              <a:ext cx="19559" cy="20183"/>
            </a:xfrm>
            <a:custGeom>
              <a:avLst/>
              <a:gdLst/>
              <a:ahLst/>
              <a:cxnLst/>
              <a:rect l="l" t="t" r="r" b="b"/>
              <a:pathLst>
                <a:path w="627" h="647" extrusionOk="0">
                  <a:moveTo>
                    <a:pt x="313" y="0"/>
                  </a:moveTo>
                  <a:cubicBezTo>
                    <a:pt x="269" y="0"/>
                    <a:pt x="224" y="19"/>
                    <a:pt x="194" y="56"/>
                  </a:cubicBezTo>
                  <a:cubicBezTo>
                    <a:pt x="135" y="116"/>
                    <a:pt x="60" y="116"/>
                    <a:pt x="60" y="175"/>
                  </a:cubicBezTo>
                  <a:cubicBezTo>
                    <a:pt x="1" y="235"/>
                    <a:pt x="1" y="294"/>
                    <a:pt x="1" y="354"/>
                  </a:cubicBezTo>
                  <a:cubicBezTo>
                    <a:pt x="60" y="428"/>
                    <a:pt x="60" y="488"/>
                    <a:pt x="194" y="607"/>
                  </a:cubicBezTo>
                  <a:cubicBezTo>
                    <a:pt x="244" y="632"/>
                    <a:pt x="293" y="646"/>
                    <a:pt x="339" y="646"/>
                  </a:cubicBezTo>
                  <a:cubicBezTo>
                    <a:pt x="404" y="646"/>
                    <a:pt x="463" y="617"/>
                    <a:pt x="507" y="548"/>
                  </a:cubicBezTo>
                  <a:cubicBezTo>
                    <a:pt x="626" y="488"/>
                    <a:pt x="626" y="354"/>
                    <a:pt x="626" y="294"/>
                  </a:cubicBezTo>
                  <a:cubicBezTo>
                    <a:pt x="626" y="235"/>
                    <a:pt x="626" y="175"/>
                    <a:pt x="567" y="175"/>
                  </a:cubicBezTo>
                  <a:cubicBezTo>
                    <a:pt x="567" y="116"/>
                    <a:pt x="507" y="56"/>
                    <a:pt x="433" y="56"/>
                  </a:cubicBezTo>
                  <a:cubicBezTo>
                    <a:pt x="403" y="19"/>
                    <a:pt x="358" y="0"/>
                    <a:pt x="313"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29" name="Google Shape;5329;p32"/>
            <p:cNvSpPr/>
            <p:nvPr/>
          </p:nvSpPr>
          <p:spPr>
            <a:xfrm>
              <a:off x="3421649"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0" y="651"/>
                    <a:pt x="60" y="844"/>
                    <a:pt x="179" y="964"/>
                  </a:cubicBezTo>
                  <a:cubicBezTo>
                    <a:pt x="246" y="993"/>
                    <a:pt x="295" y="1008"/>
                    <a:pt x="334" y="1008"/>
                  </a:cubicBezTo>
                  <a:cubicBezTo>
                    <a:pt x="373" y="1008"/>
                    <a:pt x="403" y="993"/>
                    <a:pt x="432" y="964"/>
                  </a:cubicBezTo>
                  <a:cubicBezTo>
                    <a:pt x="552" y="844"/>
                    <a:pt x="611" y="651"/>
                    <a:pt x="611" y="531"/>
                  </a:cubicBezTo>
                  <a:cubicBezTo>
                    <a:pt x="686" y="472"/>
                    <a:pt x="686" y="412"/>
                    <a:pt x="611" y="353"/>
                  </a:cubicBezTo>
                  <a:lnTo>
                    <a:pt x="611" y="99"/>
                  </a:lnTo>
                  <a:lnTo>
                    <a:pt x="552" y="99"/>
                  </a:ln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0" name="Google Shape;5330;p32"/>
            <p:cNvSpPr/>
            <p:nvPr/>
          </p:nvSpPr>
          <p:spPr>
            <a:xfrm>
              <a:off x="3462077"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626"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1" name="Google Shape;5331;p32"/>
            <p:cNvSpPr/>
            <p:nvPr/>
          </p:nvSpPr>
          <p:spPr>
            <a:xfrm>
              <a:off x="3516450"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79" y="1157"/>
                  </a:cubicBezTo>
                  <a:cubicBezTo>
                    <a:pt x="246" y="1187"/>
                    <a:pt x="295" y="1201"/>
                    <a:pt x="334" y="1201"/>
                  </a:cubicBezTo>
                  <a:cubicBezTo>
                    <a:pt x="373"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2" name="Google Shape;5332;p32"/>
            <p:cNvSpPr/>
            <p:nvPr/>
          </p:nvSpPr>
          <p:spPr>
            <a:xfrm>
              <a:off x="3512738"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39" y="1008"/>
                    <a:pt x="287" y="1023"/>
                    <a:pt x="328" y="1023"/>
                  </a:cubicBezTo>
                  <a:cubicBezTo>
                    <a:pt x="369"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3" name="Google Shape;5333;p32"/>
            <p:cNvSpPr/>
            <p:nvPr/>
          </p:nvSpPr>
          <p:spPr>
            <a:xfrm>
              <a:off x="3564771"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254" y="1565"/>
                  </a:cubicBezTo>
                  <a:cubicBezTo>
                    <a:pt x="314" y="1565"/>
                    <a:pt x="373" y="1565"/>
                    <a:pt x="433" y="1431"/>
                  </a:cubicBezTo>
                  <a:cubicBezTo>
                    <a:pt x="567" y="1252"/>
                    <a:pt x="567" y="999"/>
                    <a:pt x="627" y="746"/>
                  </a:cubicBezTo>
                  <a:cubicBezTo>
                    <a:pt x="62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4" name="Google Shape;5334;p32"/>
            <p:cNvSpPr/>
            <p:nvPr/>
          </p:nvSpPr>
          <p:spPr>
            <a:xfrm>
              <a:off x="3613124"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6"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5" name="Google Shape;5335;p32"/>
            <p:cNvSpPr/>
            <p:nvPr/>
          </p:nvSpPr>
          <p:spPr>
            <a:xfrm>
              <a:off x="3632621" y="770308"/>
              <a:ext cx="19559" cy="39836"/>
            </a:xfrm>
            <a:custGeom>
              <a:avLst/>
              <a:gdLst/>
              <a:ahLst/>
              <a:cxnLst/>
              <a:rect l="l" t="t" r="r" b="b"/>
              <a:pathLst>
                <a:path w="627" h="1277" extrusionOk="0">
                  <a:moveTo>
                    <a:pt x="345" y="1"/>
                  </a:moveTo>
                  <a:cubicBezTo>
                    <a:pt x="319" y="1"/>
                    <a:pt x="289" y="8"/>
                    <a:pt x="254" y="25"/>
                  </a:cubicBezTo>
                  <a:cubicBezTo>
                    <a:pt x="180" y="159"/>
                    <a:pt x="120" y="219"/>
                    <a:pt x="120"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627"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6" name="Google Shape;5336;p32"/>
            <p:cNvSpPr/>
            <p:nvPr/>
          </p:nvSpPr>
          <p:spPr>
            <a:xfrm>
              <a:off x="3570823" y="854253"/>
              <a:ext cx="17220" cy="25018"/>
            </a:xfrm>
            <a:custGeom>
              <a:avLst/>
              <a:gdLst/>
              <a:ahLst/>
              <a:cxnLst/>
              <a:rect l="l" t="t" r="r" b="b"/>
              <a:pathLst>
                <a:path w="552" h="802" extrusionOk="0">
                  <a:moveTo>
                    <a:pt x="179" y="1"/>
                  </a:moveTo>
                  <a:cubicBezTo>
                    <a:pt x="120" y="75"/>
                    <a:pt x="60" y="135"/>
                    <a:pt x="1" y="195"/>
                  </a:cubicBezTo>
                  <a:lnTo>
                    <a:pt x="1" y="373"/>
                  </a:lnTo>
                  <a:cubicBezTo>
                    <a:pt x="1" y="507"/>
                    <a:pt x="1" y="627"/>
                    <a:pt x="120" y="746"/>
                  </a:cubicBezTo>
                  <a:cubicBezTo>
                    <a:pt x="179" y="783"/>
                    <a:pt x="224" y="802"/>
                    <a:pt x="271" y="802"/>
                  </a:cubicBezTo>
                  <a:cubicBezTo>
                    <a:pt x="317" y="802"/>
                    <a:pt x="366" y="783"/>
                    <a:pt x="433" y="746"/>
                  </a:cubicBezTo>
                  <a:lnTo>
                    <a:pt x="433" y="686"/>
                  </a:lnTo>
                  <a:cubicBezTo>
                    <a:pt x="552" y="627"/>
                    <a:pt x="552" y="507"/>
                    <a:pt x="552" y="448"/>
                  </a:cubicBezTo>
                  <a:lnTo>
                    <a:pt x="552" y="254"/>
                  </a:lnTo>
                  <a:cubicBezTo>
                    <a:pt x="552" y="195"/>
                    <a:pt x="492" y="135"/>
                    <a:pt x="433"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7" name="Google Shape;5337;p32"/>
            <p:cNvSpPr/>
            <p:nvPr/>
          </p:nvSpPr>
          <p:spPr>
            <a:xfrm>
              <a:off x="3460206" y="837533"/>
              <a:ext cx="17719" cy="20495"/>
            </a:xfrm>
            <a:custGeom>
              <a:avLst/>
              <a:gdLst/>
              <a:ahLst/>
              <a:cxnLst/>
              <a:rect l="l" t="t" r="r" b="b"/>
              <a:pathLst>
                <a:path w="568" h="657" extrusionOk="0">
                  <a:moveTo>
                    <a:pt x="252" y="1"/>
                  </a:moveTo>
                  <a:cubicBezTo>
                    <a:pt x="206" y="1"/>
                    <a:pt x="157" y="15"/>
                    <a:pt x="120" y="45"/>
                  </a:cubicBezTo>
                  <a:cubicBezTo>
                    <a:pt x="61" y="105"/>
                    <a:pt x="1" y="164"/>
                    <a:pt x="1" y="239"/>
                  </a:cubicBezTo>
                  <a:lnTo>
                    <a:pt x="1" y="358"/>
                  </a:lnTo>
                  <a:cubicBezTo>
                    <a:pt x="1" y="418"/>
                    <a:pt x="1" y="537"/>
                    <a:pt x="120" y="611"/>
                  </a:cubicBezTo>
                  <a:cubicBezTo>
                    <a:pt x="187" y="641"/>
                    <a:pt x="250" y="656"/>
                    <a:pt x="304" y="656"/>
                  </a:cubicBezTo>
                  <a:cubicBezTo>
                    <a:pt x="359" y="656"/>
                    <a:pt x="403" y="641"/>
                    <a:pt x="433" y="611"/>
                  </a:cubicBezTo>
                  <a:cubicBezTo>
                    <a:pt x="567" y="477"/>
                    <a:pt x="567" y="418"/>
                    <a:pt x="567" y="299"/>
                  </a:cubicBezTo>
                  <a:lnTo>
                    <a:pt x="567" y="164"/>
                  </a:lnTo>
                  <a:cubicBezTo>
                    <a:pt x="493" y="105"/>
                    <a:pt x="433" y="105"/>
                    <a:pt x="373" y="45"/>
                  </a:cubicBezTo>
                  <a:cubicBezTo>
                    <a:pt x="344"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8" name="Google Shape;5338;p32"/>
            <p:cNvSpPr/>
            <p:nvPr/>
          </p:nvSpPr>
          <p:spPr>
            <a:xfrm>
              <a:off x="912115" y="694566"/>
              <a:ext cx="19559" cy="31476"/>
            </a:xfrm>
            <a:custGeom>
              <a:avLst/>
              <a:gdLst/>
              <a:ahLst/>
              <a:cxnLst/>
              <a:rect l="l" t="t" r="r" b="b"/>
              <a:pathLst>
                <a:path w="627" h="1009" extrusionOk="0">
                  <a:moveTo>
                    <a:pt x="415" y="1"/>
                  </a:moveTo>
                  <a:cubicBezTo>
                    <a:pt x="375" y="1"/>
                    <a:pt x="338" y="15"/>
                    <a:pt x="313" y="40"/>
                  </a:cubicBezTo>
                  <a:cubicBezTo>
                    <a:pt x="254" y="99"/>
                    <a:pt x="194" y="159"/>
                    <a:pt x="135" y="219"/>
                  </a:cubicBezTo>
                  <a:cubicBezTo>
                    <a:pt x="75" y="278"/>
                    <a:pt x="75" y="412"/>
                    <a:pt x="75" y="472"/>
                  </a:cubicBezTo>
                  <a:cubicBezTo>
                    <a:pt x="0" y="651"/>
                    <a:pt x="75" y="844"/>
                    <a:pt x="194" y="964"/>
                  </a:cubicBezTo>
                  <a:cubicBezTo>
                    <a:pt x="224" y="993"/>
                    <a:pt x="269" y="1008"/>
                    <a:pt x="315" y="1008"/>
                  </a:cubicBezTo>
                  <a:cubicBezTo>
                    <a:pt x="362" y="1008"/>
                    <a:pt x="410" y="993"/>
                    <a:pt x="447" y="964"/>
                  </a:cubicBezTo>
                  <a:cubicBezTo>
                    <a:pt x="567" y="844"/>
                    <a:pt x="626" y="651"/>
                    <a:pt x="626" y="531"/>
                  </a:cubicBezTo>
                  <a:lnTo>
                    <a:pt x="626" y="353"/>
                  </a:lnTo>
                  <a:cubicBezTo>
                    <a:pt x="626" y="278"/>
                    <a:pt x="626" y="219"/>
                    <a:pt x="567" y="99"/>
                  </a:cubicBezTo>
                  <a:cubicBezTo>
                    <a:pt x="532" y="30"/>
                    <a:pt x="471" y="1"/>
                    <a:pt x="4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39" name="Google Shape;5339;p32"/>
            <p:cNvSpPr/>
            <p:nvPr/>
          </p:nvSpPr>
          <p:spPr>
            <a:xfrm>
              <a:off x="953011" y="741047"/>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0" name="Google Shape;5340;p32"/>
            <p:cNvSpPr/>
            <p:nvPr/>
          </p:nvSpPr>
          <p:spPr>
            <a:xfrm>
              <a:off x="1007384" y="696438"/>
              <a:ext cx="17220" cy="37496"/>
            </a:xfrm>
            <a:custGeom>
              <a:avLst/>
              <a:gdLst/>
              <a:ahLst/>
              <a:cxnLst/>
              <a:rect l="l" t="t" r="r" b="b"/>
              <a:pathLst>
                <a:path w="552" h="1202" extrusionOk="0">
                  <a:moveTo>
                    <a:pt x="265" y="0"/>
                  </a:moveTo>
                  <a:cubicBezTo>
                    <a:pt x="210" y="0"/>
                    <a:pt x="155" y="29"/>
                    <a:pt x="120" y="99"/>
                  </a:cubicBezTo>
                  <a:cubicBezTo>
                    <a:pt x="60" y="159"/>
                    <a:pt x="0" y="293"/>
                    <a:pt x="0" y="352"/>
                  </a:cubicBezTo>
                  <a:lnTo>
                    <a:pt x="0" y="591"/>
                  </a:lnTo>
                  <a:cubicBezTo>
                    <a:pt x="0" y="784"/>
                    <a:pt x="0" y="963"/>
                    <a:pt x="120" y="1157"/>
                  </a:cubicBezTo>
                  <a:lnTo>
                    <a:pt x="179" y="1157"/>
                  </a:lnTo>
                  <a:cubicBezTo>
                    <a:pt x="209" y="1187"/>
                    <a:pt x="257" y="1201"/>
                    <a:pt x="306" y="1201"/>
                  </a:cubicBezTo>
                  <a:cubicBezTo>
                    <a:pt x="354" y="1201"/>
                    <a:pt x="403" y="1187"/>
                    <a:pt x="432" y="1157"/>
                  </a:cubicBezTo>
                  <a:cubicBezTo>
                    <a:pt x="552" y="963"/>
                    <a:pt x="552" y="784"/>
                    <a:pt x="552" y="591"/>
                  </a:cubicBezTo>
                  <a:lnTo>
                    <a:pt x="552" y="352"/>
                  </a:lnTo>
                  <a:cubicBezTo>
                    <a:pt x="492" y="218"/>
                    <a:pt x="492" y="159"/>
                    <a:pt x="432" y="99"/>
                  </a:cubicBezTo>
                  <a:lnTo>
                    <a:pt x="373" y="39"/>
                  </a:lnTo>
                  <a:cubicBezTo>
                    <a:pt x="342" y="15"/>
                    <a:pt x="304" y="0"/>
                    <a:pt x="265"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1" name="Google Shape;5341;p32"/>
            <p:cNvSpPr/>
            <p:nvPr/>
          </p:nvSpPr>
          <p:spPr>
            <a:xfrm>
              <a:off x="1046180" y="74968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2" name="Google Shape;5342;p32"/>
            <p:cNvSpPr/>
            <p:nvPr/>
          </p:nvSpPr>
          <p:spPr>
            <a:xfrm>
              <a:off x="1104058" y="690417"/>
              <a:ext cx="19528" cy="39805"/>
            </a:xfrm>
            <a:custGeom>
              <a:avLst/>
              <a:gdLst/>
              <a:ahLst/>
              <a:cxnLst/>
              <a:rect l="l" t="t" r="r" b="b"/>
              <a:pathLst>
                <a:path w="626" h="1276" extrusionOk="0">
                  <a:moveTo>
                    <a:pt x="292" y="1"/>
                  </a:moveTo>
                  <a:cubicBezTo>
                    <a:pt x="227" y="1"/>
                    <a:pt x="179" y="33"/>
                    <a:pt x="179" y="113"/>
                  </a:cubicBezTo>
                  <a:cubicBezTo>
                    <a:pt x="60" y="173"/>
                    <a:pt x="60" y="292"/>
                    <a:pt x="60" y="352"/>
                  </a:cubicBezTo>
                  <a:cubicBezTo>
                    <a:pt x="0" y="411"/>
                    <a:pt x="0" y="545"/>
                    <a:pt x="0" y="605"/>
                  </a:cubicBezTo>
                  <a:cubicBezTo>
                    <a:pt x="0" y="784"/>
                    <a:pt x="0" y="977"/>
                    <a:pt x="60" y="1156"/>
                  </a:cubicBezTo>
                  <a:lnTo>
                    <a:pt x="119" y="1231"/>
                  </a:lnTo>
                  <a:cubicBezTo>
                    <a:pt x="149" y="1260"/>
                    <a:pt x="198" y="1275"/>
                    <a:pt x="246" y="1275"/>
                  </a:cubicBezTo>
                  <a:cubicBezTo>
                    <a:pt x="294" y="1275"/>
                    <a:pt x="343" y="1260"/>
                    <a:pt x="373" y="1231"/>
                  </a:cubicBezTo>
                  <a:cubicBezTo>
                    <a:pt x="492" y="1037"/>
                    <a:pt x="551" y="858"/>
                    <a:pt x="551" y="664"/>
                  </a:cubicBezTo>
                  <a:cubicBezTo>
                    <a:pt x="551" y="545"/>
                    <a:pt x="626" y="486"/>
                    <a:pt x="551" y="352"/>
                  </a:cubicBezTo>
                  <a:cubicBezTo>
                    <a:pt x="551" y="292"/>
                    <a:pt x="492" y="173"/>
                    <a:pt x="432" y="113"/>
                  </a:cubicBezTo>
                  <a:lnTo>
                    <a:pt x="432" y="39"/>
                  </a:lnTo>
                  <a:cubicBezTo>
                    <a:pt x="385" y="15"/>
                    <a:pt x="334" y="1"/>
                    <a:pt x="29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3" name="Google Shape;5343;p32"/>
            <p:cNvSpPr/>
            <p:nvPr/>
          </p:nvSpPr>
          <p:spPr>
            <a:xfrm>
              <a:off x="1114029" y="770308"/>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4" name="Google Shape;5344;p32"/>
            <p:cNvSpPr/>
            <p:nvPr/>
          </p:nvSpPr>
          <p:spPr>
            <a:xfrm>
              <a:off x="949299" y="837533"/>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5" name="Google Shape;5345;p32"/>
            <p:cNvSpPr/>
            <p:nvPr/>
          </p:nvSpPr>
          <p:spPr>
            <a:xfrm>
              <a:off x="1535765" y="694566"/>
              <a:ext cx="21431" cy="31476"/>
            </a:xfrm>
            <a:custGeom>
              <a:avLst/>
              <a:gdLst/>
              <a:ahLst/>
              <a:cxnLst/>
              <a:rect l="l" t="t" r="r" b="b"/>
              <a:pathLst>
                <a:path w="687" h="1009" extrusionOk="0">
                  <a:moveTo>
                    <a:pt x="411" y="1"/>
                  </a:moveTo>
                  <a:cubicBezTo>
                    <a:pt x="373" y="1"/>
                    <a:pt x="339" y="15"/>
                    <a:pt x="314" y="40"/>
                  </a:cubicBezTo>
                  <a:lnTo>
                    <a:pt x="120" y="219"/>
                  </a:lnTo>
                  <a:cubicBezTo>
                    <a:pt x="61" y="278"/>
                    <a:pt x="61" y="412"/>
                    <a:pt x="61" y="472"/>
                  </a:cubicBezTo>
                  <a:cubicBezTo>
                    <a:pt x="1" y="651"/>
                    <a:pt x="61" y="844"/>
                    <a:pt x="195" y="964"/>
                  </a:cubicBezTo>
                  <a:cubicBezTo>
                    <a:pt x="224" y="993"/>
                    <a:pt x="269" y="1008"/>
                    <a:pt x="314" y="1008"/>
                  </a:cubicBezTo>
                  <a:cubicBezTo>
                    <a:pt x="359" y="1008"/>
                    <a:pt x="403" y="993"/>
                    <a:pt x="433" y="964"/>
                  </a:cubicBezTo>
                  <a:cubicBezTo>
                    <a:pt x="567" y="844"/>
                    <a:pt x="627" y="651"/>
                    <a:pt x="627" y="531"/>
                  </a:cubicBezTo>
                  <a:cubicBezTo>
                    <a:pt x="627" y="472"/>
                    <a:pt x="686" y="412"/>
                    <a:pt x="627" y="353"/>
                  </a:cubicBezTo>
                  <a:cubicBezTo>
                    <a:pt x="627" y="278"/>
                    <a:pt x="627" y="219"/>
                    <a:pt x="567" y="99"/>
                  </a:cubicBezTo>
                  <a:cubicBezTo>
                    <a:pt x="523" y="30"/>
                    <a:pt x="464" y="1"/>
                    <a:pt x="4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6" name="Google Shape;5346;p32"/>
            <p:cNvSpPr/>
            <p:nvPr/>
          </p:nvSpPr>
          <p:spPr>
            <a:xfrm>
              <a:off x="1576662" y="741047"/>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7" name="Google Shape;5347;p32"/>
            <p:cNvSpPr/>
            <p:nvPr/>
          </p:nvSpPr>
          <p:spPr>
            <a:xfrm>
              <a:off x="1630598" y="696438"/>
              <a:ext cx="17688" cy="37496"/>
            </a:xfrm>
            <a:custGeom>
              <a:avLst/>
              <a:gdLst/>
              <a:ahLst/>
              <a:cxnLst/>
              <a:rect l="l" t="t" r="r" b="b"/>
              <a:pathLst>
                <a:path w="567" h="1202" extrusionOk="0">
                  <a:moveTo>
                    <a:pt x="276" y="0"/>
                  </a:moveTo>
                  <a:cubicBezTo>
                    <a:pt x="224" y="0"/>
                    <a:pt x="169" y="29"/>
                    <a:pt x="134" y="99"/>
                  </a:cubicBezTo>
                  <a:cubicBezTo>
                    <a:pt x="60" y="159"/>
                    <a:pt x="60" y="293"/>
                    <a:pt x="0" y="352"/>
                  </a:cubicBezTo>
                  <a:lnTo>
                    <a:pt x="0" y="591"/>
                  </a:lnTo>
                  <a:cubicBezTo>
                    <a:pt x="0" y="784"/>
                    <a:pt x="0" y="963"/>
                    <a:pt x="134" y="1157"/>
                  </a:cubicBezTo>
                  <a:lnTo>
                    <a:pt x="194" y="1157"/>
                  </a:lnTo>
                  <a:cubicBezTo>
                    <a:pt x="224" y="1187"/>
                    <a:pt x="268" y="1201"/>
                    <a:pt x="313" y="1201"/>
                  </a:cubicBezTo>
                  <a:cubicBezTo>
                    <a:pt x="358" y="1201"/>
                    <a:pt x="402" y="1187"/>
                    <a:pt x="432" y="1157"/>
                  </a:cubicBezTo>
                  <a:cubicBezTo>
                    <a:pt x="566" y="963"/>
                    <a:pt x="566" y="784"/>
                    <a:pt x="566" y="591"/>
                  </a:cubicBezTo>
                  <a:lnTo>
                    <a:pt x="566" y="352"/>
                  </a:lnTo>
                  <a:cubicBezTo>
                    <a:pt x="507" y="218"/>
                    <a:pt x="507" y="159"/>
                    <a:pt x="432" y="99"/>
                  </a:cubicBezTo>
                  <a:lnTo>
                    <a:pt x="373" y="39"/>
                  </a:lnTo>
                  <a:cubicBezTo>
                    <a:pt x="348" y="15"/>
                    <a:pt x="313" y="0"/>
                    <a:pt x="276"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8" name="Google Shape;5348;p32"/>
            <p:cNvSpPr/>
            <p:nvPr/>
          </p:nvSpPr>
          <p:spPr>
            <a:xfrm>
              <a:off x="1626855" y="802844"/>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49" name="Google Shape;5349;p32"/>
            <p:cNvSpPr/>
            <p:nvPr/>
          </p:nvSpPr>
          <p:spPr>
            <a:xfrm>
              <a:off x="1678919" y="74968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0" name="Google Shape;5350;p32"/>
            <p:cNvSpPr/>
            <p:nvPr/>
          </p:nvSpPr>
          <p:spPr>
            <a:xfrm>
              <a:off x="1727708" y="690417"/>
              <a:ext cx="19091" cy="39805"/>
            </a:xfrm>
            <a:custGeom>
              <a:avLst/>
              <a:gdLst/>
              <a:ahLst/>
              <a:cxnLst/>
              <a:rect l="l" t="t" r="r" b="b"/>
              <a:pathLst>
                <a:path w="612" h="1276" extrusionOk="0">
                  <a:moveTo>
                    <a:pt x="303" y="1"/>
                  </a:moveTo>
                  <a:cubicBezTo>
                    <a:pt x="251" y="1"/>
                    <a:pt x="215" y="33"/>
                    <a:pt x="179" y="113"/>
                  </a:cubicBezTo>
                  <a:cubicBezTo>
                    <a:pt x="120" y="173"/>
                    <a:pt x="60" y="292"/>
                    <a:pt x="60" y="352"/>
                  </a:cubicBezTo>
                  <a:cubicBezTo>
                    <a:pt x="1" y="411"/>
                    <a:pt x="1" y="545"/>
                    <a:pt x="1" y="605"/>
                  </a:cubicBezTo>
                  <a:cubicBezTo>
                    <a:pt x="1" y="784"/>
                    <a:pt x="1" y="977"/>
                    <a:pt x="60" y="1156"/>
                  </a:cubicBezTo>
                  <a:lnTo>
                    <a:pt x="120" y="1231"/>
                  </a:lnTo>
                  <a:cubicBezTo>
                    <a:pt x="150" y="1260"/>
                    <a:pt x="194" y="1275"/>
                    <a:pt x="241" y="1275"/>
                  </a:cubicBezTo>
                  <a:cubicBezTo>
                    <a:pt x="287" y="1275"/>
                    <a:pt x="336" y="1260"/>
                    <a:pt x="373" y="1231"/>
                  </a:cubicBezTo>
                  <a:cubicBezTo>
                    <a:pt x="492" y="1037"/>
                    <a:pt x="552" y="858"/>
                    <a:pt x="552" y="664"/>
                  </a:cubicBezTo>
                  <a:cubicBezTo>
                    <a:pt x="611" y="545"/>
                    <a:pt x="611" y="486"/>
                    <a:pt x="552" y="352"/>
                  </a:cubicBezTo>
                  <a:cubicBezTo>
                    <a:pt x="552" y="292"/>
                    <a:pt x="492" y="173"/>
                    <a:pt x="433" y="113"/>
                  </a:cubicBezTo>
                  <a:lnTo>
                    <a:pt x="433" y="39"/>
                  </a:lnTo>
                  <a:cubicBezTo>
                    <a:pt x="379" y="15"/>
                    <a:pt x="337" y="1"/>
                    <a:pt x="30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1" name="Google Shape;5351;p32"/>
            <p:cNvSpPr/>
            <p:nvPr/>
          </p:nvSpPr>
          <p:spPr>
            <a:xfrm>
              <a:off x="1746768" y="770308"/>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2" name="Google Shape;5352;p32"/>
            <p:cNvSpPr/>
            <p:nvPr/>
          </p:nvSpPr>
          <p:spPr>
            <a:xfrm>
              <a:off x="1683099" y="854253"/>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3" name="Google Shape;5353;p32"/>
            <p:cNvSpPr/>
            <p:nvPr/>
          </p:nvSpPr>
          <p:spPr>
            <a:xfrm>
              <a:off x="1572482" y="837533"/>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4" name="Google Shape;5354;p32"/>
            <p:cNvSpPr/>
            <p:nvPr/>
          </p:nvSpPr>
          <p:spPr>
            <a:xfrm>
              <a:off x="2178497" y="694566"/>
              <a:ext cx="21400" cy="31476"/>
            </a:xfrm>
            <a:custGeom>
              <a:avLst/>
              <a:gdLst/>
              <a:ahLst/>
              <a:cxnLst/>
              <a:rect l="l" t="t" r="r" b="b"/>
              <a:pathLst>
                <a:path w="686" h="1009" extrusionOk="0">
                  <a:moveTo>
                    <a:pt x="435" y="1"/>
                  </a:moveTo>
                  <a:cubicBezTo>
                    <a:pt x="402" y="1"/>
                    <a:pt x="363" y="15"/>
                    <a:pt x="313" y="40"/>
                  </a:cubicBezTo>
                  <a:cubicBezTo>
                    <a:pt x="239" y="99"/>
                    <a:pt x="179" y="159"/>
                    <a:pt x="120" y="219"/>
                  </a:cubicBezTo>
                  <a:cubicBezTo>
                    <a:pt x="60" y="278"/>
                    <a:pt x="60" y="412"/>
                    <a:pt x="60" y="472"/>
                  </a:cubicBezTo>
                  <a:cubicBezTo>
                    <a:pt x="1" y="651"/>
                    <a:pt x="60" y="844"/>
                    <a:pt x="179" y="964"/>
                  </a:cubicBezTo>
                  <a:cubicBezTo>
                    <a:pt x="209" y="993"/>
                    <a:pt x="257" y="1008"/>
                    <a:pt x="306" y="1008"/>
                  </a:cubicBezTo>
                  <a:cubicBezTo>
                    <a:pt x="354" y="1008"/>
                    <a:pt x="403" y="993"/>
                    <a:pt x="433" y="964"/>
                  </a:cubicBezTo>
                  <a:cubicBezTo>
                    <a:pt x="552" y="844"/>
                    <a:pt x="611" y="651"/>
                    <a:pt x="611" y="531"/>
                  </a:cubicBezTo>
                  <a:cubicBezTo>
                    <a:pt x="611" y="472"/>
                    <a:pt x="686" y="412"/>
                    <a:pt x="611" y="353"/>
                  </a:cubicBezTo>
                  <a:cubicBezTo>
                    <a:pt x="611" y="278"/>
                    <a:pt x="611" y="219"/>
                    <a:pt x="552" y="99"/>
                  </a:cubicBezTo>
                  <a:cubicBezTo>
                    <a:pt x="517" y="30"/>
                    <a:pt x="482" y="1"/>
                    <a:pt x="4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5" name="Google Shape;5355;p32"/>
            <p:cNvSpPr/>
            <p:nvPr/>
          </p:nvSpPr>
          <p:spPr>
            <a:xfrm>
              <a:off x="2218925" y="741047"/>
              <a:ext cx="19559" cy="37964"/>
            </a:xfrm>
            <a:custGeom>
              <a:avLst/>
              <a:gdLst/>
              <a:ahLst/>
              <a:cxnLst/>
              <a:rect l="l" t="t" r="r" b="b"/>
              <a:pathLst>
                <a:path w="627" h="1217" extrusionOk="0">
                  <a:moveTo>
                    <a:pt x="377" y="0"/>
                  </a:moveTo>
                  <a:cubicBezTo>
                    <a:pt x="342" y="0"/>
                    <a:pt x="303" y="15"/>
                    <a:pt x="254" y="40"/>
                  </a:cubicBezTo>
                  <a:cubicBezTo>
                    <a:pt x="194" y="159"/>
                    <a:pt x="135" y="218"/>
                    <a:pt x="135" y="278"/>
                  </a:cubicBezTo>
                  <a:cubicBezTo>
                    <a:pt x="60" y="412"/>
                    <a:pt x="60" y="472"/>
                    <a:pt x="60" y="591"/>
                  </a:cubicBezTo>
                  <a:cubicBezTo>
                    <a:pt x="1" y="784"/>
                    <a:pt x="60" y="963"/>
                    <a:pt x="194" y="1157"/>
                  </a:cubicBezTo>
                  <a:lnTo>
                    <a:pt x="254" y="1217"/>
                  </a:lnTo>
                  <a:cubicBezTo>
                    <a:pt x="313" y="1217"/>
                    <a:pt x="433" y="1217"/>
                    <a:pt x="507" y="1157"/>
                  </a:cubicBezTo>
                  <a:cubicBezTo>
                    <a:pt x="567" y="963"/>
                    <a:pt x="626" y="784"/>
                    <a:pt x="626" y="650"/>
                  </a:cubicBezTo>
                  <a:lnTo>
                    <a:pt x="626" y="412"/>
                  </a:lnTo>
                  <a:cubicBezTo>
                    <a:pt x="626" y="278"/>
                    <a:pt x="626" y="218"/>
                    <a:pt x="567" y="99"/>
                  </a:cubicBezTo>
                  <a:lnTo>
                    <a:pt x="507" y="99"/>
                  </a:lnTo>
                  <a:cubicBezTo>
                    <a:pt x="463" y="29"/>
                    <a:pt x="425" y="0"/>
                    <a:pt x="37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6" name="Google Shape;5356;p32"/>
            <p:cNvSpPr/>
            <p:nvPr/>
          </p:nvSpPr>
          <p:spPr>
            <a:xfrm>
              <a:off x="2273298" y="696438"/>
              <a:ext cx="17220" cy="37496"/>
            </a:xfrm>
            <a:custGeom>
              <a:avLst/>
              <a:gdLst/>
              <a:ahLst/>
              <a:cxnLst/>
              <a:rect l="l" t="t" r="r" b="b"/>
              <a:pathLst>
                <a:path w="552" h="1202" extrusionOk="0">
                  <a:moveTo>
                    <a:pt x="271" y="0"/>
                  </a:moveTo>
                  <a:cubicBezTo>
                    <a:pt x="215" y="0"/>
                    <a:pt x="155" y="29"/>
                    <a:pt x="120" y="99"/>
                  </a:cubicBezTo>
                  <a:cubicBezTo>
                    <a:pt x="60" y="159"/>
                    <a:pt x="60" y="293"/>
                    <a:pt x="1" y="352"/>
                  </a:cubicBezTo>
                  <a:lnTo>
                    <a:pt x="1" y="591"/>
                  </a:lnTo>
                  <a:cubicBezTo>
                    <a:pt x="1" y="784"/>
                    <a:pt x="1" y="963"/>
                    <a:pt x="120" y="1157"/>
                  </a:cubicBezTo>
                  <a:lnTo>
                    <a:pt x="179" y="1157"/>
                  </a:lnTo>
                  <a:cubicBezTo>
                    <a:pt x="217" y="1187"/>
                    <a:pt x="265" y="1201"/>
                    <a:pt x="312" y="1201"/>
                  </a:cubicBezTo>
                  <a:cubicBezTo>
                    <a:pt x="358" y="1201"/>
                    <a:pt x="403" y="1187"/>
                    <a:pt x="433" y="1157"/>
                  </a:cubicBezTo>
                  <a:cubicBezTo>
                    <a:pt x="552" y="963"/>
                    <a:pt x="552" y="784"/>
                    <a:pt x="552" y="591"/>
                  </a:cubicBezTo>
                  <a:lnTo>
                    <a:pt x="552" y="352"/>
                  </a:lnTo>
                  <a:cubicBezTo>
                    <a:pt x="492" y="218"/>
                    <a:pt x="492" y="159"/>
                    <a:pt x="433"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7" name="Google Shape;5357;p32"/>
            <p:cNvSpPr/>
            <p:nvPr/>
          </p:nvSpPr>
          <p:spPr>
            <a:xfrm>
              <a:off x="2269586" y="802844"/>
              <a:ext cx="19091" cy="31944"/>
            </a:xfrm>
            <a:custGeom>
              <a:avLst/>
              <a:gdLst/>
              <a:ahLst/>
              <a:cxnLst/>
              <a:rect l="l" t="t" r="r" b="b"/>
              <a:pathLst>
                <a:path w="612" h="1024" extrusionOk="0">
                  <a:moveTo>
                    <a:pt x="341" y="1"/>
                  </a:moveTo>
                  <a:cubicBezTo>
                    <a:pt x="301" y="1"/>
                    <a:pt x="263" y="15"/>
                    <a:pt x="239" y="40"/>
                  </a:cubicBezTo>
                  <a:cubicBezTo>
                    <a:pt x="120" y="100"/>
                    <a:pt x="120" y="159"/>
                    <a:pt x="60" y="293"/>
                  </a:cubicBezTo>
                  <a:cubicBezTo>
                    <a:pt x="0" y="353"/>
                    <a:pt x="0" y="412"/>
                    <a:pt x="0" y="472"/>
                  </a:cubicBezTo>
                  <a:cubicBezTo>
                    <a:pt x="0" y="666"/>
                    <a:pt x="60" y="844"/>
                    <a:pt x="179" y="979"/>
                  </a:cubicBezTo>
                  <a:cubicBezTo>
                    <a:pt x="209" y="1008"/>
                    <a:pt x="257" y="1023"/>
                    <a:pt x="306" y="1023"/>
                  </a:cubicBezTo>
                  <a:cubicBezTo>
                    <a:pt x="354" y="1023"/>
                    <a:pt x="403" y="1008"/>
                    <a:pt x="432" y="979"/>
                  </a:cubicBezTo>
                  <a:cubicBezTo>
                    <a:pt x="552" y="785"/>
                    <a:pt x="611" y="666"/>
                    <a:pt x="611" y="532"/>
                  </a:cubicBezTo>
                  <a:lnTo>
                    <a:pt x="611" y="353"/>
                  </a:lnTo>
                  <a:cubicBezTo>
                    <a:pt x="552" y="293"/>
                    <a:pt x="552" y="159"/>
                    <a:pt x="492" y="100"/>
                  </a:cubicBezTo>
                  <a:cubicBezTo>
                    <a:pt x="457" y="30"/>
                    <a:pt x="397"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8" name="Google Shape;5358;p32"/>
            <p:cNvSpPr/>
            <p:nvPr/>
          </p:nvSpPr>
          <p:spPr>
            <a:xfrm>
              <a:off x="2321619" y="749688"/>
              <a:ext cx="19559" cy="48851"/>
            </a:xfrm>
            <a:custGeom>
              <a:avLst/>
              <a:gdLst/>
              <a:ahLst/>
              <a:cxnLst/>
              <a:rect l="l" t="t" r="r" b="b"/>
              <a:pathLst>
                <a:path w="627" h="1566" extrusionOk="0">
                  <a:moveTo>
                    <a:pt x="373" y="1"/>
                  </a:moveTo>
                  <a:cubicBezTo>
                    <a:pt x="314" y="1"/>
                    <a:pt x="195" y="1"/>
                    <a:pt x="120" y="75"/>
                  </a:cubicBezTo>
                  <a:cubicBezTo>
                    <a:pt x="61" y="195"/>
                    <a:pt x="61" y="314"/>
                    <a:pt x="1" y="448"/>
                  </a:cubicBezTo>
                  <a:lnTo>
                    <a:pt x="1" y="746"/>
                  </a:lnTo>
                  <a:cubicBezTo>
                    <a:pt x="1" y="999"/>
                    <a:pt x="1" y="1252"/>
                    <a:pt x="120" y="1491"/>
                  </a:cubicBezTo>
                  <a:cubicBezTo>
                    <a:pt x="195" y="1491"/>
                    <a:pt x="195" y="1491"/>
                    <a:pt x="195" y="1565"/>
                  </a:cubicBezTo>
                  <a:cubicBezTo>
                    <a:pt x="314" y="1565"/>
                    <a:pt x="373" y="1565"/>
                    <a:pt x="433" y="1431"/>
                  </a:cubicBezTo>
                  <a:cubicBezTo>
                    <a:pt x="567" y="1252"/>
                    <a:pt x="567" y="999"/>
                    <a:pt x="627" y="746"/>
                  </a:cubicBezTo>
                  <a:cubicBezTo>
                    <a:pt x="567" y="686"/>
                    <a:pt x="567" y="567"/>
                    <a:pt x="567" y="448"/>
                  </a:cubicBezTo>
                  <a:cubicBezTo>
                    <a:pt x="567" y="314"/>
                    <a:pt x="493"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59" name="Google Shape;5359;p32"/>
            <p:cNvSpPr/>
            <p:nvPr/>
          </p:nvSpPr>
          <p:spPr>
            <a:xfrm>
              <a:off x="2369972" y="690417"/>
              <a:ext cx="19528" cy="39805"/>
            </a:xfrm>
            <a:custGeom>
              <a:avLst/>
              <a:gdLst/>
              <a:ahLst/>
              <a:cxnLst/>
              <a:rect l="l" t="t" r="r" b="b"/>
              <a:pathLst>
                <a:path w="626" h="1276" extrusionOk="0">
                  <a:moveTo>
                    <a:pt x="314" y="1"/>
                  </a:moveTo>
                  <a:cubicBezTo>
                    <a:pt x="265" y="1"/>
                    <a:pt x="230" y="33"/>
                    <a:pt x="194" y="113"/>
                  </a:cubicBezTo>
                  <a:cubicBezTo>
                    <a:pt x="134" y="173"/>
                    <a:pt x="60" y="292"/>
                    <a:pt x="60" y="352"/>
                  </a:cubicBezTo>
                  <a:cubicBezTo>
                    <a:pt x="0" y="411"/>
                    <a:pt x="0" y="545"/>
                    <a:pt x="0" y="605"/>
                  </a:cubicBezTo>
                  <a:cubicBezTo>
                    <a:pt x="0" y="784"/>
                    <a:pt x="0" y="977"/>
                    <a:pt x="60" y="1156"/>
                  </a:cubicBezTo>
                  <a:lnTo>
                    <a:pt x="134" y="1231"/>
                  </a:lnTo>
                  <a:cubicBezTo>
                    <a:pt x="164" y="1260"/>
                    <a:pt x="209" y="1275"/>
                    <a:pt x="254" y="1275"/>
                  </a:cubicBezTo>
                  <a:cubicBezTo>
                    <a:pt x="298" y="1275"/>
                    <a:pt x="343" y="1260"/>
                    <a:pt x="373" y="1231"/>
                  </a:cubicBezTo>
                  <a:cubicBezTo>
                    <a:pt x="507" y="1037"/>
                    <a:pt x="566" y="858"/>
                    <a:pt x="626" y="664"/>
                  </a:cubicBezTo>
                  <a:cubicBezTo>
                    <a:pt x="626" y="545"/>
                    <a:pt x="626" y="486"/>
                    <a:pt x="566" y="352"/>
                  </a:cubicBezTo>
                  <a:cubicBezTo>
                    <a:pt x="566" y="292"/>
                    <a:pt x="507" y="173"/>
                    <a:pt x="432" y="113"/>
                  </a:cubicBezTo>
                  <a:lnTo>
                    <a:pt x="432" y="39"/>
                  </a:lnTo>
                  <a:cubicBezTo>
                    <a:pt x="385" y="15"/>
                    <a:pt x="347"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0" name="Google Shape;5360;p32"/>
            <p:cNvSpPr/>
            <p:nvPr/>
          </p:nvSpPr>
          <p:spPr>
            <a:xfrm>
              <a:off x="2389469" y="770308"/>
              <a:ext cx="19559" cy="39836"/>
            </a:xfrm>
            <a:custGeom>
              <a:avLst/>
              <a:gdLst/>
              <a:ahLst/>
              <a:cxnLst/>
              <a:rect l="l" t="t" r="r" b="b"/>
              <a:pathLst>
                <a:path w="627" h="1277" extrusionOk="0">
                  <a:moveTo>
                    <a:pt x="345" y="1"/>
                  </a:moveTo>
                  <a:cubicBezTo>
                    <a:pt x="319" y="1"/>
                    <a:pt x="289" y="8"/>
                    <a:pt x="254" y="25"/>
                  </a:cubicBezTo>
                  <a:cubicBezTo>
                    <a:pt x="180" y="159"/>
                    <a:pt x="120" y="219"/>
                    <a:pt x="61" y="338"/>
                  </a:cubicBezTo>
                  <a:cubicBezTo>
                    <a:pt x="61" y="398"/>
                    <a:pt x="61" y="532"/>
                    <a:pt x="1" y="651"/>
                  </a:cubicBezTo>
                  <a:cubicBezTo>
                    <a:pt x="1" y="830"/>
                    <a:pt x="61" y="1023"/>
                    <a:pt x="180" y="1202"/>
                  </a:cubicBezTo>
                  <a:lnTo>
                    <a:pt x="254" y="1277"/>
                  </a:lnTo>
                  <a:cubicBezTo>
                    <a:pt x="373" y="1277"/>
                    <a:pt x="433" y="1277"/>
                    <a:pt x="493" y="1202"/>
                  </a:cubicBezTo>
                  <a:lnTo>
                    <a:pt x="493" y="1143"/>
                  </a:lnTo>
                  <a:cubicBezTo>
                    <a:pt x="552" y="964"/>
                    <a:pt x="627" y="830"/>
                    <a:pt x="627" y="651"/>
                  </a:cubicBezTo>
                  <a:lnTo>
                    <a:pt x="627" y="398"/>
                  </a:lnTo>
                  <a:cubicBezTo>
                    <a:pt x="627" y="338"/>
                    <a:pt x="627" y="219"/>
                    <a:pt x="552" y="159"/>
                  </a:cubicBezTo>
                  <a:lnTo>
                    <a:pt x="493" y="85"/>
                  </a:lnTo>
                  <a:cubicBezTo>
                    <a:pt x="450" y="43"/>
                    <a:pt x="408"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1" name="Google Shape;5361;p32"/>
            <p:cNvSpPr/>
            <p:nvPr/>
          </p:nvSpPr>
          <p:spPr>
            <a:xfrm>
              <a:off x="2325363" y="854253"/>
              <a:ext cx="19528" cy="25018"/>
            </a:xfrm>
            <a:custGeom>
              <a:avLst/>
              <a:gdLst/>
              <a:ahLst/>
              <a:cxnLst/>
              <a:rect l="l" t="t" r="r" b="b"/>
              <a:pathLst>
                <a:path w="626" h="802" extrusionOk="0">
                  <a:moveTo>
                    <a:pt x="253" y="1"/>
                  </a:moveTo>
                  <a:cubicBezTo>
                    <a:pt x="194" y="75"/>
                    <a:pt x="134" y="135"/>
                    <a:pt x="75" y="195"/>
                  </a:cubicBezTo>
                  <a:cubicBezTo>
                    <a:pt x="75" y="254"/>
                    <a:pt x="75" y="314"/>
                    <a:pt x="0" y="373"/>
                  </a:cubicBezTo>
                  <a:cubicBezTo>
                    <a:pt x="0" y="507"/>
                    <a:pt x="75" y="627"/>
                    <a:pt x="194" y="746"/>
                  </a:cubicBezTo>
                  <a:cubicBezTo>
                    <a:pt x="224" y="783"/>
                    <a:pt x="268" y="802"/>
                    <a:pt x="322" y="802"/>
                  </a:cubicBezTo>
                  <a:cubicBezTo>
                    <a:pt x="376" y="802"/>
                    <a:pt x="440" y="783"/>
                    <a:pt x="507" y="746"/>
                  </a:cubicBezTo>
                  <a:lnTo>
                    <a:pt x="507" y="686"/>
                  </a:lnTo>
                  <a:cubicBezTo>
                    <a:pt x="626" y="627"/>
                    <a:pt x="626" y="507"/>
                    <a:pt x="626" y="448"/>
                  </a:cubicBezTo>
                  <a:lnTo>
                    <a:pt x="626" y="254"/>
                  </a:lnTo>
                  <a:cubicBezTo>
                    <a:pt x="626" y="195"/>
                    <a:pt x="566" y="135"/>
                    <a:pt x="507" y="75"/>
                  </a:cubicBezTo>
                  <a:cubicBezTo>
                    <a:pt x="447" y="1"/>
                    <a:pt x="313" y="1"/>
                    <a:pt x="25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2" name="Google Shape;5362;p32"/>
            <p:cNvSpPr/>
            <p:nvPr/>
          </p:nvSpPr>
          <p:spPr>
            <a:xfrm>
              <a:off x="2215213" y="837533"/>
              <a:ext cx="19559" cy="20495"/>
            </a:xfrm>
            <a:custGeom>
              <a:avLst/>
              <a:gdLst/>
              <a:ahLst/>
              <a:cxnLst/>
              <a:rect l="l" t="t" r="r" b="b"/>
              <a:pathLst>
                <a:path w="627" h="657" extrusionOk="0">
                  <a:moveTo>
                    <a:pt x="311" y="1"/>
                  </a:moveTo>
                  <a:cubicBezTo>
                    <a:pt x="265" y="1"/>
                    <a:pt x="216" y="15"/>
                    <a:pt x="179" y="45"/>
                  </a:cubicBezTo>
                  <a:cubicBezTo>
                    <a:pt x="120" y="105"/>
                    <a:pt x="60" y="164"/>
                    <a:pt x="60" y="239"/>
                  </a:cubicBezTo>
                  <a:cubicBezTo>
                    <a:pt x="0" y="299"/>
                    <a:pt x="0" y="299"/>
                    <a:pt x="0" y="358"/>
                  </a:cubicBezTo>
                  <a:cubicBezTo>
                    <a:pt x="60" y="418"/>
                    <a:pt x="60" y="537"/>
                    <a:pt x="179" y="611"/>
                  </a:cubicBezTo>
                  <a:cubicBezTo>
                    <a:pt x="246" y="641"/>
                    <a:pt x="310" y="656"/>
                    <a:pt x="364" y="656"/>
                  </a:cubicBezTo>
                  <a:cubicBezTo>
                    <a:pt x="418" y="656"/>
                    <a:pt x="462" y="641"/>
                    <a:pt x="492" y="611"/>
                  </a:cubicBezTo>
                  <a:cubicBezTo>
                    <a:pt x="626" y="477"/>
                    <a:pt x="626" y="418"/>
                    <a:pt x="626" y="299"/>
                  </a:cubicBezTo>
                  <a:cubicBezTo>
                    <a:pt x="626" y="299"/>
                    <a:pt x="626" y="239"/>
                    <a:pt x="552" y="164"/>
                  </a:cubicBezTo>
                  <a:cubicBezTo>
                    <a:pt x="552" y="105"/>
                    <a:pt x="492" y="105"/>
                    <a:pt x="432" y="45"/>
                  </a:cubicBezTo>
                  <a:cubicBezTo>
                    <a:pt x="403" y="15"/>
                    <a:pt x="358" y="1"/>
                    <a:pt x="31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3" name="Google Shape;5363;p32"/>
            <p:cNvSpPr/>
            <p:nvPr/>
          </p:nvSpPr>
          <p:spPr>
            <a:xfrm>
              <a:off x="2807731" y="694566"/>
              <a:ext cx="19559" cy="31476"/>
            </a:xfrm>
            <a:custGeom>
              <a:avLst/>
              <a:gdLst/>
              <a:ahLst/>
              <a:cxnLst/>
              <a:rect l="l" t="t" r="r" b="b"/>
              <a:pathLst>
                <a:path w="627" h="1009" extrusionOk="0">
                  <a:moveTo>
                    <a:pt x="376" y="1"/>
                  </a:moveTo>
                  <a:cubicBezTo>
                    <a:pt x="343" y="1"/>
                    <a:pt x="303" y="15"/>
                    <a:pt x="254" y="40"/>
                  </a:cubicBezTo>
                  <a:cubicBezTo>
                    <a:pt x="180" y="99"/>
                    <a:pt x="120" y="159"/>
                    <a:pt x="60" y="219"/>
                  </a:cubicBezTo>
                  <a:cubicBezTo>
                    <a:pt x="1" y="278"/>
                    <a:pt x="1" y="412"/>
                    <a:pt x="1" y="472"/>
                  </a:cubicBezTo>
                  <a:cubicBezTo>
                    <a:pt x="1" y="651"/>
                    <a:pt x="1" y="844"/>
                    <a:pt x="120" y="964"/>
                  </a:cubicBezTo>
                  <a:cubicBezTo>
                    <a:pt x="187" y="993"/>
                    <a:pt x="235" y="1008"/>
                    <a:pt x="275"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58" y="30"/>
                    <a:pt x="423" y="1"/>
                    <a:pt x="37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4" name="Google Shape;5364;p32"/>
            <p:cNvSpPr/>
            <p:nvPr/>
          </p:nvSpPr>
          <p:spPr>
            <a:xfrm>
              <a:off x="2848160" y="741047"/>
              <a:ext cx="17688" cy="37964"/>
            </a:xfrm>
            <a:custGeom>
              <a:avLst/>
              <a:gdLst/>
              <a:ahLst/>
              <a:cxnLst/>
              <a:rect l="l" t="t" r="r" b="b"/>
              <a:pathLst>
                <a:path w="567" h="1217" extrusionOk="0">
                  <a:moveTo>
                    <a:pt x="317"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lnTo>
                    <a:pt x="448" y="99"/>
                  </a:lnTo>
                  <a:cubicBezTo>
                    <a:pt x="404" y="29"/>
                    <a:pt x="366" y="0"/>
                    <a:pt x="317"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5" name="Google Shape;5365;p32"/>
            <p:cNvSpPr/>
            <p:nvPr/>
          </p:nvSpPr>
          <p:spPr>
            <a:xfrm>
              <a:off x="2900692"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5" y="1201"/>
                    <a:pt x="334" y="1201"/>
                  </a:cubicBezTo>
                  <a:cubicBezTo>
                    <a:pt x="373" y="1201"/>
                    <a:pt x="403" y="1187"/>
                    <a:pt x="432" y="1157"/>
                  </a:cubicBezTo>
                  <a:cubicBezTo>
                    <a:pt x="552" y="963"/>
                    <a:pt x="552" y="784"/>
                    <a:pt x="626" y="591"/>
                  </a:cubicBezTo>
                  <a:cubicBezTo>
                    <a:pt x="552" y="531"/>
                    <a:pt x="552" y="412"/>
                    <a:pt x="552"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6" name="Google Shape;5366;p32"/>
            <p:cNvSpPr/>
            <p:nvPr/>
          </p:nvSpPr>
          <p:spPr>
            <a:xfrm>
              <a:off x="2896980"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0" y="353"/>
                    <a:pt x="0" y="412"/>
                    <a:pt x="0" y="472"/>
                  </a:cubicBezTo>
                  <a:cubicBezTo>
                    <a:pt x="0" y="666"/>
                    <a:pt x="60" y="844"/>
                    <a:pt x="179" y="979"/>
                  </a:cubicBezTo>
                  <a:cubicBezTo>
                    <a:pt x="238" y="1008"/>
                    <a:pt x="287" y="1023"/>
                    <a:pt x="328" y="1023"/>
                  </a:cubicBezTo>
                  <a:cubicBezTo>
                    <a:pt x="369" y="1023"/>
                    <a:pt x="402" y="1008"/>
                    <a:pt x="432" y="979"/>
                  </a:cubicBez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7" name="Google Shape;5367;p32"/>
            <p:cNvSpPr/>
            <p:nvPr/>
          </p:nvSpPr>
          <p:spPr>
            <a:xfrm>
              <a:off x="2949013" y="749688"/>
              <a:ext cx="19559" cy="48851"/>
            </a:xfrm>
            <a:custGeom>
              <a:avLst/>
              <a:gdLst/>
              <a:ahLst/>
              <a:cxnLst/>
              <a:rect l="l" t="t" r="r" b="b"/>
              <a:pathLst>
                <a:path w="627" h="1566" extrusionOk="0">
                  <a:moveTo>
                    <a:pt x="373" y="1"/>
                  </a:moveTo>
                  <a:cubicBezTo>
                    <a:pt x="313" y="1"/>
                    <a:pt x="194" y="1"/>
                    <a:pt x="120" y="75"/>
                  </a:cubicBezTo>
                  <a:cubicBezTo>
                    <a:pt x="60" y="195"/>
                    <a:pt x="60" y="314"/>
                    <a:pt x="1" y="448"/>
                  </a:cubicBezTo>
                  <a:lnTo>
                    <a:pt x="1" y="746"/>
                  </a:lnTo>
                  <a:cubicBezTo>
                    <a:pt x="1" y="999"/>
                    <a:pt x="1" y="1252"/>
                    <a:pt x="120" y="1491"/>
                  </a:cubicBezTo>
                  <a:cubicBezTo>
                    <a:pt x="194" y="1491"/>
                    <a:pt x="194" y="1491"/>
                    <a:pt x="254" y="1565"/>
                  </a:cubicBezTo>
                  <a:cubicBezTo>
                    <a:pt x="313" y="1565"/>
                    <a:pt x="373" y="1565"/>
                    <a:pt x="433" y="1431"/>
                  </a:cubicBezTo>
                  <a:cubicBezTo>
                    <a:pt x="567" y="1252"/>
                    <a:pt x="626" y="999"/>
                    <a:pt x="626" y="746"/>
                  </a:cubicBezTo>
                  <a:cubicBezTo>
                    <a:pt x="626" y="686"/>
                    <a:pt x="567" y="567"/>
                    <a:pt x="567" y="448"/>
                  </a:cubicBezTo>
                  <a:cubicBezTo>
                    <a:pt x="567"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8" name="Google Shape;5368;p32"/>
            <p:cNvSpPr/>
            <p:nvPr/>
          </p:nvSpPr>
          <p:spPr>
            <a:xfrm>
              <a:off x="2997334" y="690417"/>
              <a:ext cx="19559" cy="39805"/>
            </a:xfrm>
            <a:custGeom>
              <a:avLst/>
              <a:gdLst/>
              <a:ahLst/>
              <a:cxnLst/>
              <a:rect l="l" t="t" r="r" b="b"/>
              <a:pathLst>
                <a:path w="627" h="1276" extrusionOk="0">
                  <a:moveTo>
                    <a:pt x="315" y="1"/>
                  </a:moveTo>
                  <a:cubicBezTo>
                    <a:pt x="266"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8" y="1037"/>
                    <a:pt x="567" y="858"/>
                    <a:pt x="627" y="664"/>
                  </a:cubicBezTo>
                  <a:cubicBezTo>
                    <a:pt x="627" y="545"/>
                    <a:pt x="627" y="486"/>
                    <a:pt x="567" y="352"/>
                  </a:cubicBezTo>
                  <a:cubicBezTo>
                    <a:pt x="567" y="292"/>
                    <a:pt x="508" y="173"/>
                    <a:pt x="433" y="113"/>
                  </a:cubicBezTo>
                  <a:lnTo>
                    <a:pt x="433" y="39"/>
                  </a:lnTo>
                  <a:cubicBezTo>
                    <a:pt x="385" y="15"/>
                    <a:pt x="347" y="1"/>
                    <a:pt x="31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69" name="Google Shape;5369;p32"/>
            <p:cNvSpPr/>
            <p:nvPr/>
          </p:nvSpPr>
          <p:spPr>
            <a:xfrm>
              <a:off x="3016862" y="770308"/>
              <a:ext cx="19559" cy="39836"/>
            </a:xfrm>
            <a:custGeom>
              <a:avLst/>
              <a:gdLst/>
              <a:ahLst/>
              <a:cxnLst/>
              <a:rect l="l" t="t" r="r" b="b"/>
              <a:pathLst>
                <a:path w="627" h="1277" extrusionOk="0">
                  <a:moveTo>
                    <a:pt x="366" y="1"/>
                  </a:moveTo>
                  <a:cubicBezTo>
                    <a:pt x="348"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492" y="85"/>
                  </a:lnTo>
                  <a:cubicBezTo>
                    <a:pt x="450" y="43"/>
                    <a:pt x="408" y="1"/>
                    <a:pt x="36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0" name="Google Shape;5370;p32"/>
            <p:cNvSpPr/>
            <p:nvPr/>
          </p:nvSpPr>
          <p:spPr>
            <a:xfrm>
              <a:off x="2955065"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2" y="627"/>
                    <a:pt x="552" y="507"/>
                    <a:pt x="552" y="448"/>
                  </a:cubicBezTo>
                  <a:lnTo>
                    <a:pt x="552" y="254"/>
                  </a:lnTo>
                  <a:cubicBezTo>
                    <a:pt x="552"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1" name="Google Shape;5371;p32"/>
            <p:cNvSpPr/>
            <p:nvPr/>
          </p:nvSpPr>
          <p:spPr>
            <a:xfrm>
              <a:off x="2844448"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20" y="611"/>
                  </a:cubicBezTo>
                  <a:cubicBezTo>
                    <a:pt x="187" y="641"/>
                    <a:pt x="250" y="656"/>
                    <a:pt x="30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2" name="Google Shape;5372;p32"/>
            <p:cNvSpPr/>
            <p:nvPr/>
          </p:nvSpPr>
          <p:spPr>
            <a:xfrm>
              <a:off x="4050883" y="694566"/>
              <a:ext cx="19559" cy="31476"/>
            </a:xfrm>
            <a:custGeom>
              <a:avLst/>
              <a:gdLst/>
              <a:ahLst/>
              <a:cxnLst/>
              <a:rect l="l" t="t" r="r" b="b"/>
              <a:pathLst>
                <a:path w="627" h="1009" extrusionOk="0">
                  <a:moveTo>
                    <a:pt x="394" y="1"/>
                  </a:moveTo>
                  <a:cubicBezTo>
                    <a:pt x="353" y="1"/>
                    <a:pt x="303" y="15"/>
                    <a:pt x="254" y="40"/>
                  </a:cubicBezTo>
                  <a:cubicBezTo>
                    <a:pt x="180" y="99"/>
                    <a:pt x="120" y="159"/>
                    <a:pt x="60" y="219"/>
                  </a:cubicBezTo>
                  <a:cubicBezTo>
                    <a:pt x="1" y="278"/>
                    <a:pt x="1" y="412"/>
                    <a:pt x="1" y="472"/>
                  </a:cubicBezTo>
                  <a:cubicBezTo>
                    <a:pt x="1" y="651"/>
                    <a:pt x="1" y="844"/>
                    <a:pt x="120" y="964"/>
                  </a:cubicBezTo>
                  <a:cubicBezTo>
                    <a:pt x="187" y="993"/>
                    <a:pt x="235" y="1008"/>
                    <a:pt x="274" y="1008"/>
                  </a:cubicBezTo>
                  <a:cubicBezTo>
                    <a:pt x="314" y="1008"/>
                    <a:pt x="343" y="993"/>
                    <a:pt x="373" y="964"/>
                  </a:cubicBezTo>
                  <a:lnTo>
                    <a:pt x="433" y="964"/>
                  </a:lnTo>
                  <a:cubicBezTo>
                    <a:pt x="492" y="844"/>
                    <a:pt x="552" y="651"/>
                    <a:pt x="552" y="531"/>
                  </a:cubicBezTo>
                  <a:cubicBezTo>
                    <a:pt x="626" y="472"/>
                    <a:pt x="626" y="412"/>
                    <a:pt x="626" y="353"/>
                  </a:cubicBezTo>
                  <a:cubicBezTo>
                    <a:pt x="552" y="278"/>
                    <a:pt x="552" y="219"/>
                    <a:pt x="552" y="99"/>
                  </a:cubicBezTo>
                  <a:lnTo>
                    <a:pt x="492" y="99"/>
                  </a:lnTo>
                  <a:cubicBezTo>
                    <a:pt x="492" y="30"/>
                    <a:pt x="451" y="1"/>
                    <a:pt x="39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3" name="Google Shape;5373;p32"/>
            <p:cNvSpPr/>
            <p:nvPr/>
          </p:nvSpPr>
          <p:spPr>
            <a:xfrm>
              <a:off x="4091312" y="741047"/>
              <a:ext cx="17688" cy="37964"/>
            </a:xfrm>
            <a:custGeom>
              <a:avLst/>
              <a:gdLst/>
              <a:ahLst/>
              <a:cxnLst/>
              <a:rect l="l" t="t" r="r" b="b"/>
              <a:pathLst>
                <a:path w="567" h="1217" extrusionOk="0">
                  <a:moveTo>
                    <a:pt x="321" y="0"/>
                  </a:moveTo>
                  <a:cubicBezTo>
                    <a:pt x="283" y="0"/>
                    <a:pt x="244" y="15"/>
                    <a:pt x="195" y="40"/>
                  </a:cubicBezTo>
                  <a:cubicBezTo>
                    <a:pt x="135" y="159"/>
                    <a:pt x="75" y="218"/>
                    <a:pt x="75" y="278"/>
                  </a:cubicBezTo>
                  <a:cubicBezTo>
                    <a:pt x="1" y="412"/>
                    <a:pt x="1" y="472"/>
                    <a:pt x="1" y="591"/>
                  </a:cubicBezTo>
                  <a:cubicBezTo>
                    <a:pt x="1" y="784"/>
                    <a:pt x="1" y="963"/>
                    <a:pt x="135" y="1157"/>
                  </a:cubicBezTo>
                  <a:lnTo>
                    <a:pt x="195" y="1217"/>
                  </a:lnTo>
                  <a:cubicBezTo>
                    <a:pt x="254" y="1217"/>
                    <a:pt x="373" y="1217"/>
                    <a:pt x="448" y="1157"/>
                  </a:cubicBezTo>
                  <a:cubicBezTo>
                    <a:pt x="567" y="963"/>
                    <a:pt x="567" y="784"/>
                    <a:pt x="567" y="650"/>
                  </a:cubicBezTo>
                  <a:lnTo>
                    <a:pt x="567" y="412"/>
                  </a:lnTo>
                  <a:cubicBezTo>
                    <a:pt x="567" y="278"/>
                    <a:pt x="567" y="218"/>
                    <a:pt x="507" y="99"/>
                  </a:cubicBezTo>
                  <a:cubicBezTo>
                    <a:pt x="429" y="29"/>
                    <a:pt x="376" y="0"/>
                    <a:pt x="32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4" name="Google Shape;5374;p32"/>
            <p:cNvSpPr/>
            <p:nvPr/>
          </p:nvSpPr>
          <p:spPr>
            <a:xfrm>
              <a:off x="4143844" y="696438"/>
              <a:ext cx="19528" cy="37496"/>
            </a:xfrm>
            <a:custGeom>
              <a:avLst/>
              <a:gdLst/>
              <a:ahLst/>
              <a:cxnLst/>
              <a:rect l="l" t="t" r="r" b="b"/>
              <a:pathLst>
                <a:path w="626" h="1202" extrusionOk="0">
                  <a:moveTo>
                    <a:pt x="271" y="0"/>
                  </a:moveTo>
                  <a:cubicBezTo>
                    <a:pt x="215" y="0"/>
                    <a:pt x="154" y="29"/>
                    <a:pt x="119" y="99"/>
                  </a:cubicBezTo>
                  <a:cubicBezTo>
                    <a:pt x="60" y="159"/>
                    <a:pt x="60" y="293"/>
                    <a:pt x="0" y="352"/>
                  </a:cubicBezTo>
                  <a:lnTo>
                    <a:pt x="0" y="591"/>
                  </a:lnTo>
                  <a:cubicBezTo>
                    <a:pt x="0" y="784"/>
                    <a:pt x="60" y="963"/>
                    <a:pt x="179" y="1157"/>
                  </a:cubicBezTo>
                  <a:cubicBezTo>
                    <a:pt x="246" y="1187"/>
                    <a:pt x="294" y="1201"/>
                    <a:pt x="334" y="1201"/>
                  </a:cubicBezTo>
                  <a:cubicBezTo>
                    <a:pt x="373" y="1201"/>
                    <a:pt x="403" y="1187"/>
                    <a:pt x="432" y="1157"/>
                  </a:cubicBezTo>
                  <a:cubicBezTo>
                    <a:pt x="551" y="963"/>
                    <a:pt x="626" y="784"/>
                    <a:pt x="626" y="591"/>
                  </a:cubicBezTo>
                  <a:cubicBezTo>
                    <a:pt x="626" y="531"/>
                    <a:pt x="551" y="412"/>
                    <a:pt x="551" y="352"/>
                  </a:cubicBezTo>
                  <a:cubicBezTo>
                    <a:pt x="492" y="218"/>
                    <a:pt x="492" y="159"/>
                    <a:pt x="432" y="99"/>
                  </a:cubicBezTo>
                  <a:lnTo>
                    <a:pt x="373" y="39"/>
                  </a:lnTo>
                  <a:cubicBezTo>
                    <a:pt x="348" y="15"/>
                    <a:pt x="311" y="0"/>
                    <a:pt x="27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5" name="Google Shape;5375;p32"/>
            <p:cNvSpPr/>
            <p:nvPr/>
          </p:nvSpPr>
          <p:spPr>
            <a:xfrm>
              <a:off x="4140132" y="802844"/>
              <a:ext cx="19060" cy="31944"/>
            </a:xfrm>
            <a:custGeom>
              <a:avLst/>
              <a:gdLst/>
              <a:ahLst/>
              <a:cxnLst/>
              <a:rect l="l" t="t" r="r" b="b"/>
              <a:pathLst>
                <a:path w="611" h="1024" extrusionOk="0">
                  <a:moveTo>
                    <a:pt x="340" y="1"/>
                  </a:moveTo>
                  <a:cubicBezTo>
                    <a:pt x="301" y="1"/>
                    <a:pt x="263" y="15"/>
                    <a:pt x="238" y="40"/>
                  </a:cubicBezTo>
                  <a:cubicBezTo>
                    <a:pt x="119" y="100"/>
                    <a:pt x="119" y="159"/>
                    <a:pt x="60" y="293"/>
                  </a:cubicBezTo>
                  <a:cubicBezTo>
                    <a:pt x="60" y="353"/>
                    <a:pt x="0" y="412"/>
                    <a:pt x="0" y="472"/>
                  </a:cubicBezTo>
                  <a:cubicBezTo>
                    <a:pt x="0" y="666"/>
                    <a:pt x="60" y="844"/>
                    <a:pt x="179" y="979"/>
                  </a:cubicBezTo>
                  <a:cubicBezTo>
                    <a:pt x="238" y="1008"/>
                    <a:pt x="287" y="1023"/>
                    <a:pt x="328" y="1023"/>
                  </a:cubicBezTo>
                  <a:cubicBezTo>
                    <a:pt x="369" y="1023"/>
                    <a:pt x="402" y="1008"/>
                    <a:pt x="432" y="979"/>
                  </a:cubicBezTo>
                  <a:lnTo>
                    <a:pt x="492" y="979"/>
                  </a:lnTo>
                  <a:cubicBezTo>
                    <a:pt x="551" y="785"/>
                    <a:pt x="611" y="666"/>
                    <a:pt x="611" y="532"/>
                  </a:cubicBezTo>
                  <a:lnTo>
                    <a:pt x="611" y="353"/>
                  </a:lnTo>
                  <a:cubicBezTo>
                    <a:pt x="551" y="293"/>
                    <a:pt x="551" y="159"/>
                    <a:pt x="492" y="100"/>
                  </a:cubicBezTo>
                  <a:cubicBezTo>
                    <a:pt x="457" y="30"/>
                    <a:pt x="396" y="1"/>
                    <a:pt x="340"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6" name="Google Shape;5376;p32"/>
            <p:cNvSpPr/>
            <p:nvPr/>
          </p:nvSpPr>
          <p:spPr>
            <a:xfrm>
              <a:off x="4192165" y="749688"/>
              <a:ext cx="19559" cy="48851"/>
            </a:xfrm>
            <a:custGeom>
              <a:avLst/>
              <a:gdLst/>
              <a:ahLst/>
              <a:cxnLst/>
              <a:rect l="l" t="t" r="r" b="b"/>
              <a:pathLst>
                <a:path w="627" h="1566" extrusionOk="0">
                  <a:moveTo>
                    <a:pt x="373" y="1"/>
                  </a:moveTo>
                  <a:cubicBezTo>
                    <a:pt x="313" y="1"/>
                    <a:pt x="194" y="1"/>
                    <a:pt x="120" y="75"/>
                  </a:cubicBezTo>
                  <a:cubicBezTo>
                    <a:pt x="60" y="195"/>
                    <a:pt x="60" y="314"/>
                    <a:pt x="60" y="448"/>
                  </a:cubicBezTo>
                  <a:cubicBezTo>
                    <a:pt x="1" y="567"/>
                    <a:pt x="1" y="686"/>
                    <a:pt x="1" y="746"/>
                  </a:cubicBezTo>
                  <a:cubicBezTo>
                    <a:pt x="1" y="999"/>
                    <a:pt x="60" y="1252"/>
                    <a:pt x="194" y="1491"/>
                  </a:cubicBezTo>
                  <a:lnTo>
                    <a:pt x="254" y="1565"/>
                  </a:lnTo>
                  <a:cubicBezTo>
                    <a:pt x="313" y="1565"/>
                    <a:pt x="373" y="1565"/>
                    <a:pt x="433" y="1431"/>
                  </a:cubicBezTo>
                  <a:cubicBezTo>
                    <a:pt x="567" y="1252"/>
                    <a:pt x="626" y="999"/>
                    <a:pt x="626" y="746"/>
                  </a:cubicBezTo>
                  <a:cubicBezTo>
                    <a:pt x="626" y="686"/>
                    <a:pt x="626" y="567"/>
                    <a:pt x="567" y="448"/>
                  </a:cubicBezTo>
                  <a:cubicBezTo>
                    <a:pt x="567" y="314"/>
                    <a:pt x="492" y="195"/>
                    <a:pt x="433" y="75"/>
                  </a:cubicBezTo>
                  <a:lnTo>
                    <a:pt x="373" y="1"/>
                  </a:ln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7" name="Google Shape;5377;p32"/>
            <p:cNvSpPr/>
            <p:nvPr/>
          </p:nvSpPr>
          <p:spPr>
            <a:xfrm>
              <a:off x="4240486" y="690417"/>
              <a:ext cx="19559" cy="39805"/>
            </a:xfrm>
            <a:custGeom>
              <a:avLst/>
              <a:gdLst/>
              <a:ahLst/>
              <a:cxnLst/>
              <a:rect l="l" t="t" r="r" b="b"/>
              <a:pathLst>
                <a:path w="627" h="1276" extrusionOk="0">
                  <a:moveTo>
                    <a:pt x="341" y="1"/>
                  </a:moveTo>
                  <a:cubicBezTo>
                    <a:pt x="288" y="1"/>
                    <a:pt x="230" y="33"/>
                    <a:pt x="195" y="113"/>
                  </a:cubicBezTo>
                  <a:cubicBezTo>
                    <a:pt x="135" y="173"/>
                    <a:pt x="61" y="292"/>
                    <a:pt x="61" y="352"/>
                  </a:cubicBezTo>
                  <a:cubicBezTo>
                    <a:pt x="1" y="411"/>
                    <a:pt x="1" y="545"/>
                    <a:pt x="1" y="605"/>
                  </a:cubicBezTo>
                  <a:cubicBezTo>
                    <a:pt x="1" y="784"/>
                    <a:pt x="1" y="977"/>
                    <a:pt x="61" y="1156"/>
                  </a:cubicBezTo>
                  <a:lnTo>
                    <a:pt x="135" y="1231"/>
                  </a:lnTo>
                  <a:cubicBezTo>
                    <a:pt x="165" y="1260"/>
                    <a:pt x="210" y="1275"/>
                    <a:pt x="254" y="1275"/>
                  </a:cubicBezTo>
                  <a:cubicBezTo>
                    <a:pt x="299" y="1275"/>
                    <a:pt x="344" y="1260"/>
                    <a:pt x="373" y="1231"/>
                  </a:cubicBezTo>
                  <a:cubicBezTo>
                    <a:pt x="507" y="1037"/>
                    <a:pt x="567" y="858"/>
                    <a:pt x="627" y="664"/>
                  </a:cubicBezTo>
                  <a:cubicBezTo>
                    <a:pt x="627" y="545"/>
                    <a:pt x="627" y="486"/>
                    <a:pt x="567" y="352"/>
                  </a:cubicBezTo>
                  <a:cubicBezTo>
                    <a:pt x="567" y="292"/>
                    <a:pt x="567" y="173"/>
                    <a:pt x="433" y="113"/>
                  </a:cubicBezTo>
                  <a:lnTo>
                    <a:pt x="433" y="39"/>
                  </a:lnTo>
                  <a:cubicBezTo>
                    <a:pt x="409" y="15"/>
                    <a:pt x="376" y="1"/>
                    <a:pt x="341"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8" name="Google Shape;5378;p32"/>
            <p:cNvSpPr/>
            <p:nvPr/>
          </p:nvSpPr>
          <p:spPr>
            <a:xfrm>
              <a:off x="4260014" y="770308"/>
              <a:ext cx="19559" cy="39836"/>
            </a:xfrm>
            <a:custGeom>
              <a:avLst/>
              <a:gdLst/>
              <a:ahLst/>
              <a:cxnLst/>
              <a:rect l="l" t="t" r="r" b="b"/>
              <a:pathLst>
                <a:path w="627" h="1277" extrusionOk="0">
                  <a:moveTo>
                    <a:pt x="378" y="1"/>
                  </a:moveTo>
                  <a:cubicBezTo>
                    <a:pt x="354" y="1"/>
                    <a:pt x="331" y="8"/>
                    <a:pt x="314" y="25"/>
                  </a:cubicBezTo>
                  <a:cubicBezTo>
                    <a:pt x="179" y="159"/>
                    <a:pt x="120" y="219"/>
                    <a:pt x="120" y="338"/>
                  </a:cubicBezTo>
                  <a:cubicBezTo>
                    <a:pt x="60" y="398"/>
                    <a:pt x="60" y="532"/>
                    <a:pt x="60" y="651"/>
                  </a:cubicBezTo>
                  <a:cubicBezTo>
                    <a:pt x="1" y="830"/>
                    <a:pt x="60" y="1023"/>
                    <a:pt x="179" y="1202"/>
                  </a:cubicBezTo>
                  <a:lnTo>
                    <a:pt x="254" y="1277"/>
                  </a:lnTo>
                  <a:cubicBezTo>
                    <a:pt x="373" y="1277"/>
                    <a:pt x="433" y="1277"/>
                    <a:pt x="492" y="1202"/>
                  </a:cubicBezTo>
                  <a:lnTo>
                    <a:pt x="492" y="1143"/>
                  </a:lnTo>
                  <a:cubicBezTo>
                    <a:pt x="626" y="964"/>
                    <a:pt x="626" y="830"/>
                    <a:pt x="626" y="651"/>
                  </a:cubicBezTo>
                  <a:lnTo>
                    <a:pt x="626" y="398"/>
                  </a:lnTo>
                  <a:cubicBezTo>
                    <a:pt x="626" y="338"/>
                    <a:pt x="626" y="219"/>
                    <a:pt x="552" y="159"/>
                  </a:cubicBezTo>
                  <a:lnTo>
                    <a:pt x="552" y="85"/>
                  </a:lnTo>
                  <a:cubicBezTo>
                    <a:pt x="510" y="43"/>
                    <a:pt x="438" y="1"/>
                    <a:pt x="378"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79" name="Google Shape;5379;p32"/>
            <p:cNvSpPr/>
            <p:nvPr/>
          </p:nvSpPr>
          <p:spPr>
            <a:xfrm>
              <a:off x="4198217" y="854253"/>
              <a:ext cx="17220" cy="25018"/>
            </a:xfrm>
            <a:custGeom>
              <a:avLst/>
              <a:gdLst/>
              <a:ahLst/>
              <a:cxnLst/>
              <a:rect l="l" t="t" r="r" b="b"/>
              <a:pathLst>
                <a:path w="552" h="802" extrusionOk="0">
                  <a:moveTo>
                    <a:pt x="179" y="1"/>
                  </a:moveTo>
                  <a:cubicBezTo>
                    <a:pt x="119" y="75"/>
                    <a:pt x="60" y="135"/>
                    <a:pt x="0" y="195"/>
                  </a:cubicBezTo>
                  <a:lnTo>
                    <a:pt x="0" y="373"/>
                  </a:lnTo>
                  <a:cubicBezTo>
                    <a:pt x="0" y="507"/>
                    <a:pt x="0" y="627"/>
                    <a:pt x="119" y="746"/>
                  </a:cubicBezTo>
                  <a:cubicBezTo>
                    <a:pt x="179" y="783"/>
                    <a:pt x="242" y="802"/>
                    <a:pt x="298" y="802"/>
                  </a:cubicBezTo>
                  <a:cubicBezTo>
                    <a:pt x="354" y="802"/>
                    <a:pt x="403" y="783"/>
                    <a:pt x="432" y="746"/>
                  </a:cubicBezTo>
                  <a:lnTo>
                    <a:pt x="432" y="686"/>
                  </a:lnTo>
                  <a:cubicBezTo>
                    <a:pt x="551" y="627"/>
                    <a:pt x="551" y="507"/>
                    <a:pt x="551" y="448"/>
                  </a:cubicBezTo>
                  <a:lnTo>
                    <a:pt x="551" y="254"/>
                  </a:lnTo>
                  <a:cubicBezTo>
                    <a:pt x="551" y="195"/>
                    <a:pt x="492" y="135"/>
                    <a:pt x="432" y="75"/>
                  </a:cubicBezTo>
                  <a:cubicBezTo>
                    <a:pt x="373" y="1"/>
                    <a:pt x="239" y="1"/>
                    <a:pt x="17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0" name="Google Shape;5380;p32"/>
            <p:cNvSpPr/>
            <p:nvPr/>
          </p:nvSpPr>
          <p:spPr>
            <a:xfrm>
              <a:off x="4087600" y="837533"/>
              <a:ext cx="17688" cy="20495"/>
            </a:xfrm>
            <a:custGeom>
              <a:avLst/>
              <a:gdLst/>
              <a:ahLst/>
              <a:cxnLst/>
              <a:rect l="l" t="t" r="r" b="b"/>
              <a:pathLst>
                <a:path w="567" h="657" extrusionOk="0">
                  <a:moveTo>
                    <a:pt x="252" y="1"/>
                  </a:moveTo>
                  <a:cubicBezTo>
                    <a:pt x="206" y="1"/>
                    <a:pt x="157" y="15"/>
                    <a:pt x="120" y="45"/>
                  </a:cubicBezTo>
                  <a:cubicBezTo>
                    <a:pt x="60" y="105"/>
                    <a:pt x="1" y="164"/>
                    <a:pt x="1" y="239"/>
                  </a:cubicBezTo>
                  <a:lnTo>
                    <a:pt x="1" y="358"/>
                  </a:lnTo>
                  <a:cubicBezTo>
                    <a:pt x="1" y="418"/>
                    <a:pt x="1" y="537"/>
                    <a:pt x="194" y="611"/>
                  </a:cubicBezTo>
                  <a:cubicBezTo>
                    <a:pt x="224" y="641"/>
                    <a:pt x="269" y="656"/>
                    <a:pt x="314" y="656"/>
                  </a:cubicBezTo>
                  <a:cubicBezTo>
                    <a:pt x="358" y="656"/>
                    <a:pt x="403" y="641"/>
                    <a:pt x="433" y="611"/>
                  </a:cubicBezTo>
                  <a:cubicBezTo>
                    <a:pt x="567" y="477"/>
                    <a:pt x="567" y="418"/>
                    <a:pt x="567" y="299"/>
                  </a:cubicBezTo>
                  <a:lnTo>
                    <a:pt x="567" y="164"/>
                  </a:lnTo>
                  <a:cubicBezTo>
                    <a:pt x="492" y="105"/>
                    <a:pt x="492" y="105"/>
                    <a:pt x="373" y="45"/>
                  </a:cubicBezTo>
                  <a:cubicBezTo>
                    <a:pt x="343" y="15"/>
                    <a:pt x="299" y="1"/>
                    <a:pt x="252"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1" name="Google Shape;5381;p32"/>
            <p:cNvSpPr/>
            <p:nvPr/>
          </p:nvSpPr>
          <p:spPr>
            <a:xfrm>
              <a:off x="334903" y="3164430"/>
              <a:ext cx="325364" cy="102725"/>
            </a:xfrm>
            <a:custGeom>
              <a:avLst/>
              <a:gdLst/>
              <a:ahLst/>
              <a:cxnLst/>
              <a:rect l="l" t="t" r="r" b="b"/>
              <a:pathLst>
                <a:path w="10430" h="3293" extrusionOk="0">
                  <a:moveTo>
                    <a:pt x="9059" y="0"/>
                  </a:moveTo>
                  <a:cubicBezTo>
                    <a:pt x="9803" y="0"/>
                    <a:pt x="10429" y="745"/>
                    <a:pt x="10429" y="1684"/>
                  </a:cubicBezTo>
                  <a:cubicBezTo>
                    <a:pt x="10429" y="2548"/>
                    <a:pt x="9803" y="3293"/>
                    <a:pt x="9059" y="3293"/>
                  </a:cubicBezTo>
                  <a:lnTo>
                    <a:pt x="1371" y="3293"/>
                  </a:lnTo>
                  <a:cubicBezTo>
                    <a:pt x="627" y="3293"/>
                    <a:pt x="1" y="2548"/>
                    <a:pt x="1" y="168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2" name="Google Shape;5382;p32"/>
            <p:cNvSpPr/>
            <p:nvPr/>
          </p:nvSpPr>
          <p:spPr>
            <a:xfrm>
              <a:off x="334903" y="2926475"/>
              <a:ext cx="325364" cy="102756"/>
            </a:xfrm>
            <a:custGeom>
              <a:avLst/>
              <a:gdLst/>
              <a:ahLst/>
              <a:cxnLst/>
              <a:rect l="l" t="t" r="r" b="b"/>
              <a:pathLst>
                <a:path w="10430" h="3294" extrusionOk="0">
                  <a:moveTo>
                    <a:pt x="9059" y="1"/>
                  </a:moveTo>
                  <a:cubicBezTo>
                    <a:pt x="9803" y="1"/>
                    <a:pt x="10429" y="746"/>
                    <a:pt x="10429" y="1610"/>
                  </a:cubicBezTo>
                  <a:cubicBezTo>
                    <a:pt x="10429" y="2548"/>
                    <a:pt x="9803" y="3293"/>
                    <a:pt x="9059" y="3293"/>
                  </a:cubicBezTo>
                  <a:lnTo>
                    <a:pt x="1371" y="3293"/>
                  </a:lnTo>
                  <a:cubicBezTo>
                    <a:pt x="627" y="3293"/>
                    <a:pt x="1" y="2548"/>
                    <a:pt x="1" y="1610"/>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3" name="Google Shape;5383;p32"/>
            <p:cNvSpPr/>
            <p:nvPr/>
          </p:nvSpPr>
          <p:spPr>
            <a:xfrm>
              <a:off x="334903" y="2688083"/>
              <a:ext cx="325364" cy="100885"/>
            </a:xfrm>
            <a:custGeom>
              <a:avLst/>
              <a:gdLst/>
              <a:ahLst/>
              <a:cxnLst/>
              <a:rect l="l" t="t" r="r" b="b"/>
              <a:pathLst>
                <a:path w="10430" h="3234" extrusionOk="0">
                  <a:moveTo>
                    <a:pt x="9059" y="0"/>
                  </a:moveTo>
                  <a:cubicBezTo>
                    <a:pt x="9803" y="0"/>
                    <a:pt x="10429" y="745"/>
                    <a:pt x="10429" y="1624"/>
                  </a:cubicBezTo>
                  <a:cubicBezTo>
                    <a:pt x="10429" y="2548"/>
                    <a:pt x="9803" y="3233"/>
                    <a:pt x="9059" y="3233"/>
                  </a:cubicBezTo>
                  <a:lnTo>
                    <a:pt x="1371" y="3233"/>
                  </a:lnTo>
                  <a:cubicBezTo>
                    <a:pt x="627" y="3233"/>
                    <a:pt x="1" y="2548"/>
                    <a:pt x="1" y="1624"/>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4" name="Google Shape;5384;p32"/>
            <p:cNvSpPr/>
            <p:nvPr/>
          </p:nvSpPr>
          <p:spPr>
            <a:xfrm>
              <a:off x="334903" y="3881042"/>
              <a:ext cx="325364" cy="100853"/>
            </a:xfrm>
            <a:custGeom>
              <a:avLst/>
              <a:gdLst/>
              <a:ahLst/>
              <a:cxnLst/>
              <a:rect l="l" t="t" r="r" b="b"/>
              <a:pathLst>
                <a:path w="10430" h="3233" extrusionOk="0">
                  <a:moveTo>
                    <a:pt x="9059" y="0"/>
                  </a:moveTo>
                  <a:cubicBezTo>
                    <a:pt x="9803" y="0"/>
                    <a:pt x="10429" y="686"/>
                    <a:pt x="10429" y="1609"/>
                  </a:cubicBezTo>
                  <a:cubicBezTo>
                    <a:pt x="10429" y="2488"/>
                    <a:pt x="9803" y="3233"/>
                    <a:pt x="9059" y="3233"/>
                  </a:cubicBezTo>
                  <a:lnTo>
                    <a:pt x="1371" y="3233"/>
                  </a:lnTo>
                  <a:cubicBezTo>
                    <a:pt x="627" y="3233"/>
                    <a:pt x="1" y="2488"/>
                    <a:pt x="1" y="1609"/>
                  </a:cubicBezTo>
                  <a:cubicBezTo>
                    <a:pt x="1" y="686"/>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5" name="Google Shape;5385;p32"/>
            <p:cNvSpPr/>
            <p:nvPr/>
          </p:nvSpPr>
          <p:spPr>
            <a:xfrm>
              <a:off x="334903" y="3642619"/>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6" name="Google Shape;5386;p32"/>
            <p:cNvSpPr/>
            <p:nvPr/>
          </p:nvSpPr>
          <p:spPr>
            <a:xfrm>
              <a:off x="334903" y="3402823"/>
              <a:ext cx="325364" cy="102756"/>
            </a:xfrm>
            <a:custGeom>
              <a:avLst/>
              <a:gdLst/>
              <a:ahLst/>
              <a:cxnLst/>
              <a:rect l="l" t="t" r="r" b="b"/>
              <a:pathLst>
                <a:path w="10430" h="3294" extrusionOk="0">
                  <a:moveTo>
                    <a:pt x="9059" y="1"/>
                  </a:moveTo>
                  <a:cubicBezTo>
                    <a:pt x="9803" y="1"/>
                    <a:pt x="10429" y="746"/>
                    <a:pt x="10429" y="1669"/>
                  </a:cubicBezTo>
                  <a:cubicBezTo>
                    <a:pt x="10429" y="2548"/>
                    <a:pt x="9803" y="3293"/>
                    <a:pt x="9059" y="3293"/>
                  </a:cubicBezTo>
                  <a:lnTo>
                    <a:pt x="1371" y="3293"/>
                  </a:lnTo>
                  <a:cubicBezTo>
                    <a:pt x="627" y="3293"/>
                    <a:pt x="1" y="2548"/>
                    <a:pt x="1" y="1669"/>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7" name="Google Shape;5387;p32"/>
            <p:cNvSpPr/>
            <p:nvPr/>
          </p:nvSpPr>
          <p:spPr>
            <a:xfrm>
              <a:off x="334903" y="4595314"/>
              <a:ext cx="325364" cy="100885"/>
            </a:xfrm>
            <a:custGeom>
              <a:avLst/>
              <a:gdLst/>
              <a:ahLst/>
              <a:cxnLst/>
              <a:rect l="l" t="t" r="r" b="b"/>
              <a:pathLst>
                <a:path w="10430" h="3234" extrusionOk="0">
                  <a:moveTo>
                    <a:pt x="9059" y="1"/>
                  </a:moveTo>
                  <a:cubicBezTo>
                    <a:pt x="9803" y="1"/>
                    <a:pt x="10429" y="746"/>
                    <a:pt x="10429" y="1624"/>
                  </a:cubicBezTo>
                  <a:cubicBezTo>
                    <a:pt x="10429" y="2548"/>
                    <a:pt x="9803" y="3233"/>
                    <a:pt x="9059" y="3233"/>
                  </a:cubicBezTo>
                  <a:lnTo>
                    <a:pt x="1371" y="3233"/>
                  </a:lnTo>
                  <a:cubicBezTo>
                    <a:pt x="627" y="3233"/>
                    <a:pt x="1" y="2548"/>
                    <a:pt x="1" y="1624"/>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8" name="Google Shape;5388;p32"/>
            <p:cNvSpPr/>
            <p:nvPr/>
          </p:nvSpPr>
          <p:spPr>
            <a:xfrm>
              <a:off x="334903" y="4357390"/>
              <a:ext cx="325364" cy="100853"/>
            </a:xfrm>
            <a:custGeom>
              <a:avLst/>
              <a:gdLst/>
              <a:ahLst/>
              <a:cxnLst/>
              <a:rect l="l" t="t" r="r" b="b"/>
              <a:pathLst>
                <a:path w="10430" h="3233"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89" name="Google Shape;5389;p32"/>
            <p:cNvSpPr/>
            <p:nvPr/>
          </p:nvSpPr>
          <p:spPr>
            <a:xfrm>
              <a:off x="334903" y="4118966"/>
              <a:ext cx="325364" cy="100885"/>
            </a:xfrm>
            <a:custGeom>
              <a:avLst/>
              <a:gdLst/>
              <a:ahLst/>
              <a:cxnLst/>
              <a:rect l="l" t="t" r="r" b="b"/>
              <a:pathLst>
                <a:path w="10430" h="3234" extrusionOk="0">
                  <a:moveTo>
                    <a:pt x="9059" y="1"/>
                  </a:moveTo>
                  <a:cubicBezTo>
                    <a:pt x="9803" y="1"/>
                    <a:pt x="10429" y="686"/>
                    <a:pt x="10429" y="1625"/>
                  </a:cubicBezTo>
                  <a:cubicBezTo>
                    <a:pt x="10429" y="2489"/>
                    <a:pt x="9803" y="3234"/>
                    <a:pt x="9059" y="3234"/>
                  </a:cubicBezTo>
                  <a:lnTo>
                    <a:pt x="1371" y="3234"/>
                  </a:lnTo>
                  <a:cubicBezTo>
                    <a:pt x="627" y="3234"/>
                    <a:pt x="1" y="2489"/>
                    <a:pt x="1" y="1625"/>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0" name="Google Shape;5390;p32"/>
            <p:cNvSpPr/>
            <p:nvPr/>
          </p:nvSpPr>
          <p:spPr>
            <a:xfrm>
              <a:off x="334903" y="1259040"/>
              <a:ext cx="325364" cy="102725"/>
            </a:xfrm>
            <a:custGeom>
              <a:avLst/>
              <a:gdLst/>
              <a:ahLst/>
              <a:cxnLst/>
              <a:rect l="l" t="t" r="r" b="b"/>
              <a:pathLst>
                <a:path w="10430" h="3293" extrusionOk="0">
                  <a:moveTo>
                    <a:pt x="9059" y="1"/>
                  </a:moveTo>
                  <a:cubicBezTo>
                    <a:pt x="9803" y="1"/>
                    <a:pt x="10429" y="745"/>
                    <a:pt x="10429" y="1684"/>
                  </a:cubicBezTo>
                  <a:cubicBezTo>
                    <a:pt x="10429" y="2548"/>
                    <a:pt x="9803" y="3293"/>
                    <a:pt x="9059" y="3293"/>
                  </a:cubicBezTo>
                  <a:lnTo>
                    <a:pt x="1371" y="3293"/>
                  </a:lnTo>
                  <a:cubicBezTo>
                    <a:pt x="627" y="3293"/>
                    <a:pt x="1" y="2548"/>
                    <a:pt x="1" y="1684"/>
                  </a:cubicBezTo>
                  <a:cubicBezTo>
                    <a:pt x="1" y="745"/>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1" name="Google Shape;5391;p32"/>
            <p:cNvSpPr/>
            <p:nvPr/>
          </p:nvSpPr>
          <p:spPr>
            <a:xfrm>
              <a:off x="334903" y="1021116"/>
              <a:ext cx="325364" cy="102725"/>
            </a:xfrm>
            <a:custGeom>
              <a:avLst/>
              <a:gdLst/>
              <a:ahLst/>
              <a:cxnLst/>
              <a:rect l="l" t="t" r="r" b="b"/>
              <a:pathLst>
                <a:path w="10430" h="3293" extrusionOk="0">
                  <a:moveTo>
                    <a:pt x="9059" y="0"/>
                  </a:moveTo>
                  <a:cubicBezTo>
                    <a:pt x="9803" y="0"/>
                    <a:pt x="10429" y="745"/>
                    <a:pt x="10429" y="1609"/>
                  </a:cubicBezTo>
                  <a:cubicBezTo>
                    <a:pt x="10429" y="2548"/>
                    <a:pt x="9803" y="3292"/>
                    <a:pt x="9059" y="3292"/>
                  </a:cubicBezTo>
                  <a:lnTo>
                    <a:pt x="1371" y="3292"/>
                  </a:lnTo>
                  <a:cubicBezTo>
                    <a:pt x="627" y="3292"/>
                    <a:pt x="1" y="254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2" name="Google Shape;5392;p32"/>
            <p:cNvSpPr/>
            <p:nvPr/>
          </p:nvSpPr>
          <p:spPr>
            <a:xfrm>
              <a:off x="334903" y="782692"/>
              <a:ext cx="325364" cy="100885"/>
            </a:xfrm>
            <a:custGeom>
              <a:avLst/>
              <a:gdLst/>
              <a:ahLst/>
              <a:cxnLst/>
              <a:rect l="l" t="t" r="r" b="b"/>
              <a:pathLst>
                <a:path w="10430" h="3234" extrusionOk="0">
                  <a:moveTo>
                    <a:pt x="9059" y="1"/>
                  </a:moveTo>
                  <a:cubicBezTo>
                    <a:pt x="9803" y="1"/>
                    <a:pt x="10429" y="746"/>
                    <a:pt x="10429" y="1625"/>
                  </a:cubicBezTo>
                  <a:cubicBezTo>
                    <a:pt x="10429" y="2548"/>
                    <a:pt x="9803" y="3233"/>
                    <a:pt x="9059" y="3233"/>
                  </a:cubicBezTo>
                  <a:lnTo>
                    <a:pt x="1371" y="3233"/>
                  </a:lnTo>
                  <a:cubicBezTo>
                    <a:pt x="627" y="3233"/>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3" name="Google Shape;5393;p32"/>
            <p:cNvSpPr/>
            <p:nvPr/>
          </p:nvSpPr>
          <p:spPr>
            <a:xfrm>
              <a:off x="334903" y="1975651"/>
              <a:ext cx="325364" cy="100885"/>
            </a:xfrm>
            <a:custGeom>
              <a:avLst/>
              <a:gdLst/>
              <a:ahLst/>
              <a:cxnLst/>
              <a:rect l="l" t="t" r="r" b="b"/>
              <a:pathLst>
                <a:path w="10430" h="3234" extrusionOk="0">
                  <a:moveTo>
                    <a:pt x="9059" y="1"/>
                  </a:moveTo>
                  <a:cubicBezTo>
                    <a:pt x="9803" y="1"/>
                    <a:pt x="10429" y="686"/>
                    <a:pt x="10429" y="1609"/>
                  </a:cubicBezTo>
                  <a:cubicBezTo>
                    <a:pt x="10429" y="2488"/>
                    <a:pt x="9803" y="3233"/>
                    <a:pt x="9059" y="3233"/>
                  </a:cubicBezTo>
                  <a:lnTo>
                    <a:pt x="1371" y="3233"/>
                  </a:lnTo>
                  <a:cubicBezTo>
                    <a:pt x="627" y="3233"/>
                    <a:pt x="1" y="2488"/>
                    <a:pt x="1" y="1609"/>
                  </a:cubicBezTo>
                  <a:cubicBezTo>
                    <a:pt x="1" y="68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4" name="Google Shape;5394;p32"/>
            <p:cNvSpPr/>
            <p:nvPr/>
          </p:nvSpPr>
          <p:spPr>
            <a:xfrm>
              <a:off x="334903" y="1737259"/>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5" name="Google Shape;5395;p32"/>
            <p:cNvSpPr/>
            <p:nvPr/>
          </p:nvSpPr>
          <p:spPr>
            <a:xfrm>
              <a:off x="334903" y="1497463"/>
              <a:ext cx="325364" cy="102725"/>
            </a:xfrm>
            <a:custGeom>
              <a:avLst/>
              <a:gdLst/>
              <a:ahLst/>
              <a:cxnLst/>
              <a:rect l="l" t="t" r="r" b="b"/>
              <a:pathLst>
                <a:path w="10430" h="3293" extrusionOk="0">
                  <a:moveTo>
                    <a:pt x="9059" y="0"/>
                  </a:moveTo>
                  <a:cubicBezTo>
                    <a:pt x="9803" y="0"/>
                    <a:pt x="10429" y="745"/>
                    <a:pt x="10429" y="1669"/>
                  </a:cubicBezTo>
                  <a:cubicBezTo>
                    <a:pt x="10429" y="2547"/>
                    <a:pt x="9803" y="3292"/>
                    <a:pt x="9059" y="3292"/>
                  </a:cubicBezTo>
                  <a:lnTo>
                    <a:pt x="1371" y="3292"/>
                  </a:lnTo>
                  <a:cubicBezTo>
                    <a:pt x="627" y="3292"/>
                    <a:pt x="1" y="2547"/>
                    <a:pt x="1" y="166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6" name="Google Shape;5396;p32"/>
            <p:cNvSpPr/>
            <p:nvPr/>
          </p:nvSpPr>
          <p:spPr>
            <a:xfrm>
              <a:off x="334903" y="2689923"/>
              <a:ext cx="325364" cy="100885"/>
            </a:xfrm>
            <a:custGeom>
              <a:avLst/>
              <a:gdLst/>
              <a:ahLst/>
              <a:cxnLst/>
              <a:rect l="l" t="t" r="r" b="b"/>
              <a:pathLst>
                <a:path w="10430" h="3234" extrusionOk="0">
                  <a:moveTo>
                    <a:pt x="9059" y="1"/>
                  </a:moveTo>
                  <a:cubicBezTo>
                    <a:pt x="9803" y="1"/>
                    <a:pt x="10429" y="746"/>
                    <a:pt x="10429" y="1625"/>
                  </a:cubicBezTo>
                  <a:cubicBezTo>
                    <a:pt x="10429" y="2548"/>
                    <a:pt x="9803" y="3234"/>
                    <a:pt x="9059" y="3234"/>
                  </a:cubicBezTo>
                  <a:lnTo>
                    <a:pt x="1371" y="3234"/>
                  </a:lnTo>
                  <a:cubicBezTo>
                    <a:pt x="627" y="3234"/>
                    <a:pt x="1" y="2548"/>
                    <a:pt x="1" y="1625"/>
                  </a:cubicBezTo>
                  <a:cubicBezTo>
                    <a:pt x="1" y="746"/>
                    <a:pt x="62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7" name="Google Shape;5397;p32"/>
            <p:cNvSpPr/>
            <p:nvPr/>
          </p:nvSpPr>
          <p:spPr>
            <a:xfrm>
              <a:off x="334903" y="2451999"/>
              <a:ext cx="325364" cy="100885"/>
            </a:xfrm>
            <a:custGeom>
              <a:avLst/>
              <a:gdLst/>
              <a:ahLst/>
              <a:cxnLst/>
              <a:rect l="l" t="t" r="r" b="b"/>
              <a:pathLst>
                <a:path w="10430" h="3234" extrusionOk="0">
                  <a:moveTo>
                    <a:pt x="9059" y="0"/>
                  </a:moveTo>
                  <a:cubicBezTo>
                    <a:pt x="9803" y="0"/>
                    <a:pt x="10429" y="745"/>
                    <a:pt x="10429" y="1609"/>
                  </a:cubicBezTo>
                  <a:cubicBezTo>
                    <a:pt x="10429" y="2488"/>
                    <a:pt x="9803" y="3233"/>
                    <a:pt x="9059" y="3233"/>
                  </a:cubicBezTo>
                  <a:lnTo>
                    <a:pt x="1371" y="3233"/>
                  </a:lnTo>
                  <a:cubicBezTo>
                    <a:pt x="627" y="3233"/>
                    <a:pt x="1" y="2488"/>
                    <a:pt x="1" y="1609"/>
                  </a:cubicBezTo>
                  <a:cubicBezTo>
                    <a:pt x="1" y="74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8" name="Google Shape;5398;p32"/>
            <p:cNvSpPr/>
            <p:nvPr/>
          </p:nvSpPr>
          <p:spPr>
            <a:xfrm>
              <a:off x="334903" y="2213607"/>
              <a:ext cx="325364" cy="100853"/>
            </a:xfrm>
            <a:custGeom>
              <a:avLst/>
              <a:gdLst/>
              <a:ahLst/>
              <a:cxnLst/>
              <a:rect l="l" t="t" r="r" b="b"/>
              <a:pathLst>
                <a:path w="10430" h="3233" extrusionOk="0">
                  <a:moveTo>
                    <a:pt x="9059" y="0"/>
                  </a:moveTo>
                  <a:cubicBezTo>
                    <a:pt x="9803" y="0"/>
                    <a:pt x="10429" y="685"/>
                    <a:pt x="10429" y="1624"/>
                  </a:cubicBezTo>
                  <a:cubicBezTo>
                    <a:pt x="10429" y="2488"/>
                    <a:pt x="9803" y="3233"/>
                    <a:pt x="9059" y="3233"/>
                  </a:cubicBezTo>
                  <a:lnTo>
                    <a:pt x="1371" y="3233"/>
                  </a:lnTo>
                  <a:cubicBezTo>
                    <a:pt x="627" y="3233"/>
                    <a:pt x="1" y="2488"/>
                    <a:pt x="1" y="1624"/>
                  </a:cubicBezTo>
                  <a:cubicBezTo>
                    <a:pt x="1" y="685"/>
                    <a:pt x="627" y="0"/>
                    <a:pt x="1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399" name="Google Shape;5399;p32"/>
            <p:cNvSpPr/>
            <p:nvPr/>
          </p:nvSpPr>
          <p:spPr>
            <a:xfrm>
              <a:off x="495075" y="646175"/>
              <a:ext cx="8153847" cy="4261144"/>
            </a:xfrm>
            <a:custGeom>
              <a:avLst/>
              <a:gdLst/>
              <a:ahLst/>
              <a:cxnLst/>
              <a:rect l="l" t="t" r="r" b="b"/>
              <a:pathLst>
                <a:path w="254987" h="136313" extrusionOk="0">
                  <a:moveTo>
                    <a:pt x="0" y="1"/>
                  </a:moveTo>
                  <a:lnTo>
                    <a:pt x="0" y="136313"/>
                  </a:lnTo>
                  <a:lnTo>
                    <a:pt x="254987" y="136313"/>
                  </a:lnTo>
                  <a:lnTo>
                    <a:pt x="2549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0" name="Google Shape;5400;p32"/>
            <p:cNvSpPr/>
            <p:nvPr/>
          </p:nvSpPr>
          <p:spPr>
            <a:xfrm>
              <a:off x="617468" y="819409"/>
              <a:ext cx="124125" cy="124125"/>
            </a:xfrm>
            <a:custGeom>
              <a:avLst/>
              <a:gdLst/>
              <a:ahLst/>
              <a:cxnLst/>
              <a:rect l="l" t="t" r="r" b="b"/>
              <a:pathLst>
                <a:path w="3979" h="3979" extrusionOk="0">
                  <a:moveTo>
                    <a:pt x="3978" y="1997"/>
                  </a:moveTo>
                  <a:cubicBezTo>
                    <a:pt x="3978" y="3055"/>
                    <a:pt x="3114" y="3978"/>
                    <a:pt x="1997" y="3978"/>
                  </a:cubicBezTo>
                  <a:cubicBezTo>
                    <a:pt x="880" y="3978"/>
                    <a:pt x="1" y="3055"/>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1" name="Google Shape;5401;p32"/>
            <p:cNvSpPr/>
            <p:nvPr/>
          </p:nvSpPr>
          <p:spPr>
            <a:xfrm>
              <a:off x="617468" y="1059673"/>
              <a:ext cx="124125" cy="124125"/>
            </a:xfrm>
            <a:custGeom>
              <a:avLst/>
              <a:gdLst/>
              <a:ahLst/>
              <a:cxnLst/>
              <a:rect l="l" t="t" r="r" b="b"/>
              <a:pathLst>
                <a:path w="3979" h="3979" extrusionOk="0">
                  <a:moveTo>
                    <a:pt x="3978" y="1982"/>
                  </a:moveTo>
                  <a:cubicBezTo>
                    <a:pt x="3978" y="3040"/>
                    <a:pt x="3114" y="3978"/>
                    <a:pt x="1997" y="3978"/>
                  </a:cubicBezTo>
                  <a:cubicBezTo>
                    <a:pt x="880" y="3978"/>
                    <a:pt x="1" y="3040"/>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2" name="Google Shape;5402;p32"/>
            <p:cNvSpPr/>
            <p:nvPr/>
          </p:nvSpPr>
          <p:spPr>
            <a:xfrm>
              <a:off x="617468" y="1295756"/>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939"/>
                    <a:pt x="880" y="1"/>
                    <a:pt x="1997" y="1"/>
                  </a:cubicBezTo>
                  <a:cubicBezTo>
                    <a:pt x="3114" y="1"/>
                    <a:pt x="3978" y="93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3" name="Google Shape;5403;p32"/>
            <p:cNvSpPr/>
            <p:nvPr/>
          </p:nvSpPr>
          <p:spPr>
            <a:xfrm>
              <a:off x="617468" y="1536020"/>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939"/>
                    <a:pt x="880" y="1"/>
                    <a:pt x="1997" y="1"/>
                  </a:cubicBezTo>
                  <a:cubicBezTo>
                    <a:pt x="3114" y="1"/>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4" name="Google Shape;5404;p32"/>
            <p:cNvSpPr/>
            <p:nvPr/>
          </p:nvSpPr>
          <p:spPr>
            <a:xfrm>
              <a:off x="617468" y="1768392"/>
              <a:ext cx="124125" cy="124094"/>
            </a:xfrm>
            <a:custGeom>
              <a:avLst/>
              <a:gdLst/>
              <a:ahLst/>
              <a:cxnLst/>
              <a:rect l="l" t="t" r="r" b="b"/>
              <a:pathLst>
                <a:path w="3979" h="3978" extrusionOk="0">
                  <a:moveTo>
                    <a:pt x="3978" y="1982"/>
                  </a:moveTo>
                  <a:cubicBezTo>
                    <a:pt x="3978" y="3099"/>
                    <a:pt x="3114" y="3978"/>
                    <a:pt x="1997" y="3978"/>
                  </a:cubicBezTo>
                  <a:cubicBezTo>
                    <a:pt x="880" y="3978"/>
                    <a:pt x="1" y="3099"/>
                    <a:pt x="1" y="1982"/>
                  </a:cubicBezTo>
                  <a:cubicBezTo>
                    <a:pt x="1" y="939"/>
                    <a:pt x="880" y="0"/>
                    <a:pt x="1997" y="0"/>
                  </a:cubicBezTo>
                  <a:cubicBezTo>
                    <a:pt x="3114" y="0"/>
                    <a:pt x="3978" y="939"/>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5" name="Google Shape;5405;p32"/>
            <p:cNvSpPr/>
            <p:nvPr/>
          </p:nvSpPr>
          <p:spPr>
            <a:xfrm>
              <a:off x="617468" y="2008656"/>
              <a:ext cx="124125" cy="123626"/>
            </a:xfrm>
            <a:custGeom>
              <a:avLst/>
              <a:gdLst/>
              <a:ahLst/>
              <a:cxnLst/>
              <a:rect l="l" t="t" r="r" b="b"/>
              <a:pathLst>
                <a:path w="3979" h="3963" extrusionOk="0">
                  <a:moveTo>
                    <a:pt x="3978" y="1982"/>
                  </a:moveTo>
                  <a:cubicBezTo>
                    <a:pt x="3978" y="3099"/>
                    <a:pt x="3114" y="3963"/>
                    <a:pt x="1997" y="3963"/>
                  </a:cubicBezTo>
                  <a:cubicBezTo>
                    <a:pt x="880" y="3963"/>
                    <a:pt x="1" y="3099"/>
                    <a:pt x="1" y="1982"/>
                  </a:cubicBezTo>
                  <a:cubicBezTo>
                    <a:pt x="1" y="924"/>
                    <a:pt x="880" y="0"/>
                    <a:pt x="1997" y="0"/>
                  </a:cubicBezTo>
                  <a:cubicBezTo>
                    <a:pt x="3114" y="0"/>
                    <a:pt x="3978" y="92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6" name="Google Shape;5406;p32"/>
            <p:cNvSpPr/>
            <p:nvPr/>
          </p:nvSpPr>
          <p:spPr>
            <a:xfrm>
              <a:off x="617468" y="2246580"/>
              <a:ext cx="124125" cy="124125"/>
            </a:xfrm>
            <a:custGeom>
              <a:avLst/>
              <a:gdLst/>
              <a:ahLst/>
              <a:cxnLst/>
              <a:rect l="l" t="t" r="r" b="b"/>
              <a:pathLst>
                <a:path w="3979" h="3979" extrusionOk="0">
                  <a:moveTo>
                    <a:pt x="3978" y="1997"/>
                  </a:moveTo>
                  <a:cubicBezTo>
                    <a:pt x="3978" y="3114"/>
                    <a:pt x="3114" y="3978"/>
                    <a:pt x="1997" y="3978"/>
                  </a:cubicBezTo>
                  <a:cubicBezTo>
                    <a:pt x="880" y="3978"/>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7" name="Google Shape;5407;p32"/>
            <p:cNvSpPr/>
            <p:nvPr/>
          </p:nvSpPr>
          <p:spPr>
            <a:xfrm>
              <a:off x="617468" y="2486844"/>
              <a:ext cx="124125" cy="124125"/>
            </a:xfrm>
            <a:custGeom>
              <a:avLst/>
              <a:gdLst/>
              <a:ahLst/>
              <a:cxnLst/>
              <a:rect l="l" t="t" r="r" b="b"/>
              <a:pathLst>
                <a:path w="3979" h="3979" extrusionOk="0">
                  <a:moveTo>
                    <a:pt x="3978" y="1982"/>
                  </a:moveTo>
                  <a:cubicBezTo>
                    <a:pt x="3978" y="3099"/>
                    <a:pt x="3114" y="3978"/>
                    <a:pt x="1997" y="3978"/>
                  </a:cubicBezTo>
                  <a:cubicBezTo>
                    <a:pt x="880" y="3978"/>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8" name="Google Shape;5408;p32"/>
            <p:cNvSpPr/>
            <p:nvPr/>
          </p:nvSpPr>
          <p:spPr>
            <a:xfrm>
              <a:off x="617468" y="2727108"/>
              <a:ext cx="124125" cy="123657"/>
            </a:xfrm>
            <a:custGeom>
              <a:avLst/>
              <a:gdLst/>
              <a:ahLst/>
              <a:cxnLst/>
              <a:rect l="l" t="t" r="r" b="b"/>
              <a:pathLst>
                <a:path w="3979" h="3964" extrusionOk="0">
                  <a:moveTo>
                    <a:pt x="3978" y="1982"/>
                  </a:moveTo>
                  <a:cubicBezTo>
                    <a:pt x="3978" y="3099"/>
                    <a:pt x="3114" y="3964"/>
                    <a:pt x="1997" y="3964"/>
                  </a:cubicBezTo>
                  <a:cubicBezTo>
                    <a:pt x="880" y="3964"/>
                    <a:pt x="1" y="3099"/>
                    <a:pt x="1" y="1982"/>
                  </a:cubicBezTo>
                  <a:cubicBezTo>
                    <a:pt x="1" y="865"/>
                    <a:pt x="880" y="1"/>
                    <a:pt x="1997" y="1"/>
                  </a:cubicBezTo>
                  <a:cubicBezTo>
                    <a:pt x="3114" y="1"/>
                    <a:pt x="3978" y="865"/>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09" name="Google Shape;5409;p32"/>
            <p:cNvSpPr/>
            <p:nvPr/>
          </p:nvSpPr>
          <p:spPr>
            <a:xfrm>
              <a:off x="617468" y="2966904"/>
              <a:ext cx="124125" cy="124125"/>
            </a:xfrm>
            <a:custGeom>
              <a:avLst/>
              <a:gdLst/>
              <a:ahLst/>
              <a:cxnLst/>
              <a:rect l="l" t="t" r="r" b="b"/>
              <a:pathLst>
                <a:path w="3979" h="3979" extrusionOk="0">
                  <a:moveTo>
                    <a:pt x="3978" y="1997"/>
                  </a:moveTo>
                  <a:cubicBezTo>
                    <a:pt x="3978" y="3114"/>
                    <a:pt x="3114" y="3979"/>
                    <a:pt x="1997" y="3979"/>
                  </a:cubicBezTo>
                  <a:cubicBezTo>
                    <a:pt x="880" y="3979"/>
                    <a:pt x="1" y="3114"/>
                    <a:pt x="1" y="1997"/>
                  </a:cubicBezTo>
                  <a:cubicBezTo>
                    <a:pt x="1" y="880"/>
                    <a:pt x="880" y="1"/>
                    <a:pt x="1997" y="1"/>
                  </a:cubicBezTo>
                  <a:cubicBezTo>
                    <a:pt x="3114" y="1"/>
                    <a:pt x="3978" y="880"/>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0" name="Google Shape;5410;p32"/>
            <p:cNvSpPr/>
            <p:nvPr/>
          </p:nvSpPr>
          <p:spPr>
            <a:xfrm>
              <a:off x="617468" y="3205327"/>
              <a:ext cx="124125" cy="123657"/>
            </a:xfrm>
            <a:custGeom>
              <a:avLst/>
              <a:gdLst/>
              <a:ahLst/>
              <a:cxnLst/>
              <a:rect l="l" t="t" r="r" b="b"/>
              <a:pathLst>
                <a:path w="3979" h="3964" extrusionOk="0">
                  <a:moveTo>
                    <a:pt x="3978" y="1982"/>
                  </a:moveTo>
                  <a:cubicBezTo>
                    <a:pt x="3978" y="3039"/>
                    <a:pt x="3114" y="3963"/>
                    <a:pt x="1997" y="3963"/>
                  </a:cubicBezTo>
                  <a:cubicBezTo>
                    <a:pt x="880" y="3963"/>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1" name="Google Shape;5411;p32"/>
            <p:cNvSpPr/>
            <p:nvPr/>
          </p:nvSpPr>
          <p:spPr>
            <a:xfrm>
              <a:off x="617468" y="3445123"/>
              <a:ext cx="124125" cy="124125"/>
            </a:xfrm>
            <a:custGeom>
              <a:avLst/>
              <a:gdLst/>
              <a:ahLst/>
              <a:cxnLst/>
              <a:rect l="l" t="t" r="r" b="b"/>
              <a:pathLst>
                <a:path w="3979" h="3979" extrusionOk="0">
                  <a:moveTo>
                    <a:pt x="3978" y="1997"/>
                  </a:moveTo>
                  <a:cubicBezTo>
                    <a:pt x="3978" y="3054"/>
                    <a:pt x="3114" y="3978"/>
                    <a:pt x="1997" y="3978"/>
                  </a:cubicBezTo>
                  <a:cubicBezTo>
                    <a:pt x="880" y="3978"/>
                    <a:pt x="1" y="3054"/>
                    <a:pt x="1" y="1997"/>
                  </a:cubicBezTo>
                  <a:cubicBezTo>
                    <a:pt x="1" y="879"/>
                    <a:pt x="880" y="0"/>
                    <a:pt x="1997" y="0"/>
                  </a:cubicBezTo>
                  <a:cubicBezTo>
                    <a:pt x="3114" y="0"/>
                    <a:pt x="3978" y="879"/>
                    <a:pt x="3978" y="199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2" name="Google Shape;5412;p32"/>
            <p:cNvSpPr/>
            <p:nvPr/>
          </p:nvSpPr>
          <p:spPr>
            <a:xfrm>
              <a:off x="617468" y="3677495"/>
              <a:ext cx="124125" cy="124094"/>
            </a:xfrm>
            <a:custGeom>
              <a:avLst/>
              <a:gdLst/>
              <a:ahLst/>
              <a:cxnLst/>
              <a:rect l="l" t="t" r="r" b="b"/>
              <a:pathLst>
                <a:path w="3979" h="3978" extrusionOk="0">
                  <a:moveTo>
                    <a:pt x="3978" y="1996"/>
                  </a:moveTo>
                  <a:cubicBezTo>
                    <a:pt x="3978" y="3054"/>
                    <a:pt x="3114" y="3978"/>
                    <a:pt x="1997" y="3978"/>
                  </a:cubicBezTo>
                  <a:cubicBezTo>
                    <a:pt x="880" y="3978"/>
                    <a:pt x="1" y="3054"/>
                    <a:pt x="1" y="1996"/>
                  </a:cubicBezTo>
                  <a:cubicBezTo>
                    <a:pt x="1" y="879"/>
                    <a:pt x="880" y="0"/>
                    <a:pt x="1997" y="0"/>
                  </a:cubicBezTo>
                  <a:cubicBezTo>
                    <a:pt x="3114" y="0"/>
                    <a:pt x="3978" y="87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3" name="Google Shape;5413;p32"/>
            <p:cNvSpPr/>
            <p:nvPr/>
          </p:nvSpPr>
          <p:spPr>
            <a:xfrm>
              <a:off x="617468" y="3917758"/>
              <a:ext cx="124125" cy="124094"/>
            </a:xfrm>
            <a:custGeom>
              <a:avLst/>
              <a:gdLst/>
              <a:ahLst/>
              <a:cxnLst/>
              <a:rect l="l" t="t" r="r" b="b"/>
              <a:pathLst>
                <a:path w="3979" h="3978" extrusionOk="0">
                  <a:moveTo>
                    <a:pt x="3978" y="1982"/>
                  </a:moveTo>
                  <a:cubicBezTo>
                    <a:pt x="3978" y="3039"/>
                    <a:pt x="3114" y="3978"/>
                    <a:pt x="1997" y="3978"/>
                  </a:cubicBezTo>
                  <a:cubicBezTo>
                    <a:pt x="880" y="3978"/>
                    <a:pt x="1" y="3039"/>
                    <a:pt x="1" y="1982"/>
                  </a:cubicBezTo>
                  <a:cubicBezTo>
                    <a:pt x="1" y="864"/>
                    <a:pt x="880" y="0"/>
                    <a:pt x="1997" y="0"/>
                  </a:cubicBezTo>
                  <a:cubicBezTo>
                    <a:pt x="3114" y="0"/>
                    <a:pt x="3978" y="864"/>
                    <a:pt x="3978" y="198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4" name="Google Shape;5414;p32"/>
            <p:cNvSpPr/>
            <p:nvPr/>
          </p:nvSpPr>
          <p:spPr>
            <a:xfrm>
              <a:off x="617468" y="4153842"/>
              <a:ext cx="124125" cy="124094"/>
            </a:xfrm>
            <a:custGeom>
              <a:avLst/>
              <a:gdLst/>
              <a:ahLst/>
              <a:cxnLst/>
              <a:rect l="l" t="t" r="r" b="b"/>
              <a:pathLst>
                <a:path w="3979" h="3978" extrusionOk="0">
                  <a:moveTo>
                    <a:pt x="3978" y="1996"/>
                  </a:moveTo>
                  <a:cubicBezTo>
                    <a:pt x="3978" y="3114"/>
                    <a:pt x="3114" y="3978"/>
                    <a:pt x="1997" y="3978"/>
                  </a:cubicBezTo>
                  <a:cubicBezTo>
                    <a:pt x="880" y="3978"/>
                    <a:pt x="1" y="3114"/>
                    <a:pt x="1" y="1996"/>
                  </a:cubicBezTo>
                  <a:cubicBezTo>
                    <a:pt x="1" y="939"/>
                    <a:pt x="880" y="0"/>
                    <a:pt x="1997" y="0"/>
                  </a:cubicBezTo>
                  <a:cubicBezTo>
                    <a:pt x="3114" y="0"/>
                    <a:pt x="3978" y="939"/>
                    <a:pt x="3978" y="19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5" name="Google Shape;5415;p32"/>
            <p:cNvSpPr/>
            <p:nvPr/>
          </p:nvSpPr>
          <p:spPr>
            <a:xfrm>
              <a:off x="617468" y="4394106"/>
              <a:ext cx="124125" cy="124094"/>
            </a:xfrm>
            <a:custGeom>
              <a:avLst/>
              <a:gdLst/>
              <a:ahLst/>
              <a:cxnLst/>
              <a:rect l="l" t="t" r="r" b="b"/>
              <a:pathLst>
                <a:path w="3979" h="3978" extrusionOk="0">
                  <a:moveTo>
                    <a:pt x="3978" y="1981"/>
                  </a:moveTo>
                  <a:cubicBezTo>
                    <a:pt x="3978" y="3099"/>
                    <a:pt x="3114" y="3978"/>
                    <a:pt x="1997" y="3978"/>
                  </a:cubicBezTo>
                  <a:cubicBezTo>
                    <a:pt x="880" y="3978"/>
                    <a:pt x="1" y="3099"/>
                    <a:pt x="1" y="1981"/>
                  </a:cubicBezTo>
                  <a:cubicBezTo>
                    <a:pt x="1" y="939"/>
                    <a:pt x="880" y="0"/>
                    <a:pt x="1997" y="0"/>
                  </a:cubicBezTo>
                  <a:cubicBezTo>
                    <a:pt x="3114" y="0"/>
                    <a:pt x="3978" y="939"/>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6" name="Google Shape;5416;p32"/>
            <p:cNvSpPr/>
            <p:nvPr/>
          </p:nvSpPr>
          <p:spPr>
            <a:xfrm>
              <a:off x="617468" y="4634370"/>
              <a:ext cx="124125" cy="123626"/>
            </a:xfrm>
            <a:custGeom>
              <a:avLst/>
              <a:gdLst/>
              <a:ahLst/>
              <a:cxnLst/>
              <a:rect l="l" t="t" r="r" b="b"/>
              <a:pathLst>
                <a:path w="3979" h="3963" extrusionOk="0">
                  <a:moveTo>
                    <a:pt x="3978" y="1981"/>
                  </a:moveTo>
                  <a:cubicBezTo>
                    <a:pt x="3978" y="3099"/>
                    <a:pt x="3114" y="3963"/>
                    <a:pt x="1997" y="3963"/>
                  </a:cubicBezTo>
                  <a:cubicBezTo>
                    <a:pt x="880" y="3963"/>
                    <a:pt x="1" y="3099"/>
                    <a:pt x="1" y="1981"/>
                  </a:cubicBezTo>
                  <a:cubicBezTo>
                    <a:pt x="1" y="924"/>
                    <a:pt x="880" y="0"/>
                    <a:pt x="1997" y="0"/>
                  </a:cubicBezTo>
                  <a:cubicBezTo>
                    <a:pt x="3114" y="0"/>
                    <a:pt x="3978" y="924"/>
                    <a:pt x="3978" y="1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7" name="Google Shape;5417;p32"/>
            <p:cNvSpPr/>
            <p:nvPr/>
          </p:nvSpPr>
          <p:spPr>
            <a:xfrm>
              <a:off x="307951" y="1307361"/>
              <a:ext cx="410401" cy="102756"/>
            </a:xfrm>
            <a:custGeom>
              <a:avLst/>
              <a:gdLst/>
              <a:ahLst/>
              <a:cxnLst/>
              <a:rect l="l" t="t" r="r" b="b"/>
              <a:pathLst>
                <a:path w="13156" h="3294"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8" name="Google Shape;5418;p32"/>
            <p:cNvSpPr/>
            <p:nvPr/>
          </p:nvSpPr>
          <p:spPr>
            <a:xfrm>
              <a:off x="307951" y="1069437"/>
              <a:ext cx="410401" cy="102725"/>
            </a:xfrm>
            <a:custGeom>
              <a:avLst/>
              <a:gdLst/>
              <a:ahLst/>
              <a:cxnLst/>
              <a:rect l="l" t="t" r="r" b="b"/>
              <a:pathLst>
                <a:path w="13156" h="3293" extrusionOk="0">
                  <a:moveTo>
                    <a:pt x="11412" y="0"/>
                  </a:moveTo>
                  <a:cubicBezTo>
                    <a:pt x="12411" y="0"/>
                    <a:pt x="13155" y="745"/>
                    <a:pt x="13155" y="1669"/>
                  </a:cubicBezTo>
                  <a:cubicBezTo>
                    <a:pt x="13155" y="2548"/>
                    <a:pt x="12411" y="3293"/>
                    <a:pt x="11412" y="3293"/>
                  </a:cubicBezTo>
                  <a:lnTo>
                    <a:pt x="1729" y="3293"/>
                  </a:lnTo>
                  <a:cubicBezTo>
                    <a:pt x="746" y="3293"/>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19" name="Google Shape;5419;p32"/>
            <p:cNvSpPr/>
            <p:nvPr/>
          </p:nvSpPr>
          <p:spPr>
            <a:xfrm>
              <a:off x="307951" y="831044"/>
              <a:ext cx="410401" cy="102725"/>
            </a:xfrm>
            <a:custGeom>
              <a:avLst/>
              <a:gdLst/>
              <a:ahLst/>
              <a:cxnLst/>
              <a:rect l="l" t="t" r="r" b="b"/>
              <a:pathLst>
                <a:path w="13156" h="3293" extrusionOk="0">
                  <a:moveTo>
                    <a:pt x="11412" y="0"/>
                  </a:moveTo>
                  <a:cubicBezTo>
                    <a:pt x="12411" y="0"/>
                    <a:pt x="13155" y="745"/>
                    <a:pt x="13155" y="1624"/>
                  </a:cubicBezTo>
                  <a:cubicBezTo>
                    <a:pt x="13155" y="2548"/>
                    <a:pt x="12411" y="3292"/>
                    <a:pt x="11412" y="3292"/>
                  </a:cubicBezTo>
                  <a:lnTo>
                    <a:pt x="1729" y="3292"/>
                  </a:lnTo>
                  <a:cubicBezTo>
                    <a:pt x="746" y="3292"/>
                    <a:pt x="1" y="2548"/>
                    <a:pt x="1" y="1624"/>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0" name="Google Shape;5420;p32"/>
            <p:cNvSpPr/>
            <p:nvPr/>
          </p:nvSpPr>
          <p:spPr>
            <a:xfrm>
              <a:off x="307951" y="2023972"/>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1" name="Google Shape;5421;p32"/>
            <p:cNvSpPr/>
            <p:nvPr/>
          </p:nvSpPr>
          <p:spPr>
            <a:xfrm>
              <a:off x="307951" y="1786048"/>
              <a:ext cx="410401" cy="100417"/>
            </a:xfrm>
            <a:custGeom>
              <a:avLst/>
              <a:gdLst/>
              <a:ahLst/>
              <a:cxnLst/>
              <a:rect l="l" t="t" r="r" b="b"/>
              <a:pathLst>
                <a:path w="13156" h="3219" extrusionOk="0">
                  <a:moveTo>
                    <a:pt x="11412" y="0"/>
                  </a:moveTo>
                  <a:cubicBezTo>
                    <a:pt x="12411" y="0"/>
                    <a:pt x="13155" y="671"/>
                    <a:pt x="13155" y="1609"/>
                  </a:cubicBezTo>
                  <a:cubicBezTo>
                    <a:pt x="13155" y="2473"/>
                    <a:pt x="12411" y="3218"/>
                    <a:pt x="11412" y="3218"/>
                  </a:cubicBezTo>
                  <a:lnTo>
                    <a:pt x="1729" y="3218"/>
                  </a:lnTo>
                  <a:cubicBezTo>
                    <a:pt x="746" y="3218"/>
                    <a:pt x="1" y="2473"/>
                    <a:pt x="1" y="1609"/>
                  </a:cubicBezTo>
                  <a:cubicBezTo>
                    <a:pt x="1" y="671"/>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2" name="Google Shape;5422;p32"/>
            <p:cNvSpPr/>
            <p:nvPr/>
          </p:nvSpPr>
          <p:spPr>
            <a:xfrm>
              <a:off x="307951" y="1547625"/>
              <a:ext cx="410401" cy="100885"/>
            </a:xfrm>
            <a:custGeom>
              <a:avLst/>
              <a:gdLst/>
              <a:ahLst/>
              <a:cxnLst/>
              <a:rect l="l" t="t" r="r" b="b"/>
              <a:pathLst>
                <a:path w="13156" h="3234" extrusionOk="0">
                  <a:moveTo>
                    <a:pt x="11412" y="1"/>
                  </a:moveTo>
                  <a:cubicBezTo>
                    <a:pt x="12411" y="1"/>
                    <a:pt x="13155" y="686"/>
                    <a:pt x="13155" y="1610"/>
                  </a:cubicBezTo>
                  <a:cubicBezTo>
                    <a:pt x="13155" y="2489"/>
                    <a:pt x="12411" y="3234"/>
                    <a:pt x="11412" y="3234"/>
                  </a:cubicBezTo>
                  <a:lnTo>
                    <a:pt x="1729" y="3234"/>
                  </a:lnTo>
                  <a:cubicBezTo>
                    <a:pt x="746" y="3234"/>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3" name="Google Shape;5423;p32"/>
            <p:cNvSpPr/>
            <p:nvPr/>
          </p:nvSpPr>
          <p:spPr>
            <a:xfrm>
              <a:off x="307951" y="2738743"/>
              <a:ext cx="410401" cy="100417"/>
            </a:xfrm>
            <a:custGeom>
              <a:avLst/>
              <a:gdLst/>
              <a:ahLst/>
              <a:cxnLst/>
              <a:rect l="l" t="t" r="r" b="b"/>
              <a:pathLst>
                <a:path w="13156" h="3219" extrusionOk="0">
                  <a:moveTo>
                    <a:pt x="11412" y="0"/>
                  </a:moveTo>
                  <a:cubicBezTo>
                    <a:pt x="12411" y="0"/>
                    <a:pt x="13155" y="745"/>
                    <a:pt x="13155" y="1609"/>
                  </a:cubicBezTo>
                  <a:cubicBezTo>
                    <a:pt x="13155" y="2533"/>
                    <a:pt x="12411" y="3218"/>
                    <a:pt x="11412" y="3218"/>
                  </a:cubicBezTo>
                  <a:lnTo>
                    <a:pt x="1729" y="3218"/>
                  </a:lnTo>
                  <a:cubicBezTo>
                    <a:pt x="746" y="3218"/>
                    <a:pt x="1" y="253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4" name="Google Shape;5424;p32"/>
            <p:cNvSpPr/>
            <p:nvPr/>
          </p:nvSpPr>
          <p:spPr>
            <a:xfrm>
              <a:off x="307951" y="2500320"/>
              <a:ext cx="410401" cy="100885"/>
            </a:xfrm>
            <a:custGeom>
              <a:avLst/>
              <a:gdLst/>
              <a:ahLst/>
              <a:cxnLst/>
              <a:rect l="l" t="t" r="r" b="b"/>
              <a:pathLst>
                <a:path w="13156" h="3234" extrusionOk="0">
                  <a:moveTo>
                    <a:pt x="11412" y="1"/>
                  </a:moveTo>
                  <a:cubicBezTo>
                    <a:pt x="12411" y="1"/>
                    <a:pt x="13155" y="746"/>
                    <a:pt x="13155" y="1610"/>
                  </a:cubicBezTo>
                  <a:cubicBezTo>
                    <a:pt x="13155" y="2548"/>
                    <a:pt x="12411" y="3234"/>
                    <a:pt x="11412" y="3234"/>
                  </a:cubicBezTo>
                  <a:lnTo>
                    <a:pt x="1729" y="3234"/>
                  </a:lnTo>
                  <a:cubicBezTo>
                    <a:pt x="746" y="3234"/>
                    <a:pt x="1" y="2548"/>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5" name="Google Shape;5425;p32"/>
            <p:cNvSpPr/>
            <p:nvPr/>
          </p:nvSpPr>
          <p:spPr>
            <a:xfrm>
              <a:off x="307951" y="2262396"/>
              <a:ext cx="410401" cy="100417"/>
            </a:xfrm>
            <a:custGeom>
              <a:avLst/>
              <a:gdLst/>
              <a:ahLst/>
              <a:cxnLst/>
              <a:rect l="l" t="t" r="r" b="b"/>
              <a:pathLst>
                <a:path w="13156" h="3219" extrusionOk="0">
                  <a:moveTo>
                    <a:pt x="11412" y="0"/>
                  </a:moveTo>
                  <a:cubicBezTo>
                    <a:pt x="12411" y="0"/>
                    <a:pt x="13155" y="745"/>
                    <a:pt x="13155" y="1609"/>
                  </a:cubicBezTo>
                  <a:cubicBezTo>
                    <a:pt x="13155" y="2473"/>
                    <a:pt x="12411" y="3218"/>
                    <a:pt x="11412" y="3218"/>
                  </a:cubicBezTo>
                  <a:lnTo>
                    <a:pt x="1729" y="3218"/>
                  </a:lnTo>
                  <a:cubicBezTo>
                    <a:pt x="746" y="3218"/>
                    <a:pt x="1" y="2473"/>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6" name="Google Shape;5426;p32"/>
            <p:cNvSpPr/>
            <p:nvPr/>
          </p:nvSpPr>
          <p:spPr>
            <a:xfrm>
              <a:off x="307951" y="3212751"/>
              <a:ext cx="410401" cy="102725"/>
            </a:xfrm>
            <a:custGeom>
              <a:avLst/>
              <a:gdLst/>
              <a:ahLst/>
              <a:cxnLst/>
              <a:rect l="l" t="t" r="r" b="b"/>
              <a:pathLst>
                <a:path w="13156" h="3293" extrusionOk="0">
                  <a:moveTo>
                    <a:pt x="11412" y="1"/>
                  </a:moveTo>
                  <a:cubicBezTo>
                    <a:pt x="12411" y="1"/>
                    <a:pt x="13155" y="746"/>
                    <a:pt x="13155" y="1684"/>
                  </a:cubicBezTo>
                  <a:cubicBezTo>
                    <a:pt x="13155" y="2548"/>
                    <a:pt x="12411" y="3293"/>
                    <a:pt x="11412" y="3293"/>
                  </a:cubicBezTo>
                  <a:lnTo>
                    <a:pt x="1729" y="3293"/>
                  </a:lnTo>
                  <a:cubicBezTo>
                    <a:pt x="746" y="3293"/>
                    <a:pt x="1" y="2548"/>
                    <a:pt x="1" y="1684"/>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7" name="Google Shape;5427;p32"/>
            <p:cNvSpPr/>
            <p:nvPr/>
          </p:nvSpPr>
          <p:spPr>
            <a:xfrm>
              <a:off x="307951" y="2974827"/>
              <a:ext cx="410401" cy="102725"/>
            </a:xfrm>
            <a:custGeom>
              <a:avLst/>
              <a:gdLst/>
              <a:ahLst/>
              <a:cxnLst/>
              <a:rect l="l" t="t" r="r" b="b"/>
              <a:pathLst>
                <a:path w="13156" h="3293" extrusionOk="0">
                  <a:moveTo>
                    <a:pt x="11412" y="0"/>
                  </a:moveTo>
                  <a:cubicBezTo>
                    <a:pt x="12411" y="0"/>
                    <a:pt x="13155" y="745"/>
                    <a:pt x="13155" y="1669"/>
                  </a:cubicBezTo>
                  <a:cubicBezTo>
                    <a:pt x="13155" y="2548"/>
                    <a:pt x="12411" y="3292"/>
                    <a:pt x="11412" y="3292"/>
                  </a:cubicBezTo>
                  <a:lnTo>
                    <a:pt x="1729" y="3292"/>
                  </a:lnTo>
                  <a:cubicBezTo>
                    <a:pt x="746" y="3292"/>
                    <a:pt x="1" y="2548"/>
                    <a:pt x="1" y="166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8" name="Google Shape;5428;p32"/>
            <p:cNvSpPr/>
            <p:nvPr/>
          </p:nvSpPr>
          <p:spPr>
            <a:xfrm>
              <a:off x="307951" y="3929363"/>
              <a:ext cx="410401" cy="100885"/>
            </a:xfrm>
            <a:custGeom>
              <a:avLst/>
              <a:gdLst/>
              <a:ahLst/>
              <a:cxnLst/>
              <a:rect l="l" t="t" r="r" b="b"/>
              <a:pathLst>
                <a:path w="13156" h="3234" extrusionOk="0">
                  <a:moveTo>
                    <a:pt x="11412" y="1"/>
                  </a:moveTo>
                  <a:cubicBezTo>
                    <a:pt x="12411" y="1"/>
                    <a:pt x="13155" y="686"/>
                    <a:pt x="13155" y="1610"/>
                  </a:cubicBezTo>
                  <a:cubicBezTo>
                    <a:pt x="13155" y="2488"/>
                    <a:pt x="12411" y="3233"/>
                    <a:pt x="11412" y="3233"/>
                  </a:cubicBezTo>
                  <a:lnTo>
                    <a:pt x="1729" y="3233"/>
                  </a:lnTo>
                  <a:cubicBezTo>
                    <a:pt x="746" y="3233"/>
                    <a:pt x="1" y="2488"/>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29" name="Google Shape;5429;p32"/>
            <p:cNvSpPr/>
            <p:nvPr/>
          </p:nvSpPr>
          <p:spPr>
            <a:xfrm>
              <a:off x="307951" y="3691439"/>
              <a:ext cx="410401" cy="100386"/>
            </a:xfrm>
            <a:custGeom>
              <a:avLst/>
              <a:gdLst/>
              <a:ahLst/>
              <a:cxnLst/>
              <a:rect l="l" t="t" r="r" b="b"/>
              <a:pathLst>
                <a:path w="13156" h="3218" extrusionOk="0">
                  <a:moveTo>
                    <a:pt x="11412" y="0"/>
                  </a:moveTo>
                  <a:cubicBezTo>
                    <a:pt x="12411" y="0"/>
                    <a:pt x="13155" y="670"/>
                    <a:pt x="13155" y="1609"/>
                  </a:cubicBezTo>
                  <a:cubicBezTo>
                    <a:pt x="13155" y="2473"/>
                    <a:pt x="12411" y="3218"/>
                    <a:pt x="11412" y="3218"/>
                  </a:cubicBezTo>
                  <a:lnTo>
                    <a:pt x="1729" y="3218"/>
                  </a:lnTo>
                  <a:cubicBezTo>
                    <a:pt x="746" y="3218"/>
                    <a:pt x="1" y="2473"/>
                    <a:pt x="1" y="1609"/>
                  </a:cubicBezTo>
                  <a:cubicBezTo>
                    <a:pt x="1" y="670"/>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0" name="Google Shape;5430;p32"/>
            <p:cNvSpPr/>
            <p:nvPr/>
          </p:nvSpPr>
          <p:spPr>
            <a:xfrm>
              <a:off x="307951" y="3453015"/>
              <a:ext cx="410401" cy="100885"/>
            </a:xfrm>
            <a:custGeom>
              <a:avLst/>
              <a:gdLst/>
              <a:ahLst/>
              <a:cxnLst/>
              <a:rect l="l" t="t" r="r" b="b"/>
              <a:pathLst>
                <a:path w="13156" h="3234" extrusionOk="0">
                  <a:moveTo>
                    <a:pt x="11412" y="1"/>
                  </a:moveTo>
                  <a:cubicBezTo>
                    <a:pt x="12411" y="1"/>
                    <a:pt x="13155" y="686"/>
                    <a:pt x="13155" y="1610"/>
                  </a:cubicBezTo>
                  <a:cubicBezTo>
                    <a:pt x="13155" y="2489"/>
                    <a:pt x="12411" y="3233"/>
                    <a:pt x="11412" y="3233"/>
                  </a:cubicBezTo>
                  <a:lnTo>
                    <a:pt x="1729" y="3233"/>
                  </a:lnTo>
                  <a:cubicBezTo>
                    <a:pt x="746" y="3233"/>
                    <a:pt x="1" y="2489"/>
                    <a:pt x="1" y="1610"/>
                  </a:cubicBezTo>
                  <a:cubicBezTo>
                    <a:pt x="1" y="68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1" name="Google Shape;5431;p32"/>
            <p:cNvSpPr/>
            <p:nvPr/>
          </p:nvSpPr>
          <p:spPr>
            <a:xfrm>
              <a:off x="307951" y="4644103"/>
              <a:ext cx="410401" cy="100417"/>
            </a:xfrm>
            <a:custGeom>
              <a:avLst/>
              <a:gdLst/>
              <a:ahLst/>
              <a:cxnLst/>
              <a:rect l="l" t="t" r="r" b="b"/>
              <a:pathLst>
                <a:path w="13156" h="3219" extrusionOk="0">
                  <a:moveTo>
                    <a:pt x="11412" y="1"/>
                  </a:moveTo>
                  <a:cubicBezTo>
                    <a:pt x="12411" y="1"/>
                    <a:pt x="13155" y="746"/>
                    <a:pt x="13155" y="1610"/>
                  </a:cubicBezTo>
                  <a:cubicBezTo>
                    <a:pt x="13155" y="2533"/>
                    <a:pt x="12411" y="3219"/>
                    <a:pt x="11412" y="3219"/>
                  </a:cubicBezTo>
                  <a:lnTo>
                    <a:pt x="1729" y="3219"/>
                  </a:lnTo>
                  <a:cubicBezTo>
                    <a:pt x="746" y="3219"/>
                    <a:pt x="1" y="2533"/>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2" name="Google Shape;5432;p32"/>
            <p:cNvSpPr/>
            <p:nvPr/>
          </p:nvSpPr>
          <p:spPr>
            <a:xfrm>
              <a:off x="307951" y="4405711"/>
              <a:ext cx="410401" cy="100885"/>
            </a:xfrm>
            <a:custGeom>
              <a:avLst/>
              <a:gdLst/>
              <a:ahLst/>
              <a:cxnLst/>
              <a:rect l="l" t="t" r="r" b="b"/>
              <a:pathLst>
                <a:path w="13156" h="3234" extrusionOk="0">
                  <a:moveTo>
                    <a:pt x="11412" y="0"/>
                  </a:moveTo>
                  <a:cubicBezTo>
                    <a:pt x="12411" y="0"/>
                    <a:pt x="13155" y="745"/>
                    <a:pt x="13155" y="1609"/>
                  </a:cubicBezTo>
                  <a:cubicBezTo>
                    <a:pt x="13155" y="2548"/>
                    <a:pt x="12411" y="3233"/>
                    <a:pt x="11412" y="3233"/>
                  </a:cubicBezTo>
                  <a:lnTo>
                    <a:pt x="1729" y="3233"/>
                  </a:lnTo>
                  <a:cubicBezTo>
                    <a:pt x="746" y="3233"/>
                    <a:pt x="1" y="2548"/>
                    <a:pt x="1" y="1609"/>
                  </a:cubicBezTo>
                  <a:cubicBezTo>
                    <a:pt x="1" y="745"/>
                    <a:pt x="746" y="0"/>
                    <a:pt x="1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3" name="Google Shape;5433;p32"/>
            <p:cNvSpPr/>
            <p:nvPr/>
          </p:nvSpPr>
          <p:spPr>
            <a:xfrm>
              <a:off x="307951" y="4167755"/>
              <a:ext cx="410401" cy="100417"/>
            </a:xfrm>
            <a:custGeom>
              <a:avLst/>
              <a:gdLst/>
              <a:ahLst/>
              <a:cxnLst/>
              <a:rect l="l" t="t" r="r" b="b"/>
              <a:pathLst>
                <a:path w="13156" h="3219" extrusionOk="0">
                  <a:moveTo>
                    <a:pt x="11412" y="1"/>
                  </a:moveTo>
                  <a:cubicBezTo>
                    <a:pt x="12411" y="1"/>
                    <a:pt x="13155" y="746"/>
                    <a:pt x="13155" y="1610"/>
                  </a:cubicBezTo>
                  <a:cubicBezTo>
                    <a:pt x="13155" y="2474"/>
                    <a:pt x="12411" y="3219"/>
                    <a:pt x="11412" y="3219"/>
                  </a:cubicBezTo>
                  <a:lnTo>
                    <a:pt x="1729" y="3219"/>
                  </a:lnTo>
                  <a:cubicBezTo>
                    <a:pt x="746" y="3219"/>
                    <a:pt x="1" y="2474"/>
                    <a:pt x="1" y="1610"/>
                  </a:cubicBezTo>
                  <a:cubicBezTo>
                    <a:pt x="1" y="746"/>
                    <a:pt x="746" y="1"/>
                    <a:pt x="17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34" name="Google Shape;5434;p32"/>
          <p:cNvGrpSpPr/>
          <p:nvPr/>
        </p:nvGrpSpPr>
        <p:grpSpPr>
          <a:xfrm>
            <a:off x="8545813" y="1003729"/>
            <a:ext cx="2878964" cy="5398942"/>
            <a:chOff x="6410194" y="752622"/>
            <a:chExt cx="2159504" cy="4048269"/>
          </a:xfrm>
        </p:grpSpPr>
        <p:sp>
          <p:nvSpPr>
            <p:cNvPr id="5435" name="Google Shape;5435;p32"/>
            <p:cNvSpPr/>
            <p:nvPr/>
          </p:nvSpPr>
          <p:spPr>
            <a:xfrm rot="10800000">
              <a:off x="8460921" y="4727426"/>
              <a:ext cx="19559" cy="37964"/>
            </a:xfrm>
            <a:custGeom>
              <a:avLst/>
              <a:gdLst/>
              <a:ahLst/>
              <a:cxnLst/>
              <a:rect l="l" t="t" r="r" b="b"/>
              <a:pathLst>
                <a:path w="627" h="1217" extrusionOk="0">
                  <a:moveTo>
                    <a:pt x="350" y="0"/>
                  </a:moveTo>
                  <a:cubicBezTo>
                    <a:pt x="313" y="0"/>
                    <a:pt x="278" y="15"/>
                    <a:pt x="254" y="40"/>
                  </a:cubicBezTo>
                  <a:cubicBezTo>
                    <a:pt x="179" y="159"/>
                    <a:pt x="120" y="218"/>
                    <a:pt x="60" y="278"/>
                  </a:cubicBezTo>
                  <a:cubicBezTo>
                    <a:pt x="60" y="412"/>
                    <a:pt x="60" y="472"/>
                    <a:pt x="0" y="591"/>
                  </a:cubicBezTo>
                  <a:cubicBezTo>
                    <a:pt x="0" y="784"/>
                    <a:pt x="60" y="963"/>
                    <a:pt x="179" y="1157"/>
                  </a:cubicBezTo>
                  <a:lnTo>
                    <a:pt x="254" y="1217"/>
                  </a:lnTo>
                  <a:cubicBezTo>
                    <a:pt x="313" y="1217"/>
                    <a:pt x="432" y="1217"/>
                    <a:pt x="492" y="1157"/>
                  </a:cubicBezTo>
                  <a:cubicBezTo>
                    <a:pt x="552" y="963"/>
                    <a:pt x="626" y="784"/>
                    <a:pt x="626" y="650"/>
                  </a:cubicBezTo>
                  <a:lnTo>
                    <a:pt x="626" y="412"/>
                  </a:lnTo>
                  <a:cubicBezTo>
                    <a:pt x="626" y="278"/>
                    <a:pt x="552" y="218"/>
                    <a:pt x="552" y="99"/>
                  </a:cubicBezTo>
                  <a:lnTo>
                    <a:pt x="492" y="99"/>
                  </a:lnTo>
                  <a:cubicBezTo>
                    <a:pt x="457" y="29"/>
                    <a:pt x="402" y="0"/>
                    <a:pt x="350"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6" name="Google Shape;5436;p32"/>
            <p:cNvSpPr/>
            <p:nvPr/>
          </p:nvSpPr>
          <p:spPr>
            <a:xfrm rot="10800000">
              <a:off x="8410728" y="4671650"/>
              <a:ext cx="19559" cy="31944"/>
            </a:xfrm>
            <a:custGeom>
              <a:avLst/>
              <a:gdLst/>
              <a:ahLst/>
              <a:cxnLst/>
              <a:rect l="l" t="t" r="r" b="b"/>
              <a:pathLst>
                <a:path w="627" h="1024" extrusionOk="0">
                  <a:moveTo>
                    <a:pt x="339" y="1"/>
                  </a:moveTo>
                  <a:cubicBezTo>
                    <a:pt x="293" y="1"/>
                    <a:pt x="243" y="15"/>
                    <a:pt x="194" y="40"/>
                  </a:cubicBezTo>
                  <a:cubicBezTo>
                    <a:pt x="134" y="100"/>
                    <a:pt x="60" y="159"/>
                    <a:pt x="60" y="293"/>
                  </a:cubicBezTo>
                  <a:cubicBezTo>
                    <a:pt x="0" y="353"/>
                    <a:pt x="0" y="412"/>
                    <a:pt x="0" y="472"/>
                  </a:cubicBezTo>
                  <a:cubicBezTo>
                    <a:pt x="0" y="666"/>
                    <a:pt x="0" y="844"/>
                    <a:pt x="194" y="979"/>
                  </a:cubicBezTo>
                  <a:cubicBezTo>
                    <a:pt x="224" y="1008"/>
                    <a:pt x="269" y="1023"/>
                    <a:pt x="313" y="1023"/>
                  </a:cubicBezTo>
                  <a:cubicBezTo>
                    <a:pt x="358" y="1023"/>
                    <a:pt x="403" y="1008"/>
                    <a:pt x="432" y="979"/>
                  </a:cubicBezTo>
                  <a:cubicBezTo>
                    <a:pt x="566" y="785"/>
                    <a:pt x="566" y="666"/>
                    <a:pt x="626" y="532"/>
                  </a:cubicBezTo>
                  <a:cubicBezTo>
                    <a:pt x="626" y="472"/>
                    <a:pt x="626" y="412"/>
                    <a:pt x="566" y="353"/>
                  </a:cubicBezTo>
                  <a:cubicBezTo>
                    <a:pt x="566" y="293"/>
                    <a:pt x="566" y="159"/>
                    <a:pt x="507" y="100"/>
                  </a:cubicBezTo>
                  <a:cubicBezTo>
                    <a:pt x="463" y="30"/>
                    <a:pt x="404" y="1"/>
                    <a:pt x="3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7" name="Google Shape;5437;p32"/>
            <p:cNvSpPr/>
            <p:nvPr/>
          </p:nvSpPr>
          <p:spPr>
            <a:xfrm rot="10800000">
              <a:off x="8360535" y="4707898"/>
              <a:ext cx="17251" cy="48851"/>
            </a:xfrm>
            <a:custGeom>
              <a:avLst/>
              <a:gdLst/>
              <a:ahLst/>
              <a:cxnLst/>
              <a:rect l="l" t="t" r="r" b="b"/>
              <a:pathLst>
                <a:path w="553" h="1566" extrusionOk="0">
                  <a:moveTo>
                    <a:pt x="373" y="1"/>
                  </a:moveTo>
                  <a:cubicBezTo>
                    <a:pt x="314" y="1"/>
                    <a:pt x="180" y="1"/>
                    <a:pt x="120" y="75"/>
                  </a:cubicBezTo>
                  <a:cubicBezTo>
                    <a:pt x="60" y="195"/>
                    <a:pt x="60" y="314"/>
                    <a:pt x="1" y="448"/>
                  </a:cubicBezTo>
                  <a:lnTo>
                    <a:pt x="1" y="746"/>
                  </a:lnTo>
                  <a:cubicBezTo>
                    <a:pt x="1" y="999"/>
                    <a:pt x="1" y="1252"/>
                    <a:pt x="120" y="1491"/>
                  </a:cubicBezTo>
                  <a:cubicBezTo>
                    <a:pt x="120" y="1491"/>
                    <a:pt x="180" y="1491"/>
                    <a:pt x="180" y="1565"/>
                  </a:cubicBezTo>
                  <a:cubicBezTo>
                    <a:pt x="314" y="1565"/>
                    <a:pt x="373" y="1565"/>
                    <a:pt x="433" y="1431"/>
                  </a:cubicBezTo>
                  <a:cubicBezTo>
                    <a:pt x="552" y="1252"/>
                    <a:pt x="552" y="999"/>
                    <a:pt x="552" y="746"/>
                  </a:cubicBezTo>
                  <a:lnTo>
                    <a:pt x="552" y="448"/>
                  </a:lnTo>
                  <a:cubicBezTo>
                    <a:pt x="492" y="314"/>
                    <a:pt x="492" y="195"/>
                    <a:pt x="433" y="75"/>
                  </a:cubicBezTo>
                  <a:cubicBezTo>
                    <a:pt x="433"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8" name="Google Shape;5438;p32"/>
            <p:cNvSpPr/>
            <p:nvPr/>
          </p:nvSpPr>
          <p:spPr>
            <a:xfrm rot="10800000">
              <a:off x="8290846" y="4696294"/>
              <a:ext cx="19091" cy="39836"/>
            </a:xfrm>
            <a:custGeom>
              <a:avLst/>
              <a:gdLst/>
              <a:ahLst/>
              <a:cxnLst/>
              <a:rect l="l" t="t" r="r" b="b"/>
              <a:pathLst>
                <a:path w="612" h="1277" extrusionOk="0">
                  <a:moveTo>
                    <a:pt x="307" y="1"/>
                  </a:moveTo>
                  <a:cubicBezTo>
                    <a:pt x="281" y="1"/>
                    <a:pt x="257" y="8"/>
                    <a:pt x="239" y="25"/>
                  </a:cubicBezTo>
                  <a:cubicBezTo>
                    <a:pt x="180" y="159"/>
                    <a:pt x="120" y="219"/>
                    <a:pt x="60" y="338"/>
                  </a:cubicBezTo>
                  <a:cubicBezTo>
                    <a:pt x="60" y="398"/>
                    <a:pt x="1" y="532"/>
                    <a:pt x="1" y="651"/>
                  </a:cubicBezTo>
                  <a:cubicBezTo>
                    <a:pt x="1" y="830"/>
                    <a:pt x="60" y="1023"/>
                    <a:pt x="180" y="1202"/>
                  </a:cubicBezTo>
                  <a:lnTo>
                    <a:pt x="239" y="1277"/>
                  </a:lnTo>
                  <a:cubicBezTo>
                    <a:pt x="299" y="1277"/>
                    <a:pt x="433" y="1277"/>
                    <a:pt x="492" y="1202"/>
                  </a:cubicBezTo>
                  <a:lnTo>
                    <a:pt x="492" y="1143"/>
                  </a:lnTo>
                  <a:cubicBezTo>
                    <a:pt x="552" y="964"/>
                    <a:pt x="612" y="830"/>
                    <a:pt x="612" y="651"/>
                  </a:cubicBezTo>
                  <a:lnTo>
                    <a:pt x="612" y="398"/>
                  </a:lnTo>
                  <a:cubicBezTo>
                    <a:pt x="612" y="338"/>
                    <a:pt x="552" y="219"/>
                    <a:pt x="552" y="159"/>
                  </a:cubicBezTo>
                  <a:lnTo>
                    <a:pt x="492" y="85"/>
                  </a:lnTo>
                  <a:cubicBezTo>
                    <a:pt x="450" y="43"/>
                    <a:pt x="371" y="1"/>
                    <a:pt x="307"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39" name="Google Shape;5439;p32"/>
            <p:cNvSpPr/>
            <p:nvPr/>
          </p:nvSpPr>
          <p:spPr>
            <a:xfrm rot="10800000">
              <a:off x="8354515" y="4627166"/>
              <a:ext cx="19559" cy="25018"/>
            </a:xfrm>
            <a:custGeom>
              <a:avLst/>
              <a:gdLst/>
              <a:ahLst/>
              <a:cxnLst/>
              <a:rect l="l" t="t" r="r" b="b"/>
              <a:pathLst>
                <a:path w="627" h="802" extrusionOk="0">
                  <a:moveTo>
                    <a:pt x="254" y="1"/>
                  </a:moveTo>
                  <a:cubicBezTo>
                    <a:pt x="120" y="75"/>
                    <a:pt x="120" y="135"/>
                    <a:pt x="61" y="195"/>
                  </a:cubicBezTo>
                  <a:cubicBezTo>
                    <a:pt x="61" y="254"/>
                    <a:pt x="1" y="314"/>
                    <a:pt x="1" y="373"/>
                  </a:cubicBezTo>
                  <a:cubicBezTo>
                    <a:pt x="1" y="507"/>
                    <a:pt x="61" y="627"/>
                    <a:pt x="195" y="746"/>
                  </a:cubicBezTo>
                  <a:cubicBezTo>
                    <a:pt x="224" y="783"/>
                    <a:pt x="269" y="802"/>
                    <a:pt x="321" y="802"/>
                  </a:cubicBezTo>
                  <a:cubicBezTo>
                    <a:pt x="373" y="802"/>
                    <a:pt x="433" y="783"/>
                    <a:pt x="493" y="746"/>
                  </a:cubicBezTo>
                  <a:lnTo>
                    <a:pt x="493" y="686"/>
                  </a:lnTo>
                  <a:cubicBezTo>
                    <a:pt x="567" y="627"/>
                    <a:pt x="627" y="507"/>
                    <a:pt x="627" y="448"/>
                  </a:cubicBezTo>
                  <a:lnTo>
                    <a:pt x="627" y="254"/>
                  </a:lnTo>
                  <a:cubicBezTo>
                    <a:pt x="567" y="195"/>
                    <a:pt x="567" y="135"/>
                    <a:pt x="493" y="75"/>
                  </a:cubicBezTo>
                  <a:cubicBezTo>
                    <a:pt x="433" y="1"/>
                    <a:pt x="314" y="1"/>
                    <a:pt x="25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0" name="Google Shape;5440;p32"/>
            <p:cNvSpPr/>
            <p:nvPr/>
          </p:nvSpPr>
          <p:spPr>
            <a:xfrm rot="10800000">
              <a:off x="8465101" y="4648409"/>
              <a:ext cx="19091" cy="20495"/>
            </a:xfrm>
            <a:custGeom>
              <a:avLst/>
              <a:gdLst/>
              <a:ahLst/>
              <a:cxnLst/>
              <a:rect l="l" t="t" r="r" b="b"/>
              <a:pathLst>
                <a:path w="612" h="657" extrusionOk="0">
                  <a:moveTo>
                    <a:pt x="306" y="1"/>
                  </a:moveTo>
                  <a:cubicBezTo>
                    <a:pt x="257" y="1"/>
                    <a:pt x="209" y="15"/>
                    <a:pt x="179" y="45"/>
                  </a:cubicBezTo>
                  <a:cubicBezTo>
                    <a:pt x="119" y="105"/>
                    <a:pt x="60" y="164"/>
                    <a:pt x="60" y="239"/>
                  </a:cubicBezTo>
                  <a:cubicBezTo>
                    <a:pt x="0" y="299"/>
                    <a:pt x="0" y="299"/>
                    <a:pt x="0" y="358"/>
                  </a:cubicBezTo>
                  <a:cubicBezTo>
                    <a:pt x="60" y="418"/>
                    <a:pt x="60" y="537"/>
                    <a:pt x="179" y="611"/>
                  </a:cubicBezTo>
                  <a:cubicBezTo>
                    <a:pt x="239" y="641"/>
                    <a:pt x="302" y="656"/>
                    <a:pt x="358" y="656"/>
                  </a:cubicBezTo>
                  <a:cubicBezTo>
                    <a:pt x="414" y="656"/>
                    <a:pt x="462" y="641"/>
                    <a:pt x="492" y="611"/>
                  </a:cubicBezTo>
                  <a:cubicBezTo>
                    <a:pt x="611" y="477"/>
                    <a:pt x="611" y="418"/>
                    <a:pt x="611" y="299"/>
                  </a:cubicBezTo>
                  <a:cubicBezTo>
                    <a:pt x="611" y="299"/>
                    <a:pt x="611" y="239"/>
                    <a:pt x="551" y="164"/>
                  </a:cubicBezTo>
                  <a:cubicBezTo>
                    <a:pt x="551" y="105"/>
                    <a:pt x="492" y="105"/>
                    <a:pt x="432" y="45"/>
                  </a:cubicBezTo>
                  <a:cubicBezTo>
                    <a:pt x="403" y="15"/>
                    <a:pt x="354" y="1"/>
                    <a:pt x="306"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1" name="Google Shape;5441;p32"/>
            <p:cNvSpPr/>
            <p:nvPr/>
          </p:nvSpPr>
          <p:spPr>
            <a:xfrm rot="10800000">
              <a:off x="7837738" y="4727426"/>
              <a:ext cx="19091" cy="37964"/>
            </a:xfrm>
            <a:custGeom>
              <a:avLst/>
              <a:gdLst/>
              <a:ahLst/>
              <a:cxnLst/>
              <a:rect l="l" t="t" r="r" b="b"/>
              <a:pathLst>
                <a:path w="612" h="1217" extrusionOk="0">
                  <a:moveTo>
                    <a:pt x="341" y="0"/>
                  </a:moveTo>
                  <a:cubicBezTo>
                    <a:pt x="301" y="0"/>
                    <a:pt x="264" y="15"/>
                    <a:pt x="239" y="40"/>
                  </a:cubicBezTo>
                  <a:cubicBezTo>
                    <a:pt x="180" y="159"/>
                    <a:pt x="120" y="218"/>
                    <a:pt x="120" y="278"/>
                  </a:cubicBezTo>
                  <a:cubicBezTo>
                    <a:pt x="61" y="412"/>
                    <a:pt x="61" y="472"/>
                    <a:pt x="1" y="591"/>
                  </a:cubicBezTo>
                  <a:cubicBezTo>
                    <a:pt x="1" y="784"/>
                    <a:pt x="61" y="963"/>
                    <a:pt x="180" y="1157"/>
                  </a:cubicBezTo>
                  <a:lnTo>
                    <a:pt x="239" y="1217"/>
                  </a:lnTo>
                  <a:cubicBezTo>
                    <a:pt x="299" y="1217"/>
                    <a:pt x="433" y="1217"/>
                    <a:pt x="493" y="1157"/>
                  </a:cubicBezTo>
                  <a:cubicBezTo>
                    <a:pt x="552" y="963"/>
                    <a:pt x="612" y="784"/>
                    <a:pt x="612" y="650"/>
                  </a:cubicBezTo>
                  <a:lnTo>
                    <a:pt x="612" y="412"/>
                  </a:lnTo>
                  <a:cubicBezTo>
                    <a:pt x="612" y="278"/>
                    <a:pt x="612" y="218"/>
                    <a:pt x="552" y="99"/>
                  </a:cubicBezTo>
                  <a:lnTo>
                    <a:pt x="493" y="99"/>
                  </a:lnTo>
                  <a:cubicBezTo>
                    <a:pt x="458" y="29"/>
                    <a:pt x="397" y="0"/>
                    <a:pt x="341" y="0"/>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2" name="Google Shape;5442;p32"/>
            <p:cNvSpPr/>
            <p:nvPr/>
          </p:nvSpPr>
          <p:spPr>
            <a:xfrm rot="10800000">
              <a:off x="7787078" y="4671650"/>
              <a:ext cx="19559" cy="31944"/>
            </a:xfrm>
            <a:custGeom>
              <a:avLst/>
              <a:gdLst/>
              <a:ahLst/>
              <a:cxnLst/>
              <a:rect l="l" t="t" r="r" b="b"/>
              <a:pathLst>
                <a:path w="627" h="1024" extrusionOk="0">
                  <a:moveTo>
                    <a:pt x="335" y="1"/>
                  </a:moveTo>
                  <a:cubicBezTo>
                    <a:pt x="288" y="1"/>
                    <a:pt x="235" y="15"/>
                    <a:pt x="180" y="40"/>
                  </a:cubicBezTo>
                  <a:cubicBezTo>
                    <a:pt x="120" y="100"/>
                    <a:pt x="120" y="159"/>
                    <a:pt x="60" y="293"/>
                  </a:cubicBezTo>
                  <a:cubicBezTo>
                    <a:pt x="1" y="353"/>
                    <a:pt x="1" y="412"/>
                    <a:pt x="1" y="472"/>
                  </a:cubicBezTo>
                  <a:cubicBezTo>
                    <a:pt x="1" y="666"/>
                    <a:pt x="60" y="844"/>
                    <a:pt x="180" y="979"/>
                  </a:cubicBezTo>
                  <a:cubicBezTo>
                    <a:pt x="217" y="1008"/>
                    <a:pt x="265" y="1023"/>
                    <a:pt x="312" y="1023"/>
                  </a:cubicBezTo>
                  <a:cubicBezTo>
                    <a:pt x="358" y="1023"/>
                    <a:pt x="403" y="1008"/>
                    <a:pt x="433" y="979"/>
                  </a:cubicBezTo>
                  <a:cubicBezTo>
                    <a:pt x="552" y="785"/>
                    <a:pt x="627" y="666"/>
                    <a:pt x="627" y="532"/>
                  </a:cubicBezTo>
                  <a:cubicBezTo>
                    <a:pt x="627" y="472"/>
                    <a:pt x="627" y="412"/>
                    <a:pt x="552" y="353"/>
                  </a:cubicBezTo>
                  <a:cubicBezTo>
                    <a:pt x="552" y="293"/>
                    <a:pt x="552" y="159"/>
                    <a:pt x="493" y="100"/>
                  </a:cubicBezTo>
                  <a:cubicBezTo>
                    <a:pt x="458" y="30"/>
                    <a:pt x="402" y="1"/>
                    <a:pt x="33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3" name="Google Shape;5443;p32"/>
            <p:cNvSpPr/>
            <p:nvPr/>
          </p:nvSpPr>
          <p:spPr>
            <a:xfrm rot="10800000">
              <a:off x="7736885" y="4707898"/>
              <a:ext cx="17688" cy="48851"/>
            </a:xfrm>
            <a:custGeom>
              <a:avLst/>
              <a:gdLst/>
              <a:ahLst/>
              <a:cxnLst/>
              <a:rect l="l" t="t" r="r" b="b"/>
              <a:pathLst>
                <a:path w="567" h="1566" extrusionOk="0">
                  <a:moveTo>
                    <a:pt x="373" y="1"/>
                  </a:moveTo>
                  <a:cubicBezTo>
                    <a:pt x="313" y="1"/>
                    <a:pt x="194" y="1"/>
                    <a:pt x="135" y="75"/>
                  </a:cubicBezTo>
                  <a:cubicBezTo>
                    <a:pt x="75" y="195"/>
                    <a:pt x="75" y="314"/>
                    <a:pt x="0" y="448"/>
                  </a:cubicBezTo>
                  <a:lnTo>
                    <a:pt x="0" y="746"/>
                  </a:lnTo>
                  <a:cubicBezTo>
                    <a:pt x="0" y="999"/>
                    <a:pt x="0" y="1252"/>
                    <a:pt x="135" y="1491"/>
                  </a:cubicBezTo>
                  <a:cubicBezTo>
                    <a:pt x="194" y="1491"/>
                    <a:pt x="194" y="1491"/>
                    <a:pt x="194" y="1565"/>
                  </a:cubicBezTo>
                  <a:cubicBezTo>
                    <a:pt x="313" y="1565"/>
                    <a:pt x="373" y="1565"/>
                    <a:pt x="447" y="1431"/>
                  </a:cubicBezTo>
                  <a:cubicBezTo>
                    <a:pt x="567" y="1252"/>
                    <a:pt x="567" y="999"/>
                    <a:pt x="567" y="746"/>
                  </a:cubicBezTo>
                  <a:lnTo>
                    <a:pt x="567" y="448"/>
                  </a:lnTo>
                  <a:cubicBezTo>
                    <a:pt x="507" y="314"/>
                    <a:pt x="507" y="195"/>
                    <a:pt x="447" y="75"/>
                  </a:cubicBezTo>
                  <a:cubicBezTo>
                    <a:pt x="447" y="75"/>
                    <a:pt x="373" y="75"/>
                    <a:pt x="373"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4" name="Google Shape;5444;p32"/>
            <p:cNvSpPr/>
            <p:nvPr/>
          </p:nvSpPr>
          <p:spPr>
            <a:xfrm rot="10800000">
              <a:off x="7667164" y="4696294"/>
              <a:ext cx="19559" cy="39836"/>
            </a:xfrm>
            <a:custGeom>
              <a:avLst/>
              <a:gdLst/>
              <a:ahLst/>
              <a:cxnLst/>
              <a:rect l="l" t="t" r="r" b="b"/>
              <a:pathLst>
                <a:path w="627" h="1277" extrusionOk="0">
                  <a:moveTo>
                    <a:pt x="345" y="1"/>
                  </a:moveTo>
                  <a:cubicBezTo>
                    <a:pt x="318" y="1"/>
                    <a:pt x="289" y="8"/>
                    <a:pt x="254" y="25"/>
                  </a:cubicBezTo>
                  <a:cubicBezTo>
                    <a:pt x="194" y="159"/>
                    <a:pt x="135" y="219"/>
                    <a:pt x="60" y="338"/>
                  </a:cubicBezTo>
                  <a:cubicBezTo>
                    <a:pt x="60" y="398"/>
                    <a:pt x="0" y="532"/>
                    <a:pt x="0" y="651"/>
                  </a:cubicBezTo>
                  <a:cubicBezTo>
                    <a:pt x="0" y="830"/>
                    <a:pt x="60" y="1023"/>
                    <a:pt x="194" y="1202"/>
                  </a:cubicBezTo>
                  <a:lnTo>
                    <a:pt x="254" y="1277"/>
                  </a:lnTo>
                  <a:cubicBezTo>
                    <a:pt x="313" y="1277"/>
                    <a:pt x="433" y="1277"/>
                    <a:pt x="507" y="1202"/>
                  </a:cubicBezTo>
                  <a:lnTo>
                    <a:pt x="507" y="1143"/>
                  </a:lnTo>
                  <a:cubicBezTo>
                    <a:pt x="567" y="964"/>
                    <a:pt x="626" y="830"/>
                    <a:pt x="626" y="651"/>
                  </a:cubicBezTo>
                  <a:lnTo>
                    <a:pt x="626" y="398"/>
                  </a:lnTo>
                  <a:cubicBezTo>
                    <a:pt x="626" y="338"/>
                    <a:pt x="626" y="219"/>
                    <a:pt x="567" y="159"/>
                  </a:cubicBezTo>
                  <a:lnTo>
                    <a:pt x="507" y="85"/>
                  </a:lnTo>
                  <a:cubicBezTo>
                    <a:pt x="454" y="43"/>
                    <a:pt x="409" y="1"/>
                    <a:pt x="345"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5" name="Google Shape;5445;p32"/>
            <p:cNvSpPr/>
            <p:nvPr/>
          </p:nvSpPr>
          <p:spPr>
            <a:xfrm rot="10800000">
              <a:off x="7731301" y="4627166"/>
              <a:ext cx="19091" cy="25018"/>
            </a:xfrm>
            <a:custGeom>
              <a:avLst/>
              <a:gdLst/>
              <a:ahLst/>
              <a:cxnLst/>
              <a:rect l="l" t="t" r="r" b="b"/>
              <a:pathLst>
                <a:path w="612" h="802" extrusionOk="0">
                  <a:moveTo>
                    <a:pt x="239" y="1"/>
                  </a:moveTo>
                  <a:cubicBezTo>
                    <a:pt x="120" y="75"/>
                    <a:pt x="120" y="135"/>
                    <a:pt x="60" y="195"/>
                  </a:cubicBezTo>
                  <a:cubicBezTo>
                    <a:pt x="60" y="254"/>
                    <a:pt x="60" y="314"/>
                    <a:pt x="1" y="373"/>
                  </a:cubicBezTo>
                  <a:cubicBezTo>
                    <a:pt x="1" y="507"/>
                    <a:pt x="60" y="627"/>
                    <a:pt x="179" y="746"/>
                  </a:cubicBezTo>
                  <a:cubicBezTo>
                    <a:pt x="209" y="783"/>
                    <a:pt x="257" y="802"/>
                    <a:pt x="313" y="802"/>
                  </a:cubicBezTo>
                  <a:cubicBezTo>
                    <a:pt x="369" y="802"/>
                    <a:pt x="433" y="783"/>
                    <a:pt x="492" y="746"/>
                  </a:cubicBezTo>
                  <a:lnTo>
                    <a:pt x="492" y="686"/>
                  </a:lnTo>
                  <a:cubicBezTo>
                    <a:pt x="611" y="627"/>
                    <a:pt x="611" y="507"/>
                    <a:pt x="611" y="448"/>
                  </a:cubicBezTo>
                  <a:lnTo>
                    <a:pt x="611" y="254"/>
                  </a:lnTo>
                  <a:cubicBezTo>
                    <a:pt x="552" y="195"/>
                    <a:pt x="552" y="135"/>
                    <a:pt x="492" y="75"/>
                  </a:cubicBezTo>
                  <a:cubicBezTo>
                    <a:pt x="433" y="1"/>
                    <a:pt x="313" y="1"/>
                    <a:pt x="239"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6" name="Google Shape;5446;p32"/>
            <p:cNvSpPr/>
            <p:nvPr/>
          </p:nvSpPr>
          <p:spPr>
            <a:xfrm rot="10800000">
              <a:off x="7841451" y="4648409"/>
              <a:ext cx="19559" cy="20495"/>
            </a:xfrm>
            <a:custGeom>
              <a:avLst/>
              <a:gdLst/>
              <a:ahLst/>
              <a:cxnLst/>
              <a:rect l="l" t="t" r="r" b="b"/>
              <a:pathLst>
                <a:path w="627" h="657" extrusionOk="0">
                  <a:moveTo>
                    <a:pt x="314" y="1"/>
                  </a:moveTo>
                  <a:cubicBezTo>
                    <a:pt x="269" y="1"/>
                    <a:pt x="224" y="15"/>
                    <a:pt x="195" y="45"/>
                  </a:cubicBezTo>
                  <a:cubicBezTo>
                    <a:pt x="135" y="105"/>
                    <a:pt x="60" y="164"/>
                    <a:pt x="60" y="239"/>
                  </a:cubicBezTo>
                  <a:cubicBezTo>
                    <a:pt x="1" y="299"/>
                    <a:pt x="1" y="299"/>
                    <a:pt x="1" y="358"/>
                  </a:cubicBezTo>
                  <a:cubicBezTo>
                    <a:pt x="60" y="418"/>
                    <a:pt x="60" y="537"/>
                    <a:pt x="195" y="611"/>
                  </a:cubicBezTo>
                  <a:cubicBezTo>
                    <a:pt x="254" y="641"/>
                    <a:pt x="314" y="656"/>
                    <a:pt x="368" y="656"/>
                  </a:cubicBezTo>
                  <a:cubicBezTo>
                    <a:pt x="422" y="656"/>
                    <a:pt x="470" y="641"/>
                    <a:pt x="507" y="611"/>
                  </a:cubicBezTo>
                  <a:cubicBezTo>
                    <a:pt x="627" y="477"/>
                    <a:pt x="627" y="418"/>
                    <a:pt x="627" y="299"/>
                  </a:cubicBezTo>
                  <a:cubicBezTo>
                    <a:pt x="627" y="299"/>
                    <a:pt x="627" y="239"/>
                    <a:pt x="567" y="164"/>
                  </a:cubicBezTo>
                  <a:cubicBezTo>
                    <a:pt x="567" y="105"/>
                    <a:pt x="507" y="105"/>
                    <a:pt x="433" y="45"/>
                  </a:cubicBezTo>
                  <a:cubicBezTo>
                    <a:pt x="403" y="15"/>
                    <a:pt x="358" y="1"/>
                    <a:pt x="314" y="1"/>
                  </a:cubicBezTo>
                  <a:close/>
                </a:path>
              </a:pathLst>
            </a:custGeom>
            <a:solidFill>
              <a:srgbClr val="92321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7" name="Google Shape;5447;p32"/>
            <p:cNvSpPr/>
            <p:nvPr/>
          </p:nvSpPr>
          <p:spPr>
            <a:xfrm rot="10800000">
              <a:off x="8114719" y="4566616"/>
              <a:ext cx="290488" cy="182397"/>
            </a:xfrm>
            <a:custGeom>
              <a:avLst/>
              <a:gdLst/>
              <a:ahLst/>
              <a:cxnLst/>
              <a:rect l="l" t="t" r="r" b="b"/>
              <a:pathLst>
                <a:path w="9312" h="5847" extrusionOk="0">
                  <a:moveTo>
                    <a:pt x="5731" y="1"/>
                  </a:moveTo>
                  <a:cubicBezTo>
                    <a:pt x="3403" y="1"/>
                    <a:pt x="1232" y="1731"/>
                    <a:pt x="627" y="2986"/>
                  </a:cubicBezTo>
                  <a:cubicBezTo>
                    <a:pt x="1" y="4356"/>
                    <a:pt x="2429" y="5846"/>
                    <a:pt x="4783" y="5846"/>
                  </a:cubicBezTo>
                  <a:cubicBezTo>
                    <a:pt x="4805" y="5847"/>
                    <a:pt x="4827" y="5847"/>
                    <a:pt x="4849" y="5847"/>
                  </a:cubicBezTo>
                  <a:cubicBezTo>
                    <a:pt x="7187" y="5847"/>
                    <a:pt x="9075" y="2727"/>
                    <a:pt x="9193" y="2122"/>
                  </a:cubicBezTo>
                  <a:cubicBezTo>
                    <a:pt x="9312" y="1615"/>
                    <a:pt x="8388" y="125"/>
                    <a:pt x="5960" y="6"/>
                  </a:cubicBezTo>
                  <a:cubicBezTo>
                    <a:pt x="5884" y="2"/>
                    <a:pt x="5807" y="1"/>
                    <a:pt x="57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8" name="Google Shape;5448;p32"/>
            <p:cNvSpPr/>
            <p:nvPr/>
          </p:nvSpPr>
          <p:spPr>
            <a:xfrm rot="10800000">
              <a:off x="8007814" y="4646101"/>
              <a:ext cx="313728" cy="113893"/>
            </a:xfrm>
            <a:custGeom>
              <a:avLst/>
              <a:gdLst/>
              <a:ahLst/>
              <a:cxnLst/>
              <a:rect l="l" t="t" r="r" b="b"/>
              <a:pathLst>
                <a:path w="10057" h="3651" extrusionOk="0">
                  <a:moveTo>
                    <a:pt x="9863" y="1"/>
                  </a:moveTo>
                  <a:cubicBezTo>
                    <a:pt x="9818" y="1"/>
                    <a:pt x="9773" y="16"/>
                    <a:pt x="9743" y="45"/>
                  </a:cubicBezTo>
                  <a:cubicBezTo>
                    <a:pt x="9743" y="45"/>
                    <a:pt x="9609" y="105"/>
                    <a:pt x="9431" y="358"/>
                  </a:cubicBezTo>
                  <a:cubicBezTo>
                    <a:pt x="9311" y="418"/>
                    <a:pt x="9177" y="552"/>
                    <a:pt x="9058" y="671"/>
                  </a:cubicBezTo>
                  <a:cubicBezTo>
                    <a:pt x="8864" y="790"/>
                    <a:pt x="8686" y="924"/>
                    <a:pt x="8492" y="1044"/>
                  </a:cubicBezTo>
                  <a:cubicBezTo>
                    <a:pt x="8373" y="1103"/>
                    <a:pt x="8313" y="1163"/>
                    <a:pt x="8194" y="1222"/>
                  </a:cubicBezTo>
                  <a:cubicBezTo>
                    <a:pt x="8060" y="1297"/>
                    <a:pt x="7941" y="1356"/>
                    <a:pt x="7822" y="1416"/>
                  </a:cubicBezTo>
                  <a:cubicBezTo>
                    <a:pt x="7568" y="1535"/>
                    <a:pt x="7315" y="1669"/>
                    <a:pt x="7077" y="1788"/>
                  </a:cubicBezTo>
                  <a:cubicBezTo>
                    <a:pt x="6764" y="1848"/>
                    <a:pt x="6451" y="1967"/>
                    <a:pt x="6198" y="2101"/>
                  </a:cubicBezTo>
                  <a:cubicBezTo>
                    <a:pt x="5885" y="2161"/>
                    <a:pt x="5587" y="2280"/>
                    <a:pt x="5274" y="2340"/>
                  </a:cubicBezTo>
                  <a:cubicBezTo>
                    <a:pt x="4961" y="2414"/>
                    <a:pt x="4648" y="2533"/>
                    <a:pt x="4336" y="2593"/>
                  </a:cubicBezTo>
                  <a:cubicBezTo>
                    <a:pt x="3963" y="2652"/>
                    <a:pt x="3650" y="2712"/>
                    <a:pt x="3412" y="2787"/>
                  </a:cubicBezTo>
                  <a:cubicBezTo>
                    <a:pt x="3099" y="2846"/>
                    <a:pt x="2786" y="2906"/>
                    <a:pt x="2533" y="2906"/>
                  </a:cubicBezTo>
                  <a:cubicBezTo>
                    <a:pt x="2235" y="2965"/>
                    <a:pt x="1982" y="3025"/>
                    <a:pt x="1729" y="3084"/>
                  </a:cubicBezTo>
                  <a:cubicBezTo>
                    <a:pt x="1237" y="3159"/>
                    <a:pt x="864" y="3219"/>
                    <a:pt x="552" y="3278"/>
                  </a:cubicBezTo>
                  <a:cubicBezTo>
                    <a:pt x="298" y="3278"/>
                    <a:pt x="120" y="3338"/>
                    <a:pt x="120" y="3338"/>
                  </a:cubicBezTo>
                  <a:cubicBezTo>
                    <a:pt x="60" y="3338"/>
                    <a:pt x="0" y="3397"/>
                    <a:pt x="0" y="3457"/>
                  </a:cubicBezTo>
                  <a:cubicBezTo>
                    <a:pt x="0" y="3591"/>
                    <a:pt x="60" y="3651"/>
                    <a:pt x="179" y="3651"/>
                  </a:cubicBezTo>
                  <a:lnTo>
                    <a:pt x="1118" y="3651"/>
                  </a:lnTo>
                  <a:cubicBezTo>
                    <a:pt x="1297" y="3651"/>
                    <a:pt x="1550" y="3591"/>
                    <a:pt x="1788" y="3591"/>
                  </a:cubicBezTo>
                  <a:cubicBezTo>
                    <a:pt x="2041" y="3591"/>
                    <a:pt x="2295" y="3531"/>
                    <a:pt x="2607" y="3531"/>
                  </a:cubicBezTo>
                  <a:cubicBezTo>
                    <a:pt x="2905" y="3457"/>
                    <a:pt x="3159" y="3397"/>
                    <a:pt x="3472" y="3397"/>
                  </a:cubicBezTo>
                  <a:cubicBezTo>
                    <a:pt x="3784" y="3338"/>
                    <a:pt x="4097" y="3278"/>
                    <a:pt x="4470" y="3219"/>
                  </a:cubicBezTo>
                  <a:cubicBezTo>
                    <a:pt x="4768" y="3159"/>
                    <a:pt x="5080" y="3084"/>
                    <a:pt x="5393" y="2965"/>
                  </a:cubicBezTo>
                  <a:cubicBezTo>
                    <a:pt x="5766" y="2906"/>
                    <a:pt x="6079" y="2787"/>
                    <a:pt x="6391" y="2652"/>
                  </a:cubicBezTo>
                  <a:cubicBezTo>
                    <a:pt x="6704" y="2593"/>
                    <a:pt x="7002" y="2474"/>
                    <a:pt x="7256" y="2340"/>
                  </a:cubicBezTo>
                  <a:cubicBezTo>
                    <a:pt x="7568" y="2220"/>
                    <a:pt x="7881" y="2042"/>
                    <a:pt x="8120" y="1908"/>
                  </a:cubicBezTo>
                  <a:cubicBezTo>
                    <a:pt x="8254" y="1848"/>
                    <a:pt x="8373" y="1788"/>
                    <a:pt x="8432" y="1669"/>
                  </a:cubicBezTo>
                  <a:cubicBezTo>
                    <a:pt x="8567" y="1595"/>
                    <a:pt x="8686" y="1535"/>
                    <a:pt x="8805" y="1476"/>
                  </a:cubicBezTo>
                  <a:cubicBezTo>
                    <a:pt x="8999" y="1297"/>
                    <a:pt x="9177" y="1163"/>
                    <a:pt x="9311" y="984"/>
                  </a:cubicBezTo>
                  <a:cubicBezTo>
                    <a:pt x="9490" y="850"/>
                    <a:pt x="9609" y="731"/>
                    <a:pt x="9684" y="611"/>
                  </a:cubicBezTo>
                  <a:cubicBezTo>
                    <a:pt x="9803" y="477"/>
                    <a:pt x="9863" y="418"/>
                    <a:pt x="9922" y="358"/>
                  </a:cubicBezTo>
                  <a:lnTo>
                    <a:pt x="9982" y="299"/>
                  </a:lnTo>
                  <a:cubicBezTo>
                    <a:pt x="10056" y="179"/>
                    <a:pt x="10056" y="105"/>
                    <a:pt x="9982" y="45"/>
                  </a:cubicBezTo>
                  <a:cubicBezTo>
                    <a:pt x="9952" y="16"/>
                    <a:pt x="9907" y="1"/>
                    <a:pt x="9863"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49" name="Google Shape;5449;p32"/>
            <p:cNvSpPr/>
            <p:nvPr/>
          </p:nvSpPr>
          <p:spPr>
            <a:xfrm rot="10800000">
              <a:off x="7942304" y="4409175"/>
              <a:ext cx="160810" cy="183770"/>
            </a:xfrm>
            <a:custGeom>
              <a:avLst/>
              <a:gdLst/>
              <a:ahLst/>
              <a:cxnLst/>
              <a:rect l="l" t="t" r="r" b="b"/>
              <a:pathLst>
                <a:path w="5155" h="5891" extrusionOk="0">
                  <a:moveTo>
                    <a:pt x="1850" y="0"/>
                  </a:moveTo>
                  <a:cubicBezTo>
                    <a:pt x="1611" y="0"/>
                    <a:pt x="1388" y="49"/>
                    <a:pt x="1192" y="158"/>
                  </a:cubicBezTo>
                  <a:cubicBezTo>
                    <a:pt x="0" y="843"/>
                    <a:pt x="447" y="4061"/>
                    <a:pt x="1058" y="4880"/>
                  </a:cubicBezTo>
                  <a:cubicBezTo>
                    <a:pt x="1599" y="5525"/>
                    <a:pt x="2364" y="5890"/>
                    <a:pt x="2888" y="5890"/>
                  </a:cubicBezTo>
                  <a:cubicBezTo>
                    <a:pt x="2970" y="5890"/>
                    <a:pt x="3046" y="5882"/>
                    <a:pt x="3114" y="5863"/>
                  </a:cubicBezTo>
                  <a:cubicBezTo>
                    <a:pt x="4097" y="5685"/>
                    <a:pt x="5155" y="4061"/>
                    <a:pt x="4976" y="2646"/>
                  </a:cubicBezTo>
                  <a:cubicBezTo>
                    <a:pt x="4813" y="1392"/>
                    <a:pt x="3119" y="0"/>
                    <a:pt x="18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0" name="Google Shape;5450;p32"/>
            <p:cNvSpPr/>
            <p:nvPr/>
          </p:nvSpPr>
          <p:spPr>
            <a:xfrm rot="10800000">
              <a:off x="8075663" y="4128826"/>
              <a:ext cx="158970" cy="220393"/>
            </a:xfrm>
            <a:custGeom>
              <a:avLst/>
              <a:gdLst/>
              <a:ahLst/>
              <a:cxnLst/>
              <a:rect l="l" t="t" r="r" b="b"/>
              <a:pathLst>
                <a:path w="5096" h="7065" extrusionOk="0">
                  <a:moveTo>
                    <a:pt x="2710" y="1"/>
                  </a:moveTo>
                  <a:cubicBezTo>
                    <a:pt x="2569" y="1"/>
                    <a:pt x="2429" y="34"/>
                    <a:pt x="2294" y="106"/>
                  </a:cubicBezTo>
                  <a:cubicBezTo>
                    <a:pt x="1311" y="658"/>
                    <a:pt x="0" y="2654"/>
                    <a:pt x="254" y="4576"/>
                  </a:cubicBezTo>
                  <a:cubicBezTo>
                    <a:pt x="541" y="6343"/>
                    <a:pt x="1611" y="7065"/>
                    <a:pt x="2070" y="7065"/>
                  </a:cubicBezTo>
                  <a:cubicBezTo>
                    <a:pt x="2110" y="7065"/>
                    <a:pt x="2145" y="7059"/>
                    <a:pt x="2175" y="7049"/>
                  </a:cubicBezTo>
                  <a:cubicBezTo>
                    <a:pt x="2667" y="6929"/>
                    <a:pt x="5095" y="5186"/>
                    <a:pt x="4902" y="3265"/>
                  </a:cubicBezTo>
                  <a:cubicBezTo>
                    <a:pt x="4746" y="1587"/>
                    <a:pt x="3682" y="1"/>
                    <a:pt x="27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1" name="Google Shape;5451;p32"/>
            <p:cNvSpPr/>
            <p:nvPr/>
          </p:nvSpPr>
          <p:spPr>
            <a:xfrm rot="10800000">
              <a:off x="8103083" y="4131196"/>
              <a:ext cx="106469" cy="118042"/>
            </a:xfrm>
            <a:custGeom>
              <a:avLst/>
              <a:gdLst/>
              <a:ahLst/>
              <a:cxnLst/>
              <a:rect l="l" t="t" r="r" b="b"/>
              <a:pathLst>
                <a:path w="3413" h="3784" extrusionOk="0">
                  <a:moveTo>
                    <a:pt x="939" y="2667"/>
                  </a:moveTo>
                  <a:lnTo>
                    <a:pt x="939" y="2667"/>
                  </a:lnTo>
                  <a:cubicBezTo>
                    <a:pt x="999" y="2726"/>
                    <a:pt x="999" y="2726"/>
                    <a:pt x="999" y="2801"/>
                  </a:cubicBezTo>
                  <a:cubicBezTo>
                    <a:pt x="999" y="2726"/>
                    <a:pt x="939" y="2726"/>
                    <a:pt x="939" y="2667"/>
                  </a:cubicBezTo>
                  <a:close/>
                  <a:moveTo>
                    <a:pt x="2369" y="0"/>
                  </a:moveTo>
                  <a:cubicBezTo>
                    <a:pt x="2235" y="0"/>
                    <a:pt x="2176" y="60"/>
                    <a:pt x="2116" y="119"/>
                  </a:cubicBezTo>
                  <a:lnTo>
                    <a:pt x="2116" y="313"/>
                  </a:lnTo>
                  <a:cubicBezTo>
                    <a:pt x="2057" y="372"/>
                    <a:pt x="2057" y="492"/>
                    <a:pt x="1997" y="685"/>
                  </a:cubicBezTo>
                  <a:cubicBezTo>
                    <a:pt x="1997" y="864"/>
                    <a:pt x="1923" y="1058"/>
                    <a:pt x="1863" y="1237"/>
                  </a:cubicBezTo>
                  <a:cubicBezTo>
                    <a:pt x="1863" y="1371"/>
                    <a:pt x="1803" y="1430"/>
                    <a:pt x="1803" y="1549"/>
                  </a:cubicBezTo>
                  <a:cubicBezTo>
                    <a:pt x="1803" y="1683"/>
                    <a:pt x="1744" y="1743"/>
                    <a:pt x="1744" y="1862"/>
                  </a:cubicBezTo>
                  <a:cubicBezTo>
                    <a:pt x="1744" y="1981"/>
                    <a:pt x="1684" y="2115"/>
                    <a:pt x="1684" y="2175"/>
                  </a:cubicBezTo>
                  <a:cubicBezTo>
                    <a:pt x="1625" y="2294"/>
                    <a:pt x="1625" y="2428"/>
                    <a:pt x="1625" y="2488"/>
                  </a:cubicBezTo>
                  <a:cubicBezTo>
                    <a:pt x="1550" y="2547"/>
                    <a:pt x="1550" y="2607"/>
                    <a:pt x="1550" y="2667"/>
                  </a:cubicBezTo>
                  <a:lnTo>
                    <a:pt x="1550" y="2547"/>
                  </a:lnTo>
                  <a:cubicBezTo>
                    <a:pt x="1490" y="2428"/>
                    <a:pt x="1490" y="2235"/>
                    <a:pt x="1490" y="2056"/>
                  </a:cubicBezTo>
                  <a:lnTo>
                    <a:pt x="1490" y="1549"/>
                  </a:lnTo>
                  <a:cubicBezTo>
                    <a:pt x="1431" y="1371"/>
                    <a:pt x="1431" y="1177"/>
                    <a:pt x="1431" y="1058"/>
                  </a:cubicBezTo>
                  <a:cubicBezTo>
                    <a:pt x="1431" y="804"/>
                    <a:pt x="1371" y="626"/>
                    <a:pt x="1371" y="626"/>
                  </a:cubicBezTo>
                  <a:cubicBezTo>
                    <a:pt x="1371" y="566"/>
                    <a:pt x="1312" y="492"/>
                    <a:pt x="1312" y="492"/>
                  </a:cubicBezTo>
                  <a:cubicBezTo>
                    <a:pt x="1273" y="475"/>
                    <a:pt x="1241" y="467"/>
                    <a:pt x="1213" y="467"/>
                  </a:cubicBezTo>
                  <a:cubicBezTo>
                    <a:pt x="1144" y="467"/>
                    <a:pt x="1101" y="513"/>
                    <a:pt x="1058" y="566"/>
                  </a:cubicBezTo>
                  <a:cubicBezTo>
                    <a:pt x="1058" y="566"/>
                    <a:pt x="999" y="745"/>
                    <a:pt x="939" y="1058"/>
                  </a:cubicBezTo>
                  <a:cubicBezTo>
                    <a:pt x="880" y="1311"/>
                    <a:pt x="880" y="1743"/>
                    <a:pt x="880" y="2115"/>
                  </a:cubicBezTo>
                  <a:cubicBezTo>
                    <a:pt x="880" y="2294"/>
                    <a:pt x="939" y="2488"/>
                    <a:pt x="939" y="2667"/>
                  </a:cubicBezTo>
                  <a:cubicBezTo>
                    <a:pt x="880" y="2607"/>
                    <a:pt x="880" y="2488"/>
                    <a:pt x="805" y="2428"/>
                  </a:cubicBezTo>
                  <a:cubicBezTo>
                    <a:pt x="805" y="2294"/>
                    <a:pt x="746" y="2235"/>
                    <a:pt x="746" y="2115"/>
                  </a:cubicBezTo>
                  <a:cubicBezTo>
                    <a:pt x="686" y="1981"/>
                    <a:pt x="686" y="1922"/>
                    <a:pt x="686" y="1803"/>
                  </a:cubicBezTo>
                  <a:cubicBezTo>
                    <a:pt x="626" y="1743"/>
                    <a:pt x="626" y="1609"/>
                    <a:pt x="626" y="1490"/>
                  </a:cubicBezTo>
                  <a:cubicBezTo>
                    <a:pt x="626" y="1430"/>
                    <a:pt x="567" y="1311"/>
                    <a:pt x="567" y="1237"/>
                  </a:cubicBezTo>
                  <a:lnTo>
                    <a:pt x="567" y="998"/>
                  </a:lnTo>
                  <a:cubicBezTo>
                    <a:pt x="567" y="804"/>
                    <a:pt x="507" y="685"/>
                    <a:pt x="507" y="566"/>
                  </a:cubicBezTo>
                  <a:lnTo>
                    <a:pt x="507" y="492"/>
                  </a:lnTo>
                  <a:lnTo>
                    <a:pt x="507" y="432"/>
                  </a:lnTo>
                  <a:cubicBezTo>
                    <a:pt x="507" y="372"/>
                    <a:pt x="507" y="313"/>
                    <a:pt x="433" y="253"/>
                  </a:cubicBezTo>
                  <a:cubicBezTo>
                    <a:pt x="314" y="253"/>
                    <a:pt x="254" y="313"/>
                    <a:pt x="194" y="372"/>
                  </a:cubicBezTo>
                  <a:lnTo>
                    <a:pt x="194" y="432"/>
                  </a:lnTo>
                  <a:cubicBezTo>
                    <a:pt x="194" y="432"/>
                    <a:pt x="194" y="492"/>
                    <a:pt x="135" y="492"/>
                  </a:cubicBezTo>
                  <a:cubicBezTo>
                    <a:pt x="135" y="626"/>
                    <a:pt x="60" y="745"/>
                    <a:pt x="60" y="939"/>
                  </a:cubicBezTo>
                  <a:cubicBezTo>
                    <a:pt x="60" y="1058"/>
                    <a:pt x="1" y="1117"/>
                    <a:pt x="1" y="1237"/>
                  </a:cubicBezTo>
                  <a:lnTo>
                    <a:pt x="1" y="1549"/>
                  </a:lnTo>
                  <a:cubicBezTo>
                    <a:pt x="1" y="1803"/>
                    <a:pt x="60" y="2056"/>
                    <a:pt x="135" y="2294"/>
                  </a:cubicBezTo>
                  <a:cubicBezTo>
                    <a:pt x="194" y="2428"/>
                    <a:pt x="194" y="2547"/>
                    <a:pt x="254" y="2607"/>
                  </a:cubicBezTo>
                  <a:cubicBezTo>
                    <a:pt x="314" y="2726"/>
                    <a:pt x="373" y="2860"/>
                    <a:pt x="433" y="2980"/>
                  </a:cubicBezTo>
                  <a:cubicBezTo>
                    <a:pt x="507" y="3039"/>
                    <a:pt x="567" y="3173"/>
                    <a:pt x="626" y="3233"/>
                  </a:cubicBezTo>
                  <a:cubicBezTo>
                    <a:pt x="686" y="3292"/>
                    <a:pt x="746" y="3412"/>
                    <a:pt x="805" y="3471"/>
                  </a:cubicBezTo>
                  <a:cubicBezTo>
                    <a:pt x="939" y="3546"/>
                    <a:pt x="999" y="3605"/>
                    <a:pt x="1058" y="3605"/>
                  </a:cubicBezTo>
                  <a:cubicBezTo>
                    <a:pt x="1118" y="3665"/>
                    <a:pt x="1178" y="3665"/>
                    <a:pt x="1178" y="3724"/>
                  </a:cubicBezTo>
                  <a:cubicBezTo>
                    <a:pt x="1312" y="3784"/>
                    <a:pt x="1371" y="3784"/>
                    <a:pt x="1371" y="3784"/>
                  </a:cubicBezTo>
                  <a:lnTo>
                    <a:pt x="1550" y="3784"/>
                  </a:lnTo>
                  <a:lnTo>
                    <a:pt x="1997" y="3352"/>
                  </a:lnTo>
                  <a:lnTo>
                    <a:pt x="2176" y="3173"/>
                  </a:lnTo>
                  <a:cubicBezTo>
                    <a:pt x="2235" y="3099"/>
                    <a:pt x="2295" y="3039"/>
                    <a:pt x="2369" y="2920"/>
                  </a:cubicBezTo>
                  <a:cubicBezTo>
                    <a:pt x="2429" y="2860"/>
                    <a:pt x="2489" y="2801"/>
                    <a:pt x="2548" y="2667"/>
                  </a:cubicBezTo>
                  <a:cubicBezTo>
                    <a:pt x="2608" y="2607"/>
                    <a:pt x="2667" y="2488"/>
                    <a:pt x="2742" y="2428"/>
                  </a:cubicBezTo>
                  <a:cubicBezTo>
                    <a:pt x="2861" y="2235"/>
                    <a:pt x="2980" y="2056"/>
                    <a:pt x="3040" y="1862"/>
                  </a:cubicBezTo>
                  <a:cubicBezTo>
                    <a:pt x="3114" y="1743"/>
                    <a:pt x="3174" y="1683"/>
                    <a:pt x="3174" y="1549"/>
                  </a:cubicBezTo>
                  <a:cubicBezTo>
                    <a:pt x="3233" y="1490"/>
                    <a:pt x="3233" y="1371"/>
                    <a:pt x="3293" y="1311"/>
                  </a:cubicBezTo>
                  <a:cubicBezTo>
                    <a:pt x="3353" y="1117"/>
                    <a:pt x="3353" y="998"/>
                    <a:pt x="3412" y="939"/>
                  </a:cubicBezTo>
                  <a:lnTo>
                    <a:pt x="3412" y="745"/>
                  </a:lnTo>
                  <a:cubicBezTo>
                    <a:pt x="3412" y="685"/>
                    <a:pt x="3412" y="626"/>
                    <a:pt x="3353" y="566"/>
                  </a:cubicBezTo>
                  <a:cubicBezTo>
                    <a:pt x="3233" y="566"/>
                    <a:pt x="3174" y="566"/>
                    <a:pt x="3114" y="626"/>
                  </a:cubicBezTo>
                  <a:cubicBezTo>
                    <a:pt x="3114" y="626"/>
                    <a:pt x="3114" y="685"/>
                    <a:pt x="3040" y="745"/>
                  </a:cubicBezTo>
                  <a:cubicBezTo>
                    <a:pt x="2980" y="864"/>
                    <a:pt x="2921" y="939"/>
                    <a:pt x="2801" y="1117"/>
                  </a:cubicBezTo>
                  <a:cubicBezTo>
                    <a:pt x="2742" y="1237"/>
                    <a:pt x="2667" y="1371"/>
                    <a:pt x="2548" y="1549"/>
                  </a:cubicBezTo>
                  <a:cubicBezTo>
                    <a:pt x="2489" y="1609"/>
                    <a:pt x="2429" y="1743"/>
                    <a:pt x="2369" y="1803"/>
                  </a:cubicBezTo>
                  <a:cubicBezTo>
                    <a:pt x="2369" y="1743"/>
                    <a:pt x="2429" y="1743"/>
                    <a:pt x="2429" y="1683"/>
                  </a:cubicBezTo>
                  <a:cubicBezTo>
                    <a:pt x="2429" y="1549"/>
                    <a:pt x="2429" y="1430"/>
                    <a:pt x="2489" y="1311"/>
                  </a:cubicBezTo>
                  <a:lnTo>
                    <a:pt x="2489" y="745"/>
                  </a:lnTo>
                  <a:lnTo>
                    <a:pt x="2489" y="313"/>
                  </a:lnTo>
                  <a:lnTo>
                    <a:pt x="2489" y="119"/>
                  </a:lnTo>
                  <a:cubicBezTo>
                    <a:pt x="2429" y="60"/>
                    <a:pt x="2429" y="0"/>
                    <a:pt x="2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2" name="Google Shape;5452;p32"/>
            <p:cNvSpPr/>
            <p:nvPr/>
          </p:nvSpPr>
          <p:spPr>
            <a:xfrm rot="10800000">
              <a:off x="7963673" y="4415601"/>
              <a:ext cx="108309" cy="116201"/>
            </a:xfrm>
            <a:custGeom>
              <a:avLst/>
              <a:gdLst/>
              <a:ahLst/>
              <a:cxnLst/>
              <a:rect l="l" t="t" r="r" b="b"/>
              <a:pathLst>
                <a:path w="3472" h="3725" extrusionOk="0">
                  <a:moveTo>
                    <a:pt x="1058" y="0"/>
                  </a:moveTo>
                  <a:cubicBezTo>
                    <a:pt x="999" y="60"/>
                    <a:pt x="939" y="60"/>
                    <a:pt x="939" y="120"/>
                  </a:cubicBezTo>
                  <a:lnTo>
                    <a:pt x="939" y="179"/>
                  </a:lnTo>
                  <a:lnTo>
                    <a:pt x="939" y="313"/>
                  </a:lnTo>
                  <a:lnTo>
                    <a:pt x="939" y="745"/>
                  </a:lnTo>
                  <a:cubicBezTo>
                    <a:pt x="939" y="924"/>
                    <a:pt x="999" y="1118"/>
                    <a:pt x="1058" y="1356"/>
                  </a:cubicBezTo>
                  <a:cubicBezTo>
                    <a:pt x="1058" y="1431"/>
                    <a:pt x="1058" y="1550"/>
                    <a:pt x="1118" y="1669"/>
                  </a:cubicBezTo>
                  <a:lnTo>
                    <a:pt x="1118" y="1803"/>
                  </a:lnTo>
                  <a:cubicBezTo>
                    <a:pt x="1118" y="1728"/>
                    <a:pt x="1058" y="1609"/>
                    <a:pt x="999" y="1550"/>
                  </a:cubicBezTo>
                  <a:cubicBezTo>
                    <a:pt x="864" y="1431"/>
                    <a:pt x="745" y="1237"/>
                    <a:pt x="626" y="1118"/>
                  </a:cubicBezTo>
                  <a:cubicBezTo>
                    <a:pt x="567" y="984"/>
                    <a:pt x="492" y="864"/>
                    <a:pt x="432" y="805"/>
                  </a:cubicBezTo>
                  <a:cubicBezTo>
                    <a:pt x="373" y="745"/>
                    <a:pt x="313" y="686"/>
                    <a:pt x="313" y="686"/>
                  </a:cubicBezTo>
                  <a:cubicBezTo>
                    <a:pt x="283" y="648"/>
                    <a:pt x="254" y="630"/>
                    <a:pt x="222" y="630"/>
                  </a:cubicBezTo>
                  <a:cubicBezTo>
                    <a:pt x="190" y="630"/>
                    <a:pt x="157" y="648"/>
                    <a:pt x="120" y="686"/>
                  </a:cubicBezTo>
                  <a:cubicBezTo>
                    <a:pt x="60" y="686"/>
                    <a:pt x="0" y="745"/>
                    <a:pt x="0" y="805"/>
                  </a:cubicBezTo>
                  <a:cubicBezTo>
                    <a:pt x="0" y="805"/>
                    <a:pt x="60" y="864"/>
                    <a:pt x="60" y="984"/>
                  </a:cubicBezTo>
                  <a:cubicBezTo>
                    <a:pt x="120" y="1118"/>
                    <a:pt x="120" y="1237"/>
                    <a:pt x="254" y="1356"/>
                  </a:cubicBezTo>
                  <a:cubicBezTo>
                    <a:pt x="254" y="1431"/>
                    <a:pt x="313" y="1550"/>
                    <a:pt x="313" y="1609"/>
                  </a:cubicBezTo>
                  <a:cubicBezTo>
                    <a:pt x="373" y="1728"/>
                    <a:pt x="432" y="1803"/>
                    <a:pt x="492" y="1863"/>
                  </a:cubicBezTo>
                  <a:cubicBezTo>
                    <a:pt x="626" y="2041"/>
                    <a:pt x="745" y="2235"/>
                    <a:pt x="864" y="2414"/>
                  </a:cubicBezTo>
                  <a:cubicBezTo>
                    <a:pt x="939" y="2548"/>
                    <a:pt x="999" y="2607"/>
                    <a:pt x="1058" y="2667"/>
                  </a:cubicBezTo>
                  <a:cubicBezTo>
                    <a:pt x="1118" y="2786"/>
                    <a:pt x="1177" y="2846"/>
                    <a:pt x="1311" y="2920"/>
                  </a:cubicBezTo>
                  <a:cubicBezTo>
                    <a:pt x="1371" y="3039"/>
                    <a:pt x="1431" y="3099"/>
                    <a:pt x="1490" y="3159"/>
                  </a:cubicBezTo>
                  <a:cubicBezTo>
                    <a:pt x="1550" y="3218"/>
                    <a:pt x="1609" y="3293"/>
                    <a:pt x="1684" y="3352"/>
                  </a:cubicBezTo>
                  <a:cubicBezTo>
                    <a:pt x="1922" y="3531"/>
                    <a:pt x="2116" y="3665"/>
                    <a:pt x="2116" y="3665"/>
                  </a:cubicBezTo>
                  <a:lnTo>
                    <a:pt x="2175" y="3725"/>
                  </a:lnTo>
                  <a:lnTo>
                    <a:pt x="2354" y="3725"/>
                  </a:lnTo>
                  <a:lnTo>
                    <a:pt x="2488" y="3591"/>
                  </a:lnTo>
                  <a:cubicBezTo>
                    <a:pt x="2548" y="3591"/>
                    <a:pt x="2607" y="3531"/>
                    <a:pt x="2667" y="3471"/>
                  </a:cubicBezTo>
                  <a:cubicBezTo>
                    <a:pt x="2667" y="3412"/>
                    <a:pt x="2727" y="3352"/>
                    <a:pt x="2861" y="3293"/>
                  </a:cubicBezTo>
                  <a:cubicBezTo>
                    <a:pt x="2920" y="3218"/>
                    <a:pt x="2980" y="3159"/>
                    <a:pt x="3040" y="3099"/>
                  </a:cubicBezTo>
                  <a:cubicBezTo>
                    <a:pt x="3099" y="2980"/>
                    <a:pt x="3174" y="2920"/>
                    <a:pt x="3174" y="2786"/>
                  </a:cubicBezTo>
                  <a:cubicBezTo>
                    <a:pt x="3233" y="2667"/>
                    <a:pt x="3293" y="2548"/>
                    <a:pt x="3352" y="2414"/>
                  </a:cubicBezTo>
                  <a:cubicBezTo>
                    <a:pt x="3352" y="2295"/>
                    <a:pt x="3412" y="2235"/>
                    <a:pt x="3412" y="2101"/>
                  </a:cubicBezTo>
                  <a:cubicBezTo>
                    <a:pt x="3472" y="1863"/>
                    <a:pt x="3472" y="1609"/>
                    <a:pt x="3472" y="1356"/>
                  </a:cubicBezTo>
                  <a:lnTo>
                    <a:pt x="3472" y="1058"/>
                  </a:lnTo>
                  <a:cubicBezTo>
                    <a:pt x="3412" y="924"/>
                    <a:pt x="3412" y="864"/>
                    <a:pt x="3412" y="745"/>
                  </a:cubicBezTo>
                  <a:cubicBezTo>
                    <a:pt x="3352" y="552"/>
                    <a:pt x="3293" y="432"/>
                    <a:pt x="3293" y="313"/>
                  </a:cubicBezTo>
                  <a:cubicBezTo>
                    <a:pt x="3233" y="313"/>
                    <a:pt x="3233" y="239"/>
                    <a:pt x="3233" y="239"/>
                  </a:cubicBezTo>
                  <a:lnTo>
                    <a:pt x="3233" y="179"/>
                  </a:lnTo>
                  <a:cubicBezTo>
                    <a:pt x="3191" y="137"/>
                    <a:pt x="3112" y="95"/>
                    <a:pt x="3048" y="95"/>
                  </a:cubicBezTo>
                  <a:cubicBezTo>
                    <a:pt x="3021" y="95"/>
                    <a:pt x="2997" y="102"/>
                    <a:pt x="2980" y="120"/>
                  </a:cubicBezTo>
                  <a:cubicBezTo>
                    <a:pt x="2920" y="120"/>
                    <a:pt x="2861" y="179"/>
                    <a:pt x="2861" y="239"/>
                  </a:cubicBezTo>
                  <a:cubicBezTo>
                    <a:pt x="2861" y="239"/>
                    <a:pt x="2861" y="313"/>
                    <a:pt x="2920" y="313"/>
                  </a:cubicBezTo>
                  <a:lnTo>
                    <a:pt x="2920" y="432"/>
                  </a:lnTo>
                  <a:lnTo>
                    <a:pt x="2920" y="805"/>
                  </a:lnTo>
                  <a:lnTo>
                    <a:pt x="2920" y="1058"/>
                  </a:lnTo>
                  <a:lnTo>
                    <a:pt x="2920" y="1356"/>
                  </a:lnTo>
                  <a:cubicBezTo>
                    <a:pt x="2920" y="1490"/>
                    <a:pt x="2861" y="1550"/>
                    <a:pt x="2861" y="1669"/>
                  </a:cubicBezTo>
                  <a:cubicBezTo>
                    <a:pt x="2861" y="1728"/>
                    <a:pt x="2861" y="1863"/>
                    <a:pt x="2801" y="1982"/>
                  </a:cubicBezTo>
                  <a:cubicBezTo>
                    <a:pt x="2801" y="2041"/>
                    <a:pt x="2801" y="2175"/>
                    <a:pt x="2727" y="2295"/>
                  </a:cubicBezTo>
                  <a:cubicBezTo>
                    <a:pt x="2727" y="2354"/>
                    <a:pt x="2727" y="2473"/>
                    <a:pt x="2667" y="2548"/>
                  </a:cubicBezTo>
                  <a:cubicBezTo>
                    <a:pt x="2667" y="2607"/>
                    <a:pt x="2607" y="2607"/>
                    <a:pt x="2607" y="2667"/>
                  </a:cubicBezTo>
                  <a:lnTo>
                    <a:pt x="2607" y="2548"/>
                  </a:lnTo>
                  <a:cubicBezTo>
                    <a:pt x="2667" y="2354"/>
                    <a:pt x="2667" y="2175"/>
                    <a:pt x="2667" y="1982"/>
                  </a:cubicBezTo>
                  <a:cubicBezTo>
                    <a:pt x="2667" y="1550"/>
                    <a:pt x="2607" y="1177"/>
                    <a:pt x="2548" y="924"/>
                  </a:cubicBezTo>
                  <a:cubicBezTo>
                    <a:pt x="2429" y="611"/>
                    <a:pt x="2354" y="432"/>
                    <a:pt x="2354" y="432"/>
                  </a:cubicBezTo>
                  <a:cubicBezTo>
                    <a:pt x="2295" y="373"/>
                    <a:pt x="2235" y="373"/>
                    <a:pt x="2116" y="373"/>
                  </a:cubicBezTo>
                  <a:cubicBezTo>
                    <a:pt x="2056" y="432"/>
                    <a:pt x="2056" y="492"/>
                    <a:pt x="2056" y="492"/>
                  </a:cubicBezTo>
                  <a:lnTo>
                    <a:pt x="2056" y="984"/>
                  </a:lnTo>
                  <a:lnTo>
                    <a:pt x="2056" y="1431"/>
                  </a:lnTo>
                  <a:lnTo>
                    <a:pt x="2056" y="1982"/>
                  </a:lnTo>
                  <a:lnTo>
                    <a:pt x="2056" y="2473"/>
                  </a:lnTo>
                  <a:lnTo>
                    <a:pt x="2056" y="2607"/>
                  </a:lnTo>
                  <a:cubicBezTo>
                    <a:pt x="2056" y="2548"/>
                    <a:pt x="2056" y="2473"/>
                    <a:pt x="1982" y="2414"/>
                  </a:cubicBezTo>
                  <a:cubicBezTo>
                    <a:pt x="1922" y="2354"/>
                    <a:pt x="1922" y="2235"/>
                    <a:pt x="1922" y="2101"/>
                  </a:cubicBezTo>
                  <a:cubicBezTo>
                    <a:pt x="1863" y="2041"/>
                    <a:pt x="1803" y="1922"/>
                    <a:pt x="1803" y="1803"/>
                  </a:cubicBezTo>
                  <a:cubicBezTo>
                    <a:pt x="1743" y="1728"/>
                    <a:pt x="1743" y="1609"/>
                    <a:pt x="1684" y="1490"/>
                  </a:cubicBezTo>
                  <a:cubicBezTo>
                    <a:pt x="1684" y="1356"/>
                    <a:pt x="1609" y="1296"/>
                    <a:pt x="1609" y="1177"/>
                  </a:cubicBezTo>
                  <a:cubicBezTo>
                    <a:pt x="1550" y="984"/>
                    <a:pt x="1490" y="805"/>
                    <a:pt x="1431" y="611"/>
                  </a:cubicBezTo>
                  <a:cubicBezTo>
                    <a:pt x="1371" y="492"/>
                    <a:pt x="1371" y="373"/>
                    <a:pt x="1311" y="239"/>
                  </a:cubicBezTo>
                  <a:cubicBezTo>
                    <a:pt x="1237" y="179"/>
                    <a:pt x="1237" y="120"/>
                    <a:pt x="1237" y="120"/>
                  </a:cubicBezTo>
                  <a:cubicBezTo>
                    <a:pt x="1237" y="0"/>
                    <a:pt x="1118" y="0"/>
                    <a:pt x="10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3" name="Google Shape;5453;p32"/>
            <p:cNvSpPr/>
            <p:nvPr/>
          </p:nvSpPr>
          <p:spPr>
            <a:xfrm rot="10800000">
              <a:off x="7758254" y="4241096"/>
              <a:ext cx="213935" cy="122222"/>
            </a:xfrm>
            <a:custGeom>
              <a:avLst/>
              <a:gdLst/>
              <a:ahLst/>
              <a:cxnLst/>
              <a:rect l="l" t="t" r="r" b="b"/>
              <a:pathLst>
                <a:path w="6858" h="3918" extrusionOk="0">
                  <a:moveTo>
                    <a:pt x="5335" y="0"/>
                  </a:moveTo>
                  <a:cubicBezTo>
                    <a:pt x="3545" y="0"/>
                    <a:pt x="1" y="1073"/>
                    <a:pt x="94" y="3404"/>
                  </a:cubicBezTo>
                  <a:cubicBezTo>
                    <a:pt x="94" y="3746"/>
                    <a:pt x="809" y="3918"/>
                    <a:pt x="1710" y="3918"/>
                  </a:cubicBezTo>
                  <a:cubicBezTo>
                    <a:pt x="2611" y="3918"/>
                    <a:pt x="3699" y="3746"/>
                    <a:pt x="4444" y="3404"/>
                  </a:cubicBezTo>
                  <a:cubicBezTo>
                    <a:pt x="5934" y="2733"/>
                    <a:pt x="6857" y="990"/>
                    <a:pt x="6306" y="246"/>
                  </a:cubicBezTo>
                  <a:cubicBezTo>
                    <a:pt x="6196" y="83"/>
                    <a:pt x="5833" y="0"/>
                    <a:pt x="5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4" name="Google Shape;5454;p32"/>
            <p:cNvSpPr/>
            <p:nvPr/>
          </p:nvSpPr>
          <p:spPr>
            <a:xfrm rot="10800000">
              <a:off x="7843322" y="4252950"/>
              <a:ext cx="118042" cy="87377"/>
            </a:xfrm>
            <a:custGeom>
              <a:avLst/>
              <a:gdLst/>
              <a:ahLst/>
              <a:cxnLst/>
              <a:rect l="l" t="t" r="r" b="b"/>
              <a:pathLst>
                <a:path w="3784" h="2801" extrusionOk="0">
                  <a:moveTo>
                    <a:pt x="3531" y="0"/>
                  </a:moveTo>
                  <a:cubicBezTo>
                    <a:pt x="3531" y="0"/>
                    <a:pt x="3277" y="60"/>
                    <a:pt x="2905" y="134"/>
                  </a:cubicBezTo>
                  <a:cubicBezTo>
                    <a:pt x="2667" y="194"/>
                    <a:pt x="2473" y="313"/>
                    <a:pt x="2235" y="373"/>
                  </a:cubicBezTo>
                  <a:cubicBezTo>
                    <a:pt x="2101" y="432"/>
                    <a:pt x="1981" y="507"/>
                    <a:pt x="1862" y="566"/>
                  </a:cubicBezTo>
                  <a:cubicBezTo>
                    <a:pt x="1728" y="626"/>
                    <a:pt x="1609" y="685"/>
                    <a:pt x="1549" y="745"/>
                  </a:cubicBezTo>
                  <a:cubicBezTo>
                    <a:pt x="1415" y="805"/>
                    <a:pt x="1296" y="879"/>
                    <a:pt x="1177" y="939"/>
                  </a:cubicBezTo>
                  <a:cubicBezTo>
                    <a:pt x="1043" y="998"/>
                    <a:pt x="924" y="1117"/>
                    <a:pt x="864" y="1177"/>
                  </a:cubicBezTo>
                  <a:cubicBezTo>
                    <a:pt x="745" y="1252"/>
                    <a:pt x="670" y="1371"/>
                    <a:pt x="551" y="1430"/>
                  </a:cubicBezTo>
                  <a:cubicBezTo>
                    <a:pt x="492" y="1490"/>
                    <a:pt x="432" y="1624"/>
                    <a:pt x="298" y="1684"/>
                  </a:cubicBezTo>
                  <a:cubicBezTo>
                    <a:pt x="238" y="1743"/>
                    <a:pt x="238" y="1862"/>
                    <a:pt x="179" y="1922"/>
                  </a:cubicBezTo>
                  <a:cubicBezTo>
                    <a:pt x="119" y="1922"/>
                    <a:pt x="119" y="1996"/>
                    <a:pt x="119" y="2056"/>
                  </a:cubicBezTo>
                  <a:cubicBezTo>
                    <a:pt x="60" y="2056"/>
                    <a:pt x="60" y="2116"/>
                    <a:pt x="60" y="2116"/>
                  </a:cubicBezTo>
                  <a:cubicBezTo>
                    <a:pt x="0" y="2235"/>
                    <a:pt x="0" y="2294"/>
                    <a:pt x="0" y="2294"/>
                  </a:cubicBezTo>
                  <a:cubicBezTo>
                    <a:pt x="0" y="2369"/>
                    <a:pt x="0" y="2428"/>
                    <a:pt x="60" y="2488"/>
                  </a:cubicBezTo>
                  <a:cubicBezTo>
                    <a:pt x="60" y="2488"/>
                    <a:pt x="60" y="2548"/>
                    <a:pt x="119" y="2548"/>
                  </a:cubicBezTo>
                  <a:cubicBezTo>
                    <a:pt x="119" y="2548"/>
                    <a:pt x="179" y="2548"/>
                    <a:pt x="238" y="2607"/>
                  </a:cubicBezTo>
                  <a:cubicBezTo>
                    <a:pt x="372" y="2607"/>
                    <a:pt x="492" y="2667"/>
                    <a:pt x="670" y="2741"/>
                  </a:cubicBezTo>
                  <a:lnTo>
                    <a:pt x="924" y="2741"/>
                  </a:lnTo>
                  <a:cubicBezTo>
                    <a:pt x="1043" y="2801"/>
                    <a:pt x="1117" y="2801"/>
                    <a:pt x="1237" y="2801"/>
                  </a:cubicBezTo>
                  <a:lnTo>
                    <a:pt x="1922" y="2801"/>
                  </a:lnTo>
                  <a:cubicBezTo>
                    <a:pt x="2041" y="2801"/>
                    <a:pt x="2160" y="2741"/>
                    <a:pt x="2294" y="2741"/>
                  </a:cubicBezTo>
                  <a:cubicBezTo>
                    <a:pt x="2413" y="2741"/>
                    <a:pt x="2473" y="2667"/>
                    <a:pt x="2607" y="2667"/>
                  </a:cubicBezTo>
                  <a:cubicBezTo>
                    <a:pt x="2845" y="2607"/>
                    <a:pt x="3039" y="2548"/>
                    <a:pt x="3158" y="2428"/>
                  </a:cubicBezTo>
                  <a:cubicBezTo>
                    <a:pt x="3352" y="2369"/>
                    <a:pt x="3471" y="2294"/>
                    <a:pt x="3531" y="2235"/>
                  </a:cubicBezTo>
                  <a:cubicBezTo>
                    <a:pt x="3650" y="2175"/>
                    <a:pt x="3650" y="2116"/>
                    <a:pt x="3650" y="2116"/>
                  </a:cubicBezTo>
                  <a:cubicBezTo>
                    <a:pt x="3784" y="2116"/>
                    <a:pt x="3784" y="1996"/>
                    <a:pt x="3724" y="1922"/>
                  </a:cubicBezTo>
                  <a:cubicBezTo>
                    <a:pt x="3724" y="1852"/>
                    <a:pt x="3678" y="1823"/>
                    <a:pt x="3628" y="1823"/>
                  </a:cubicBezTo>
                  <a:cubicBezTo>
                    <a:pt x="3593" y="1823"/>
                    <a:pt x="3555" y="1838"/>
                    <a:pt x="3531" y="1862"/>
                  </a:cubicBezTo>
                  <a:lnTo>
                    <a:pt x="3412" y="1862"/>
                  </a:lnTo>
                  <a:cubicBezTo>
                    <a:pt x="3277" y="1922"/>
                    <a:pt x="3158" y="1922"/>
                    <a:pt x="3039" y="1996"/>
                  </a:cubicBezTo>
                  <a:cubicBezTo>
                    <a:pt x="2845" y="1996"/>
                    <a:pt x="2667" y="2056"/>
                    <a:pt x="2473" y="2116"/>
                  </a:cubicBezTo>
                  <a:lnTo>
                    <a:pt x="2160" y="2116"/>
                  </a:lnTo>
                  <a:cubicBezTo>
                    <a:pt x="2101" y="2175"/>
                    <a:pt x="1981" y="2175"/>
                    <a:pt x="1862" y="2175"/>
                  </a:cubicBezTo>
                  <a:cubicBezTo>
                    <a:pt x="2101" y="2116"/>
                    <a:pt x="2294" y="1996"/>
                    <a:pt x="2473" y="1922"/>
                  </a:cubicBezTo>
                  <a:cubicBezTo>
                    <a:pt x="2667" y="1862"/>
                    <a:pt x="2845" y="1743"/>
                    <a:pt x="2980" y="1684"/>
                  </a:cubicBezTo>
                  <a:cubicBezTo>
                    <a:pt x="3099" y="1624"/>
                    <a:pt x="3218" y="1549"/>
                    <a:pt x="3277" y="1490"/>
                  </a:cubicBezTo>
                  <a:cubicBezTo>
                    <a:pt x="3412" y="1430"/>
                    <a:pt x="3412" y="1371"/>
                    <a:pt x="3412" y="1371"/>
                  </a:cubicBezTo>
                  <a:cubicBezTo>
                    <a:pt x="3471" y="1371"/>
                    <a:pt x="3471" y="1311"/>
                    <a:pt x="3471" y="1252"/>
                  </a:cubicBezTo>
                  <a:cubicBezTo>
                    <a:pt x="3471" y="1153"/>
                    <a:pt x="3439" y="1094"/>
                    <a:pt x="3368" y="1094"/>
                  </a:cubicBezTo>
                  <a:cubicBezTo>
                    <a:pt x="3343" y="1094"/>
                    <a:pt x="3313" y="1102"/>
                    <a:pt x="3277" y="1117"/>
                  </a:cubicBezTo>
                  <a:lnTo>
                    <a:pt x="3158" y="1117"/>
                  </a:lnTo>
                  <a:cubicBezTo>
                    <a:pt x="3039" y="1177"/>
                    <a:pt x="2905" y="1177"/>
                    <a:pt x="2786" y="1252"/>
                  </a:cubicBezTo>
                  <a:cubicBezTo>
                    <a:pt x="2607" y="1252"/>
                    <a:pt x="2413" y="1311"/>
                    <a:pt x="2235" y="1371"/>
                  </a:cubicBezTo>
                  <a:cubicBezTo>
                    <a:pt x="2160" y="1430"/>
                    <a:pt x="2041" y="1430"/>
                    <a:pt x="1981" y="1490"/>
                  </a:cubicBezTo>
                  <a:cubicBezTo>
                    <a:pt x="1862" y="1490"/>
                    <a:pt x="1788" y="1549"/>
                    <a:pt x="1669" y="1624"/>
                  </a:cubicBezTo>
                  <a:cubicBezTo>
                    <a:pt x="1549" y="1624"/>
                    <a:pt x="1490" y="1684"/>
                    <a:pt x="1356" y="1684"/>
                  </a:cubicBezTo>
                  <a:cubicBezTo>
                    <a:pt x="1296" y="1743"/>
                    <a:pt x="1177" y="1803"/>
                    <a:pt x="1117" y="1803"/>
                  </a:cubicBezTo>
                  <a:cubicBezTo>
                    <a:pt x="983" y="1862"/>
                    <a:pt x="924" y="1862"/>
                    <a:pt x="804" y="1922"/>
                  </a:cubicBezTo>
                  <a:lnTo>
                    <a:pt x="924" y="1803"/>
                  </a:lnTo>
                  <a:cubicBezTo>
                    <a:pt x="983" y="1743"/>
                    <a:pt x="1117" y="1684"/>
                    <a:pt x="1177" y="1624"/>
                  </a:cubicBezTo>
                  <a:cubicBezTo>
                    <a:pt x="1296" y="1549"/>
                    <a:pt x="1356" y="1490"/>
                    <a:pt x="1490" y="1430"/>
                  </a:cubicBezTo>
                  <a:cubicBezTo>
                    <a:pt x="1609" y="1371"/>
                    <a:pt x="1728" y="1311"/>
                    <a:pt x="1788" y="1252"/>
                  </a:cubicBezTo>
                  <a:cubicBezTo>
                    <a:pt x="2041" y="1117"/>
                    <a:pt x="2294" y="1058"/>
                    <a:pt x="2473" y="939"/>
                  </a:cubicBezTo>
                  <a:cubicBezTo>
                    <a:pt x="2667" y="805"/>
                    <a:pt x="2905" y="685"/>
                    <a:pt x="3039" y="626"/>
                  </a:cubicBezTo>
                  <a:lnTo>
                    <a:pt x="3650" y="313"/>
                  </a:lnTo>
                  <a:cubicBezTo>
                    <a:pt x="3724" y="313"/>
                    <a:pt x="3724" y="194"/>
                    <a:pt x="3724" y="134"/>
                  </a:cubicBezTo>
                  <a:cubicBezTo>
                    <a:pt x="3724" y="60"/>
                    <a:pt x="3650" y="0"/>
                    <a:pt x="3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5" name="Google Shape;5455;p32"/>
            <p:cNvSpPr/>
            <p:nvPr/>
          </p:nvSpPr>
          <p:spPr>
            <a:xfrm rot="10800000">
              <a:off x="7795407" y="4411327"/>
              <a:ext cx="139005" cy="212563"/>
            </a:xfrm>
            <a:custGeom>
              <a:avLst/>
              <a:gdLst/>
              <a:ahLst/>
              <a:cxnLst/>
              <a:rect l="l" t="t" r="r" b="b"/>
              <a:pathLst>
                <a:path w="4456" h="6814" extrusionOk="0">
                  <a:moveTo>
                    <a:pt x="2498" y="0"/>
                  </a:moveTo>
                  <a:cubicBezTo>
                    <a:pt x="2097" y="0"/>
                    <a:pt x="1695" y="265"/>
                    <a:pt x="1371" y="897"/>
                  </a:cubicBezTo>
                  <a:cubicBezTo>
                    <a:pt x="253" y="3131"/>
                    <a:pt x="0" y="6304"/>
                    <a:pt x="864" y="6796"/>
                  </a:cubicBezTo>
                  <a:cubicBezTo>
                    <a:pt x="895" y="6808"/>
                    <a:pt x="933" y="6813"/>
                    <a:pt x="979" y="6813"/>
                  </a:cubicBezTo>
                  <a:cubicBezTo>
                    <a:pt x="1684" y="6813"/>
                    <a:pt x="4052" y="5421"/>
                    <a:pt x="4276" y="3265"/>
                  </a:cubicBezTo>
                  <a:cubicBezTo>
                    <a:pt x="4455" y="1584"/>
                    <a:pt x="3479" y="0"/>
                    <a:pt x="24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6" name="Google Shape;5456;p32"/>
            <p:cNvSpPr/>
            <p:nvPr/>
          </p:nvSpPr>
          <p:spPr>
            <a:xfrm rot="10800000">
              <a:off x="7820082" y="4417442"/>
              <a:ext cx="91121" cy="114361"/>
            </a:xfrm>
            <a:custGeom>
              <a:avLst/>
              <a:gdLst/>
              <a:ahLst/>
              <a:cxnLst/>
              <a:rect l="l" t="t" r="r" b="b"/>
              <a:pathLst>
                <a:path w="2921" h="3666" extrusionOk="0">
                  <a:moveTo>
                    <a:pt x="924" y="2850"/>
                  </a:moveTo>
                  <a:cubicBezTo>
                    <a:pt x="923" y="2865"/>
                    <a:pt x="916" y="2920"/>
                    <a:pt x="865" y="2920"/>
                  </a:cubicBezTo>
                  <a:cubicBezTo>
                    <a:pt x="894" y="2885"/>
                    <a:pt x="908" y="2866"/>
                    <a:pt x="924" y="2850"/>
                  </a:cubicBezTo>
                  <a:close/>
                  <a:moveTo>
                    <a:pt x="1804" y="0"/>
                  </a:moveTo>
                  <a:cubicBezTo>
                    <a:pt x="1744" y="0"/>
                    <a:pt x="1669" y="60"/>
                    <a:pt x="1610" y="120"/>
                  </a:cubicBezTo>
                  <a:lnTo>
                    <a:pt x="1610" y="179"/>
                  </a:lnTo>
                  <a:lnTo>
                    <a:pt x="1610" y="239"/>
                  </a:lnTo>
                  <a:cubicBezTo>
                    <a:pt x="1550" y="313"/>
                    <a:pt x="1550" y="373"/>
                    <a:pt x="1550" y="432"/>
                  </a:cubicBezTo>
                  <a:cubicBezTo>
                    <a:pt x="1491" y="492"/>
                    <a:pt x="1491" y="552"/>
                    <a:pt x="1491" y="611"/>
                  </a:cubicBezTo>
                  <a:cubicBezTo>
                    <a:pt x="1431" y="686"/>
                    <a:pt x="1431" y="805"/>
                    <a:pt x="1372" y="864"/>
                  </a:cubicBezTo>
                  <a:cubicBezTo>
                    <a:pt x="1372" y="924"/>
                    <a:pt x="1297" y="1058"/>
                    <a:pt x="1237" y="1118"/>
                  </a:cubicBezTo>
                  <a:cubicBezTo>
                    <a:pt x="1178" y="1237"/>
                    <a:pt x="1178" y="1296"/>
                    <a:pt x="1118" y="1431"/>
                  </a:cubicBezTo>
                  <a:cubicBezTo>
                    <a:pt x="1059" y="1490"/>
                    <a:pt x="999" y="1609"/>
                    <a:pt x="999" y="1669"/>
                  </a:cubicBezTo>
                  <a:cubicBezTo>
                    <a:pt x="925" y="1803"/>
                    <a:pt x="865" y="1863"/>
                    <a:pt x="805" y="1982"/>
                  </a:cubicBezTo>
                  <a:cubicBezTo>
                    <a:pt x="746" y="2041"/>
                    <a:pt x="746" y="2175"/>
                    <a:pt x="686" y="2235"/>
                  </a:cubicBezTo>
                  <a:lnTo>
                    <a:pt x="686" y="1922"/>
                  </a:lnTo>
                  <a:cubicBezTo>
                    <a:pt x="746" y="1490"/>
                    <a:pt x="746" y="1058"/>
                    <a:pt x="686" y="745"/>
                  </a:cubicBezTo>
                  <a:cubicBezTo>
                    <a:pt x="686" y="611"/>
                    <a:pt x="686" y="492"/>
                    <a:pt x="627" y="373"/>
                  </a:cubicBezTo>
                  <a:lnTo>
                    <a:pt x="627" y="239"/>
                  </a:lnTo>
                  <a:cubicBezTo>
                    <a:pt x="552" y="179"/>
                    <a:pt x="552" y="120"/>
                    <a:pt x="493" y="120"/>
                  </a:cubicBezTo>
                  <a:cubicBezTo>
                    <a:pt x="373" y="120"/>
                    <a:pt x="314" y="179"/>
                    <a:pt x="254" y="239"/>
                  </a:cubicBezTo>
                  <a:lnTo>
                    <a:pt x="254" y="373"/>
                  </a:lnTo>
                  <a:cubicBezTo>
                    <a:pt x="254" y="492"/>
                    <a:pt x="180" y="611"/>
                    <a:pt x="180" y="745"/>
                  </a:cubicBezTo>
                  <a:cubicBezTo>
                    <a:pt x="180" y="924"/>
                    <a:pt x="180" y="1058"/>
                    <a:pt x="120" y="1237"/>
                  </a:cubicBezTo>
                  <a:lnTo>
                    <a:pt x="120" y="1550"/>
                  </a:lnTo>
                  <a:lnTo>
                    <a:pt x="120" y="1863"/>
                  </a:lnTo>
                  <a:cubicBezTo>
                    <a:pt x="61" y="2041"/>
                    <a:pt x="61" y="2235"/>
                    <a:pt x="61" y="2414"/>
                  </a:cubicBezTo>
                  <a:lnTo>
                    <a:pt x="61" y="2727"/>
                  </a:lnTo>
                  <a:cubicBezTo>
                    <a:pt x="1" y="2786"/>
                    <a:pt x="61" y="2846"/>
                    <a:pt x="1" y="2980"/>
                  </a:cubicBezTo>
                  <a:lnTo>
                    <a:pt x="1" y="3471"/>
                  </a:lnTo>
                  <a:cubicBezTo>
                    <a:pt x="1" y="3531"/>
                    <a:pt x="1" y="3531"/>
                    <a:pt x="61" y="3531"/>
                  </a:cubicBezTo>
                  <a:cubicBezTo>
                    <a:pt x="61" y="3591"/>
                    <a:pt x="120" y="3665"/>
                    <a:pt x="180" y="3665"/>
                  </a:cubicBezTo>
                  <a:cubicBezTo>
                    <a:pt x="180" y="3665"/>
                    <a:pt x="254" y="3665"/>
                    <a:pt x="433" y="3591"/>
                  </a:cubicBezTo>
                  <a:lnTo>
                    <a:pt x="627" y="3591"/>
                  </a:lnTo>
                  <a:cubicBezTo>
                    <a:pt x="746" y="3531"/>
                    <a:pt x="805" y="3531"/>
                    <a:pt x="925" y="3471"/>
                  </a:cubicBezTo>
                  <a:cubicBezTo>
                    <a:pt x="1059" y="3412"/>
                    <a:pt x="1118" y="3352"/>
                    <a:pt x="1237" y="3293"/>
                  </a:cubicBezTo>
                  <a:cubicBezTo>
                    <a:pt x="1372" y="3218"/>
                    <a:pt x="1491" y="3159"/>
                    <a:pt x="1610" y="3099"/>
                  </a:cubicBezTo>
                  <a:cubicBezTo>
                    <a:pt x="1669" y="2980"/>
                    <a:pt x="1804" y="2920"/>
                    <a:pt x="1923" y="2786"/>
                  </a:cubicBezTo>
                  <a:cubicBezTo>
                    <a:pt x="2042" y="2667"/>
                    <a:pt x="2116" y="2548"/>
                    <a:pt x="2236" y="2473"/>
                  </a:cubicBezTo>
                  <a:cubicBezTo>
                    <a:pt x="2295" y="2354"/>
                    <a:pt x="2414" y="2235"/>
                    <a:pt x="2489" y="2101"/>
                  </a:cubicBezTo>
                  <a:cubicBezTo>
                    <a:pt x="2548" y="1982"/>
                    <a:pt x="2608" y="1803"/>
                    <a:pt x="2668" y="1669"/>
                  </a:cubicBezTo>
                  <a:cubicBezTo>
                    <a:pt x="2727" y="1550"/>
                    <a:pt x="2787" y="1431"/>
                    <a:pt x="2787" y="1296"/>
                  </a:cubicBezTo>
                  <a:cubicBezTo>
                    <a:pt x="2861" y="1177"/>
                    <a:pt x="2861" y="1058"/>
                    <a:pt x="2921" y="924"/>
                  </a:cubicBezTo>
                  <a:lnTo>
                    <a:pt x="2921" y="686"/>
                  </a:lnTo>
                  <a:lnTo>
                    <a:pt x="2921" y="432"/>
                  </a:lnTo>
                  <a:lnTo>
                    <a:pt x="2921" y="239"/>
                  </a:lnTo>
                  <a:cubicBezTo>
                    <a:pt x="2921" y="179"/>
                    <a:pt x="2861" y="120"/>
                    <a:pt x="2787" y="60"/>
                  </a:cubicBezTo>
                  <a:cubicBezTo>
                    <a:pt x="2727" y="60"/>
                    <a:pt x="2608" y="120"/>
                    <a:pt x="2608" y="179"/>
                  </a:cubicBezTo>
                  <a:cubicBezTo>
                    <a:pt x="2608" y="179"/>
                    <a:pt x="2608" y="239"/>
                    <a:pt x="2548" y="373"/>
                  </a:cubicBezTo>
                  <a:cubicBezTo>
                    <a:pt x="2548" y="432"/>
                    <a:pt x="2548" y="492"/>
                    <a:pt x="2489" y="552"/>
                  </a:cubicBezTo>
                  <a:cubicBezTo>
                    <a:pt x="2489" y="686"/>
                    <a:pt x="2414" y="745"/>
                    <a:pt x="2414" y="805"/>
                  </a:cubicBezTo>
                  <a:cubicBezTo>
                    <a:pt x="2355" y="924"/>
                    <a:pt x="2355" y="984"/>
                    <a:pt x="2295" y="1118"/>
                  </a:cubicBezTo>
                  <a:cubicBezTo>
                    <a:pt x="2236" y="1237"/>
                    <a:pt x="2176" y="1296"/>
                    <a:pt x="2116" y="1431"/>
                  </a:cubicBezTo>
                  <a:cubicBezTo>
                    <a:pt x="2116" y="1550"/>
                    <a:pt x="2042" y="1669"/>
                    <a:pt x="1923" y="1728"/>
                  </a:cubicBezTo>
                  <a:cubicBezTo>
                    <a:pt x="1863" y="1863"/>
                    <a:pt x="1804" y="1982"/>
                    <a:pt x="1744" y="2101"/>
                  </a:cubicBezTo>
                  <a:lnTo>
                    <a:pt x="1491" y="2354"/>
                  </a:lnTo>
                  <a:cubicBezTo>
                    <a:pt x="1431" y="2473"/>
                    <a:pt x="1297" y="2548"/>
                    <a:pt x="1237" y="2667"/>
                  </a:cubicBezTo>
                  <a:cubicBezTo>
                    <a:pt x="1120" y="2726"/>
                    <a:pt x="1061" y="2784"/>
                    <a:pt x="932" y="2843"/>
                  </a:cubicBezTo>
                  <a:lnTo>
                    <a:pt x="932" y="2843"/>
                  </a:lnTo>
                  <a:cubicBezTo>
                    <a:pt x="947" y="2828"/>
                    <a:pt x="966" y="2813"/>
                    <a:pt x="999" y="2786"/>
                  </a:cubicBezTo>
                  <a:cubicBezTo>
                    <a:pt x="1059" y="2727"/>
                    <a:pt x="1118" y="2667"/>
                    <a:pt x="1178" y="2548"/>
                  </a:cubicBezTo>
                  <a:cubicBezTo>
                    <a:pt x="1237" y="2473"/>
                    <a:pt x="1297" y="2354"/>
                    <a:pt x="1372" y="2295"/>
                  </a:cubicBezTo>
                  <a:cubicBezTo>
                    <a:pt x="1431" y="2175"/>
                    <a:pt x="1491" y="2101"/>
                    <a:pt x="1550" y="1982"/>
                  </a:cubicBezTo>
                  <a:cubicBezTo>
                    <a:pt x="1550" y="1863"/>
                    <a:pt x="1610" y="1728"/>
                    <a:pt x="1669" y="1669"/>
                  </a:cubicBezTo>
                  <a:cubicBezTo>
                    <a:pt x="1744" y="1550"/>
                    <a:pt x="1744" y="1431"/>
                    <a:pt x="1804" y="1356"/>
                  </a:cubicBezTo>
                  <a:cubicBezTo>
                    <a:pt x="1863" y="1237"/>
                    <a:pt x="1863" y="1118"/>
                    <a:pt x="1863" y="1058"/>
                  </a:cubicBezTo>
                  <a:cubicBezTo>
                    <a:pt x="1923" y="924"/>
                    <a:pt x="1923" y="864"/>
                    <a:pt x="1923" y="745"/>
                  </a:cubicBezTo>
                  <a:cubicBezTo>
                    <a:pt x="1982" y="686"/>
                    <a:pt x="1982" y="552"/>
                    <a:pt x="1982" y="492"/>
                  </a:cubicBezTo>
                  <a:lnTo>
                    <a:pt x="1982" y="313"/>
                  </a:lnTo>
                  <a:cubicBezTo>
                    <a:pt x="1982" y="179"/>
                    <a:pt x="1923" y="120"/>
                    <a:pt x="1923" y="120"/>
                  </a:cubicBezTo>
                  <a:cubicBezTo>
                    <a:pt x="1923" y="60"/>
                    <a:pt x="1863" y="0"/>
                    <a:pt x="180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7" name="Google Shape;5457;p32"/>
            <p:cNvSpPr/>
            <p:nvPr/>
          </p:nvSpPr>
          <p:spPr>
            <a:xfrm rot="10800000">
              <a:off x="7895824" y="3875585"/>
              <a:ext cx="632978" cy="564037"/>
            </a:xfrm>
            <a:custGeom>
              <a:avLst/>
              <a:gdLst/>
              <a:ahLst/>
              <a:cxnLst/>
              <a:rect l="l" t="t" r="r" b="b"/>
              <a:pathLst>
                <a:path w="20291" h="18081" extrusionOk="0">
                  <a:moveTo>
                    <a:pt x="20140" y="0"/>
                  </a:moveTo>
                  <a:cubicBezTo>
                    <a:pt x="20076" y="0"/>
                    <a:pt x="20030" y="42"/>
                    <a:pt x="19978" y="84"/>
                  </a:cubicBezTo>
                  <a:cubicBezTo>
                    <a:pt x="19978" y="84"/>
                    <a:pt x="19918" y="144"/>
                    <a:pt x="19799" y="338"/>
                  </a:cubicBezTo>
                  <a:cubicBezTo>
                    <a:pt x="19739" y="516"/>
                    <a:pt x="19546" y="770"/>
                    <a:pt x="19367" y="1083"/>
                  </a:cubicBezTo>
                  <a:cubicBezTo>
                    <a:pt x="19173" y="1381"/>
                    <a:pt x="18935" y="1753"/>
                    <a:pt x="18622" y="2200"/>
                  </a:cubicBezTo>
                  <a:cubicBezTo>
                    <a:pt x="18309" y="2572"/>
                    <a:pt x="17996" y="3064"/>
                    <a:pt x="17624" y="3556"/>
                  </a:cubicBezTo>
                  <a:cubicBezTo>
                    <a:pt x="17445" y="3809"/>
                    <a:pt x="17192" y="4122"/>
                    <a:pt x="16998" y="4360"/>
                  </a:cubicBezTo>
                  <a:cubicBezTo>
                    <a:pt x="16819" y="4613"/>
                    <a:pt x="16566" y="4926"/>
                    <a:pt x="16387" y="5179"/>
                  </a:cubicBezTo>
                  <a:cubicBezTo>
                    <a:pt x="15881" y="5731"/>
                    <a:pt x="15389" y="6356"/>
                    <a:pt x="14898" y="6967"/>
                  </a:cubicBezTo>
                  <a:cubicBezTo>
                    <a:pt x="14391" y="7533"/>
                    <a:pt x="13840" y="8159"/>
                    <a:pt x="13274" y="8770"/>
                  </a:cubicBezTo>
                  <a:cubicBezTo>
                    <a:pt x="12976" y="9023"/>
                    <a:pt x="12663" y="9336"/>
                    <a:pt x="12350" y="9649"/>
                  </a:cubicBezTo>
                  <a:lnTo>
                    <a:pt x="11918" y="10081"/>
                  </a:lnTo>
                  <a:lnTo>
                    <a:pt x="11412" y="10513"/>
                  </a:lnTo>
                  <a:cubicBezTo>
                    <a:pt x="11114" y="10766"/>
                    <a:pt x="10801" y="11064"/>
                    <a:pt x="10548" y="11377"/>
                  </a:cubicBezTo>
                  <a:cubicBezTo>
                    <a:pt x="10175" y="11630"/>
                    <a:pt x="9862" y="11883"/>
                    <a:pt x="9549" y="12181"/>
                  </a:cubicBezTo>
                  <a:cubicBezTo>
                    <a:pt x="9371" y="12315"/>
                    <a:pt x="9251" y="12434"/>
                    <a:pt x="9058" y="12554"/>
                  </a:cubicBezTo>
                  <a:cubicBezTo>
                    <a:pt x="8939" y="12688"/>
                    <a:pt x="8745" y="12807"/>
                    <a:pt x="8626" y="12926"/>
                  </a:cubicBezTo>
                  <a:cubicBezTo>
                    <a:pt x="8253" y="13179"/>
                    <a:pt x="7941" y="13433"/>
                    <a:pt x="7628" y="13671"/>
                  </a:cubicBezTo>
                  <a:cubicBezTo>
                    <a:pt x="7017" y="14118"/>
                    <a:pt x="6332" y="14550"/>
                    <a:pt x="5765" y="14922"/>
                  </a:cubicBezTo>
                  <a:cubicBezTo>
                    <a:pt x="5155" y="15295"/>
                    <a:pt x="4529" y="15667"/>
                    <a:pt x="3963" y="15980"/>
                  </a:cubicBezTo>
                  <a:cubicBezTo>
                    <a:pt x="3412" y="16218"/>
                    <a:pt x="2920" y="16531"/>
                    <a:pt x="2473" y="16725"/>
                  </a:cubicBezTo>
                  <a:cubicBezTo>
                    <a:pt x="2354" y="16785"/>
                    <a:pt x="2235" y="16844"/>
                    <a:pt x="2101" y="16904"/>
                  </a:cubicBezTo>
                  <a:cubicBezTo>
                    <a:pt x="1981" y="16963"/>
                    <a:pt x="1922" y="17023"/>
                    <a:pt x="1803" y="17023"/>
                  </a:cubicBezTo>
                  <a:cubicBezTo>
                    <a:pt x="1609" y="17157"/>
                    <a:pt x="1430" y="17217"/>
                    <a:pt x="1237" y="17276"/>
                  </a:cubicBezTo>
                  <a:cubicBezTo>
                    <a:pt x="551" y="17589"/>
                    <a:pt x="179" y="17708"/>
                    <a:pt x="179" y="17708"/>
                  </a:cubicBezTo>
                  <a:lnTo>
                    <a:pt x="119" y="17708"/>
                  </a:lnTo>
                  <a:cubicBezTo>
                    <a:pt x="60" y="17768"/>
                    <a:pt x="0" y="17842"/>
                    <a:pt x="60" y="17961"/>
                  </a:cubicBezTo>
                  <a:cubicBezTo>
                    <a:pt x="60" y="18021"/>
                    <a:pt x="179" y="18081"/>
                    <a:pt x="313" y="18081"/>
                  </a:cubicBezTo>
                  <a:cubicBezTo>
                    <a:pt x="313" y="18081"/>
                    <a:pt x="685" y="17902"/>
                    <a:pt x="1356" y="17649"/>
                  </a:cubicBezTo>
                  <a:cubicBezTo>
                    <a:pt x="1549" y="17589"/>
                    <a:pt x="1728" y="17529"/>
                    <a:pt x="1981" y="17470"/>
                  </a:cubicBezTo>
                  <a:cubicBezTo>
                    <a:pt x="2041" y="17395"/>
                    <a:pt x="2175" y="17336"/>
                    <a:pt x="2294" y="17336"/>
                  </a:cubicBezTo>
                  <a:cubicBezTo>
                    <a:pt x="2414" y="17276"/>
                    <a:pt x="2548" y="17217"/>
                    <a:pt x="2667" y="17157"/>
                  </a:cubicBezTo>
                  <a:cubicBezTo>
                    <a:pt x="3099" y="16963"/>
                    <a:pt x="3665" y="16725"/>
                    <a:pt x="4216" y="16412"/>
                  </a:cubicBezTo>
                  <a:cubicBezTo>
                    <a:pt x="4782" y="16099"/>
                    <a:pt x="5393" y="15786"/>
                    <a:pt x="6019" y="15414"/>
                  </a:cubicBezTo>
                  <a:cubicBezTo>
                    <a:pt x="6332" y="15235"/>
                    <a:pt x="6704" y="14982"/>
                    <a:pt x="7017" y="14788"/>
                  </a:cubicBezTo>
                  <a:cubicBezTo>
                    <a:pt x="7315" y="14609"/>
                    <a:pt x="7687" y="14416"/>
                    <a:pt x="8000" y="14177"/>
                  </a:cubicBezTo>
                  <a:cubicBezTo>
                    <a:pt x="8313" y="13924"/>
                    <a:pt x="8626" y="13671"/>
                    <a:pt x="8998" y="13433"/>
                  </a:cubicBezTo>
                  <a:cubicBezTo>
                    <a:pt x="9117" y="13299"/>
                    <a:pt x="9311" y="13179"/>
                    <a:pt x="9490" y="13060"/>
                  </a:cubicBezTo>
                  <a:cubicBezTo>
                    <a:pt x="9624" y="12926"/>
                    <a:pt x="9803" y="12807"/>
                    <a:pt x="9922" y="12628"/>
                  </a:cubicBezTo>
                  <a:cubicBezTo>
                    <a:pt x="10294" y="12375"/>
                    <a:pt x="10607" y="12122"/>
                    <a:pt x="10920" y="11809"/>
                  </a:cubicBezTo>
                  <a:cubicBezTo>
                    <a:pt x="11233" y="11570"/>
                    <a:pt x="11546" y="11258"/>
                    <a:pt x="11918" y="11004"/>
                  </a:cubicBezTo>
                  <a:cubicBezTo>
                    <a:pt x="12037" y="10826"/>
                    <a:pt x="12231" y="10691"/>
                    <a:pt x="12350" y="10572"/>
                  </a:cubicBezTo>
                  <a:lnTo>
                    <a:pt x="12782" y="10081"/>
                  </a:lnTo>
                  <a:cubicBezTo>
                    <a:pt x="13095" y="9768"/>
                    <a:pt x="13408" y="9515"/>
                    <a:pt x="13721" y="9202"/>
                  </a:cubicBezTo>
                  <a:cubicBezTo>
                    <a:pt x="14272" y="8591"/>
                    <a:pt x="14838" y="7965"/>
                    <a:pt x="15330" y="7340"/>
                  </a:cubicBezTo>
                  <a:cubicBezTo>
                    <a:pt x="15643" y="7042"/>
                    <a:pt x="15881" y="6729"/>
                    <a:pt x="16134" y="6416"/>
                  </a:cubicBezTo>
                  <a:cubicBezTo>
                    <a:pt x="16328" y="6103"/>
                    <a:pt x="16566" y="5850"/>
                    <a:pt x="16819" y="5552"/>
                  </a:cubicBezTo>
                  <a:cubicBezTo>
                    <a:pt x="17073" y="5239"/>
                    <a:pt x="17251" y="4986"/>
                    <a:pt x="17445" y="4673"/>
                  </a:cubicBezTo>
                  <a:cubicBezTo>
                    <a:pt x="17624" y="4435"/>
                    <a:pt x="17877" y="4122"/>
                    <a:pt x="17996" y="3868"/>
                  </a:cubicBezTo>
                  <a:cubicBezTo>
                    <a:pt x="18190" y="3615"/>
                    <a:pt x="18369" y="3377"/>
                    <a:pt x="18562" y="3124"/>
                  </a:cubicBezTo>
                  <a:cubicBezTo>
                    <a:pt x="18682" y="2870"/>
                    <a:pt x="18860" y="2632"/>
                    <a:pt x="18994" y="2438"/>
                  </a:cubicBezTo>
                  <a:cubicBezTo>
                    <a:pt x="19307" y="2006"/>
                    <a:pt x="19486" y="1574"/>
                    <a:pt x="19680" y="1261"/>
                  </a:cubicBezTo>
                  <a:cubicBezTo>
                    <a:pt x="19918" y="948"/>
                    <a:pt x="20052" y="710"/>
                    <a:pt x="20112" y="516"/>
                  </a:cubicBezTo>
                  <a:cubicBezTo>
                    <a:pt x="20231" y="338"/>
                    <a:pt x="20291" y="263"/>
                    <a:pt x="20291" y="263"/>
                  </a:cubicBezTo>
                  <a:cubicBezTo>
                    <a:pt x="20291" y="144"/>
                    <a:pt x="20291" y="84"/>
                    <a:pt x="20231" y="25"/>
                  </a:cubicBezTo>
                  <a:cubicBezTo>
                    <a:pt x="20196" y="7"/>
                    <a:pt x="20166" y="0"/>
                    <a:pt x="2014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8" name="Google Shape;5458;p32"/>
            <p:cNvSpPr/>
            <p:nvPr/>
          </p:nvSpPr>
          <p:spPr>
            <a:xfrm rot="10800000">
              <a:off x="7944145" y="4186443"/>
              <a:ext cx="133421" cy="89779"/>
            </a:xfrm>
            <a:custGeom>
              <a:avLst/>
              <a:gdLst/>
              <a:ahLst/>
              <a:cxnLst/>
              <a:rect l="l" t="t" r="r" b="b"/>
              <a:pathLst>
                <a:path w="4277" h="2878" extrusionOk="0">
                  <a:moveTo>
                    <a:pt x="4023" y="1"/>
                  </a:moveTo>
                  <a:cubicBezTo>
                    <a:pt x="4023" y="1"/>
                    <a:pt x="3963" y="61"/>
                    <a:pt x="3844" y="61"/>
                  </a:cubicBezTo>
                  <a:cubicBezTo>
                    <a:pt x="3785" y="61"/>
                    <a:pt x="3725" y="120"/>
                    <a:pt x="3591" y="120"/>
                  </a:cubicBezTo>
                  <a:cubicBezTo>
                    <a:pt x="3531" y="180"/>
                    <a:pt x="3412" y="180"/>
                    <a:pt x="3278" y="239"/>
                  </a:cubicBezTo>
                  <a:cubicBezTo>
                    <a:pt x="3219" y="314"/>
                    <a:pt x="3099" y="373"/>
                    <a:pt x="2980" y="373"/>
                  </a:cubicBezTo>
                  <a:cubicBezTo>
                    <a:pt x="2846" y="433"/>
                    <a:pt x="2727" y="493"/>
                    <a:pt x="2608" y="552"/>
                  </a:cubicBezTo>
                  <a:cubicBezTo>
                    <a:pt x="2474" y="612"/>
                    <a:pt x="2354" y="746"/>
                    <a:pt x="2235" y="805"/>
                  </a:cubicBezTo>
                  <a:cubicBezTo>
                    <a:pt x="2101" y="865"/>
                    <a:pt x="1982" y="925"/>
                    <a:pt x="1863" y="1059"/>
                  </a:cubicBezTo>
                  <a:cubicBezTo>
                    <a:pt x="1729" y="1118"/>
                    <a:pt x="1610" y="1178"/>
                    <a:pt x="1490" y="1297"/>
                  </a:cubicBezTo>
                  <a:cubicBezTo>
                    <a:pt x="1416" y="1357"/>
                    <a:pt x="1297" y="1491"/>
                    <a:pt x="1178" y="1550"/>
                  </a:cubicBezTo>
                  <a:cubicBezTo>
                    <a:pt x="1043" y="1610"/>
                    <a:pt x="984" y="1729"/>
                    <a:pt x="865" y="1804"/>
                  </a:cubicBezTo>
                  <a:cubicBezTo>
                    <a:pt x="746" y="1863"/>
                    <a:pt x="671" y="1982"/>
                    <a:pt x="611" y="2042"/>
                  </a:cubicBezTo>
                  <a:cubicBezTo>
                    <a:pt x="299" y="2355"/>
                    <a:pt x="60" y="2608"/>
                    <a:pt x="60" y="2608"/>
                  </a:cubicBezTo>
                  <a:cubicBezTo>
                    <a:pt x="60" y="2668"/>
                    <a:pt x="1" y="2727"/>
                    <a:pt x="60" y="2787"/>
                  </a:cubicBezTo>
                  <a:cubicBezTo>
                    <a:pt x="102" y="2829"/>
                    <a:pt x="173" y="2878"/>
                    <a:pt x="232" y="2878"/>
                  </a:cubicBezTo>
                  <a:cubicBezTo>
                    <a:pt x="258" y="2878"/>
                    <a:pt x="281" y="2869"/>
                    <a:pt x="299" y="2846"/>
                  </a:cubicBezTo>
                  <a:cubicBezTo>
                    <a:pt x="299" y="2846"/>
                    <a:pt x="552" y="2727"/>
                    <a:pt x="924" y="2474"/>
                  </a:cubicBezTo>
                  <a:cubicBezTo>
                    <a:pt x="984" y="2414"/>
                    <a:pt x="1118" y="2355"/>
                    <a:pt x="1237" y="2236"/>
                  </a:cubicBezTo>
                  <a:cubicBezTo>
                    <a:pt x="1297" y="2176"/>
                    <a:pt x="1416" y="2102"/>
                    <a:pt x="1550" y="2042"/>
                  </a:cubicBezTo>
                  <a:cubicBezTo>
                    <a:pt x="1669" y="1982"/>
                    <a:pt x="1729" y="1863"/>
                    <a:pt x="1863" y="1804"/>
                  </a:cubicBezTo>
                  <a:cubicBezTo>
                    <a:pt x="1982" y="1729"/>
                    <a:pt x="2101" y="1669"/>
                    <a:pt x="2235" y="1550"/>
                  </a:cubicBezTo>
                  <a:cubicBezTo>
                    <a:pt x="2354" y="1491"/>
                    <a:pt x="2474" y="1431"/>
                    <a:pt x="2608" y="1357"/>
                  </a:cubicBezTo>
                  <a:cubicBezTo>
                    <a:pt x="2727" y="1237"/>
                    <a:pt x="2846" y="1178"/>
                    <a:pt x="2906" y="1118"/>
                  </a:cubicBezTo>
                  <a:cubicBezTo>
                    <a:pt x="3040" y="1059"/>
                    <a:pt x="3159" y="984"/>
                    <a:pt x="3278" y="925"/>
                  </a:cubicBezTo>
                  <a:cubicBezTo>
                    <a:pt x="3353" y="865"/>
                    <a:pt x="3472" y="805"/>
                    <a:pt x="3531" y="746"/>
                  </a:cubicBezTo>
                  <a:cubicBezTo>
                    <a:pt x="3725" y="612"/>
                    <a:pt x="3904" y="493"/>
                    <a:pt x="3963" y="433"/>
                  </a:cubicBezTo>
                  <a:cubicBezTo>
                    <a:pt x="4097" y="373"/>
                    <a:pt x="4157" y="373"/>
                    <a:pt x="4157" y="373"/>
                  </a:cubicBezTo>
                  <a:cubicBezTo>
                    <a:pt x="4217" y="314"/>
                    <a:pt x="4276" y="239"/>
                    <a:pt x="4217" y="180"/>
                  </a:cubicBezTo>
                  <a:cubicBezTo>
                    <a:pt x="4217" y="61"/>
                    <a:pt x="4157" y="1"/>
                    <a:pt x="4023"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59" name="Google Shape;5459;p32"/>
            <p:cNvSpPr/>
            <p:nvPr/>
          </p:nvSpPr>
          <p:spPr>
            <a:xfrm rot="10800000">
              <a:off x="7986913" y="4236386"/>
              <a:ext cx="52064" cy="192723"/>
            </a:xfrm>
            <a:custGeom>
              <a:avLst/>
              <a:gdLst/>
              <a:ahLst/>
              <a:cxnLst/>
              <a:rect l="l" t="t" r="r" b="b"/>
              <a:pathLst>
                <a:path w="1669" h="6178" extrusionOk="0">
                  <a:moveTo>
                    <a:pt x="1296" y="1"/>
                  </a:moveTo>
                  <a:cubicBezTo>
                    <a:pt x="1237" y="1"/>
                    <a:pt x="1117" y="60"/>
                    <a:pt x="1117" y="120"/>
                  </a:cubicBezTo>
                  <a:lnTo>
                    <a:pt x="1117" y="433"/>
                  </a:lnTo>
                  <a:lnTo>
                    <a:pt x="1117" y="746"/>
                  </a:lnTo>
                  <a:lnTo>
                    <a:pt x="1117" y="1118"/>
                  </a:lnTo>
                  <a:lnTo>
                    <a:pt x="1117" y="1550"/>
                  </a:lnTo>
                  <a:cubicBezTo>
                    <a:pt x="1058" y="1669"/>
                    <a:pt x="1058" y="1863"/>
                    <a:pt x="1058" y="2042"/>
                  </a:cubicBezTo>
                  <a:cubicBezTo>
                    <a:pt x="1058" y="2235"/>
                    <a:pt x="998" y="2355"/>
                    <a:pt x="998" y="2533"/>
                  </a:cubicBezTo>
                  <a:cubicBezTo>
                    <a:pt x="998" y="2667"/>
                    <a:pt x="924" y="2727"/>
                    <a:pt x="924" y="2846"/>
                  </a:cubicBezTo>
                  <a:lnTo>
                    <a:pt x="864" y="3099"/>
                  </a:lnTo>
                  <a:cubicBezTo>
                    <a:pt x="864" y="3278"/>
                    <a:pt x="805" y="3472"/>
                    <a:pt x="745" y="3651"/>
                  </a:cubicBezTo>
                  <a:cubicBezTo>
                    <a:pt x="745" y="3844"/>
                    <a:pt x="685" y="3963"/>
                    <a:pt x="626" y="4157"/>
                  </a:cubicBezTo>
                  <a:cubicBezTo>
                    <a:pt x="626" y="4336"/>
                    <a:pt x="551" y="4470"/>
                    <a:pt x="492" y="4649"/>
                  </a:cubicBezTo>
                  <a:cubicBezTo>
                    <a:pt x="432" y="4768"/>
                    <a:pt x="373" y="4902"/>
                    <a:pt x="373" y="5081"/>
                  </a:cubicBezTo>
                  <a:cubicBezTo>
                    <a:pt x="313" y="5215"/>
                    <a:pt x="253" y="5334"/>
                    <a:pt x="179" y="5394"/>
                  </a:cubicBezTo>
                  <a:cubicBezTo>
                    <a:pt x="179" y="5513"/>
                    <a:pt x="119" y="5647"/>
                    <a:pt x="119" y="5706"/>
                  </a:cubicBezTo>
                  <a:cubicBezTo>
                    <a:pt x="60" y="5826"/>
                    <a:pt x="0" y="5960"/>
                    <a:pt x="0" y="5960"/>
                  </a:cubicBezTo>
                  <a:cubicBezTo>
                    <a:pt x="0" y="6019"/>
                    <a:pt x="0" y="6079"/>
                    <a:pt x="60" y="6138"/>
                  </a:cubicBezTo>
                  <a:cubicBezTo>
                    <a:pt x="84" y="6163"/>
                    <a:pt x="122" y="6178"/>
                    <a:pt x="162" y="6178"/>
                  </a:cubicBezTo>
                  <a:cubicBezTo>
                    <a:pt x="218" y="6178"/>
                    <a:pt x="278" y="6149"/>
                    <a:pt x="313" y="6079"/>
                  </a:cubicBezTo>
                  <a:cubicBezTo>
                    <a:pt x="313" y="6079"/>
                    <a:pt x="373" y="6019"/>
                    <a:pt x="432" y="5885"/>
                  </a:cubicBezTo>
                  <a:cubicBezTo>
                    <a:pt x="492" y="5826"/>
                    <a:pt x="551" y="5706"/>
                    <a:pt x="626" y="5647"/>
                  </a:cubicBezTo>
                  <a:cubicBezTo>
                    <a:pt x="685" y="5513"/>
                    <a:pt x="745" y="5394"/>
                    <a:pt x="805" y="5274"/>
                  </a:cubicBezTo>
                  <a:cubicBezTo>
                    <a:pt x="864" y="5140"/>
                    <a:pt x="924" y="4962"/>
                    <a:pt x="998" y="4842"/>
                  </a:cubicBezTo>
                  <a:cubicBezTo>
                    <a:pt x="1058" y="4708"/>
                    <a:pt x="1177" y="4530"/>
                    <a:pt x="1237" y="4336"/>
                  </a:cubicBezTo>
                  <a:cubicBezTo>
                    <a:pt x="1237" y="4157"/>
                    <a:pt x="1296" y="3963"/>
                    <a:pt x="1371" y="3785"/>
                  </a:cubicBezTo>
                  <a:cubicBezTo>
                    <a:pt x="1430" y="3591"/>
                    <a:pt x="1490" y="3412"/>
                    <a:pt x="1549" y="3219"/>
                  </a:cubicBezTo>
                  <a:lnTo>
                    <a:pt x="1549" y="2906"/>
                  </a:lnTo>
                  <a:cubicBezTo>
                    <a:pt x="1609" y="2846"/>
                    <a:pt x="1609" y="2727"/>
                    <a:pt x="1609" y="2667"/>
                  </a:cubicBezTo>
                  <a:cubicBezTo>
                    <a:pt x="1609" y="2474"/>
                    <a:pt x="1669" y="2295"/>
                    <a:pt x="1669" y="2101"/>
                  </a:cubicBezTo>
                  <a:lnTo>
                    <a:pt x="1669" y="1550"/>
                  </a:lnTo>
                  <a:cubicBezTo>
                    <a:pt x="1669" y="1356"/>
                    <a:pt x="1669" y="1237"/>
                    <a:pt x="1609" y="1044"/>
                  </a:cubicBezTo>
                  <a:lnTo>
                    <a:pt x="1609" y="671"/>
                  </a:lnTo>
                  <a:cubicBezTo>
                    <a:pt x="1549" y="552"/>
                    <a:pt x="1549" y="433"/>
                    <a:pt x="1549" y="373"/>
                  </a:cubicBezTo>
                  <a:cubicBezTo>
                    <a:pt x="1490" y="179"/>
                    <a:pt x="1490" y="120"/>
                    <a:pt x="1490" y="120"/>
                  </a:cubicBezTo>
                  <a:cubicBezTo>
                    <a:pt x="1490" y="60"/>
                    <a:pt x="1371" y="1"/>
                    <a:pt x="1296"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0" name="Google Shape;5460;p32"/>
            <p:cNvSpPr/>
            <p:nvPr/>
          </p:nvSpPr>
          <p:spPr>
            <a:xfrm rot="10800000">
              <a:off x="8153276" y="4054207"/>
              <a:ext cx="63700" cy="101633"/>
            </a:xfrm>
            <a:custGeom>
              <a:avLst/>
              <a:gdLst/>
              <a:ahLst/>
              <a:cxnLst/>
              <a:rect l="l" t="t" r="r" b="b"/>
              <a:pathLst>
                <a:path w="2042" h="3258" extrusionOk="0">
                  <a:moveTo>
                    <a:pt x="1833" y="0"/>
                  </a:moveTo>
                  <a:cubicBezTo>
                    <a:pt x="1792" y="0"/>
                    <a:pt x="1758" y="15"/>
                    <a:pt x="1728" y="45"/>
                  </a:cubicBezTo>
                  <a:cubicBezTo>
                    <a:pt x="1728" y="45"/>
                    <a:pt x="1609" y="239"/>
                    <a:pt x="1416" y="552"/>
                  </a:cubicBezTo>
                  <a:cubicBezTo>
                    <a:pt x="1416" y="611"/>
                    <a:pt x="1356" y="671"/>
                    <a:pt x="1356" y="790"/>
                  </a:cubicBezTo>
                  <a:cubicBezTo>
                    <a:pt x="1296" y="850"/>
                    <a:pt x="1237" y="924"/>
                    <a:pt x="1177" y="1043"/>
                  </a:cubicBezTo>
                  <a:cubicBezTo>
                    <a:pt x="1118" y="1103"/>
                    <a:pt x="1118" y="1162"/>
                    <a:pt x="1043" y="1297"/>
                  </a:cubicBezTo>
                  <a:cubicBezTo>
                    <a:pt x="984" y="1356"/>
                    <a:pt x="984" y="1475"/>
                    <a:pt x="924" y="1535"/>
                  </a:cubicBezTo>
                  <a:cubicBezTo>
                    <a:pt x="805" y="1729"/>
                    <a:pt x="671" y="1907"/>
                    <a:pt x="611" y="2041"/>
                  </a:cubicBezTo>
                  <a:cubicBezTo>
                    <a:pt x="552" y="2101"/>
                    <a:pt x="552" y="2161"/>
                    <a:pt x="492" y="2161"/>
                  </a:cubicBezTo>
                  <a:cubicBezTo>
                    <a:pt x="492" y="2220"/>
                    <a:pt x="492" y="2280"/>
                    <a:pt x="432" y="2280"/>
                  </a:cubicBezTo>
                  <a:cubicBezTo>
                    <a:pt x="373" y="2339"/>
                    <a:pt x="373" y="2473"/>
                    <a:pt x="298" y="2533"/>
                  </a:cubicBezTo>
                  <a:cubicBezTo>
                    <a:pt x="120" y="2786"/>
                    <a:pt x="60" y="2965"/>
                    <a:pt x="60" y="2965"/>
                  </a:cubicBezTo>
                  <a:cubicBezTo>
                    <a:pt x="0" y="3025"/>
                    <a:pt x="0" y="3084"/>
                    <a:pt x="60" y="3159"/>
                  </a:cubicBezTo>
                  <a:cubicBezTo>
                    <a:pt x="95" y="3229"/>
                    <a:pt x="150" y="3257"/>
                    <a:pt x="202" y="3257"/>
                  </a:cubicBezTo>
                  <a:cubicBezTo>
                    <a:pt x="239" y="3257"/>
                    <a:pt x="274" y="3243"/>
                    <a:pt x="298" y="3218"/>
                  </a:cubicBezTo>
                  <a:cubicBezTo>
                    <a:pt x="298" y="3218"/>
                    <a:pt x="492" y="3084"/>
                    <a:pt x="745" y="2846"/>
                  </a:cubicBezTo>
                  <a:cubicBezTo>
                    <a:pt x="745" y="2786"/>
                    <a:pt x="864" y="2712"/>
                    <a:pt x="924" y="2652"/>
                  </a:cubicBezTo>
                  <a:cubicBezTo>
                    <a:pt x="924" y="2593"/>
                    <a:pt x="984" y="2593"/>
                    <a:pt x="984" y="2533"/>
                  </a:cubicBezTo>
                  <a:lnTo>
                    <a:pt x="1118" y="2414"/>
                  </a:lnTo>
                  <a:cubicBezTo>
                    <a:pt x="1237" y="2220"/>
                    <a:pt x="1356" y="2041"/>
                    <a:pt x="1490" y="1848"/>
                  </a:cubicBezTo>
                  <a:cubicBezTo>
                    <a:pt x="1550" y="1788"/>
                    <a:pt x="1550" y="1669"/>
                    <a:pt x="1609" y="1535"/>
                  </a:cubicBezTo>
                  <a:cubicBezTo>
                    <a:pt x="1669" y="1475"/>
                    <a:pt x="1728" y="1356"/>
                    <a:pt x="1728" y="1297"/>
                  </a:cubicBezTo>
                  <a:cubicBezTo>
                    <a:pt x="1788" y="1162"/>
                    <a:pt x="1863" y="1043"/>
                    <a:pt x="1863" y="984"/>
                  </a:cubicBezTo>
                  <a:cubicBezTo>
                    <a:pt x="1922" y="924"/>
                    <a:pt x="1922" y="790"/>
                    <a:pt x="1922" y="730"/>
                  </a:cubicBezTo>
                  <a:cubicBezTo>
                    <a:pt x="2041" y="418"/>
                    <a:pt x="2041" y="179"/>
                    <a:pt x="2041" y="179"/>
                  </a:cubicBezTo>
                  <a:cubicBezTo>
                    <a:pt x="2041" y="105"/>
                    <a:pt x="2041" y="45"/>
                    <a:pt x="1982" y="45"/>
                  </a:cubicBezTo>
                  <a:cubicBezTo>
                    <a:pt x="1922" y="15"/>
                    <a:pt x="1874" y="0"/>
                    <a:pt x="1833"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1" name="Google Shape;5461;p32"/>
            <p:cNvSpPr/>
            <p:nvPr/>
          </p:nvSpPr>
          <p:spPr>
            <a:xfrm rot="10800000">
              <a:off x="8114719" y="2133032"/>
              <a:ext cx="319281" cy="325613"/>
            </a:xfrm>
            <a:custGeom>
              <a:avLst/>
              <a:gdLst/>
              <a:ahLst/>
              <a:cxnLst/>
              <a:rect l="l" t="t" r="r" b="b"/>
              <a:pathLst>
                <a:path w="10235" h="10438" extrusionOk="0">
                  <a:moveTo>
                    <a:pt x="9233" y="0"/>
                  </a:moveTo>
                  <a:cubicBezTo>
                    <a:pt x="8434" y="0"/>
                    <a:pt x="3320" y="2597"/>
                    <a:pt x="1177" y="4797"/>
                  </a:cubicBezTo>
                  <a:cubicBezTo>
                    <a:pt x="0" y="6034"/>
                    <a:pt x="0" y="9326"/>
                    <a:pt x="432" y="9832"/>
                  </a:cubicBezTo>
                  <a:cubicBezTo>
                    <a:pt x="748" y="10174"/>
                    <a:pt x="1322" y="10438"/>
                    <a:pt x="2091" y="10438"/>
                  </a:cubicBezTo>
                  <a:cubicBezTo>
                    <a:pt x="3134" y="10438"/>
                    <a:pt x="4535" y="9953"/>
                    <a:pt x="6138" y="8521"/>
                  </a:cubicBezTo>
                  <a:cubicBezTo>
                    <a:pt x="8879" y="6034"/>
                    <a:pt x="10235" y="521"/>
                    <a:pt x="9311" y="15"/>
                  </a:cubicBezTo>
                  <a:cubicBezTo>
                    <a:pt x="9293" y="5"/>
                    <a:pt x="9267" y="0"/>
                    <a:pt x="92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2" name="Google Shape;5462;p32"/>
            <p:cNvSpPr/>
            <p:nvPr/>
          </p:nvSpPr>
          <p:spPr>
            <a:xfrm rot="10800000">
              <a:off x="8137959" y="2122332"/>
              <a:ext cx="315569" cy="329825"/>
            </a:xfrm>
            <a:custGeom>
              <a:avLst/>
              <a:gdLst/>
              <a:ahLst/>
              <a:cxnLst/>
              <a:rect l="l" t="t" r="r" b="b"/>
              <a:pathLst>
                <a:path w="10116" h="10573" extrusionOk="0">
                  <a:moveTo>
                    <a:pt x="9937" y="1"/>
                  </a:moveTo>
                  <a:cubicBezTo>
                    <a:pt x="9878" y="1"/>
                    <a:pt x="9744" y="1"/>
                    <a:pt x="9684" y="60"/>
                  </a:cubicBezTo>
                  <a:cubicBezTo>
                    <a:pt x="9684" y="60"/>
                    <a:pt x="9192" y="686"/>
                    <a:pt x="8447" y="1610"/>
                  </a:cubicBezTo>
                  <a:cubicBezTo>
                    <a:pt x="8388" y="1490"/>
                    <a:pt x="8388" y="1431"/>
                    <a:pt x="8388" y="1356"/>
                  </a:cubicBezTo>
                  <a:cubicBezTo>
                    <a:pt x="8328" y="1237"/>
                    <a:pt x="8254" y="1058"/>
                    <a:pt x="8135" y="924"/>
                  </a:cubicBezTo>
                  <a:cubicBezTo>
                    <a:pt x="8098" y="851"/>
                    <a:pt x="8038" y="800"/>
                    <a:pt x="7966" y="800"/>
                  </a:cubicBezTo>
                  <a:cubicBezTo>
                    <a:pt x="7922" y="800"/>
                    <a:pt x="7873" y="819"/>
                    <a:pt x="7822" y="865"/>
                  </a:cubicBezTo>
                  <a:cubicBezTo>
                    <a:pt x="7762" y="865"/>
                    <a:pt x="7762" y="924"/>
                    <a:pt x="7762" y="984"/>
                  </a:cubicBezTo>
                  <a:lnTo>
                    <a:pt x="7762" y="1058"/>
                  </a:lnTo>
                  <a:cubicBezTo>
                    <a:pt x="7762" y="1356"/>
                    <a:pt x="7762" y="1610"/>
                    <a:pt x="7703" y="1922"/>
                  </a:cubicBezTo>
                  <a:lnTo>
                    <a:pt x="7703" y="2295"/>
                  </a:lnTo>
                  <a:cubicBezTo>
                    <a:pt x="7703" y="2354"/>
                    <a:pt x="7703" y="2414"/>
                    <a:pt x="7643" y="2474"/>
                  </a:cubicBezTo>
                  <a:lnTo>
                    <a:pt x="7643" y="2548"/>
                  </a:lnTo>
                  <a:cubicBezTo>
                    <a:pt x="7390" y="2846"/>
                    <a:pt x="7136" y="3159"/>
                    <a:pt x="6838" y="3472"/>
                  </a:cubicBezTo>
                  <a:cubicBezTo>
                    <a:pt x="6645" y="3725"/>
                    <a:pt x="6392" y="3963"/>
                    <a:pt x="6213" y="4217"/>
                  </a:cubicBezTo>
                  <a:lnTo>
                    <a:pt x="6213" y="3904"/>
                  </a:lnTo>
                  <a:cubicBezTo>
                    <a:pt x="6272" y="3591"/>
                    <a:pt x="6272" y="3218"/>
                    <a:pt x="6272" y="2921"/>
                  </a:cubicBezTo>
                  <a:lnTo>
                    <a:pt x="6272" y="1982"/>
                  </a:lnTo>
                  <a:cubicBezTo>
                    <a:pt x="6272" y="1863"/>
                    <a:pt x="6153" y="1729"/>
                    <a:pt x="6019" y="1729"/>
                  </a:cubicBezTo>
                  <a:cubicBezTo>
                    <a:pt x="5960" y="1729"/>
                    <a:pt x="5900" y="1863"/>
                    <a:pt x="5840" y="1922"/>
                  </a:cubicBezTo>
                  <a:cubicBezTo>
                    <a:pt x="5781" y="2235"/>
                    <a:pt x="5721" y="2548"/>
                    <a:pt x="5647" y="2846"/>
                  </a:cubicBezTo>
                  <a:lnTo>
                    <a:pt x="5468" y="3785"/>
                  </a:lnTo>
                  <a:cubicBezTo>
                    <a:pt x="5468" y="3963"/>
                    <a:pt x="5468" y="4097"/>
                    <a:pt x="5408" y="4276"/>
                  </a:cubicBezTo>
                  <a:cubicBezTo>
                    <a:pt x="5349" y="4410"/>
                    <a:pt x="5349" y="4589"/>
                    <a:pt x="5349" y="4708"/>
                  </a:cubicBezTo>
                  <a:lnTo>
                    <a:pt x="5215" y="5155"/>
                  </a:lnTo>
                  <a:lnTo>
                    <a:pt x="5155" y="5453"/>
                  </a:lnTo>
                  <a:cubicBezTo>
                    <a:pt x="4842" y="5766"/>
                    <a:pt x="4604" y="6079"/>
                    <a:pt x="4291" y="6392"/>
                  </a:cubicBezTo>
                  <a:cubicBezTo>
                    <a:pt x="4157" y="6511"/>
                    <a:pt x="4038" y="6704"/>
                    <a:pt x="3859" y="6883"/>
                  </a:cubicBezTo>
                  <a:cubicBezTo>
                    <a:pt x="3784" y="6943"/>
                    <a:pt x="3725" y="7017"/>
                    <a:pt x="3606" y="7077"/>
                  </a:cubicBezTo>
                  <a:cubicBezTo>
                    <a:pt x="3665" y="6943"/>
                    <a:pt x="3665" y="6764"/>
                    <a:pt x="3725" y="6645"/>
                  </a:cubicBezTo>
                  <a:cubicBezTo>
                    <a:pt x="3725" y="6392"/>
                    <a:pt x="3725" y="6198"/>
                    <a:pt x="3784" y="5960"/>
                  </a:cubicBezTo>
                  <a:cubicBezTo>
                    <a:pt x="3784" y="5587"/>
                    <a:pt x="3859" y="5155"/>
                    <a:pt x="3859" y="4708"/>
                  </a:cubicBezTo>
                  <a:cubicBezTo>
                    <a:pt x="3859" y="4276"/>
                    <a:pt x="3859" y="3904"/>
                    <a:pt x="3784" y="3472"/>
                  </a:cubicBezTo>
                  <a:cubicBezTo>
                    <a:pt x="3784" y="3353"/>
                    <a:pt x="3665" y="3293"/>
                    <a:pt x="3546" y="3293"/>
                  </a:cubicBezTo>
                  <a:cubicBezTo>
                    <a:pt x="3487" y="3293"/>
                    <a:pt x="3352" y="3353"/>
                    <a:pt x="3352" y="3472"/>
                  </a:cubicBezTo>
                  <a:cubicBezTo>
                    <a:pt x="3293" y="3844"/>
                    <a:pt x="3233" y="4276"/>
                    <a:pt x="3174" y="4649"/>
                  </a:cubicBezTo>
                  <a:cubicBezTo>
                    <a:pt x="3174" y="4902"/>
                    <a:pt x="3114" y="5081"/>
                    <a:pt x="3114" y="5274"/>
                  </a:cubicBezTo>
                  <a:cubicBezTo>
                    <a:pt x="3040" y="5528"/>
                    <a:pt x="3040" y="5706"/>
                    <a:pt x="2980" y="5900"/>
                  </a:cubicBezTo>
                  <a:cubicBezTo>
                    <a:pt x="2980" y="6079"/>
                    <a:pt x="2980" y="6272"/>
                    <a:pt x="2920" y="6511"/>
                  </a:cubicBezTo>
                  <a:cubicBezTo>
                    <a:pt x="2861" y="6704"/>
                    <a:pt x="2861" y="6883"/>
                    <a:pt x="2801" y="7077"/>
                  </a:cubicBezTo>
                  <a:lnTo>
                    <a:pt x="2667" y="7688"/>
                  </a:lnTo>
                  <a:lnTo>
                    <a:pt x="2548" y="8194"/>
                  </a:lnTo>
                  <a:lnTo>
                    <a:pt x="2488" y="8254"/>
                  </a:lnTo>
                  <a:cubicBezTo>
                    <a:pt x="2295" y="8433"/>
                    <a:pt x="2056" y="8686"/>
                    <a:pt x="1863" y="8880"/>
                  </a:cubicBezTo>
                  <a:cubicBezTo>
                    <a:pt x="1624" y="9058"/>
                    <a:pt x="1371" y="9252"/>
                    <a:pt x="1177" y="9431"/>
                  </a:cubicBezTo>
                  <a:cubicBezTo>
                    <a:pt x="999" y="9624"/>
                    <a:pt x="805" y="9744"/>
                    <a:pt x="626" y="9863"/>
                  </a:cubicBezTo>
                  <a:cubicBezTo>
                    <a:pt x="313" y="10056"/>
                    <a:pt x="194" y="10176"/>
                    <a:pt x="194" y="10176"/>
                  </a:cubicBezTo>
                  <a:lnTo>
                    <a:pt x="135" y="10176"/>
                  </a:lnTo>
                  <a:cubicBezTo>
                    <a:pt x="60" y="10235"/>
                    <a:pt x="1" y="10369"/>
                    <a:pt x="60" y="10488"/>
                  </a:cubicBezTo>
                  <a:cubicBezTo>
                    <a:pt x="113" y="10531"/>
                    <a:pt x="188" y="10573"/>
                    <a:pt x="269" y="10573"/>
                  </a:cubicBezTo>
                  <a:cubicBezTo>
                    <a:pt x="303" y="10573"/>
                    <a:pt x="338" y="10565"/>
                    <a:pt x="373" y="10548"/>
                  </a:cubicBezTo>
                  <a:cubicBezTo>
                    <a:pt x="373" y="10548"/>
                    <a:pt x="567" y="10429"/>
                    <a:pt x="939" y="10235"/>
                  </a:cubicBezTo>
                  <a:cubicBezTo>
                    <a:pt x="1118" y="10176"/>
                    <a:pt x="1311" y="10056"/>
                    <a:pt x="1490" y="9863"/>
                  </a:cubicBezTo>
                  <a:cubicBezTo>
                    <a:pt x="1744" y="9744"/>
                    <a:pt x="1997" y="9550"/>
                    <a:pt x="2235" y="9371"/>
                  </a:cubicBezTo>
                  <a:cubicBezTo>
                    <a:pt x="2488" y="9177"/>
                    <a:pt x="2742" y="8999"/>
                    <a:pt x="2980" y="8745"/>
                  </a:cubicBezTo>
                  <a:lnTo>
                    <a:pt x="6272" y="8745"/>
                  </a:lnTo>
                  <a:cubicBezTo>
                    <a:pt x="6392" y="8745"/>
                    <a:pt x="6526" y="8626"/>
                    <a:pt x="6526" y="8507"/>
                  </a:cubicBezTo>
                  <a:cubicBezTo>
                    <a:pt x="6466" y="8373"/>
                    <a:pt x="6392" y="8313"/>
                    <a:pt x="6332" y="8313"/>
                  </a:cubicBezTo>
                  <a:cubicBezTo>
                    <a:pt x="6019" y="8254"/>
                    <a:pt x="5781" y="8194"/>
                    <a:pt x="5468" y="8135"/>
                  </a:cubicBezTo>
                  <a:cubicBezTo>
                    <a:pt x="5155" y="8135"/>
                    <a:pt x="4902" y="8060"/>
                    <a:pt x="4604" y="8060"/>
                  </a:cubicBezTo>
                  <a:cubicBezTo>
                    <a:pt x="4351" y="8001"/>
                    <a:pt x="4097" y="8001"/>
                    <a:pt x="3859" y="8001"/>
                  </a:cubicBezTo>
                  <a:cubicBezTo>
                    <a:pt x="3859" y="7941"/>
                    <a:pt x="3919" y="7881"/>
                    <a:pt x="3978" y="7822"/>
                  </a:cubicBezTo>
                  <a:cubicBezTo>
                    <a:pt x="4291" y="7569"/>
                    <a:pt x="4604" y="7256"/>
                    <a:pt x="4902" y="6943"/>
                  </a:cubicBezTo>
                  <a:cubicBezTo>
                    <a:pt x="5155" y="6645"/>
                    <a:pt x="5408" y="6392"/>
                    <a:pt x="5721" y="6079"/>
                  </a:cubicBezTo>
                  <a:cubicBezTo>
                    <a:pt x="5781" y="6019"/>
                    <a:pt x="5840" y="6019"/>
                    <a:pt x="5960" y="5960"/>
                  </a:cubicBezTo>
                  <a:cubicBezTo>
                    <a:pt x="6094" y="5960"/>
                    <a:pt x="6213" y="5900"/>
                    <a:pt x="6332" y="5900"/>
                  </a:cubicBezTo>
                  <a:cubicBezTo>
                    <a:pt x="6466" y="5826"/>
                    <a:pt x="6585" y="5766"/>
                    <a:pt x="6704" y="5766"/>
                  </a:cubicBezTo>
                  <a:cubicBezTo>
                    <a:pt x="6838" y="5706"/>
                    <a:pt x="6958" y="5706"/>
                    <a:pt x="7077" y="5706"/>
                  </a:cubicBezTo>
                  <a:cubicBezTo>
                    <a:pt x="7211" y="5647"/>
                    <a:pt x="7330" y="5647"/>
                    <a:pt x="7449" y="5587"/>
                  </a:cubicBezTo>
                  <a:lnTo>
                    <a:pt x="7822" y="5528"/>
                  </a:lnTo>
                  <a:cubicBezTo>
                    <a:pt x="7956" y="5528"/>
                    <a:pt x="8075" y="5453"/>
                    <a:pt x="8194" y="5453"/>
                  </a:cubicBezTo>
                  <a:cubicBezTo>
                    <a:pt x="8328" y="5453"/>
                    <a:pt x="8447" y="5453"/>
                    <a:pt x="8567" y="5394"/>
                  </a:cubicBezTo>
                  <a:cubicBezTo>
                    <a:pt x="8701" y="5394"/>
                    <a:pt x="8760" y="5274"/>
                    <a:pt x="8760" y="5155"/>
                  </a:cubicBezTo>
                  <a:cubicBezTo>
                    <a:pt x="8760" y="5081"/>
                    <a:pt x="8626" y="5021"/>
                    <a:pt x="8567" y="4961"/>
                  </a:cubicBezTo>
                  <a:lnTo>
                    <a:pt x="8135" y="4961"/>
                  </a:lnTo>
                  <a:cubicBezTo>
                    <a:pt x="8015" y="4902"/>
                    <a:pt x="7881" y="4902"/>
                    <a:pt x="7762" y="4902"/>
                  </a:cubicBezTo>
                  <a:cubicBezTo>
                    <a:pt x="7449" y="4902"/>
                    <a:pt x="7211" y="4961"/>
                    <a:pt x="6958" y="4961"/>
                  </a:cubicBezTo>
                  <a:cubicBezTo>
                    <a:pt x="6838" y="4961"/>
                    <a:pt x="6704" y="5021"/>
                    <a:pt x="6585" y="5021"/>
                  </a:cubicBezTo>
                  <a:lnTo>
                    <a:pt x="6645" y="4961"/>
                  </a:lnTo>
                  <a:cubicBezTo>
                    <a:pt x="6898" y="4649"/>
                    <a:pt x="7211" y="4276"/>
                    <a:pt x="7449" y="3963"/>
                  </a:cubicBezTo>
                  <a:cubicBezTo>
                    <a:pt x="7643" y="3725"/>
                    <a:pt x="7822" y="3472"/>
                    <a:pt x="8015" y="3218"/>
                  </a:cubicBezTo>
                  <a:lnTo>
                    <a:pt x="8328" y="3218"/>
                  </a:lnTo>
                  <a:cubicBezTo>
                    <a:pt x="8507" y="3218"/>
                    <a:pt x="8626" y="3218"/>
                    <a:pt x="8760" y="3159"/>
                  </a:cubicBezTo>
                  <a:lnTo>
                    <a:pt x="8939" y="3159"/>
                  </a:lnTo>
                  <a:cubicBezTo>
                    <a:pt x="8999" y="3159"/>
                    <a:pt x="9073" y="3099"/>
                    <a:pt x="9133" y="3099"/>
                  </a:cubicBezTo>
                  <a:cubicBezTo>
                    <a:pt x="9311" y="3040"/>
                    <a:pt x="9446" y="3040"/>
                    <a:pt x="9565" y="2980"/>
                  </a:cubicBezTo>
                  <a:cubicBezTo>
                    <a:pt x="9684" y="2921"/>
                    <a:pt x="9684" y="2786"/>
                    <a:pt x="9684" y="2667"/>
                  </a:cubicBezTo>
                  <a:cubicBezTo>
                    <a:pt x="9624" y="2608"/>
                    <a:pt x="9565" y="2548"/>
                    <a:pt x="9505" y="2548"/>
                  </a:cubicBezTo>
                  <a:lnTo>
                    <a:pt x="9446" y="2548"/>
                  </a:lnTo>
                  <a:cubicBezTo>
                    <a:pt x="9311" y="2548"/>
                    <a:pt x="9192" y="2474"/>
                    <a:pt x="9073" y="2474"/>
                  </a:cubicBezTo>
                  <a:lnTo>
                    <a:pt x="8567" y="2474"/>
                  </a:lnTo>
                  <a:cubicBezTo>
                    <a:pt x="8626" y="2354"/>
                    <a:pt x="8760" y="2235"/>
                    <a:pt x="8820" y="2176"/>
                  </a:cubicBezTo>
                  <a:cubicBezTo>
                    <a:pt x="9192" y="1610"/>
                    <a:pt x="9505" y="1178"/>
                    <a:pt x="9684" y="865"/>
                  </a:cubicBezTo>
                  <a:cubicBezTo>
                    <a:pt x="9937" y="492"/>
                    <a:pt x="10056" y="313"/>
                    <a:pt x="10056" y="313"/>
                  </a:cubicBezTo>
                  <a:cubicBezTo>
                    <a:pt x="10116" y="239"/>
                    <a:pt x="10056" y="60"/>
                    <a:pt x="9937"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3" name="Google Shape;5463;p32"/>
            <p:cNvSpPr/>
            <p:nvPr/>
          </p:nvSpPr>
          <p:spPr>
            <a:xfrm rot="10800000">
              <a:off x="7957621" y="3655566"/>
              <a:ext cx="367103" cy="233027"/>
            </a:xfrm>
            <a:custGeom>
              <a:avLst/>
              <a:gdLst/>
              <a:ahLst/>
              <a:cxnLst/>
              <a:rect l="l" t="t" r="r" b="b"/>
              <a:pathLst>
                <a:path w="11768" h="7470" extrusionOk="0">
                  <a:moveTo>
                    <a:pt x="4623" y="0"/>
                  </a:moveTo>
                  <a:cubicBezTo>
                    <a:pt x="1955" y="0"/>
                    <a:pt x="0" y="1999"/>
                    <a:pt x="1086" y="4394"/>
                  </a:cubicBezTo>
                  <a:cubicBezTo>
                    <a:pt x="2066" y="6577"/>
                    <a:pt x="7027" y="7470"/>
                    <a:pt x="9599" y="7470"/>
                  </a:cubicBezTo>
                  <a:cubicBezTo>
                    <a:pt x="10467" y="7470"/>
                    <a:pt x="11063" y="7368"/>
                    <a:pt x="11142" y="7180"/>
                  </a:cubicBezTo>
                  <a:cubicBezTo>
                    <a:pt x="11767" y="5824"/>
                    <a:pt x="9786" y="1161"/>
                    <a:pt x="6240" y="238"/>
                  </a:cubicBezTo>
                  <a:cubicBezTo>
                    <a:pt x="5686" y="76"/>
                    <a:pt x="5141" y="0"/>
                    <a:pt x="46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4" name="Google Shape;5464;p32"/>
            <p:cNvSpPr/>
            <p:nvPr/>
          </p:nvSpPr>
          <p:spPr>
            <a:xfrm rot="10800000">
              <a:off x="7946016" y="3623685"/>
              <a:ext cx="311856" cy="201270"/>
            </a:xfrm>
            <a:custGeom>
              <a:avLst/>
              <a:gdLst/>
              <a:ahLst/>
              <a:cxnLst/>
              <a:rect l="l" t="t" r="r" b="b"/>
              <a:pathLst>
                <a:path w="9997" h="6452" extrusionOk="0">
                  <a:moveTo>
                    <a:pt x="120" y="0"/>
                  </a:moveTo>
                  <a:cubicBezTo>
                    <a:pt x="120" y="0"/>
                    <a:pt x="60" y="60"/>
                    <a:pt x="0" y="60"/>
                  </a:cubicBezTo>
                  <a:cubicBezTo>
                    <a:pt x="0" y="120"/>
                    <a:pt x="60" y="179"/>
                    <a:pt x="120" y="239"/>
                  </a:cubicBezTo>
                  <a:cubicBezTo>
                    <a:pt x="120" y="239"/>
                    <a:pt x="254" y="298"/>
                    <a:pt x="566" y="373"/>
                  </a:cubicBezTo>
                  <a:cubicBezTo>
                    <a:pt x="864" y="492"/>
                    <a:pt x="1311" y="671"/>
                    <a:pt x="1803" y="864"/>
                  </a:cubicBezTo>
                  <a:cubicBezTo>
                    <a:pt x="2056" y="924"/>
                    <a:pt x="2354" y="1043"/>
                    <a:pt x="2607" y="1177"/>
                  </a:cubicBezTo>
                  <a:cubicBezTo>
                    <a:pt x="2920" y="1297"/>
                    <a:pt x="3233" y="1416"/>
                    <a:pt x="3546" y="1609"/>
                  </a:cubicBezTo>
                  <a:cubicBezTo>
                    <a:pt x="3844" y="1729"/>
                    <a:pt x="4157" y="1922"/>
                    <a:pt x="4470" y="2041"/>
                  </a:cubicBezTo>
                  <a:cubicBezTo>
                    <a:pt x="4782" y="2235"/>
                    <a:pt x="5095" y="2414"/>
                    <a:pt x="5408" y="2607"/>
                  </a:cubicBezTo>
                  <a:cubicBezTo>
                    <a:pt x="5706" y="2786"/>
                    <a:pt x="6079" y="2980"/>
                    <a:pt x="6332" y="3159"/>
                  </a:cubicBezTo>
                  <a:cubicBezTo>
                    <a:pt x="6645" y="3352"/>
                    <a:pt x="6958" y="3531"/>
                    <a:pt x="7196" y="3784"/>
                  </a:cubicBezTo>
                  <a:cubicBezTo>
                    <a:pt x="7330" y="3904"/>
                    <a:pt x="7449" y="3963"/>
                    <a:pt x="7568" y="4097"/>
                  </a:cubicBezTo>
                  <a:cubicBezTo>
                    <a:pt x="7762" y="4216"/>
                    <a:pt x="7881" y="4276"/>
                    <a:pt x="7941" y="4395"/>
                  </a:cubicBezTo>
                  <a:cubicBezTo>
                    <a:pt x="8194" y="4589"/>
                    <a:pt x="8447" y="4768"/>
                    <a:pt x="8626" y="5021"/>
                  </a:cubicBezTo>
                  <a:cubicBezTo>
                    <a:pt x="8820" y="5215"/>
                    <a:pt x="8939" y="5393"/>
                    <a:pt x="9133" y="5513"/>
                  </a:cubicBezTo>
                  <a:cubicBezTo>
                    <a:pt x="9252" y="5706"/>
                    <a:pt x="9371" y="5885"/>
                    <a:pt x="9431" y="6019"/>
                  </a:cubicBezTo>
                  <a:cubicBezTo>
                    <a:pt x="9684" y="6257"/>
                    <a:pt x="9743" y="6391"/>
                    <a:pt x="9743" y="6391"/>
                  </a:cubicBezTo>
                  <a:lnTo>
                    <a:pt x="9803" y="6391"/>
                  </a:lnTo>
                  <a:cubicBezTo>
                    <a:pt x="9803" y="6451"/>
                    <a:pt x="9877" y="6451"/>
                    <a:pt x="9937" y="6451"/>
                  </a:cubicBezTo>
                  <a:cubicBezTo>
                    <a:pt x="9997" y="6391"/>
                    <a:pt x="9997" y="6332"/>
                    <a:pt x="9997" y="6257"/>
                  </a:cubicBezTo>
                  <a:cubicBezTo>
                    <a:pt x="9997" y="6257"/>
                    <a:pt x="9877" y="6079"/>
                    <a:pt x="9684" y="5825"/>
                  </a:cubicBezTo>
                  <a:cubicBezTo>
                    <a:pt x="9565" y="5706"/>
                    <a:pt x="9505" y="5513"/>
                    <a:pt x="9371" y="5334"/>
                  </a:cubicBezTo>
                  <a:cubicBezTo>
                    <a:pt x="9192" y="5140"/>
                    <a:pt x="9058" y="4961"/>
                    <a:pt x="8879" y="4768"/>
                  </a:cubicBezTo>
                  <a:cubicBezTo>
                    <a:pt x="8686" y="4529"/>
                    <a:pt x="8447" y="4336"/>
                    <a:pt x="8194" y="4097"/>
                  </a:cubicBezTo>
                  <a:cubicBezTo>
                    <a:pt x="8134" y="4023"/>
                    <a:pt x="8015" y="3904"/>
                    <a:pt x="7822" y="3784"/>
                  </a:cubicBezTo>
                  <a:cubicBezTo>
                    <a:pt x="7702" y="3650"/>
                    <a:pt x="7568" y="3591"/>
                    <a:pt x="7449" y="3472"/>
                  </a:cubicBezTo>
                  <a:cubicBezTo>
                    <a:pt x="7196" y="3218"/>
                    <a:pt x="6898" y="3040"/>
                    <a:pt x="6585" y="2786"/>
                  </a:cubicBezTo>
                  <a:cubicBezTo>
                    <a:pt x="6272" y="2607"/>
                    <a:pt x="5959" y="2414"/>
                    <a:pt x="5647" y="2235"/>
                  </a:cubicBezTo>
                  <a:cubicBezTo>
                    <a:pt x="5334" y="2041"/>
                    <a:pt x="5036" y="1863"/>
                    <a:pt x="4663" y="1669"/>
                  </a:cubicBezTo>
                  <a:cubicBezTo>
                    <a:pt x="4350" y="1550"/>
                    <a:pt x="4038" y="1356"/>
                    <a:pt x="3725" y="1237"/>
                  </a:cubicBezTo>
                  <a:cubicBezTo>
                    <a:pt x="3546" y="1177"/>
                    <a:pt x="3412" y="1118"/>
                    <a:pt x="3233" y="984"/>
                  </a:cubicBezTo>
                  <a:cubicBezTo>
                    <a:pt x="3099" y="924"/>
                    <a:pt x="2920" y="924"/>
                    <a:pt x="2801" y="864"/>
                  </a:cubicBezTo>
                  <a:cubicBezTo>
                    <a:pt x="2488" y="745"/>
                    <a:pt x="2175" y="611"/>
                    <a:pt x="1922" y="552"/>
                  </a:cubicBezTo>
                  <a:cubicBezTo>
                    <a:pt x="864" y="179"/>
                    <a:pt x="120" y="0"/>
                    <a:pt x="12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5" name="Google Shape;5465;p32"/>
            <p:cNvSpPr/>
            <p:nvPr/>
          </p:nvSpPr>
          <p:spPr>
            <a:xfrm rot="10800000">
              <a:off x="8110539" y="3733335"/>
              <a:ext cx="129678" cy="147864"/>
            </a:xfrm>
            <a:custGeom>
              <a:avLst/>
              <a:gdLst/>
              <a:ahLst/>
              <a:cxnLst/>
              <a:rect l="l" t="t" r="r" b="b"/>
              <a:pathLst>
                <a:path w="4157" h="4740" extrusionOk="0">
                  <a:moveTo>
                    <a:pt x="2414" y="1"/>
                  </a:moveTo>
                  <a:cubicBezTo>
                    <a:pt x="2354" y="1"/>
                    <a:pt x="2354" y="60"/>
                    <a:pt x="2354" y="120"/>
                  </a:cubicBezTo>
                  <a:cubicBezTo>
                    <a:pt x="2354" y="314"/>
                    <a:pt x="2354" y="433"/>
                    <a:pt x="2414" y="612"/>
                  </a:cubicBezTo>
                  <a:lnTo>
                    <a:pt x="2414" y="865"/>
                  </a:lnTo>
                  <a:cubicBezTo>
                    <a:pt x="2414" y="924"/>
                    <a:pt x="2473" y="1059"/>
                    <a:pt x="2473" y="1118"/>
                  </a:cubicBezTo>
                  <a:lnTo>
                    <a:pt x="2608" y="1610"/>
                  </a:lnTo>
                  <a:cubicBezTo>
                    <a:pt x="2667" y="1669"/>
                    <a:pt x="2667" y="1729"/>
                    <a:pt x="2727" y="1803"/>
                  </a:cubicBezTo>
                  <a:lnTo>
                    <a:pt x="2786" y="2042"/>
                  </a:lnTo>
                  <a:cubicBezTo>
                    <a:pt x="2846" y="2235"/>
                    <a:pt x="2906" y="2355"/>
                    <a:pt x="2980" y="2474"/>
                  </a:cubicBezTo>
                  <a:lnTo>
                    <a:pt x="3099" y="2727"/>
                  </a:lnTo>
                  <a:cubicBezTo>
                    <a:pt x="3099" y="2787"/>
                    <a:pt x="3159" y="2846"/>
                    <a:pt x="3218" y="2980"/>
                  </a:cubicBezTo>
                  <a:cubicBezTo>
                    <a:pt x="3278" y="3100"/>
                    <a:pt x="3352" y="3219"/>
                    <a:pt x="3472" y="3353"/>
                  </a:cubicBezTo>
                  <a:cubicBezTo>
                    <a:pt x="3478" y="3373"/>
                    <a:pt x="3486" y="3393"/>
                    <a:pt x="3494" y="3412"/>
                  </a:cubicBezTo>
                  <a:lnTo>
                    <a:pt x="3159" y="3412"/>
                  </a:lnTo>
                  <a:cubicBezTo>
                    <a:pt x="3099" y="3412"/>
                    <a:pt x="2980" y="3472"/>
                    <a:pt x="2906" y="3472"/>
                  </a:cubicBezTo>
                  <a:lnTo>
                    <a:pt x="2667" y="3472"/>
                  </a:lnTo>
                  <a:cubicBezTo>
                    <a:pt x="2533" y="3532"/>
                    <a:pt x="2473" y="3532"/>
                    <a:pt x="2414" y="3532"/>
                  </a:cubicBezTo>
                  <a:cubicBezTo>
                    <a:pt x="2235" y="3591"/>
                    <a:pt x="2101" y="3666"/>
                    <a:pt x="1922" y="3666"/>
                  </a:cubicBezTo>
                  <a:cubicBezTo>
                    <a:pt x="1609" y="3785"/>
                    <a:pt x="1297" y="3904"/>
                    <a:pt x="984" y="4038"/>
                  </a:cubicBezTo>
                  <a:cubicBezTo>
                    <a:pt x="805" y="4098"/>
                    <a:pt x="671" y="4217"/>
                    <a:pt x="492" y="4276"/>
                  </a:cubicBezTo>
                  <a:cubicBezTo>
                    <a:pt x="373" y="4336"/>
                    <a:pt x="239" y="4470"/>
                    <a:pt x="60" y="4530"/>
                  </a:cubicBezTo>
                  <a:cubicBezTo>
                    <a:pt x="60" y="4530"/>
                    <a:pt x="0" y="4589"/>
                    <a:pt x="60" y="4649"/>
                  </a:cubicBezTo>
                  <a:cubicBezTo>
                    <a:pt x="60" y="4691"/>
                    <a:pt x="89" y="4740"/>
                    <a:pt x="127" y="4740"/>
                  </a:cubicBezTo>
                  <a:cubicBezTo>
                    <a:pt x="144" y="4740"/>
                    <a:pt x="161" y="4731"/>
                    <a:pt x="179" y="4708"/>
                  </a:cubicBezTo>
                  <a:cubicBezTo>
                    <a:pt x="492" y="4589"/>
                    <a:pt x="805" y="4470"/>
                    <a:pt x="1118" y="4336"/>
                  </a:cubicBezTo>
                  <a:cubicBezTo>
                    <a:pt x="1416" y="4217"/>
                    <a:pt x="1729" y="4157"/>
                    <a:pt x="2041" y="4038"/>
                  </a:cubicBezTo>
                  <a:lnTo>
                    <a:pt x="2235" y="4038"/>
                  </a:lnTo>
                  <a:cubicBezTo>
                    <a:pt x="2354" y="3964"/>
                    <a:pt x="2414" y="3964"/>
                    <a:pt x="2473" y="3964"/>
                  </a:cubicBezTo>
                  <a:cubicBezTo>
                    <a:pt x="2533" y="3904"/>
                    <a:pt x="2667" y="3904"/>
                    <a:pt x="2727" y="3904"/>
                  </a:cubicBezTo>
                  <a:lnTo>
                    <a:pt x="2980" y="3844"/>
                  </a:lnTo>
                  <a:lnTo>
                    <a:pt x="4023" y="3844"/>
                  </a:lnTo>
                  <a:cubicBezTo>
                    <a:pt x="4157" y="3725"/>
                    <a:pt x="4157" y="3591"/>
                    <a:pt x="4097" y="3532"/>
                  </a:cubicBezTo>
                  <a:cubicBezTo>
                    <a:pt x="4023" y="3412"/>
                    <a:pt x="3904" y="3293"/>
                    <a:pt x="3844" y="3159"/>
                  </a:cubicBezTo>
                  <a:cubicBezTo>
                    <a:pt x="3725" y="3040"/>
                    <a:pt x="3650" y="2846"/>
                    <a:pt x="3591" y="2727"/>
                  </a:cubicBezTo>
                  <a:cubicBezTo>
                    <a:pt x="3531" y="2667"/>
                    <a:pt x="3472" y="2608"/>
                    <a:pt x="3472" y="2548"/>
                  </a:cubicBezTo>
                  <a:lnTo>
                    <a:pt x="3352" y="2355"/>
                  </a:lnTo>
                  <a:lnTo>
                    <a:pt x="3218" y="2101"/>
                  </a:lnTo>
                  <a:cubicBezTo>
                    <a:pt x="3218" y="2042"/>
                    <a:pt x="3159" y="1982"/>
                    <a:pt x="3159" y="1923"/>
                  </a:cubicBezTo>
                  <a:lnTo>
                    <a:pt x="3040" y="1669"/>
                  </a:lnTo>
                  <a:cubicBezTo>
                    <a:pt x="3040" y="1610"/>
                    <a:pt x="2980" y="1550"/>
                    <a:pt x="2980" y="1491"/>
                  </a:cubicBezTo>
                  <a:lnTo>
                    <a:pt x="2786" y="984"/>
                  </a:lnTo>
                  <a:cubicBezTo>
                    <a:pt x="2786" y="924"/>
                    <a:pt x="2727" y="865"/>
                    <a:pt x="2727" y="805"/>
                  </a:cubicBezTo>
                  <a:lnTo>
                    <a:pt x="2667" y="552"/>
                  </a:lnTo>
                  <a:cubicBezTo>
                    <a:pt x="2667" y="433"/>
                    <a:pt x="2608" y="239"/>
                    <a:pt x="2533" y="120"/>
                  </a:cubicBezTo>
                  <a:lnTo>
                    <a:pt x="2533" y="60"/>
                  </a:lnTo>
                  <a:cubicBezTo>
                    <a:pt x="2533" y="60"/>
                    <a:pt x="2473" y="1"/>
                    <a:pt x="2414"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6" name="Google Shape;5466;p32"/>
            <p:cNvSpPr/>
            <p:nvPr/>
          </p:nvSpPr>
          <p:spPr>
            <a:xfrm rot="10800000">
              <a:off x="8019449" y="3683642"/>
              <a:ext cx="155226" cy="156006"/>
            </a:xfrm>
            <a:custGeom>
              <a:avLst/>
              <a:gdLst/>
              <a:ahLst/>
              <a:cxnLst/>
              <a:rect l="l" t="t" r="r" b="b"/>
              <a:pathLst>
                <a:path w="4976" h="5001" extrusionOk="0">
                  <a:moveTo>
                    <a:pt x="3595" y="0"/>
                  </a:moveTo>
                  <a:cubicBezTo>
                    <a:pt x="3580" y="0"/>
                    <a:pt x="3563" y="7"/>
                    <a:pt x="3546" y="25"/>
                  </a:cubicBezTo>
                  <a:cubicBezTo>
                    <a:pt x="3486" y="25"/>
                    <a:pt x="3412" y="99"/>
                    <a:pt x="3412" y="159"/>
                  </a:cubicBezTo>
                  <a:lnTo>
                    <a:pt x="3486" y="650"/>
                  </a:lnTo>
                  <a:cubicBezTo>
                    <a:pt x="3546" y="769"/>
                    <a:pt x="3546" y="844"/>
                    <a:pt x="3546" y="903"/>
                  </a:cubicBezTo>
                  <a:lnTo>
                    <a:pt x="3605" y="1142"/>
                  </a:lnTo>
                  <a:cubicBezTo>
                    <a:pt x="3665" y="1335"/>
                    <a:pt x="3665" y="1514"/>
                    <a:pt x="3724" y="1708"/>
                  </a:cubicBezTo>
                  <a:cubicBezTo>
                    <a:pt x="3784" y="1827"/>
                    <a:pt x="3784" y="2021"/>
                    <a:pt x="3859" y="2200"/>
                  </a:cubicBezTo>
                  <a:lnTo>
                    <a:pt x="4037" y="2706"/>
                  </a:lnTo>
                  <a:lnTo>
                    <a:pt x="4156" y="3198"/>
                  </a:lnTo>
                  <a:cubicBezTo>
                    <a:pt x="4244" y="3401"/>
                    <a:pt x="4324" y="3604"/>
                    <a:pt x="4403" y="3823"/>
                  </a:cubicBezTo>
                  <a:lnTo>
                    <a:pt x="3546" y="3823"/>
                  </a:lnTo>
                  <a:cubicBezTo>
                    <a:pt x="3352" y="3883"/>
                    <a:pt x="3173" y="3883"/>
                    <a:pt x="2920" y="3943"/>
                  </a:cubicBezTo>
                  <a:lnTo>
                    <a:pt x="2667" y="3943"/>
                  </a:lnTo>
                  <a:cubicBezTo>
                    <a:pt x="2548" y="4002"/>
                    <a:pt x="2488" y="4002"/>
                    <a:pt x="2369" y="4002"/>
                  </a:cubicBezTo>
                  <a:cubicBezTo>
                    <a:pt x="1996" y="4121"/>
                    <a:pt x="1549" y="4255"/>
                    <a:pt x="1177" y="4375"/>
                  </a:cubicBezTo>
                  <a:cubicBezTo>
                    <a:pt x="998" y="4434"/>
                    <a:pt x="805" y="4494"/>
                    <a:pt x="626" y="4568"/>
                  </a:cubicBezTo>
                  <a:cubicBezTo>
                    <a:pt x="432" y="4628"/>
                    <a:pt x="253" y="4687"/>
                    <a:pt x="60" y="4747"/>
                  </a:cubicBezTo>
                  <a:cubicBezTo>
                    <a:pt x="60" y="4807"/>
                    <a:pt x="0" y="4866"/>
                    <a:pt x="0" y="4941"/>
                  </a:cubicBezTo>
                  <a:cubicBezTo>
                    <a:pt x="60" y="5000"/>
                    <a:pt x="134" y="5000"/>
                    <a:pt x="194" y="5000"/>
                  </a:cubicBezTo>
                  <a:cubicBezTo>
                    <a:pt x="566" y="4866"/>
                    <a:pt x="939" y="4747"/>
                    <a:pt x="1311" y="4687"/>
                  </a:cubicBezTo>
                  <a:cubicBezTo>
                    <a:pt x="1683" y="4568"/>
                    <a:pt x="2056" y="4494"/>
                    <a:pt x="2428" y="4434"/>
                  </a:cubicBezTo>
                  <a:cubicBezTo>
                    <a:pt x="2548" y="4375"/>
                    <a:pt x="2607" y="4375"/>
                    <a:pt x="2741" y="4375"/>
                  </a:cubicBezTo>
                  <a:cubicBezTo>
                    <a:pt x="2801" y="4375"/>
                    <a:pt x="2920" y="4315"/>
                    <a:pt x="2980" y="4315"/>
                  </a:cubicBezTo>
                  <a:cubicBezTo>
                    <a:pt x="3233" y="4315"/>
                    <a:pt x="3412" y="4255"/>
                    <a:pt x="3605" y="4255"/>
                  </a:cubicBezTo>
                  <a:lnTo>
                    <a:pt x="4410" y="4255"/>
                  </a:lnTo>
                  <a:lnTo>
                    <a:pt x="4723" y="4315"/>
                  </a:lnTo>
                  <a:lnTo>
                    <a:pt x="4842" y="4315"/>
                  </a:lnTo>
                  <a:cubicBezTo>
                    <a:pt x="4901" y="4255"/>
                    <a:pt x="4976" y="4121"/>
                    <a:pt x="4976" y="4002"/>
                  </a:cubicBezTo>
                  <a:cubicBezTo>
                    <a:pt x="4663" y="3376"/>
                    <a:pt x="4469" y="2706"/>
                    <a:pt x="4231" y="2080"/>
                  </a:cubicBezTo>
                  <a:cubicBezTo>
                    <a:pt x="4156" y="1887"/>
                    <a:pt x="4097" y="1768"/>
                    <a:pt x="4097" y="1589"/>
                  </a:cubicBezTo>
                  <a:cubicBezTo>
                    <a:pt x="4037" y="1395"/>
                    <a:pt x="3978" y="1276"/>
                    <a:pt x="3918" y="1082"/>
                  </a:cubicBezTo>
                  <a:lnTo>
                    <a:pt x="3859" y="844"/>
                  </a:lnTo>
                  <a:cubicBezTo>
                    <a:pt x="3859" y="769"/>
                    <a:pt x="3784" y="710"/>
                    <a:pt x="3784" y="591"/>
                  </a:cubicBezTo>
                  <a:lnTo>
                    <a:pt x="3665" y="99"/>
                  </a:lnTo>
                  <a:cubicBezTo>
                    <a:pt x="3665" y="46"/>
                    <a:pt x="3634" y="0"/>
                    <a:pt x="3595"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7" name="Google Shape;5467;p32"/>
            <p:cNvSpPr/>
            <p:nvPr/>
          </p:nvSpPr>
          <p:spPr>
            <a:xfrm rot="10800000">
              <a:off x="8275030" y="3139445"/>
              <a:ext cx="31164" cy="26984"/>
            </a:xfrm>
            <a:custGeom>
              <a:avLst/>
              <a:gdLst/>
              <a:ahLst/>
              <a:cxnLst/>
              <a:rect l="l" t="t" r="r" b="b"/>
              <a:pathLst>
                <a:path w="999" h="865" extrusionOk="0">
                  <a:moveTo>
                    <a:pt x="926" y="0"/>
                  </a:moveTo>
                  <a:cubicBezTo>
                    <a:pt x="909" y="0"/>
                    <a:pt x="894" y="15"/>
                    <a:pt x="864" y="45"/>
                  </a:cubicBezTo>
                  <a:cubicBezTo>
                    <a:pt x="864" y="45"/>
                    <a:pt x="805" y="45"/>
                    <a:pt x="745" y="119"/>
                  </a:cubicBezTo>
                  <a:cubicBezTo>
                    <a:pt x="685" y="179"/>
                    <a:pt x="626" y="179"/>
                    <a:pt x="626" y="239"/>
                  </a:cubicBezTo>
                  <a:cubicBezTo>
                    <a:pt x="551" y="239"/>
                    <a:pt x="492" y="298"/>
                    <a:pt x="432" y="358"/>
                  </a:cubicBezTo>
                  <a:cubicBezTo>
                    <a:pt x="253" y="551"/>
                    <a:pt x="0" y="730"/>
                    <a:pt x="0" y="730"/>
                  </a:cubicBezTo>
                  <a:lnTo>
                    <a:pt x="0" y="864"/>
                  </a:lnTo>
                  <a:lnTo>
                    <a:pt x="119" y="864"/>
                  </a:lnTo>
                  <a:cubicBezTo>
                    <a:pt x="119" y="864"/>
                    <a:pt x="313" y="671"/>
                    <a:pt x="551" y="492"/>
                  </a:cubicBezTo>
                  <a:cubicBezTo>
                    <a:pt x="626" y="417"/>
                    <a:pt x="626" y="358"/>
                    <a:pt x="685" y="358"/>
                  </a:cubicBezTo>
                  <a:cubicBezTo>
                    <a:pt x="745" y="298"/>
                    <a:pt x="805" y="298"/>
                    <a:pt x="805" y="239"/>
                  </a:cubicBezTo>
                  <a:cubicBezTo>
                    <a:pt x="924" y="179"/>
                    <a:pt x="924" y="119"/>
                    <a:pt x="924" y="119"/>
                  </a:cubicBezTo>
                  <a:cubicBezTo>
                    <a:pt x="998" y="119"/>
                    <a:pt x="998" y="45"/>
                    <a:pt x="998" y="45"/>
                  </a:cubicBezTo>
                  <a:cubicBezTo>
                    <a:pt x="961" y="15"/>
                    <a:pt x="942" y="0"/>
                    <a:pt x="9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8" name="Google Shape;5468;p32"/>
            <p:cNvSpPr/>
            <p:nvPr/>
          </p:nvSpPr>
          <p:spPr>
            <a:xfrm rot="10800000">
              <a:off x="8327562" y="3079519"/>
              <a:ext cx="23271" cy="34876"/>
            </a:xfrm>
            <a:custGeom>
              <a:avLst/>
              <a:gdLst/>
              <a:ahLst/>
              <a:cxnLst/>
              <a:rect l="l" t="t" r="r" b="b"/>
              <a:pathLst>
                <a:path w="746" h="1118" extrusionOk="0">
                  <a:moveTo>
                    <a:pt x="567" y="1"/>
                  </a:moveTo>
                  <a:cubicBezTo>
                    <a:pt x="567" y="1"/>
                    <a:pt x="433" y="239"/>
                    <a:pt x="254" y="492"/>
                  </a:cubicBezTo>
                  <a:cubicBezTo>
                    <a:pt x="120" y="746"/>
                    <a:pt x="1" y="984"/>
                    <a:pt x="1" y="984"/>
                  </a:cubicBezTo>
                  <a:cubicBezTo>
                    <a:pt x="1" y="1058"/>
                    <a:pt x="1" y="1118"/>
                    <a:pt x="60" y="1118"/>
                  </a:cubicBezTo>
                  <a:cubicBezTo>
                    <a:pt x="120" y="1118"/>
                    <a:pt x="195" y="1118"/>
                    <a:pt x="195" y="1058"/>
                  </a:cubicBezTo>
                  <a:cubicBezTo>
                    <a:pt x="195" y="1058"/>
                    <a:pt x="314" y="805"/>
                    <a:pt x="433" y="552"/>
                  </a:cubicBezTo>
                  <a:cubicBezTo>
                    <a:pt x="567" y="373"/>
                    <a:pt x="746" y="120"/>
                    <a:pt x="746" y="120"/>
                  </a:cubicBezTo>
                  <a:cubicBezTo>
                    <a:pt x="746" y="60"/>
                    <a:pt x="746" y="1"/>
                    <a:pt x="6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69" name="Google Shape;5469;p32"/>
            <p:cNvSpPr/>
            <p:nvPr/>
          </p:nvSpPr>
          <p:spPr>
            <a:xfrm rot="10800000">
              <a:off x="8350803" y="3006086"/>
              <a:ext cx="11636" cy="40460"/>
            </a:xfrm>
            <a:custGeom>
              <a:avLst/>
              <a:gdLst/>
              <a:ahLst/>
              <a:cxnLst/>
              <a:rect l="l" t="t" r="r" b="b"/>
              <a:pathLst>
                <a:path w="373" h="1297" extrusionOk="0">
                  <a:moveTo>
                    <a:pt x="194" y="1"/>
                  </a:moveTo>
                  <a:cubicBezTo>
                    <a:pt x="120" y="1"/>
                    <a:pt x="60" y="1"/>
                    <a:pt x="60" y="60"/>
                  </a:cubicBezTo>
                  <a:lnTo>
                    <a:pt x="60" y="239"/>
                  </a:lnTo>
                  <a:cubicBezTo>
                    <a:pt x="0" y="373"/>
                    <a:pt x="60" y="492"/>
                    <a:pt x="60" y="612"/>
                  </a:cubicBezTo>
                  <a:lnTo>
                    <a:pt x="60" y="865"/>
                  </a:lnTo>
                  <a:cubicBezTo>
                    <a:pt x="60" y="924"/>
                    <a:pt x="60" y="984"/>
                    <a:pt x="120" y="1044"/>
                  </a:cubicBezTo>
                  <a:lnTo>
                    <a:pt x="120" y="1178"/>
                  </a:lnTo>
                  <a:cubicBezTo>
                    <a:pt x="120" y="1237"/>
                    <a:pt x="194" y="1297"/>
                    <a:pt x="313" y="1297"/>
                  </a:cubicBezTo>
                  <a:cubicBezTo>
                    <a:pt x="373" y="1297"/>
                    <a:pt x="373" y="1237"/>
                    <a:pt x="373" y="1118"/>
                  </a:cubicBezTo>
                  <a:cubicBezTo>
                    <a:pt x="373" y="1118"/>
                    <a:pt x="373" y="1044"/>
                    <a:pt x="313" y="984"/>
                  </a:cubicBezTo>
                  <a:lnTo>
                    <a:pt x="313" y="805"/>
                  </a:lnTo>
                  <a:lnTo>
                    <a:pt x="313" y="612"/>
                  </a:lnTo>
                  <a:cubicBezTo>
                    <a:pt x="254" y="492"/>
                    <a:pt x="254" y="373"/>
                    <a:pt x="254" y="239"/>
                  </a:cubicBezTo>
                  <a:lnTo>
                    <a:pt x="254" y="120"/>
                  </a:lnTo>
                  <a:cubicBezTo>
                    <a:pt x="254" y="60"/>
                    <a:pt x="254" y="1"/>
                    <a:pt x="1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0" name="Google Shape;5470;p32"/>
            <p:cNvSpPr/>
            <p:nvPr/>
          </p:nvSpPr>
          <p:spPr>
            <a:xfrm rot="10800000">
              <a:off x="8312214" y="2941949"/>
              <a:ext cx="30696" cy="34876"/>
            </a:xfrm>
            <a:custGeom>
              <a:avLst/>
              <a:gdLst/>
              <a:ahLst/>
              <a:cxnLst/>
              <a:rect l="l" t="t" r="r" b="b"/>
              <a:pathLst>
                <a:path w="984" h="1118" extrusionOk="0">
                  <a:moveTo>
                    <a:pt x="60" y="0"/>
                  </a:moveTo>
                  <a:cubicBezTo>
                    <a:pt x="0" y="60"/>
                    <a:pt x="0" y="120"/>
                    <a:pt x="0" y="179"/>
                  </a:cubicBezTo>
                  <a:cubicBezTo>
                    <a:pt x="0" y="179"/>
                    <a:pt x="179" y="432"/>
                    <a:pt x="313" y="611"/>
                  </a:cubicBezTo>
                  <a:cubicBezTo>
                    <a:pt x="492" y="864"/>
                    <a:pt x="685" y="1043"/>
                    <a:pt x="685" y="1043"/>
                  </a:cubicBezTo>
                  <a:cubicBezTo>
                    <a:pt x="745" y="1118"/>
                    <a:pt x="864" y="1118"/>
                    <a:pt x="924" y="1118"/>
                  </a:cubicBezTo>
                  <a:cubicBezTo>
                    <a:pt x="983" y="1043"/>
                    <a:pt x="983" y="924"/>
                    <a:pt x="924" y="864"/>
                  </a:cubicBezTo>
                  <a:lnTo>
                    <a:pt x="551" y="492"/>
                  </a:lnTo>
                  <a:cubicBezTo>
                    <a:pt x="432" y="239"/>
                    <a:pt x="238" y="60"/>
                    <a:pt x="238" y="60"/>
                  </a:cubicBezTo>
                  <a:cubicBezTo>
                    <a:pt x="179" y="0"/>
                    <a:pt x="119" y="0"/>
                    <a:pt x="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1" name="Google Shape;5471;p32"/>
            <p:cNvSpPr/>
            <p:nvPr/>
          </p:nvSpPr>
          <p:spPr>
            <a:xfrm rot="10800000">
              <a:off x="8248078" y="2904453"/>
              <a:ext cx="42800" cy="22960"/>
            </a:xfrm>
            <a:custGeom>
              <a:avLst/>
              <a:gdLst/>
              <a:ahLst/>
              <a:cxnLst/>
              <a:rect l="l" t="t" r="r" b="b"/>
              <a:pathLst>
                <a:path w="1372" h="736" extrusionOk="0">
                  <a:moveTo>
                    <a:pt x="188" y="1"/>
                  </a:moveTo>
                  <a:cubicBezTo>
                    <a:pt x="127" y="1"/>
                    <a:pt x="60" y="43"/>
                    <a:pt x="60" y="85"/>
                  </a:cubicBezTo>
                  <a:cubicBezTo>
                    <a:pt x="1" y="144"/>
                    <a:pt x="60" y="279"/>
                    <a:pt x="135" y="279"/>
                  </a:cubicBezTo>
                  <a:cubicBezTo>
                    <a:pt x="135" y="279"/>
                    <a:pt x="373" y="398"/>
                    <a:pt x="626" y="517"/>
                  </a:cubicBezTo>
                  <a:cubicBezTo>
                    <a:pt x="880" y="651"/>
                    <a:pt x="1118" y="711"/>
                    <a:pt x="1118" y="711"/>
                  </a:cubicBezTo>
                  <a:cubicBezTo>
                    <a:pt x="1135" y="728"/>
                    <a:pt x="1159" y="735"/>
                    <a:pt x="1184" y="735"/>
                  </a:cubicBezTo>
                  <a:cubicBezTo>
                    <a:pt x="1245" y="735"/>
                    <a:pt x="1312" y="693"/>
                    <a:pt x="1312" y="651"/>
                  </a:cubicBezTo>
                  <a:cubicBezTo>
                    <a:pt x="1371" y="576"/>
                    <a:pt x="1312" y="457"/>
                    <a:pt x="1252" y="457"/>
                  </a:cubicBezTo>
                  <a:lnTo>
                    <a:pt x="1252" y="398"/>
                  </a:lnTo>
                  <a:cubicBezTo>
                    <a:pt x="1252" y="398"/>
                    <a:pt x="999" y="338"/>
                    <a:pt x="746" y="279"/>
                  </a:cubicBezTo>
                  <a:cubicBezTo>
                    <a:pt x="507" y="144"/>
                    <a:pt x="254" y="25"/>
                    <a:pt x="254" y="25"/>
                  </a:cubicBezTo>
                  <a:cubicBezTo>
                    <a:pt x="236" y="8"/>
                    <a:pt x="213"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2" name="Google Shape;5472;p32"/>
            <p:cNvSpPr/>
            <p:nvPr/>
          </p:nvSpPr>
          <p:spPr>
            <a:xfrm rot="10800000">
              <a:off x="8176516" y="2888044"/>
              <a:ext cx="44640" cy="15348"/>
            </a:xfrm>
            <a:custGeom>
              <a:avLst/>
              <a:gdLst/>
              <a:ahLst/>
              <a:cxnLst/>
              <a:rect l="l" t="t" r="r" b="b"/>
              <a:pathLst>
                <a:path w="1431" h="492" extrusionOk="0">
                  <a:moveTo>
                    <a:pt x="194" y="0"/>
                  </a:moveTo>
                  <a:cubicBezTo>
                    <a:pt x="134" y="0"/>
                    <a:pt x="60" y="0"/>
                    <a:pt x="0" y="119"/>
                  </a:cubicBezTo>
                  <a:cubicBezTo>
                    <a:pt x="0" y="179"/>
                    <a:pt x="60" y="313"/>
                    <a:pt x="194" y="313"/>
                  </a:cubicBezTo>
                  <a:lnTo>
                    <a:pt x="1252" y="492"/>
                  </a:lnTo>
                  <a:cubicBezTo>
                    <a:pt x="1311" y="492"/>
                    <a:pt x="1430" y="432"/>
                    <a:pt x="1430" y="373"/>
                  </a:cubicBezTo>
                  <a:cubicBezTo>
                    <a:pt x="1430" y="313"/>
                    <a:pt x="1371" y="179"/>
                    <a:pt x="1311" y="179"/>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3" name="Google Shape;5473;p32"/>
            <p:cNvSpPr/>
            <p:nvPr/>
          </p:nvSpPr>
          <p:spPr>
            <a:xfrm rot="10800000">
              <a:off x="8103083" y="2876409"/>
              <a:ext cx="44203" cy="15878"/>
            </a:xfrm>
            <a:custGeom>
              <a:avLst/>
              <a:gdLst/>
              <a:ahLst/>
              <a:cxnLst/>
              <a:rect l="l" t="t" r="r" b="b"/>
              <a:pathLst>
                <a:path w="1417" h="509" extrusionOk="0">
                  <a:moveTo>
                    <a:pt x="140" y="0"/>
                  </a:moveTo>
                  <a:cubicBezTo>
                    <a:pt x="79" y="0"/>
                    <a:pt x="1" y="88"/>
                    <a:pt x="1" y="136"/>
                  </a:cubicBezTo>
                  <a:cubicBezTo>
                    <a:pt x="1" y="270"/>
                    <a:pt x="61" y="329"/>
                    <a:pt x="120" y="329"/>
                  </a:cubicBezTo>
                  <a:lnTo>
                    <a:pt x="1237" y="508"/>
                  </a:lnTo>
                  <a:cubicBezTo>
                    <a:pt x="1297" y="508"/>
                    <a:pt x="1416" y="449"/>
                    <a:pt x="1416" y="329"/>
                  </a:cubicBezTo>
                  <a:cubicBezTo>
                    <a:pt x="1416" y="270"/>
                    <a:pt x="1357" y="136"/>
                    <a:pt x="1297" y="136"/>
                  </a:cubicBezTo>
                  <a:lnTo>
                    <a:pt x="180" y="17"/>
                  </a:lnTo>
                  <a:cubicBezTo>
                    <a:pt x="168" y="5"/>
                    <a:pt x="155" y="0"/>
                    <a:pt x="14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4" name="Google Shape;5474;p32"/>
            <p:cNvSpPr/>
            <p:nvPr/>
          </p:nvSpPr>
          <p:spPr>
            <a:xfrm rot="10800000">
              <a:off x="8029213" y="2860624"/>
              <a:ext cx="46481" cy="20277"/>
            </a:xfrm>
            <a:custGeom>
              <a:avLst/>
              <a:gdLst/>
              <a:ahLst/>
              <a:cxnLst/>
              <a:rect l="l" t="t" r="r" b="b"/>
              <a:pathLst>
                <a:path w="1490" h="650" extrusionOk="0">
                  <a:moveTo>
                    <a:pt x="181" y="1"/>
                  </a:moveTo>
                  <a:cubicBezTo>
                    <a:pt x="124" y="1"/>
                    <a:pt x="60" y="56"/>
                    <a:pt x="60" y="143"/>
                  </a:cubicBezTo>
                  <a:cubicBezTo>
                    <a:pt x="0" y="203"/>
                    <a:pt x="60" y="337"/>
                    <a:pt x="179" y="396"/>
                  </a:cubicBezTo>
                  <a:lnTo>
                    <a:pt x="1237" y="650"/>
                  </a:lnTo>
                  <a:cubicBezTo>
                    <a:pt x="1356" y="650"/>
                    <a:pt x="1430" y="575"/>
                    <a:pt x="1490" y="456"/>
                  </a:cubicBezTo>
                  <a:cubicBezTo>
                    <a:pt x="1490" y="396"/>
                    <a:pt x="1430" y="277"/>
                    <a:pt x="1296" y="277"/>
                  </a:cubicBezTo>
                  <a:lnTo>
                    <a:pt x="239" y="24"/>
                  </a:lnTo>
                  <a:cubicBezTo>
                    <a:pt x="223" y="8"/>
                    <a:pt x="202" y="1"/>
                    <a:pt x="1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5" name="Google Shape;5475;p32"/>
            <p:cNvSpPr/>
            <p:nvPr/>
          </p:nvSpPr>
          <p:spPr>
            <a:xfrm rot="10800000">
              <a:off x="7961333" y="2830583"/>
              <a:ext cx="42800" cy="28949"/>
            </a:xfrm>
            <a:custGeom>
              <a:avLst/>
              <a:gdLst/>
              <a:ahLst/>
              <a:cxnLst/>
              <a:rect l="l" t="t" r="r" b="b"/>
              <a:pathLst>
                <a:path w="1372" h="928" extrusionOk="0">
                  <a:moveTo>
                    <a:pt x="210" y="1"/>
                  </a:moveTo>
                  <a:cubicBezTo>
                    <a:pt x="120" y="1"/>
                    <a:pt x="44" y="56"/>
                    <a:pt x="0" y="143"/>
                  </a:cubicBezTo>
                  <a:cubicBezTo>
                    <a:pt x="0" y="203"/>
                    <a:pt x="0" y="337"/>
                    <a:pt x="120" y="397"/>
                  </a:cubicBezTo>
                  <a:cubicBezTo>
                    <a:pt x="120" y="397"/>
                    <a:pt x="373" y="516"/>
                    <a:pt x="626" y="635"/>
                  </a:cubicBezTo>
                  <a:cubicBezTo>
                    <a:pt x="805" y="769"/>
                    <a:pt x="1058" y="888"/>
                    <a:pt x="1058" y="888"/>
                  </a:cubicBezTo>
                  <a:cubicBezTo>
                    <a:pt x="1083" y="913"/>
                    <a:pt x="1118" y="928"/>
                    <a:pt x="1154" y="928"/>
                  </a:cubicBezTo>
                  <a:cubicBezTo>
                    <a:pt x="1206" y="928"/>
                    <a:pt x="1262" y="899"/>
                    <a:pt x="1297" y="829"/>
                  </a:cubicBezTo>
                  <a:cubicBezTo>
                    <a:pt x="1371" y="769"/>
                    <a:pt x="1371" y="635"/>
                    <a:pt x="1237" y="576"/>
                  </a:cubicBezTo>
                  <a:cubicBezTo>
                    <a:pt x="1237" y="576"/>
                    <a:pt x="999" y="397"/>
                    <a:pt x="805" y="263"/>
                  </a:cubicBezTo>
                  <a:cubicBezTo>
                    <a:pt x="552" y="143"/>
                    <a:pt x="313" y="24"/>
                    <a:pt x="313" y="24"/>
                  </a:cubicBezTo>
                  <a:cubicBezTo>
                    <a:pt x="277" y="8"/>
                    <a:pt x="243" y="1"/>
                    <a:pt x="2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6" name="Google Shape;5476;p32"/>
            <p:cNvSpPr/>
            <p:nvPr/>
          </p:nvSpPr>
          <p:spPr>
            <a:xfrm rot="10800000">
              <a:off x="7911172" y="2776210"/>
              <a:ext cx="33004" cy="39711"/>
            </a:xfrm>
            <a:custGeom>
              <a:avLst/>
              <a:gdLst/>
              <a:ahLst/>
              <a:cxnLst/>
              <a:rect l="l" t="t" r="r" b="b"/>
              <a:pathLst>
                <a:path w="1058" h="1273" extrusionOk="0">
                  <a:moveTo>
                    <a:pt x="244" y="1"/>
                  </a:moveTo>
                  <a:cubicBezTo>
                    <a:pt x="190" y="1"/>
                    <a:pt x="127" y="19"/>
                    <a:pt x="60" y="56"/>
                  </a:cubicBezTo>
                  <a:cubicBezTo>
                    <a:pt x="0" y="116"/>
                    <a:pt x="0" y="235"/>
                    <a:pt x="60" y="295"/>
                  </a:cubicBezTo>
                  <a:cubicBezTo>
                    <a:pt x="60" y="295"/>
                    <a:pt x="194" y="548"/>
                    <a:pt x="373" y="727"/>
                  </a:cubicBezTo>
                  <a:cubicBezTo>
                    <a:pt x="492" y="980"/>
                    <a:pt x="686" y="1174"/>
                    <a:pt x="686" y="1174"/>
                  </a:cubicBezTo>
                  <a:cubicBezTo>
                    <a:pt x="720" y="1244"/>
                    <a:pt x="776" y="1273"/>
                    <a:pt x="831" y="1273"/>
                  </a:cubicBezTo>
                  <a:cubicBezTo>
                    <a:pt x="869" y="1273"/>
                    <a:pt x="908" y="1258"/>
                    <a:pt x="939" y="1233"/>
                  </a:cubicBezTo>
                  <a:cubicBezTo>
                    <a:pt x="1058" y="1174"/>
                    <a:pt x="1058" y="1040"/>
                    <a:pt x="998" y="980"/>
                  </a:cubicBezTo>
                  <a:cubicBezTo>
                    <a:pt x="998" y="980"/>
                    <a:pt x="864" y="727"/>
                    <a:pt x="686" y="488"/>
                  </a:cubicBezTo>
                  <a:cubicBezTo>
                    <a:pt x="492" y="295"/>
                    <a:pt x="373" y="56"/>
                    <a:pt x="373" y="56"/>
                  </a:cubicBezTo>
                  <a:cubicBezTo>
                    <a:pt x="343" y="19"/>
                    <a:pt x="298" y="1"/>
                    <a:pt x="2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7" name="Google Shape;5477;p32"/>
            <p:cNvSpPr/>
            <p:nvPr/>
          </p:nvSpPr>
          <p:spPr>
            <a:xfrm rot="10800000">
              <a:off x="7884188" y="2706989"/>
              <a:ext cx="23271" cy="45389"/>
            </a:xfrm>
            <a:custGeom>
              <a:avLst/>
              <a:gdLst/>
              <a:ahLst/>
              <a:cxnLst/>
              <a:rect l="l" t="t" r="r" b="b"/>
              <a:pathLst>
                <a:path w="746" h="1455" extrusionOk="0">
                  <a:moveTo>
                    <a:pt x="134" y="1"/>
                  </a:moveTo>
                  <a:cubicBezTo>
                    <a:pt x="60" y="60"/>
                    <a:pt x="0" y="120"/>
                    <a:pt x="0" y="254"/>
                  </a:cubicBezTo>
                  <a:cubicBezTo>
                    <a:pt x="0" y="254"/>
                    <a:pt x="60" y="492"/>
                    <a:pt x="194" y="805"/>
                  </a:cubicBezTo>
                  <a:cubicBezTo>
                    <a:pt x="194" y="865"/>
                    <a:pt x="194" y="924"/>
                    <a:pt x="253" y="999"/>
                  </a:cubicBezTo>
                  <a:lnTo>
                    <a:pt x="253" y="1059"/>
                  </a:lnTo>
                  <a:lnTo>
                    <a:pt x="253" y="1118"/>
                  </a:lnTo>
                  <a:cubicBezTo>
                    <a:pt x="313" y="1237"/>
                    <a:pt x="313" y="1297"/>
                    <a:pt x="313" y="1297"/>
                  </a:cubicBezTo>
                  <a:cubicBezTo>
                    <a:pt x="313" y="1396"/>
                    <a:pt x="378" y="1454"/>
                    <a:pt x="465" y="1454"/>
                  </a:cubicBezTo>
                  <a:cubicBezTo>
                    <a:pt x="497" y="1454"/>
                    <a:pt x="531" y="1447"/>
                    <a:pt x="566" y="1431"/>
                  </a:cubicBezTo>
                  <a:cubicBezTo>
                    <a:pt x="685" y="1431"/>
                    <a:pt x="745" y="1297"/>
                    <a:pt x="685" y="1178"/>
                  </a:cubicBezTo>
                  <a:lnTo>
                    <a:pt x="685" y="1059"/>
                  </a:lnTo>
                  <a:cubicBezTo>
                    <a:pt x="685" y="999"/>
                    <a:pt x="685" y="999"/>
                    <a:pt x="626" y="924"/>
                  </a:cubicBezTo>
                  <a:lnTo>
                    <a:pt x="626" y="865"/>
                  </a:lnTo>
                  <a:cubicBezTo>
                    <a:pt x="626" y="805"/>
                    <a:pt x="566" y="746"/>
                    <a:pt x="566" y="686"/>
                  </a:cubicBezTo>
                  <a:cubicBezTo>
                    <a:pt x="507" y="373"/>
                    <a:pt x="432" y="120"/>
                    <a:pt x="432" y="120"/>
                  </a:cubicBezTo>
                  <a:cubicBezTo>
                    <a:pt x="373" y="60"/>
                    <a:pt x="253" y="1"/>
                    <a:pt x="1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8" name="Google Shape;5478;p32"/>
            <p:cNvSpPr/>
            <p:nvPr/>
          </p:nvSpPr>
          <p:spPr>
            <a:xfrm rot="10800000">
              <a:off x="7878167" y="2633805"/>
              <a:ext cx="13507" cy="46980"/>
            </a:xfrm>
            <a:custGeom>
              <a:avLst/>
              <a:gdLst/>
              <a:ahLst/>
              <a:cxnLst/>
              <a:rect l="l" t="t" r="r" b="b"/>
              <a:pathLst>
                <a:path w="433" h="1506" extrusionOk="0">
                  <a:moveTo>
                    <a:pt x="179" y="0"/>
                  </a:moveTo>
                  <a:cubicBezTo>
                    <a:pt x="60" y="0"/>
                    <a:pt x="1" y="119"/>
                    <a:pt x="1" y="253"/>
                  </a:cubicBezTo>
                  <a:lnTo>
                    <a:pt x="60" y="1311"/>
                  </a:lnTo>
                  <a:cubicBezTo>
                    <a:pt x="60" y="1408"/>
                    <a:pt x="100" y="1506"/>
                    <a:pt x="179" y="1506"/>
                  </a:cubicBezTo>
                  <a:cubicBezTo>
                    <a:pt x="197" y="1506"/>
                    <a:pt x="217" y="1501"/>
                    <a:pt x="239" y="1490"/>
                  </a:cubicBezTo>
                  <a:cubicBezTo>
                    <a:pt x="373" y="1490"/>
                    <a:pt x="433" y="1430"/>
                    <a:pt x="433" y="1311"/>
                  </a:cubicBezTo>
                  <a:lnTo>
                    <a:pt x="433" y="253"/>
                  </a:lnTo>
                  <a:cubicBezTo>
                    <a:pt x="433" y="119"/>
                    <a:pt x="299"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79" name="Google Shape;5479;p32"/>
            <p:cNvSpPr/>
            <p:nvPr/>
          </p:nvSpPr>
          <p:spPr>
            <a:xfrm rot="10800000">
              <a:off x="7880008" y="2558532"/>
              <a:ext cx="19559" cy="47198"/>
            </a:xfrm>
            <a:custGeom>
              <a:avLst/>
              <a:gdLst/>
              <a:ahLst/>
              <a:cxnLst/>
              <a:rect l="l" t="t" r="r" b="b"/>
              <a:pathLst>
                <a:path w="627" h="1513" extrusionOk="0">
                  <a:moveTo>
                    <a:pt x="357" y="0"/>
                  </a:moveTo>
                  <a:cubicBezTo>
                    <a:pt x="263" y="0"/>
                    <a:pt x="179" y="94"/>
                    <a:pt x="179" y="142"/>
                  </a:cubicBezTo>
                  <a:lnTo>
                    <a:pt x="0" y="1259"/>
                  </a:lnTo>
                  <a:cubicBezTo>
                    <a:pt x="0" y="1318"/>
                    <a:pt x="60" y="1438"/>
                    <a:pt x="179" y="1512"/>
                  </a:cubicBezTo>
                  <a:cubicBezTo>
                    <a:pt x="313" y="1512"/>
                    <a:pt x="432" y="1438"/>
                    <a:pt x="432" y="1318"/>
                  </a:cubicBezTo>
                  <a:lnTo>
                    <a:pt x="626" y="261"/>
                  </a:lnTo>
                  <a:cubicBezTo>
                    <a:pt x="626" y="142"/>
                    <a:pt x="552" y="22"/>
                    <a:pt x="432" y="22"/>
                  </a:cubicBezTo>
                  <a:cubicBezTo>
                    <a:pt x="408" y="7"/>
                    <a:pt x="382" y="0"/>
                    <a:pt x="3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0" name="Google Shape;5480;p32"/>
            <p:cNvSpPr/>
            <p:nvPr/>
          </p:nvSpPr>
          <p:spPr>
            <a:xfrm rot="10800000">
              <a:off x="7895824" y="2488125"/>
              <a:ext cx="26984" cy="46075"/>
            </a:xfrm>
            <a:custGeom>
              <a:avLst/>
              <a:gdLst/>
              <a:ahLst/>
              <a:cxnLst/>
              <a:rect l="l" t="t" r="r" b="b"/>
              <a:pathLst>
                <a:path w="865" h="1477" extrusionOk="0">
                  <a:moveTo>
                    <a:pt x="583" y="0"/>
                  </a:moveTo>
                  <a:cubicBezTo>
                    <a:pt x="496" y="0"/>
                    <a:pt x="433" y="55"/>
                    <a:pt x="433" y="143"/>
                  </a:cubicBezTo>
                  <a:lnTo>
                    <a:pt x="60" y="1141"/>
                  </a:lnTo>
                  <a:lnTo>
                    <a:pt x="60" y="1200"/>
                  </a:lnTo>
                  <a:cubicBezTo>
                    <a:pt x="1" y="1260"/>
                    <a:pt x="60" y="1379"/>
                    <a:pt x="179" y="1454"/>
                  </a:cubicBezTo>
                  <a:cubicBezTo>
                    <a:pt x="215" y="1469"/>
                    <a:pt x="249" y="1477"/>
                    <a:pt x="280" y="1477"/>
                  </a:cubicBezTo>
                  <a:cubicBezTo>
                    <a:pt x="368" y="1477"/>
                    <a:pt x="433" y="1418"/>
                    <a:pt x="433" y="1320"/>
                  </a:cubicBezTo>
                  <a:lnTo>
                    <a:pt x="805" y="262"/>
                  </a:lnTo>
                  <a:cubicBezTo>
                    <a:pt x="865" y="202"/>
                    <a:pt x="805" y="83"/>
                    <a:pt x="686" y="24"/>
                  </a:cubicBezTo>
                  <a:cubicBezTo>
                    <a:pt x="650" y="8"/>
                    <a:pt x="615" y="0"/>
                    <a:pt x="5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1" name="Google Shape;5481;p32"/>
            <p:cNvSpPr/>
            <p:nvPr/>
          </p:nvSpPr>
          <p:spPr>
            <a:xfrm rot="10800000">
              <a:off x="7924648" y="2422085"/>
              <a:ext cx="29292" cy="42456"/>
            </a:xfrm>
            <a:custGeom>
              <a:avLst/>
              <a:gdLst/>
              <a:ahLst/>
              <a:cxnLst/>
              <a:rect l="l" t="t" r="r" b="b"/>
              <a:pathLst>
                <a:path w="939" h="1361" extrusionOk="0">
                  <a:moveTo>
                    <a:pt x="702" y="0"/>
                  </a:moveTo>
                  <a:cubicBezTo>
                    <a:pt x="621" y="0"/>
                    <a:pt x="549" y="43"/>
                    <a:pt x="507" y="85"/>
                  </a:cubicBezTo>
                  <a:lnTo>
                    <a:pt x="0" y="1083"/>
                  </a:lnTo>
                  <a:cubicBezTo>
                    <a:pt x="0" y="1142"/>
                    <a:pt x="0" y="1262"/>
                    <a:pt x="134" y="1321"/>
                  </a:cubicBezTo>
                  <a:cubicBezTo>
                    <a:pt x="184" y="1346"/>
                    <a:pt x="233" y="1360"/>
                    <a:pt x="274" y="1360"/>
                  </a:cubicBezTo>
                  <a:cubicBezTo>
                    <a:pt x="332" y="1360"/>
                    <a:pt x="373" y="1331"/>
                    <a:pt x="373" y="1262"/>
                  </a:cubicBezTo>
                  <a:lnTo>
                    <a:pt x="939" y="264"/>
                  </a:lnTo>
                  <a:cubicBezTo>
                    <a:pt x="939" y="204"/>
                    <a:pt x="939" y="85"/>
                    <a:pt x="805" y="25"/>
                  </a:cubicBezTo>
                  <a:cubicBezTo>
                    <a:pt x="770" y="8"/>
                    <a:pt x="735" y="0"/>
                    <a:pt x="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2" name="Google Shape;5482;p32"/>
            <p:cNvSpPr/>
            <p:nvPr/>
          </p:nvSpPr>
          <p:spPr>
            <a:xfrm rot="10800000">
              <a:off x="7959493" y="2358416"/>
              <a:ext cx="33036" cy="41021"/>
            </a:xfrm>
            <a:custGeom>
              <a:avLst/>
              <a:gdLst/>
              <a:ahLst/>
              <a:cxnLst/>
              <a:rect l="l" t="t" r="r" b="b"/>
              <a:pathLst>
                <a:path w="1059" h="1315" extrusionOk="0">
                  <a:moveTo>
                    <a:pt x="785" y="1"/>
                  </a:moveTo>
                  <a:cubicBezTo>
                    <a:pt x="720" y="1"/>
                    <a:pt x="662" y="33"/>
                    <a:pt x="627" y="113"/>
                  </a:cubicBezTo>
                  <a:lnTo>
                    <a:pt x="60" y="977"/>
                  </a:lnTo>
                  <a:cubicBezTo>
                    <a:pt x="1" y="1096"/>
                    <a:pt x="1" y="1231"/>
                    <a:pt x="120" y="1290"/>
                  </a:cubicBezTo>
                  <a:cubicBezTo>
                    <a:pt x="138" y="1308"/>
                    <a:pt x="161" y="1315"/>
                    <a:pt x="188" y="1315"/>
                  </a:cubicBezTo>
                  <a:cubicBezTo>
                    <a:pt x="252" y="1315"/>
                    <a:pt x="331" y="1273"/>
                    <a:pt x="373" y="1231"/>
                  </a:cubicBezTo>
                  <a:lnTo>
                    <a:pt x="999" y="292"/>
                  </a:lnTo>
                  <a:cubicBezTo>
                    <a:pt x="1059" y="232"/>
                    <a:pt x="999" y="113"/>
                    <a:pt x="925" y="39"/>
                  </a:cubicBezTo>
                  <a:cubicBezTo>
                    <a:pt x="877" y="15"/>
                    <a:pt x="829" y="1"/>
                    <a:pt x="7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3" name="Google Shape;5483;p32"/>
            <p:cNvSpPr/>
            <p:nvPr/>
          </p:nvSpPr>
          <p:spPr>
            <a:xfrm rot="10800000">
              <a:off x="8000389" y="2297835"/>
              <a:ext cx="34876" cy="39368"/>
            </a:xfrm>
            <a:custGeom>
              <a:avLst/>
              <a:gdLst/>
              <a:ahLst/>
              <a:cxnLst/>
              <a:rect l="l" t="t" r="r" b="b"/>
              <a:pathLst>
                <a:path w="1118" h="1262" extrusionOk="0">
                  <a:moveTo>
                    <a:pt x="849" y="1"/>
                  </a:moveTo>
                  <a:cubicBezTo>
                    <a:pt x="781" y="1"/>
                    <a:pt x="721" y="30"/>
                    <a:pt x="686" y="100"/>
                  </a:cubicBezTo>
                  <a:lnTo>
                    <a:pt x="60" y="964"/>
                  </a:lnTo>
                  <a:cubicBezTo>
                    <a:pt x="0" y="1023"/>
                    <a:pt x="0" y="1157"/>
                    <a:pt x="134" y="1217"/>
                  </a:cubicBezTo>
                  <a:cubicBezTo>
                    <a:pt x="164" y="1247"/>
                    <a:pt x="209" y="1262"/>
                    <a:pt x="254" y="1262"/>
                  </a:cubicBezTo>
                  <a:cubicBezTo>
                    <a:pt x="298" y="1262"/>
                    <a:pt x="343" y="1247"/>
                    <a:pt x="373" y="1217"/>
                  </a:cubicBezTo>
                  <a:lnTo>
                    <a:pt x="1058" y="278"/>
                  </a:lnTo>
                  <a:cubicBezTo>
                    <a:pt x="1118" y="219"/>
                    <a:pt x="1058" y="100"/>
                    <a:pt x="998" y="40"/>
                  </a:cubicBezTo>
                  <a:cubicBezTo>
                    <a:pt x="949" y="15"/>
                    <a:pt x="897" y="1"/>
                    <a:pt x="8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4" name="Google Shape;5484;p32"/>
            <p:cNvSpPr/>
            <p:nvPr/>
          </p:nvSpPr>
          <p:spPr>
            <a:xfrm rot="10800000">
              <a:off x="8044998" y="2238065"/>
              <a:ext cx="34876" cy="39337"/>
            </a:xfrm>
            <a:custGeom>
              <a:avLst/>
              <a:gdLst/>
              <a:ahLst/>
              <a:cxnLst/>
              <a:rect l="l" t="t" r="r" b="b"/>
              <a:pathLst>
                <a:path w="1118" h="1261" extrusionOk="0">
                  <a:moveTo>
                    <a:pt x="877" y="0"/>
                  </a:moveTo>
                  <a:cubicBezTo>
                    <a:pt x="831" y="0"/>
                    <a:pt x="782" y="15"/>
                    <a:pt x="745" y="45"/>
                  </a:cubicBezTo>
                  <a:lnTo>
                    <a:pt x="75" y="909"/>
                  </a:lnTo>
                  <a:cubicBezTo>
                    <a:pt x="0" y="1043"/>
                    <a:pt x="0" y="1162"/>
                    <a:pt x="134" y="1222"/>
                  </a:cubicBezTo>
                  <a:cubicBezTo>
                    <a:pt x="159" y="1246"/>
                    <a:pt x="194" y="1261"/>
                    <a:pt x="230" y="1261"/>
                  </a:cubicBezTo>
                  <a:cubicBezTo>
                    <a:pt x="282" y="1261"/>
                    <a:pt x="338" y="1232"/>
                    <a:pt x="373" y="1162"/>
                  </a:cubicBezTo>
                  <a:lnTo>
                    <a:pt x="1058" y="298"/>
                  </a:lnTo>
                  <a:cubicBezTo>
                    <a:pt x="1117" y="224"/>
                    <a:pt x="1117" y="104"/>
                    <a:pt x="998" y="45"/>
                  </a:cubicBezTo>
                  <a:cubicBezTo>
                    <a:pt x="968" y="15"/>
                    <a:pt x="924" y="0"/>
                    <a:pt x="8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5" name="Google Shape;5485;p32"/>
            <p:cNvSpPr/>
            <p:nvPr/>
          </p:nvSpPr>
          <p:spPr>
            <a:xfrm rot="10800000">
              <a:off x="8089139" y="2179793"/>
              <a:ext cx="34907" cy="38900"/>
            </a:xfrm>
            <a:custGeom>
              <a:avLst/>
              <a:gdLst/>
              <a:ahLst/>
              <a:cxnLst/>
              <a:rect l="l" t="t" r="r" b="b"/>
              <a:pathLst>
                <a:path w="1119" h="1247" extrusionOk="0">
                  <a:moveTo>
                    <a:pt x="918" y="0"/>
                  </a:moveTo>
                  <a:cubicBezTo>
                    <a:pt x="853" y="0"/>
                    <a:pt x="766" y="42"/>
                    <a:pt x="671" y="85"/>
                  </a:cubicBezTo>
                  <a:lnTo>
                    <a:pt x="60" y="949"/>
                  </a:lnTo>
                  <a:cubicBezTo>
                    <a:pt x="1" y="1023"/>
                    <a:pt x="1" y="1142"/>
                    <a:pt x="60" y="1202"/>
                  </a:cubicBezTo>
                  <a:cubicBezTo>
                    <a:pt x="120" y="1232"/>
                    <a:pt x="180" y="1247"/>
                    <a:pt x="234" y="1247"/>
                  </a:cubicBezTo>
                  <a:cubicBezTo>
                    <a:pt x="288" y="1247"/>
                    <a:pt x="336" y="1232"/>
                    <a:pt x="373" y="1202"/>
                  </a:cubicBezTo>
                  <a:lnTo>
                    <a:pt x="1044" y="338"/>
                  </a:lnTo>
                  <a:cubicBezTo>
                    <a:pt x="1118" y="204"/>
                    <a:pt x="1044" y="85"/>
                    <a:pt x="984" y="25"/>
                  </a:cubicBezTo>
                  <a:cubicBezTo>
                    <a:pt x="967" y="7"/>
                    <a:pt x="944" y="0"/>
                    <a:pt x="9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6" name="Google Shape;5486;p32"/>
            <p:cNvSpPr/>
            <p:nvPr/>
          </p:nvSpPr>
          <p:spPr>
            <a:xfrm rot="10800000">
              <a:off x="8135620" y="2119836"/>
              <a:ext cx="33036" cy="39368"/>
            </a:xfrm>
            <a:custGeom>
              <a:avLst/>
              <a:gdLst/>
              <a:ahLst/>
              <a:cxnLst/>
              <a:rect l="l" t="t" r="r" b="b"/>
              <a:pathLst>
                <a:path w="1059" h="1262" extrusionOk="0">
                  <a:moveTo>
                    <a:pt x="840" y="1"/>
                  </a:moveTo>
                  <a:cubicBezTo>
                    <a:pt x="776" y="1"/>
                    <a:pt x="721" y="29"/>
                    <a:pt x="686" y="99"/>
                  </a:cubicBezTo>
                  <a:lnTo>
                    <a:pt x="60" y="978"/>
                  </a:lnTo>
                  <a:cubicBezTo>
                    <a:pt x="1" y="1038"/>
                    <a:pt x="60" y="1157"/>
                    <a:pt x="120" y="1217"/>
                  </a:cubicBezTo>
                  <a:cubicBezTo>
                    <a:pt x="150" y="1246"/>
                    <a:pt x="198" y="1261"/>
                    <a:pt x="247" y="1261"/>
                  </a:cubicBezTo>
                  <a:cubicBezTo>
                    <a:pt x="295" y="1261"/>
                    <a:pt x="343" y="1246"/>
                    <a:pt x="373" y="1217"/>
                  </a:cubicBezTo>
                  <a:lnTo>
                    <a:pt x="984" y="293"/>
                  </a:lnTo>
                  <a:cubicBezTo>
                    <a:pt x="1058" y="233"/>
                    <a:pt x="1058" y="99"/>
                    <a:pt x="984" y="40"/>
                  </a:cubicBezTo>
                  <a:cubicBezTo>
                    <a:pt x="935" y="15"/>
                    <a:pt x="885" y="1"/>
                    <a:pt x="8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7" name="Google Shape;5487;p32"/>
            <p:cNvSpPr/>
            <p:nvPr/>
          </p:nvSpPr>
          <p:spPr>
            <a:xfrm rot="10800000">
              <a:off x="8178388" y="2057758"/>
              <a:ext cx="29292" cy="40273"/>
            </a:xfrm>
            <a:custGeom>
              <a:avLst/>
              <a:gdLst/>
              <a:ahLst/>
              <a:cxnLst/>
              <a:rect l="l" t="t" r="r" b="b"/>
              <a:pathLst>
                <a:path w="939" h="1291" extrusionOk="0">
                  <a:moveTo>
                    <a:pt x="879" y="0"/>
                  </a:moveTo>
                  <a:cubicBezTo>
                    <a:pt x="745" y="0"/>
                    <a:pt x="626" y="0"/>
                    <a:pt x="566" y="135"/>
                  </a:cubicBezTo>
                  <a:lnTo>
                    <a:pt x="0" y="999"/>
                  </a:lnTo>
                  <a:cubicBezTo>
                    <a:pt x="0" y="1118"/>
                    <a:pt x="0" y="1252"/>
                    <a:pt x="75" y="1252"/>
                  </a:cubicBezTo>
                  <a:cubicBezTo>
                    <a:pt x="122" y="1276"/>
                    <a:pt x="161" y="1290"/>
                    <a:pt x="193" y="1290"/>
                  </a:cubicBezTo>
                  <a:cubicBezTo>
                    <a:pt x="242" y="1290"/>
                    <a:pt x="277" y="1258"/>
                    <a:pt x="313" y="1177"/>
                  </a:cubicBezTo>
                  <a:lnTo>
                    <a:pt x="939" y="313"/>
                  </a:lnTo>
                  <a:cubicBezTo>
                    <a:pt x="939" y="194"/>
                    <a:pt x="939" y="60"/>
                    <a:pt x="8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8" name="Google Shape;5488;p32"/>
            <p:cNvSpPr/>
            <p:nvPr/>
          </p:nvSpPr>
          <p:spPr>
            <a:xfrm rot="10800000">
              <a:off x="8215104" y="1990595"/>
              <a:ext cx="25112" cy="42207"/>
            </a:xfrm>
            <a:custGeom>
              <a:avLst/>
              <a:gdLst/>
              <a:ahLst/>
              <a:cxnLst/>
              <a:rect l="l" t="t" r="r" b="b"/>
              <a:pathLst>
                <a:path w="805" h="1353" extrusionOk="0">
                  <a:moveTo>
                    <a:pt x="608" y="0"/>
                  </a:moveTo>
                  <a:cubicBezTo>
                    <a:pt x="552" y="0"/>
                    <a:pt x="492" y="42"/>
                    <a:pt x="492" y="85"/>
                  </a:cubicBezTo>
                  <a:lnTo>
                    <a:pt x="60" y="1142"/>
                  </a:lnTo>
                  <a:cubicBezTo>
                    <a:pt x="0" y="1202"/>
                    <a:pt x="60" y="1321"/>
                    <a:pt x="120" y="1321"/>
                  </a:cubicBezTo>
                  <a:cubicBezTo>
                    <a:pt x="155" y="1343"/>
                    <a:pt x="186" y="1352"/>
                    <a:pt x="213" y="1352"/>
                  </a:cubicBezTo>
                  <a:cubicBezTo>
                    <a:pt x="276" y="1352"/>
                    <a:pt x="321" y="1303"/>
                    <a:pt x="373" y="1261"/>
                  </a:cubicBezTo>
                  <a:lnTo>
                    <a:pt x="805" y="278"/>
                  </a:lnTo>
                  <a:lnTo>
                    <a:pt x="805" y="204"/>
                  </a:lnTo>
                  <a:cubicBezTo>
                    <a:pt x="805" y="144"/>
                    <a:pt x="805" y="25"/>
                    <a:pt x="671" y="25"/>
                  </a:cubicBezTo>
                  <a:cubicBezTo>
                    <a:pt x="653" y="7"/>
                    <a:pt x="631" y="0"/>
                    <a:pt x="6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89" name="Google Shape;5489;p32"/>
            <p:cNvSpPr/>
            <p:nvPr/>
          </p:nvSpPr>
          <p:spPr>
            <a:xfrm rot="10800000">
              <a:off x="8238313" y="1917693"/>
              <a:ext cx="11667" cy="44640"/>
            </a:xfrm>
            <a:custGeom>
              <a:avLst/>
              <a:gdLst/>
              <a:ahLst/>
              <a:cxnLst/>
              <a:rect l="l" t="t" r="r" b="b"/>
              <a:pathLst>
                <a:path w="374" h="1431" extrusionOk="0">
                  <a:moveTo>
                    <a:pt x="179" y="1"/>
                  </a:moveTo>
                  <a:cubicBezTo>
                    <a:pt x="120" y="1"/>
                    <a:pt x="60" y="60"/>
                    <a:pt x="60" y="179"/>
                  </a:cubicBezTo>
                  <a:cubicBezTo>
                    <a:pt x="60" y="179"/>
                    <a:pt x="1" y="433"/>
                    <a:pt x="1" y="686"/>
                  </a:cubicBezTo>
                  <a:lnTo>
                    <a:pt x="1" y="1237"/>
                  </a:lnTo>
                  <a:cubicBezTo>
                    <a:pt x="1" y="1371"/>
                    <a:pt x="60" y="1431"/>
                    <a:pt x="120" y="1431"/>
                  </a:cubicBezTo>
                  <a:cubicBezTo>
                    <a:pt x="179" y="1431"/>
                    <a:pt x="313" y="1371"/>
                    <a:pt x="313" y="1237"/>
                  </a:cubicBezTo>
                  <a:lnTo>
                    <a:pt x="313" y="745"/>
                  </a:lnTo>
                  <a:cubicBezTo>
                    <a:pt x="313" y="433"/>
                    <a:pt x="373" y="179"/>
                    <a:pt x="373" y="179"/>
                  </a:cubicBezTo>
                  <a:cubicBezTo>
                    <a:pt x="373" y="120"/>
                    <a:pt x="313"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0" name="Google Shape;5490;p32"/>
            <p:cNvSpPr/>
            <p:nvPr/>
          </p:nvSpPr>
          <p:spPr>
            <a:xfrm rot="10800000">
              <a:off x="8219285" y="1847972"/>
              <a:ext cx="25112" cy="39836"/>
            </a:xfrm>
            <a:custGeom>
              <a:avLst/>
              <a:gdLst/>
              <a:ahLst/>
              <a:cxnLst/>
              <a:rect l="l" t="t" r="r" b="b"/>
              <a:pathLst>
                <a:path w="805" h="1277" extrusionOk="0">
                  <a:moveTo>
                    <a:pt x="186" y="1"/>
                  </a:moveTo>
                  <a:cubicBezTo>
                    <a:pt x="169" y="1"/>
                    <a:pt x="152" y="8"/>
                    <a:pt x="134" y="25"/>
                  </a:cubicBezTo>
                  <a:cubicBezTo>
                    <a:pt x="60" y="25"/>
                    <a:pt x="0" y="99"/>
                    <a:pt x="60" y="219"/>
                  </a:cubicBezTo>
                  <a:cubicBezTo>
                    <a:pt x="60" y="219"/>
                    <a:pt x="134" y="472"/>
                    <a:pt x="254" y="710"/>
                  </a:cubicBezTo>
                  <a:cubicBezTo>
                    <a:pt x="373" y="963"/>
                    <a:pt x="507" y="1217"/>
                    <a:pt x="507" y="1217"/>
                  </a:cubicBezTo>
                  <a:cubicBezTo>
                    <a:pt x="567" y="1276"/>
                    <a:pt x="626" y="1276"/>
                    <a:pt x="686" y="1276"/>
                  </a:cubicBezTo>
                  <a:cubicBezTo>
                    <a:pt x="745" y="1217"/>
                    <a:pt x="805" y="1142"/>
                    <a:pt x="745" y="1083"/>
                  </a:cubicBezTo>
                  <a:lnTo>
                    <a:pt x="745" y="1023"/>
                  </a:lnTo>
                  <a:cubicBezTo>
                    <a:pt x="745" y="1023"/>
                    <a:pt x="626" y="844"/>
                    <a:pt x="507" y="591"/>
                  </a:cubicBezTo>
                  <a:cubicBezTo>
                    <a:pt x="432" y="338"/>
                    <a:pt x="313" y="99"/>
                    <a:pt x="313" y="99"/>
                  </a:cubicBezTo>
                  <a:cubicBezTo>
                    <a:pt x="271" y="46"/>
                    <a:pt x="228" y="1"/>
                    <a:pt x="1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1" name="Google Shape;5491;p32"/>
            <p:cNvSpPr/>
            <p:nvPr/>
          </p:nvSpPr>
          <p:spPr>
            <a:xfrm rot="10800000">
              <a:off x="8168624" y="1794535"/>
              <a:ext cx="36748" cy="29760"/>
            </a:xfrm>
            <a:custGeom>
              <a:avLst/>
              <a:gdLst/>
              <a:ahLst/>
              <a:cxnLst/>
              <a:rect l="l" t="t" r="r" b="b"/>
              <a:pathLst>
                <a:path w="1178" h="954" extrusionOk="0">
                  <a:moveTo>
                    <a:pt x="150" y="0"/>
                  </a:moveTo>
                  <a:cubicBezTo>
                    <a:pt x="120" y="0"/>
                    <a:pt x="90" y="15"/>
                    <a:pt x="60" y="45"/>
                  </a:cubicBezTo>
                  <a:cubicBezTo>
                    <a:pt x="1" y="104"/>
                    <a:pt x="1" y="164"/>
                    <a:pt x="60" y="224"/>
                  </a:cubicBezTo>
                  <a:cubicBezTo>
                    <a:pt x="60" y="224"/>
                    <a:pt x="239" y="417"/>
                    <a:pt x="492" y="596"/>
                  </a:cubicBezTo>
                  <a:cubicBezTo>
                    <a:pt x="552" y="671"/>
                    <a:pt x="671" y="730"/>
                    <a:pt x="805" y="790"/>
                  </a:cubicBezTo>
                  <a:cubicBezTo>
                    <a:pt x="865" y="849"/>
                    <a:pt x="924" y="909"/>
                    <a:pt x="924" y="909"/>
                  </a:cubicBezTo>
                  <a:cubicBezTo>
                    <a:pt x="954" y="939"/>
                    <a:pt x="984" y="954"/>
                    <a:pt x="1016" y="954"/>
                  </a:cubicBezTo>
                  <a:cubicBezTo>
                    <a:pt x="1047" y="954"/>
                    <a:pt x="1081" y="939"/>
                    <a:pt x="1118" y="909"/>
                  </a:cubicBezTo>
                  <a:cubicBezTo>
                    <a:pt x="1178" y="849"/>
                    <a:pt x="1118" y="730"/>
                    <a:pt x="1044" y="730"/>
                  </a:cubicBezTo>
                  <a:cubicBezTo>
                    <a:pt x="1044" y="730"/>
                    <a:pt x="865" y="536"/>
                    <a:pt x="671" y="417"/>
                  </a:cubicBezTo>
                  <a:cubicBezTo>
                    <a:pt x="433" y="224"/>
                    <a:pt x="239" y="45"/>
                    <a:pt x="239" y="45"/>
                  </a:cubicBezTo>
                  <a:cubicBezTo>
                    <a:pt x="209" y="15"/>
                    <a:pt x="180" y="0"/>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2" name="Google Shape;5492;p32"/>
            <p:cNvSpPr/>
            <p:nvPr/>
          </p:nvSpPr>
          <p:spPr>
            <a:xfrm rot="10800000">
              <a:off x="8100775" y="1770827"/>
              <a:ext cx="40928" cy="15379"/>
            </a:xfrm>
            <a:custGeom>
              <a:avLst/>
              <a:gdLst/>
              <a:ahLst/>
              <a:cxnLst/>
              <a:rect l="l" t="t" r="r" b="b"/>
              <a:pathLst>
                <a:path w="1312" h="493" extrusionOk="0">
                  <a:moveTo>
                    <a:pt x="120" y="1"/>
                  </a:moveTo>
                  <a:cubicBezTo>
                    <a:pt x="60" y="1"/>
                    <a:pt x="1" y="60"/>
                    <a:pt x="1" y="120"/>
                  </a:cubicBezTo>
                  <a:cubicBezTo>
                    <a:pt x="1" y="194"/>
                    <a:pt x="1" y="254"/>
                    <a:pt x="60" y="254"/>
                  </a:cubicBezTo>
                  <a:cubicBezTo>
                    <a:pt x="60" y="254"/>
                    <a:pt x="373" y="314"/>
                    <a:pt x="626" y="373"/>
                  </a:cubicBezTo>
                  <a:cubicBezTo>
                    <a:pt x="865" y="433"/>
                    <a:pt x="1178" y="492"/>
                    <a:pt x="1178" y="492"/>
                  </a:cubicBezTo>
                  <a:cubicBezTo>
                    <a:pt x="1237" y="492"/>
                    <a:pt x="1312" y="433"/>
                    <a:pt x="1312" y="373"/>
                  </a:cubicBezTo>
                  <a:cubicBezTo>
                    <a:pt x="1312" y="314"/>
                    <a:pt x="1237" y="254"/>
                    <a:pt x="1178" y="254"/>
                  </a:cubicBezTo>
                  <a:cubicBezTo>
                    <a:pt x="1178" y="254"/>
                    <a:pt x="939" y="194"/>
                    <a:pt x="686" y="194"/>
                  </a:cubicBezTo>
                  <a:cubicBezTo>
                    <a:pt x="433" y="120"/>
                    <a:pt x="120"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3" name="Google Shape;5493;p32"/>
            <p:cNvSpPr/>
            <p:nvPr/>
          </p:nvSpPr>
          <p:spPr>
            <a:xfrm rot="10800000">
              <a:off x="8027342" y="1770827"/>
              <a:ext cx="40928" cy="11667"/>
            </a:xfrm>
            <a:custGeom>
              <a:avLst/>
              <a:gdLst/>
              <a:ahLst/>
              <a:cxnLst/>
              <a:rect l="l" t="t" r="r" b="b"/>
              <a:pathLst>
                <a:path w="1312" h="374" extrusionOk="0">
                  <a:moveTo>
                    <a:pt x="1192" y="1"/>
                  </a:moveTo>
                  <a:cubicBezTo>
                    <a:pt x="1192" y="1"/>
                    <a:pt x="939" y="75"/>
                    <a:pt x="626" y="135"/>
                  </a:cubicBezTo>
                  <a:cubicBezTo>
                    <a:pt x="373" y="135"/>
                    <a:pt x="135" y="195"/>
                    <a:pt x="135" y="195"/>
                  </a:cubicBezTo>
                  <a:cubicBezTo>
                    <a:pt x="75" y="195"/>
                    <a:pt x="1" y="195"/>
                    <a:pt x="1" y="254"/>
                  </a:cubicBezTo>
                  <a:cubicBezTo>
                    <a:pt x="1" y="314"/>
                    <a:pt x="75" y="373"/>
                    <a:pt x="135" y="373"/>
                  </a:cubicBezTo>
                  <a:cubicBezTo>
                    <a:pt x="135" y="373"/>
                    <a:pt x="373" y="314"/>
                    <a:pt x="686" y="254"/>
                  </a:cubicBezTo>
                  <a:cubicBezTo>
                    <a:pt x="939" y="254"/>
                    <a:pt x="1192" y="195"/>
                    <a:pt x="1192" y="195"/>
                  </a:cubicBezTo>
                  <a:cubicBezTo>
                    <a:pt x="1252" y="195"/>
                    <a:pt x="1312" y="135"/>
                    <a:pt x="1312" y="75"/>
                  </a:cubicBezTo>
                  <a:cubicBezTo>
                    <a:pt x="1252" y="75"/>
                    <a:pt x="1252" y="1"/>
                    <a:pt x="11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4" name="Google Shape;5494;p32"/>
            <p:cNvSpPr/>
            <p:nvPr/>
          </p:nvSpPr>
          <p:spPr>
            <a:xfrm rot="10800000">
              <a:off x="7957621" y="1788015"/>
              <a:ext cx="36748" cy="16409"/>
            </a:xfrm>
            <a:custGeom>
              <a:avLst/>
              <a:gdLst/>
              <a:ahLst/>
              <a:cxnLst/>
              <a:rect l="l" t="t" r="r" b="b"/>
              <a:pathLst>
                <a:path w="1178" h="526" extrusionOk="0">
                  <a:moveTo>
                    <a:pt x="1102" y="0"/>
                  </a:moveTo>
                  <a:cubicBezTo>
                    <a:pt x="1091" y="0"/>
                    <a:pt x="1078" y="9"/>
                    <a:pt x="1058" y="34"/>
                  </a:cubicBezTo>
                  <a:lnTo>
                    <a:pt x="60" y="406"/>
                  </a:lnTo>
                  <a:cubicBezTo>
                    <a:pt x="0" y="406"/>
                    <a:pt x="0" y="466"/>
                    <a:pt x="0" y="466"/>
                  </a:cubicBezTo>
                  <a:cubicBezTo>
                    <a:pt x="0" y="525"/>
                    <a:pt x="60" y="525"/>
                    <a:pt x="119" y="525"/>
                  </a:cubicBezTo>
                  <a:lnTo>
                    <a:pt x="1118" y="153"/>
                  </a:lnTo>
                  <a:cubicBezTo>
                    <a:pt x="1177" y="93"/>
                    <a:pt x="1177" y="93"/>
                    <a:pt x="1177" y="34"/>
                  </a:cubicBezTo>
                  <a:cubicBezTo>
                    <a:pt x="1137" y="34"/>
                    <a:pt x="1124" y="0"/>
                    <a:pt x="11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5" name="Google Shape;5495;p32"/>
            <p:cNvSpPr/>
            <p:nvPr/>
          </p:nvSpPr>
          <p:spPr>
            <a:xfrm rot="10800000">
              <a:off x="8083586" y="2477019"/>
              <a:ext cx="329045" cy="566595"/>
            </a:xfrm>
            <a:custGeom>
              <a:avLst/>
              <a:gdLst/>
              <a:ahLst/>
              <a:cxnLst/>
              <a:rect l="l" t="t" r="r" b="b"/>
              <a:pathLst>
                <a:path w="10548" h="18163" extrusionOk="0">
                  <a:moveTo>
                    <a:pt x="8478" y="0"/>
                  </a:moveTo>
                  <a:cubicBezTo>
                    <a:pt x="7456" y="0"/>
                    <a:pt x="5902" y="1014"/>
                    <a:pt x="4529" y="2693"/>
                  </a:cubicBezTo>
                  <a:cubicBezTo>
                    <a:pt x="2846" y="4674"/>
                    <a:pt x="3099" y="8279"/>
                    <a:pt x="2295" y="8279"/>
                  </a:cubicBezTo>
                  <a:cubicBezTo>
                    <a:pt x="1431" y="8339"/>
                    <a:pt x="745" y="8160"/>
                    <a:pt x="373" y="9590"/>
                  </a:cubicBezTo>
                  <a:cubicBezTo>
                    <a:pt x="0" y="11005"/>
                    <a:pt x="552" y="17843"/>
                    <a:pt x="1803" y="18156"/>
                  </a:cubicBezTo>
                  <a:cubicBezTo>
                    <a:pt x="1825" y="18160"/>
                    <a:pt x="1851" y="18163"/>
                    <a:pt x="1878" y="18163"/>
                  </a:cubicBezTo>
                  <a:cubicBezTo>
                    <a:pt x="3013" y="18163"/>
                    <a:pt x="8745" y="14692"/>
                    <a:pt x="8745" y="13180"/>
                  </a:cubicBezTo>
                  <a:cubicBezTo>
                    <a:pt x="8686" y="11631"/>
                    <a:pt x="7628" y="12316"/>
                    <a:pt x="7390" y="11825"/>
                  </a:cubicBezTo>
                  <a:cubicBezTo>
                    <a:pt x="7196" y="11318"/>
                    <a:pt x="10548" y="7355"/>
                    <a:pt x="9922" y="5925"/>
                  </a:cubicBezTo>
                  <a:cubicBezTo>
                    <a:pt x="9311" y="4555"/>
                    <a:pt x="8135" y="4987"/>
                    <a:pt x="8000" y="4182"/>
                  </a:cubicBezTo>
                  <a:cubicBezTo>
                    <a:pt x="7881" y="3378"/>
                    <a:pt x="9922" y="711"/>
                    <a:pt x="9058" y="145"/>
                  </a:cubicBezTo>
                  <a:cubicBezTo>
                    <a:pt x="8894" y="47"/>
                    <a:pt x="8699" y="0"/>
                    <a:pt x="8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6" name="Google Shape;5496;p32"/>
            <p:cNvSpPr/>
            <p:nvPr/>
          </p:nvSpPr>
          <p:spPr>
            <a:xfrm rot="10800000">
              <a:off x="8211361" y="2397253"/>
              <a:ext cx="234274" cy="556332"/>
            </a:xfrm>
            <a:custGeom>
              <a:avLst/>
              <a:gdLst/>
              <a:ahLst/>
              <a:cxnLst/>
              <a:rect l="l" t="t" r="r" b="b"/>
              <a:pathLst>
                <a:path w="7510" h="17834" extrusionOk="0">
                  <a:moveTo>
                    <a:pt x="7256" y="0"/>
                  </a:moveTo>
                  <a:cubicBezTo>
                    <a:pt x="7196" y="0"/>
                    <a:pt x="7137" y="60"/>
                    <a:pt x="7137" y="179"/>
                  </a:cubicBezTo>
                  <a:cubicBezTo>
                    <a:pt x="7137" y="179"/>
                    <a:pt x="7137" y="492"/>
                    <a:pt x="7077" y="983"/>
                  </a:cubicBezTo>
                  <a:lnTo>
                    <a:pt x="7077" y="1922"/>
                  </a:lnTo>
                  <a:cubicBezTo>
                    <a:pt x="7077" y="2294"/>
                    <a:pt x="7018" y="2726"/>
                    <a:pt x="6958" y="3158"/>
                  </a:cubicBezTo>
                  <a:cubicBezTo>
                    <a:pt x="6883" y="3591"/>
                    <a:pt x="6824" y="4097"/>
                    <a:pt x="6764" y="4648"/>
                  </a:cubicBezTo>
                  <a:cubicBezTo>
                    <a:pt x="6764" y="4767"/>
                    <a:pt x="6705" y="4901"/>
                    <a:pt x="6705" y="5021"/>
                  </a:cubicBezTo>
                  <a:cubicBezTo>
                    <a:pt x="6645" y="5140"/>
                    <a:pt x="6645" y="5274"/>
                    <a:pt x="6645" y="5393"/>
                  </a:cubicBezTo>
                  <a:cubicBezTo>
                    <a:pt x="6585" y="5646"/>
                    <a:pt x="6511" y="5959"/>
                    <a:pt x="6451" y="6198"/>
                  </a:cubicBezTo>
                  <a:cubicBezTo>
                    <a:pt x="6392" y="6510"/>
                    <a:pt x="6332" y="6764"/>
                    <a:pt x="6213" y="7077"/>
                  </a:cubicBezTo>
                  <a:cubicBezTo>
                    <a:pt x="6139" y="7315"/>
                    <a:pt x="6079" y="7628"/>
                    <a:pt x="5960" y="7881"/>
                  </a:cubicBezTo>
                  <a:cubicBezTo>
                    <a:pt x="5900" y="8194"/>
                    <a:pt x="5766" y="8432"/>
                    <a:pt x="5707" y="8745"/>
                  </a:cubicBezTo>
                  <a:cubicBezTo>
                    <a:pt x="5587" y="8998"/>
                    <a:pt x="5468" y="9311"/>
                    <a:pt x="5334" y="9550"/>
                  </a:cubicBezTo>
                  <a:cubicBezTo>
                    <a:pt x="5155" y="10116"/>
                    <a:pt x="4902" y="10667"/>
                    <a:pt x="4649" y="11233"/>
                  </a:cubicBezTo>
                  <a:cubicBezTo>
                    <a:pt x="4351" y="11725"/>
                    <a:pt x="4098" y="12216"/>
                    <a:pt x="3785" y="12723"/>
                  </a:cubicBezTo>
                  <a:cubicBezTo>
                    <a:pt x="3234" y="13706"/>
                    <a:pt x="2667" y="14585"/>
                    <a:pt x="2116" y="15270"/>
                  </a:cubicBezTo>
                  <a:cubicBezTo>
                    <a:pt x="1803" y="15643"/>
                    <a:pt x="1550" y="15941"/>
                    <a:pt x="1297" y="16253"/>
                  </a:cubicBezTo>
                  <a:cubicBezTo>
                    <a:pt x="1058" y="16507"/>
                    <a:pt x="865" y="16760"/>
                    <a:pt x="686" y="16939"/>
                  </a:cubicBezTo>
                  <a:cubicBezTo>
                    <a:pt x="314" y="17311"/>
                    <a:pt x="120" y="17564"/>
                    <a:pt x="120" y="17564"/>
                  </a:cubicBezTo>
                  <a:cubicBezTo>
                    <a:pt x="60" y="17564"/>
                    <a:pt x="1" y="17684"/>
                    <a:pt x="60" y="17743"/>
                  </a:cubicBezTo>
                  <a:cubicBezTo>
                    <a:pt x="102" y="17785"/>
                    <a:pt x="180" y="17834"/>
                    <a:pt x="244" y="17834"/>
                  </a:cubicBezTo>
                  <a:cubicBezTo>
                    <a:pt x="271" y="17834"/>
                    <a:pt x="296" y="17825"/>
                    <a:pt x="314" y="17803"/>
                  </a:cubicBezTo>
                  <a:cubicBezTo>
                    <a:pt x="314" y="17803"/>
                    <a:pt x="552" y="17624"/>
                    <a:pt x="999" y="17252"/>
                  </a:cubicBezTo>
                  <a:cubicBezTo>
                    <a:pt x="1371" y="16879"/>
                    <a:pt x="1923" y="16313"/>
                    <a:pt x="2489" y="15643"/>
                  </a:cubicBezTo>
                  <a:cubicBezTo>
                    <a:pt x="2787" y="15270"/>
                    <a:pt x="3099" y="14823"/>
                    <a:pt x="3412" y="14451"/>
                  </a:cubicBezTo>
                  <a:cubicBezTo>
                    <a:pt x="3725" y="14019"/>
                    <a:pt x="4038" y="13527"/>
                    <a:pt x="4351" y="13036"/>
                  </a:cubicBezTo>
                  <a:cubicBezTo>
                    <a:pt x="4649" y="12529"/>
                    <a:pt x="4902" y="12037"/>
                    <a:pt x="5215" y="11471"/>
                  </a:cubicBezTo>
                  <a:cubicBezTo>
                    <a:pt x="5468" y="10920"/>
                    <a:pt x="5707" y="10354"/>
                    <a:pt x="5960" y="9803"/>
                  </a:cubicBezTo>
                  <a:cubicBezTo>
                    <a:pt x="6079" y="9490"/>
                    <a:pt x="6213" y="9237"/>
                    <a:pt x="6273" y="8939"/>
                  </a:cubicBezTo>
                  <a:cubicBezTo>
                    <a:pt x="6392" y="8626"/>
                    <a:pt x="6451" y="8373"/>
                    <a:pt x="6585" y="8060"/>
                  </a:cubicBezTo>
                  <a:cubicBezTo>
                    <a:pt x="6645" y="7747"/>
                    <a:pt x="6764" y="7509"/>
                    <a:pt x="6824" y="7196"/>
                  </a:cubicBezTo>
                  <a:cubicBezTo>
                    <a:pt x="6883" y="6942"/>
                    <a:pt x="6958" y="6630"/>
                    <a:pt x="7018" y="6332"/>
                  </a:cubicBezTo>
                  <a:cubicBezTo>
                    <a:pt x="7077" y="6078"/>
                    <a:pt x="7137" y="5766"/>
                    <a:pt x="7196" y="5512"/>
                  </a:cubicBezTo>
                  <a:cubicBezTo>
                    <a:pt x="7196" y="5393"/>
                    <a:pt x="7256" y="5214"/>
                    <a:pt x="7256" y="5080"/>
                  </a:cubicBezTo>
                  <a:cubicBezTo>
                    <a:pt x="7256" y="4961"/>
                    <a:pt x="7330" y="4842"/>
                    <a:pt x="7330" y="4708"/>
                  </a:cubicBezTo>
                  <a:cubicBezTo>
                    <a:pt x="7390" y="4157"/>
                    <a:pt x="7450" y="3650"/>
                    <a:pt x="7450" y="3218"/>
                  </a:cubicBezTo>
                  <a:cubicBezTo>
                    <a:pt x="7509" y="2786"/>
                    <a:pt x="7509" y="2354"/>
                    <a:pt x="7509" y="1982"/>
                  </a:cubicBezTo>
                  <a:lnTo>
                    <a:pt x="7509" y="983"/>
                  </a:lnTo>
                  <a:cubicBezTo>
                    <a:pt x="7450" y="432"/>
                    <a:pt x="7450" y="179"/>
                    <a:pt x="7450" y="179"/>
                  </a:cubicBezTo>
                  <a:cubicBezTo>
                    <a:pt x="7450" y="60"/>
                    <a:pt x="7390" y="0"/>
                    <a:pt x="725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7" name="Google Shape;5497;p32"/>
            <p:cNvSpPr/>
            <p:nvPr/>
          </p:nvSpPr>
          <p:spPr>
            <a:xfrm rot="10800000">
              <a:off x="8155148" y="2777302"/>
              <a:ext cx="129678" cy="140346"/>
            </a:xfrm>
            <a:custGeom>
              <a:avLst/>
              <a:gdLst/>
              <a:ahLst/>
              <a:cxnLst/>
              <a:rect l="l" t="t" r="r" b="b"/>
              <a:pathLst>
                <a:path w="4157" h="4499" extrusionOk="0">
                  <a:moveTo>
                    <a:pt x="186" y="0"/>
                  </a:moveTo>
                  <a:cubicBezTo>
                    <a:pt x="161" y="0"/>
                    <a:pt x="137" y="8"/>
                    <a:pt x="120" y="25"/>
                  </a:cubicBezTo>
                  <a:cubicBezTo>
                    <a:pt x="60" y="85"/>
                    <a:pt x="0" y="144"/>
                    <a:pt x="60" y="263"/>
                  </a:cubicBezTo>
                  <a:cubicBezTo>
                    <a:pt x="179" y="576"/>
                    <a:pt x="373" y="889"/>
                    <a:pt x="492" y="1202"/>
                  </a:cubicBezTo>
                  <a:lnTo>
                    <a:pt x="745" y="1694"/>
                  </a:lnTo>
                  <a:cubicBezTo>
                    <a:pt x="805" y="1887"/>
                    <a:pt x="864" y="2066"/>
                    <a:pt x="924" y="2200"/>
                  </a:cubicBezTo>
                  <a:cubicBezTo>
                    <a:pt x="984" y="2379"/>
                    <a:pt x="1058" y="2498"/>
                    <a:pt x="1118" y="2692"/>
                  </a:cubicBezTo>
                  <a:lnTo>
                    <a:pt x="1177" y="2945"/>
                  </a:lnTo>
                  <a:cubicBezTo>
                    <a:pt x="1237" y="3005"/>
                    <a:pt x="1237" y="3124"/>
                    <a:pt x="1237" y="3183"/>
                  </a:cubicBezTo>
                  <a:cubicBezTo>
                    <a:pt x="1296" y="3243"/>
                    <a:pt x="1296" y="3377"/>
                    <a:pt x="1296" y="3437"/>
                  </a:cubicBezTo>
                  <a:cubicBezTo>
                    <a:pt x="1356" y="3496"/>
                    <a:pt x="1356" y="3615"/>
                    <a:pt x="1356" y="3690"/>
                  </a:cubicBezTo>
                  <a:cubicBezTo>
                    <a:pt x="1356" y="3749"/>
                    <a:pt x="1430" y="3869"/>
                    <a:pt x="1430" y="3928"/>
                  </a:cubicBezTo>
                  <a:lnTo>
                    <a:pt x="1430" y="4182"/>
                  </a:lnTo>
                  <a:cubicBezTo>
                    <a:pt x="1430" y="4301"/>
                    <a:pt x="1490" y="4360"/>
                    <a:pt x="1550" y="4435"/>
                  </a:cubicBezTo>
                  <a:cubicBezTo>
                    <a:pt x="1617" y="4479"/>
                    <a:pt x="1686" y="4499"/>
                    <a:pt x="1749" y="4499"/>
                  </a:cubicBezTo>
                  <a:cubicBezTo>
                    <a:pt x="1855" y="4499"/>
                    <a:pt x="1944" y="4444"/>
                    <a:pt x="1982" y="4360"/>
                  </a:cubicBezTo>
                  <a:lnTo>
                    <a:pt x="2235" y="4062"/>
                  </a:lnTo>
                  <a:lnTo>
                    <a:pt x="2473" y="3749"/>
                  </a:lnTo>
                  <a:cubicBezTo>
                    <a:pt x="2607" y="3556"/>
                    <a:pt x="2786" y="3377"/>
                    <a:pt x="2920" y="3183"/>
                  </a:cubicBezTo>
                  <a:cubicBezTo>
                    <a:pt x="2980" y="3064"/>
                    <a:pt x="3099" y="3005"/>
                    <a:pt x="3159" y="2871"/>
                  </a:cubicBezTo>
                  <a:cubicBezTo>
                    <a:pt x="3218" y="2871"/>
                    <a:pt x="3293" y="2811"/>
                    <a:pt x="3293" y="2751"/>
                  </a:cubicBezTo>
                  <a:cubicBezTo>
                    <a:pt x="3352" y="2751"/>
                    <a:pt x="3412" y="2692"/>
                    <a:pt x="3412" y="2632"/>
                  </a:cubicBezTo>
                  <a:lnTo>
                    <a:pt x="3591" y="2498"/>
                  </a:lnTo>
                  <a:lnTo>
                    <a:pt x="3725" y="2439"/>
                  </a:lnTo>
                  <a:lnTo>
                    <a:pt x="3844" y="2319"/>
                  </a:lnTo>
                  <a:cubicBezTo>
                    <a:pt x="3903" y="2319"/>
                    <a:pt x="3963" y="2319"/>
                    <a:pt x="3963" y="2260"/>
                  </a:cubicBezTo>
                  <a:lnTo>
                    <a:pt x="4038" y="2260"/>
                  </a:lnTo>
                  <a:cubicBezTo>
                    <a:pt x="4097" y="2200"/>
                    <a:pt x="4157" y="2126"/>
                    <a:pt x="4157" y="2066"/>
                  </a:cubicBezTo>
                  <a:cubicBezTo>
                    <a:pt x="4113" y="1979"/>
                    <a:pt x="4069" y="1924"/>
                    <a:pt x="4020" y="1924"/>
                  </a:cubicBezTo>
                  <a:cubicBezTo>
                    <a:pt x="4002" y="1924"/>
                    <a:pt x="3983" y="1931"/>
                    <a:pt x="3963" y="1947"/>
                  </a:cubicBezTo>
                  <a:lnTo>
                    <a:pt x="3725" y="1947"/>
                  </a:lnTo>
                  <a:cubicBezTo>
                    <a:pt x="3665" y="2006"/>
                    <a:pt x="3591" y="2006"/>
                    <a:pt x="3531" y="2066"/>
                  </a:cubicBezTo>
                  <a:lnTo>
                    <a:pt x="3352" y="2126"/>
                  </a:lnTo>
                  <a:lnTo>
                    <a:pt x="3159" y="2260"/>
                  </a:lnTo>
                  <a:cubicBezTo>
                    <a:pt x="3099" y="2319"/>
                    <a:pt x="3039" y="2319"/>
                    <a:pt x="2980" y="2379"/>
                  </a:cubicBezTo>
                  <a:cubicBezTo>
                    <a:pt x="2920" y="2439"/>
                    <a:pt x="2846" y="2439"/>
                    <a:pt x="2846" y="2498"/>
                  </a:cubicBezTo>
                  <a:cubicBezTo>
                    <a:pt x="2727" y="2632"/>
                    <a:pt x="2607" y="2692"/>
                    <a:pt x="2548" y="2811"/>
                  </a:cubicBezTo>
                  <a:lnTo>
                    <a:pt x="1983" y="3376"/>
                  </a:lnTo>
                  <a:lnTo>
                    <a:pt x="1983" y="3376"/>
                  </a:lnTo>
                  <a:cubicBezTo>
                    <a:pt x="1982" y="3354"/>
                    <a:pt x="1982" y="3333"/>
                    <a:pt x="1982" y="3317"/>
                  </a:cubicBezTo>
                  <a:cubicBezTo>
                    <a:pt x="1922" y="3183"/>
                    <a:pt x="1922" y="3124"/>
                    <a:pt x="1863" y="3005"/>
                  </a:cubicBezTo>
                  <a:cubicBezTo>
                    <a:pt x="1863" y="2945"/>
                    <a:pt x="1863" y="2811"/>
                    <a:pt x="1803" y="2751"/>
                  </a:cubicBezTo>
                  <a:lnTo>
                    <a:pt x="1669" y="2498"/>
                  </a:lnTo>
                  <a:cubicBezTo>
                    <a:pt x="1609" y="2319"/>
                    <a:pt x="1550" y="2126"/>
                    <a:pt x="1490" y="1947"/>
                  </a:cubicBezTo>
                  <a:cubicBezTo>
                    <a:pt x="1430" y="1828"/>
                    <a:pt x="1296" y="1634"/>
                    <a:pt x="1237" y="1455"/>
                  </a:cubicBezTo>
                  <a:cubicBezTo>
                    <a:pt x="1118" y="1321"/>
                    <a:pt x="1058" y="1142"/>
                    <a:pt x="924" y="1008"/>
                  </a:cubicBezTo>
                  <a:cubicBezTo>
                    <a:pt x="745" y="636"/>
                    <a:pt x="552" y="398"/>
                    <a:pt x="313" y="85"/>
                  </a:cubicBezTo>
                  <a:cubicBezTo>
                    <a:pt x="313" y="43"/>
                    <a:pt x="246" y="0"/>
                    <a:pt x="18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8" name="Google Shape;5498;p32"/>
            <p:cNvSpPr/>
            <p:nvPr/>
          </p:nvSpPr>
          <p:spPr>
            <a:xfrm rot="10800000">
              <a:off x="8184409" y="2675762"/>
              <a:ext cx="139473" cy="137944"/>
            </a:xfrm>
            <a:custGeom>
              <a:avLst/>
              <a:gdLst/>
              <a:ahLst/>
              <a:cxnLst/>
              <a:rect l="l" t="t" r="r" b="b"/>
              <a:pathLst>
                <a:path w="4471" h="4422" extrusionOk="0">
                  <a:moveTo>
                    <a:pt x="224" y="0"/>
                  </a:moveTo>
                  <a:cubicBezTo>
                    <a:pt x="195" y="0"/>
                    <a:pt x="165" y="15"/>
                    <a:pt x="135" y="45"/>
                  </a:cubicBezTo>
                  <a:cubicBezTo>
                    <a:pt x="75" y="45"/>
                    <a:pt x="1" y="164"/>
                    <a:pt x="75" y="224"/>
                  </a:cubicBezTo>
                  <a:cubicBezTo>
                    <a:pt x="254" y="537"/>
                    <a:pt x="448" y="850"/>
                    <a:pt x="627" y="1222"/>
                  </a:cubicBezTo>
                  <a:cubicBezTo>
                    <a:pt x="820" y="1535"/>
                    <a:pt x="999" y="1848"/>
                    <a:pt x="1118" y="2146"/>
                  </a:cubicBezTo>
                  <a:cubicBezTo>
                    <a:pt x="1193" y="2339"/>
                    <a:pt x="1312" y="2458"/>
                    <a:pt x="1372" y="2652"/>
                  </a:cubicBezTo>
                  <a:cubicBezTo>
                    <a:pt x="1431" y="2771"/>
                    <a:pt x="1491" y="2965"/>
                    <a:pt x="1565" y="3144"/>
                  </a:cubicBezTo>
                  <a:cubicBezTo>
                    <a:pt x="1565" y="3203"/>
                    <a:pt x="1625" y="3263"/>
                    <a:pt x="1625" y="3397"/>
                  </a:cubicBezTo>
                  <a:cubicBezTo>
                    <a:pt x="1684" y="3457"/>
                    <a:pt x="1684" y="3516"/>
                    <a:pt x="1684" y="3635"/>
                  </a:cubicBezTo>
                  <a:cubicBezTo>
                    <a:pt x="1684" y="3710"/>
                    <a:pt x="1744" y="3769"/>
                    <a:pt x="1744" y="3889"/>
                  </a:cubicBezTo>
                  <a:lnTo>
                    <a:pt x="1744" y="4082"/>
                  </a:lnTo>
                  <a:lnTo>
                    <a:pt x="1744" y="4142"/>
                  </a:lnTo>
                  <a:cubicBezTo>
                    <a:pt x="1804" y="4201"/>
                    <a:pt x="1804" y="4261"/>
                    <a:pt x="1863" y="4321"/>
                  </a:cubicBezTo>
                  <a:cubicBezTo>
                    <a:pt x="1960" y="4388"/>
                    <a:pt x="2053" y="4421"/>
                    <a:pt x="2131" y="4421"/>
                  </a:cubicBezTo>
                  <a:cubicBezTo>
                    <a:pt x="2209" y="4421"/>
                    <a:pt x="2273" y="4388"/>
                    <a:pt x="2310" y="4321"/>
                  </a:cubicBezTo>
                  <a:cubicBezTo>
                    <a:pt x="2429" y="4201"/>
                    <a:pt x="2489" y="4142"/>
                    <a:pt x="2548" y="4008"/>
                  </a:cubicBezTo>
                  <a:cubicBezTo>
                    <a:pt x="2608" y="3948"/>
                    <a:pt x="2682" y="3829"/>
                    <a:pt x="2802" y="3769"/>
                  </a:cubicBezTo>
                  <a:cubicBezTo>
                    <a:pt x="2861" y="3710"/>
                    <a:pt x="2921" y="3576"/>
                    <a:pt x="3055" y="3516"/>
                  </a:cubicBezTo>
                  <a:lnTo>
                    <a:pt x="3293" y="3263"/>
                  </a:lnTo>
                  <a:cubicBezTo>
                    <a:pt x="3353" y="3203"/>
                    <a:pt x="3427" y="3084"/>
                    <a:pt x="3547" y="3025"/>
                  </a:cubicBezTo>
                  <a:cubicBezTo>
                    <a:pt x="3606" y="2965"/>
                    <a:pt x="3725" y="2890"/>
                    <a:pt x="3800" y="2771"/>
                  </a:cubicBezTo>
                  <a:cubicBezTo>
                    <a:pt x="3919" y="2712"/>
                    <a:pt x="3979" y="2652"/>
                    <a:pt x="4038" y="2593"/>
                  </a:cubicBezTo>
                  <a:cubicBezTo>
                    <a:pt x="4172" y="2518"/>
                    <a:pt x="4291" y="2458"/>
                    <a:pt x="4351" y="2399"/>
                  </a:cubicBezTo>
                  <a:lnTo>
                    <a:pt x="4411" y="2399"/>
                  </a:lnTo>
                  <a:cubicBezTo>
                    <a:pt x="4470" y="2339"/>
                    <a:pt x="4470" y="2280"/>
                    <a:pt x="4470" y="2220"/>
                  </a:cubicBezTo>
                  <a:cubicBezTo>
                    <a:pt x="4426" y="2121"/>
                    <a:pt x="4350" y="2063"/>
                    <a:pt x="4289" y="2063"/>
                  </a:cubicBezTo>
                  <a:cubicBezTo>
                    <a:pt x="4267" y="2063"/>
                    <a:pt x="4248" y="2070"/>
                    <a:pt x="4232" y="2086"/>
                  </a:cubicBezTo>
                  <a:cubicBezTo>
                    <a:pt x="4098" y="2146"/>
                    <a:pt x="3979" y="2220"/>
                    <a:pt x="3859" y="2220"/>
                  </a:cubicBezTo>
                  <a:cubicBezTo>
                    <a:pt x="3800" y="2280"/>
                    <a:pt x="3725" y="2280"/>
                    <a:pt x="3666" y="2339"/>
                  </a:cubicBezTo>
                  <a:lnTo>
                    <a:pt x="3547" y="2399"/>
                  </a:lnTo>
                  <a:cubicBezTo>
                    <a:pt x="3427" y="2458"/>
                    <a:pt x="3293" y="2518"/>
                    <a:pt x="3234" y="2652"/>
                  </a:cubicBezTo>
                  <a:cubicBezTo>
                    <a:pt x="3115" y="2712"/>
                    <a:pt x="2980" y="2771"/>
                    <a:pt x="2921" y="2831"/>
                  </a:cubicBezTo>
                  <a:lnTo>
                    <a:pt x="2608" y="3084"/>
                  </a:lnTo>
                  <a:cubicBezTo>
                    <a:pt x="2548" y="3203"/>
                    <a:pt x="2429" y="3263"/>
                    <a:pt x="2370" y="3337"/>
                  </a:cubicBezTo>
                  <a:cubicBezTo>
                    <a:pt x="2347" y="3357"/>
                    <a:pt x="2327" y="3375"/>
                    <a:pt x="2308" y="3393"/>
                  </a:cubicBezTo>
                  <a:lnTo>
                    <a:pt x="2308" y="3393"/>
                  </a:lnTo>
                  <a:cubicBezTo>
                    <a:pt x="2304" y="3328"/>
                    <a:pt x="2289" y="3246"/>
                    <a:pt x="2236" y="3203"/>
                  </a:cubicBezTo>
                  <a:cubicBezTo>
                    <a:pt x="2236" y="3084"/>
                    <a:pt x="2176" y="3025"/>
                    <a:pt x="2176" y="2890"/>
                  </a:cubicBezTo>
                  <a:cubicBezTo>
                    <a:pt x="2116" y="2712"/>
                    <a:pt x="1997" y="2518"/>
                    <a:pt x="1938" y="2399"/>
                  </a:cubicBezTo>
                  <a:cubicBezTo>
                    <a:pt x="1863" y="2280"/>
                    <a:pt x="1863" y="2220"/>
                    <a:pt x="1804" y="2086"/>
                  </a:cubicBezTo>
                  <a:cubicBezTo>
                    <a:pt x="1744" y="2026"/>
                    <a:pt x="1744" y="1967"/>
                    <a:pt x="1684" y="1848"/>
                  </a:cubicBezTo>
                  <a:cubicBezTo>
                    <a:pt x="1565" y="1714"/>
                    <a:pt x="1491" y="1535"/>
                    <a:pt x="1372" y="1341"/>
                  </a:cubicBezTo>
                  <a:cubicBezTo>
                    <a:pt x="1252" y="1222"/>
                    <a:pt x="1193" y="1028"/>
                    <a:pt x="1059" y="909"/>
                  </a:cubicBezTo>
                  <a:cubicBezTo>
                    <a:pt x="820" y="596"/>
                    <a:pt x="627" y="283"/>
                    <a:pt x="314" y="45"/>
                  </a:cubicBezTo>
                  <a:cubicBezTo>
                    <a:pt x="284" y="15"/>
                    <a:pt x="254" y="0"/>
                    <a:pt x="224"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499" name="Google Shape;5499;p32"/>
            <p:cNvSpPr/>
            <p:nvPr/>
          </p:nvSpPr>
          <p:spPr>
            <a:xfrm rot="10800000">
              <a:off x="8201628" y="2585235"/>
              <a:ext cx="185922" cy="163399"/>
            </a:xfrm>
            <a:custGeom>
              <a:avLst/>
              <a:gdLst/>
              <a:ahLst/>
              <a:cxnLst/>
              <a:rect l="l" t="t" r="r" b="b"/>
              <a:pathLst>
                <a:path w="5960" h="5238" extrusionOk="0">
                  <a:moveTo>
                    <a:pt x="120" y="0"/>
                  </a:moveTo>
                  <a:cubicBezTo>
                    <a:pt x="1" y="60"/>
                    <a:pt x="1" y="194"/>
                    <a:pt x="61" y="253"/>
                  </a:cubicBezTo>
                  <a:lnTo>
                    <a:pt x="493" y="804"/>
                  </a:lnTo>
                  <a:cubicBezTo>
                    <a:pt x="552" y="939"/>
                    <a:pt x="627" y="998"/>
                    <a:pt x="686" y="1117"/>
                  </a:cubicBezTo>
                  <a:lnTo>
                    <a:pt x="925" y="1371"/>
                  </a:lnTo>
                  <a:cubicBezTo>
                    <a:pt x="1059" y="1549"/>
                    <a:pt x="1178" y="1743"/>
                    <a:pt x="1297" y="1922"/>
                  </a:cubicBezTo>
                  <a:lnTo>
                    <a:pt x="1491" y="2235"/>
                  </a:lnTo>
                  <a:cubicBezTo>
                    <a:pt x="1550" y="2294"/>
                    <a:pt x="1610" y="2428"/>
                    <a:pt x="1669" y="2547"/>
                  </a:cubicBezTo>
                  <a:cubicBezTo>
                    <a:pt x="1744" y="2607"/>
                    <a:pt x="1804" y="2741"/>
                    <a:pt x="1863" y="2801"/>
                  </a:cubicBezTo>
                  <a:lnTo>
                    <a:pt x="1982" y="3114"/>
                  </a:lnTo>
                  <a:lnTo>
                    <a:pt x="2176" y="3412"/>
                  </a:lnTo>
                  <a:cubicBezTo>
                    <a:pt x="2236" y="3486"/>
                    <a:pt x="2236" y="3605"/>
                    <a:pt x="2295" y="3724"/>
                  </a:cubicBezTo>
                  <a:cubicBezTo>
                    <a:pt x="2355" y="3784"/>
                    <a:pt x="2414" y="3918"/>
                    <a:pt x="2414" y="4037"/>
                  </a:cubicBezTo>
                  <a:cubicBezTo>
                    <a:pt x="2489" y="4097"/>
                    <a:pt x="2489" y="4231"/>
                    <a:pt x="2548" y="4350"/>
                  </a:cubicBezTo>
                  <a:cubicBezTo>
                    <a:pt x="2548" y="4410"/>
                    <a:pt x="2548" y="4529"/>
                    <a:pt x="2608" y="4663"/>
                  </a:cubicBezTo>
                  <a:lnTo>
                    <a:pt x="2608" y="4976"/>
                  </a:lnTo>
                  <a:cubicBezTo>
                    <a:pt x="2608" y="5035"/>
                    <a:pt x="2668" y="5035"/>
                    <a:pt x="2668" y="5095"/>
                  </a:cubicBezTo>
                  <a:cubicBezTo>
                    <a:pt x="2711" y="5182"/>
                    <a:pt x="2827" y="5238"/>
                    <a:pt x="2956" y="5238"/>
                  </a:cubicBezTo>
                  <a:cubicBezTo>
                    <a:pt x="3003" y="5238"/>
                    <a:pt x="3052" y="5230"/>
                    <a:pt x="3100" y="5214"/>
                  </a:cubicBezTo>
                  <a:cubicBezTo>
                    <a:pt x="3159" y="5155"/>
                    <a:pt x="3293" y="5095"/>
                    <a:pt x="3413" y="5035"/>
                  </a:cubicBezTo>
                  <a:cubicBezTo>
                    <a:pt x="3532" y="4976"/>
                    <a:pt x="3606" y="4901"/>
                    <a:pt x="3725" y="4842"/>
                  </a:cubicBezTo>
                  <a:cubicBezTo>
                    <a:pt x="3845" y="4842"/>
                    <a:pt x="3979" y="4782"/>
                    <a:pt x="4098" y="4723"/>
                  </a:cubicBezTo>
                  <a:lnTo>
                    <a:pt x="4411" y="4603"/>
                  </a:lnTo>
                  <a:lnTo>
                    <a:pt x="4783" y="4410"/>
                  </a:lnTo>
                  <a:cubicBezTo>
                    <a:pt x="4843" y="4410"/>
                    <a:pt x="4962" y="4350"/>
                    <a:pt x="5096" y="4350"/>
                  </a:cubicBezTo>
                  <a:lnTo>
                    <a:pt x="5275" y="4290"/>
                  </a:lnTo>
                  <a:cubicBezTo>
                    <a:pt x="5334" y="4231"/>
                    <a:pt x="5394" y="4231"/>
                    <a:pt x="5468" y="4231"/>
                  </a:cubicBezTo>
                  <a:cubicBezTo>
                    <a:pt x="5588" y="4231"/>
                    <a:pt x="5707" y="4156"/>
                    <a:pt x="5841" y="4156"/>
                  </a:cubicBezTo>
                  <a:cubicBezTo>
                    <a:pt x="5900" y="4097"/>
                    <a:pt x="5960" y="4037"/>
                    <a:pt x="5960" y="3978"/>
                  </a:cubicBezTo>
                  <a:cubicBezTo>
                    <a:pt x="5960" y="3858"/>
                    <a:pt x="5900" y="3784"/>
                    <a:pt x="5766" y="3784"/>
                  </a:cubicBezTo>
                  <a:cubicBezTo>
                    <a:pt x="5647" y="3784"/>
                    <a:pt x="5528" y="3784"/>
                    <a:pt x="5394" y="3858"/>
                  </a:cubicBezTo>
                  <a:lnTo>
                    <a:pt x="4962" y="3858"/>
                  </a:lnTo>
                  <a:cubicBezTo>
                    <a:pt x="4843" y="3918"/>
                    <a:pt x="4723" y="3918"/>
                    <a:pt x="4589" y="3978"/>
                  </a:cubicBezTo>
                  <a:lnTo>
                    <a:pt x="4217" y="4037"/>
                  </a:lnTo>
                  <a:cubicBezTo>
                    <a:pt x="4098" y="4097"/>
                    <a:pt x="3979" y="4156"/>
                    <a:pt x="3845" y="4231"/>
                  </a:cubicBezTo>
                  <a:cubicBezTo>
                    <a:pt x="3725" y="4231"/>
                    <a:pt x="3606" y="4290"/>
                    <a:pt x="3472" y="4350"/>
                  </a:cubicBezTo>
                  <a:cubicBezTo>
                    <a:pt x="3389" y="4391"/>
                    <a:pt x="3307" y="4404"/>
                    <a:pt x="3219" y="4428"/>
                  </a:cubicBezTo>
                  <a:lnTo>
                    <a:pt x="3219" y="4428"/>
                  </a:lnTo>
                  <a:cubicBezTo>
                    <a:pt x="3198" y="4341"/>
                    <a:pt x="3159" y="4253"/>
                    <a:pt x="3159" y="4156"/>
                  </a:cubicBezTo>
                  <a:cubicBezTo>
                    <a:pt x="3100" y="4037"/>
                    <a:pt x="3040" y="3918"/>
                    <a:pt x="3040" y="3784"/>
                  </a:cubicBezTo>
                  <a:cubicBezTo>
                    <a:pt x="2980" y="3665"/>
                    <a:pt x="2980" y="3605"/>
                    <a:pt x="2921" y="3486"/>
                  </a:cubicBezTo>
                  <a:cubicBezTo>
                    <a:pt x="2861" y="3352"/>
                    <a:pt x="2787" y="3233"/>
                    <a:pt x="2727" y="3114"/>
                  </a:cubicBezTo>
                  <a:lnTo>
                    <a:pt x="2608" y="2801"/>
                  </a:lnTo>
                  <a:cubicBezTo>
                    <a:pt x="2489" y="2607"/>
                    <a:pt x="2355" y="2369"/>
                    <a:pt x="2176" y="2175"/>
                  </a:cubicBezTo>
                  <a:cubicBezTo>
                    <a:pt x="2042" y="1996"/>
                    <a:pt x="1923" y="1803"/>
                    <a:pt x="1804" y="1624"/>
                  </a:cubicBezTo>
                  <a:cubicBezTo>
                    <a:pt x="1610" y="1430"/>
                    <a:pt x="1491" y="1251"/>
                    <a:pt x="1297" y="1058"/>
                  </a:cubicBezTo>
                  <a:cubicBezTo>
                    <a:pt x="1178" y="879"/>
                    <a:pt x="999" y="685"/>
                    <a:pt x="805" y="507"/>
                  </a:cubicBezTo>
                  <a:cubicBezTo>
                    <a:pt x="686" y="372"/>
                    <a:pt x="493" y="194"/>
                    <a:pt x="314" y="60"/>
                  </a:cubicBezTo>
                  <a:cubicBezTo>
                    <a:pt x="254" y="0"/>
                    <a:pt x="180" y="0"/>
                    <a:pt x="120"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0" name="Google Shape;5500;p32"/>
            <p:cNvSpPr/>
            <p:nvPr/>
          </p:nvSpPr>
          <p:spPr>
            <a:xfrm rot="10800000">
              <a:off x="8254129" y="2515327"/>
              <a:ext cx="131549" cy="123501"/>
            </a:xfrm>
            <a:custGeom>
              <a:avLst/>
              <a:gdLst/>
              <a:ahLst/>
              <a:cxnLst/>
              <a:rect l="l" t="t" r="r" b="b"/>
              <a:pathLst>
                <a:path w="4217" h="3959" extrusionOk="0">
                  <a:moveTo>
                    <a:pt x="220" y="1"/>
                  </a:moveTo>
                  <a:cubicBezTo>
                    <a:pt x="192" y="1"/>
                    <a:pt x="159" y="8"/>
                    <a:pt x="120" y="26"/>
                  </a:cubicBezTo>
                  <a:cubicBezTo>
                    <a:pt x="60" y="26"/>
                    <a:pt x="1" y="145"/>
                    <a:pt x="60" y="204"/>
                  </a:cubicBezTo>
                  <a:cubicBezTo>
                    <a:pt x="313" y="830"/>
                    <a:pt x="626" y="1381"/>
                    <a:pt x="805" y="1947"/>
                  </a:cubicBezTo>
                  <a:cubicBezTo>
                    <a:pt x="865" y="2067"/>
                    <a:pt x="939" y="2260"/>
                    <a:pt x="999" y="2379"/>
                  </a:cubicBezTo>
                  <a:cubicBezTo>
                    <a:pt x="1058" y="2439"/>
                    <a:pt x="1058" y="2499"/>
                    <a:pt x="1058" y="2573"/>
                  </a:cubicBezTo>
                  <a:cubicBezTo>
                    <a:pt x="1118" y="2633"/>
                    <a:pt x="1118" y="2752"/>
                    <a:pt x="1177" y="2811"/>
                  </a:cubicBezTo>
                  <a:lnTo>
                    <a:pt x="1237" y="3005"/>
                  </a:lnTo>
                  <a:lnTo>
                    <a:pt x="1237" y="3184"/>
                  </a:lnTo>
                  <a:cubicBezTo>
                    <a:pt x="1312" y="3318"/>
                    <a:pt x="1312" y="3378"/>
                    <a:pt x="1312" y="3437"/>
                  </a:cubicBezTo>
                  <a:lnTo>
                    <a:pt x="1312" y="3556"/>
                  </a:lnTo>
                  <a:lnTo>
                    <a:pt x="1312" y="3616"/>
                  </a:lnTo>
                  <a:cubicBezTo>
                    <a:pt x="1312" y="3690"/>
                    <a:pt x="1312" y="3810"/>
                    <a:pt x="1371" y="3869"/>
                  </a:cubicBezTo>
                  <a:cubicBezTo>
                    <a:pt x="1431" y="3929"/>
                    <a:pt x="1524" y="3959"/>
                    <a:pt x="1617" y="3959"/>
                  </a:cubicBezTo>
                  <a:cubicBezTo>
                    <a:pt x="1710" y="3959"/>
                    <a:pt x="1803" y="3929"/>
                    <a:pt x="1863" y="3869"/>
                  </a:cubicBezTo>
                  <a:cubicBezTo>
                    <a:pt x="1922" y="3810"/>
                    <a:pt x="1982" y="3690"/>
                    <a:pt x="2056" y="3616"/>
                  </a:cubicBezTo>
                  <a:cubicBezTo>
                    <a:pt x="2176" y="3556"/>
                    <a:pt x="2235" y="3497"/>
                    <a:pt x="2295" y="3437"/>
                  </a:cubicBezTo>
                  <a:cubicBezTo>
                    <a:pt x="2429" y="3378"/>
                    <a:pt x="2488" y="3318"/>
                    <a:pt x="2608" y="3243"/>
                  </a:cubicBezTo>
                  <a:cubicBezTo>
                    <a:pt x="2667" y="3184"/>
                    <a:pt x="2801" y="3124"/>
                    <a:pt x="2861" y="3065"/>
                  </a:cubicBezTo>
                  <a:lnTo>
                    <a:pt x="3174" y="2871"/>
                  </a:lnTo>
                  <a:cubicBezTo>
                    <a:pt x="3174" y="2871"/>
                    <a:pt x="3233" y="2871"/>
                    <a:pt x="3293" y="2811"/>
                  </a:cubicBezTo>
                  <a:lnTo>
                    <a:pt x="3472" y="2752"/>
                  </a:lnTo>
                  <a:lnTo>
                    <a:pt x="3606" y="2692"/>
                  </a:lnTo>
                  <a:lnTo>
                    <a:pt x="3785" y="2633"/>
                  </a:lnTo>
                  <a:cubicBezTo>
                    <a:pt x="3844" y="2633"/>
                    <a:pt x="3978" y="2573"/>
                    <a:pt x="4097" y="2573"/>
                  </a:cubicBezTo>
                  <a:cubicBezTo>
                    <a:pt x="4157" y="2499"/>
                    <a:pt x="4217" y="2439"/>
                    <a:pt x="4217" y="2379"/>
                  </a:cubicBezTo>
                  <a:cubicBezTo>
                    <a:pt x="4217" y="2260"/>
                    <a:pt x="4157" y="2201"/>
                    <a:pt x="4038" y="2201"/>
                  </a:cubicBezTo>
                  <a:cubicBezTo>
                    <a:pt x="3919" y="2201"/>
                    <a:pt x="3785" y="2260"/>
                    <a:pt x="3665" y="2260"/>
                  </a:cubicBezTo>
                  <a:lnTo>
                    <a:pt x="3472" y="2260"/>
                  </a:lnTo>
                  <a:lnTo>
                    <a:pt x="3293" y="2320"/>
                  </a:lnTo>
                  <a:cubicBezTo>
                    <a:pt x="3174" y="2320"/>
                    <a:pt x="3040" y="2379"/>
                    <a:pt x="2920" y="2439"/>
                  </a:cubicBezTo>
                  <a:lnTo>
                    <a:pt x="2608" y="2573"/>
                  </a:lnTo>
                  <a:cubicBezTo>
                    <a:pt x="2488" y="2633"/>
                    <a:pt x="2354" y="2692"/>
                    <a:pt x="2295" y="2752"/>
                  </a:cubicBezTo>
                  <a:cubicBezTo>
                    <a:pt x="2235" y="2752"/>
                    <a:pt x="2176" y="2811"/>
                    <a:pt x="2116" y="2811"/>
                  </a:cubicBezTo>
                  <a:lnTo>
                    <a:pt x="1982" y="2946"/>
                  </a:lnTo>
                  <a:cubicBezTo>
                    <a:pt x="1946" y="2964"/>
                    <a:pt x="1910" y="2982"/>
                    <a:pt x="1875" y="3000"/>
                  </a:cubicBezTo>
                  <a:lnTo>
                    <a:pt x="1875" y="3000"/>
                  </a:lnTo>
                  <a:cubicBezTo>
                    <a:pt x="1863" y="2944"/>
                    <a:pt x="1863" y="2891"/>
                    <a:pt x="1863" y="2811"/>
                  </a:cubicBezTo>
                  <a:lnTo>
                    <a:pt x="1744" y="2633"/>
                  </a:lnTo>
                  <a:cubicBezTo>
                    <a:pt x="1744" y="2499"/>
                    <a:pt x="1684" y="2439"/>
                    <a:pt x="1684" y="2379"/>
                  </a:cubicBezTo>
                  <a:cubicBezTo>
                    <a:pt x="1684" y="2260"/>
                    <a:pt x="1609" y="2201"/>
                    <a:pt x="1609" y="2126"/>
                  </a:cubicBezTo>
                  <a:cubicBezTo>
                    <a:pt x="1550" y="2007"/>
                    <a:pt x="1431" y="1828"/>
                    <a:pt x="1371" y="1694"/>
                  </a:cubicBezTo>
                  <a:cubicBezTo>
                    <a:pt x="1237" y="1381"/>
                    <a:pt x="1058" y="1143"/>
                    <a:pt x="939" y="830"/>
                  </a:cubicBezTo>
                  <a:cubicBezTo>
                    <a:pt x="745" y="577"/>
                    <a:pt x="567" y="338"/>
                    <a:pt x="373" y="85"/>
                  </a:cubicBezTo>
                  <a:cubicBezTo>
                    <a:pt x="331" y="43"/>
                    <a:pt x="289" y="1"/>
                    <a:pt x="22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1" name="Google Shape;5501;p32"/>
            <p:cNvSpPr/>
            <p:nvPr/>
          </p:nvSpPr>
          <p:spPr>
            <a:xfrm rot="10800000">
              <a:off x="8139800" y="1560260"/>
              <a:ext cx="183115" cy="71998"/>
            </a:xfrm>
            <a:custGeom>
              <a:avLst/>
              <a:gdLst/>
              <a:ahLst/>
              <a:cxnLst/>
              <a:rect l="l" t="t" r="r" b="b"/>
              <a:pathLst>
                <a:path w="5870" h="2308" extrusionOk="0">
                  <a:moveTo>
                    <a:pt x="1860" y="1"/>
                  </a:moveTo>
                  <a:cubicBezTo>
                    <a:pt x="913" y="1"/>
                    <a:pt x="0" y="276"/>
                    <a:pt x="223" y="1338"/>
                  </a:cubicBezTo>
                  <a:cubicBezTo>
                    <a:pt x="355" y="2013"/>
                    <a:pt x="1087" y="2308"/>
                    <a:pt x="2012" y="2308"/>
                  </a:cubicBezTo>
                  <a:cubicBezTo>
                    <a:pt x="3290" y="2308"/>
                    <a:pt x="4936" y="1745"/>
                    <a:pt x="5869" y="846"/>
                  </a:cubicBezTo>
                  <a:cubicBezTo>
                    <a:pt x="5869" y="846"/>
                    <a:pt x="4007" y="339"/>
                    <a:pt x="2949" y="101"/>
                  </a:cubicBezTo>
                  <a:cubicBezTo>
                    <a:pt x="2629" y="45"/>
                    <a:pt x="2242" y="1"/>
                    <a:pt x="1860" y="1"/>
                  </a:cubicBezTo>
                  <a:close/>
                </a:path>
              </a:pathLst>
            </a:custGeom>
            <a:solidFill>
              <a:srgbClr val="FCDD7D"/>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2" name="Google Shape;5502;p32"/>
            <p:cNvSpPr/>
            <p:nvPr/>
          </p:nvSpPr>
          <p:spPr>
            <a:xfrm rot="10800000">
              <a:off x="8114719" y="1586807"/>
              <a:ext cx="158502" cy="33004"/>
            </a:xfrm>
            <a:custGeom>
              <a:avLst/>
              <a:gdLst/>
              <a:ahLst/>
              <a:cxnLst/>
              <a:rect l="l" t="t" r="r" b="b"/>
              <a:pathLst>
                <a:path w="5081" h="1058" extrusionOk="0">
                  <a:moveTo>
                    <a:pt x="4962" y="0"/>
                  </a:moveTo>
                  <a:cubicBezTo>
                    <a:pt x="4962" y="0"/>
                    <a:pt x="4902" y="74"/>
                    <a:pt x="4783" y="74"/>
                  </a:cubicBezTo>
                  <a:cubicBezTo>
                    <a:pt x="4708" y="134"/>
                    <a:pt x="4649" y="134"/>
                    <a:pt x="4530" y="194"/>
                  </a:cubicBezTo>
                  <a:cubicBezTo>
                    <a:pt x="4470" y="253"/>
                    <a:pt x="4336" y="253"/>
                    <a:pt x="4217" y="313"/>
                  </a:cubicBezTo>
                  <a:cubicBezTo>
                    <a:pt x="4157" y="313"/>
                    <a:pt x="4038" y="372"/>
                    <a:pt x="3904" y="447"/>
                  </a:cubicBezTo>
                  <a:lnTo>
                    <a:pt x="3725" y="447"/>
                  </a:lnTo>
                  <a:cubicBezTo>
                    <a:pt x="3591" y="507"/>
                    <a:pt x="3531" y="507"/>
                    <a:pt x="3472" y="507"/>
                  </a:cubicBezTo>
                  <a:cubicBezTo>
                    <a:pt x="3412" y="507"/>
                    <a:pt x="3353" y="566"/>
                    <a:pt x="3293" y="566"/>
                  </a:cubicBezTo>
                  <a:lnTo>
                    <a:pt x="3040" y="566"/>
                  </a:lnTo>
                  <a:cubicBezTo>
                    <a:pt x="2921" y="626"/>
                    <a:pt x="2727" y="626"/>
                    <a:pt x="2608" y="626"/>
                  </a:cubicBezTo>
                  <a:cubicBezTo>
                    <a:pt x="2414" y="685"/>
                    <a:pt x="2295" y="685"/>
                    <a:pt x="2101" y="685"/>
                  </a:cubicBezTo>
                  <a:lnTo>
                    <a:pt x="1237" y="685"/>
                  </a:lnTo>
                  <a:cubicBezTo>
                    <a:pt x="1118" y="685"/>
                    <a:pt x="984" y="685"/>
                    <a:pt x="865" y="626"/>
                  </a:cubicBezTo>
                  <a:lnTo>
                    <a:pt x="314" y="626"/>
                  </a:lnTo>
                  <a:cubicBezTo>
                    <a:pt x="239" y="566"/>
                    <a:pt x="180" y="566"/>
                    <a:pt x="180" y="566"/>
                  </a:cubicBezTo>
                  <a:lnTo>
                    <a:pt x="120" y="566"/>
                  </a:lnTo>
                  <a:cubicBezTo>
                    <a:pt x="60" y="566"/>
                    <a:pt x="1" y="566"/>
                    <a:pt x="1" y="626"/>
                  </a:cubicBezTo>
                  <a:cubicBezTo>
                    <a:pt x="1" y="685"/>
                    <a:pt x="1" y="745"/>
                    <a:pt x="60" y="745"/>
                  </a:cubicBezTo>
                  <a:lnTo>
                    <a:pt x="120" y="745"/>
                  </a:lnTo>
                  <a:cubicBezTo>
                    <a:pt x="180" y="819"/>
                    <a:pt x="180" y="819"/>
                    <a:pt x="314" y="819"/>
                  </a:cubicBezTo>
                  <a:cubicBezTo>
                    <a:pt x="433" y="879"/>
                    <a:pt x="612" y="939"/>
                    <a:pt x="865" y="939"/>
                  </a:cubicBezTo>
                  <a:cubicBezTo>
                    <a:pt x="1118" y="998"/>
                    <a:pt x="1356" y="998"/>
                    <a:pt x="1669" y="1058"/>
                  </a:cubicBezTo>
                  <a:lnTo>
                    <a:pt x="2176" y="1058"/>
                  </a:lnTo>
                  <a:cubicBezTo>
                    <a:pt x="2295" y="1058"/>
                    <a:pt x="2474" y="1058"/>
                    <a:pt x="2608" y="998"/>
                  </a:cubicBezTo>
                  <a:cubicBezTo>
                    <a:pt x="2787" y="998"/>
                    <a:pt x="2980" y="998"/>
                    <a:pt x="3099" y="939"/>
                  </a:cubicBezTo>
                  <a:cubicBezTo>
                    <a:pt x="3293" y="939"/>
                    <a:pt x="3412" y="879"/>
                    <a:pt x="3531" y="879"/>
                  </a:cubicBezTo>
                  <a:cubicBezTo>
                    <a:pt x="3666" y="819"/>
                    <a:pt x="3725" y="819"/>
                    <a:pt x="3785" y="819"/>
                  </a:cubicBezTo>
                  <a:cubicBezTo>
                    <a:pt x="3844" y="745"/>
                    <a:pt x="3904" y="745"/>
                    <a:pt x="3964" y="685"/>
                  </a:cubicBezTo>
                  <a:cubicBezTo>
                    <a:pt x="4098" y="685"/>
                    <a:pt x="4217" y="626"/>
                    <a:pt x="4336" y="566"/>
                  </a:cubicBezTo>
                  <a:cubicBezTo>
                    <a:pt x="4470" y="507"/>
                    <a:pt x="4589" y="507"/>
                    <a:pt x="4649" y="447"/>
                  </a:cubicBezTo>
                  <a:cubicBezTo>
                    <a:pt x="4708" y="372"/>
                    <a:pt x="4842" y="313"/>
                    <a:pt x="4902" y="313"/>
                  </a:cubicBezTo>
                  <a:cubicBezTo>
                    <a:pt x="4962" y="194"/>
                    <a:pt x="5081" y="194"/>
                    <a:pt x="5081" y="194"/>
                  </a:cubicBezTo>
                  <a:lnTo>
                    <a:pt x="5081" y="74"/>
                  </a:lnTo>
                  <a:cubicBezTo>
                    <a:pt x="5081" y="0"/>
                    <a:pt x="5021" y="0"/>
                    <a:pt x="4962" y="0"/>
                  </a:cubicBezTo>
                  <a:close/>
                </a:path>
              </a:pathLst>
            </a:custGeom>
            <a:solidFill>
              <a:srgbClr val="66381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3" name="Google Shape;5503;p32"/>
            <p:cNvSpPr/>
            <p:nvPr/>
          </p:nvSpPr>
          <p:spPr>
            <a:xfrm rot="10800000">
              <a:off x="8145384" y="1650445"/>
              <a:ext cx="160810" cy="137071"/>
            </a:xfrm>
            <a:custGeom>
              <a:avLst/>
              <a:gdLst/>
              <a:ahLst/>
              <a:cxnLst/>
              <a:rect l="l" t="t" r="r" b="b"/>
              <a:pathLst>
                <a:path w="5155" h="4394" extrusionOk="0">
                  <a:moveTo>
                    <a:pt x="1085" y="0"/>
                  </a:moveTo>
                  <a:cubicBezTo>
                    <a:pt x="864" y="0"/>
                    <a:pt x="644" y="104"/>
                    <a:pt x="432" y="356"/>
                  </a:cubicBezTo>
                  <a:cubicBezTo>
                    <a:pt x="0" y="847"/>
                    <a:pt x="432" y="2218"/>
                    <a:pt x="1743" y="3335"/>
                  </a:cubicBezTo>
                  <a:cubicBezTo>
                    <a:pt x="2968" y="4345"/>
                    <a:pt x="4765" y="4393"/>
                    <a:pt x="5100" y="4393"/>
                  </a:cubicBezTo>
                  <a:cubicBezTo>
                    <a:pt x="5135" y="4393"/>
                    <a:pt x="5155" y="4393"/>
                    <a:pt x="5155" y="4393"/>
                  </a:cubicBezTo>
                  <a:cubicBezTo>
                    <a:pt x="5155" y="4393"/>
                    <a:pt x="3531" y="2650"/>
                    <a:pt x="2980" y="1845"/>
                  </a:cubicBezTo>
                  <a:cubicBezTo>
                    <a:pt x="2599" y="1222"/>
                    <a:pt x="1843" y="0"/>
                    <a:pt x="1085" y="0"/>
                  </a:cubicBezTo>
                  <a:close/>
                </a:path>
              </a:pathLst>
            </a:custGeom>
            <a:solidFill>
              <a:srgbClr val="F3A86F"/>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4" name="Google Shape;5504;p32"/>
            <p:cNvSpPr/>
            <p:nvPr/>
          </p:nvSpPr>
          <p:spPr>
            <a:xfrm rot="10800000">
              <a:off x="8118431" y="1635128"/>
              <a:ext cx="141313" cy="122815"/>
            </a:xfrm>
            <a:custGeom>
              <a:avLst/>
              <a:gdLst/>
              <a:ahLst/>
              <a:cxnLst/>
              <a:rect l="l" t="t" r="r" b="b"/>
              <a:pathLst>
                <a:path w="4530" h="3937" extrusionOk="0">
                  <a:moveTo>
                    <a:pt x="105" y="0"/>
                  </a:moveTo>
                  <a:cubicBezTo>
                    <a:pt x="93" y="0"/>
                    <a:pt x="80" y="8"/>
                    <a:pt x="60" y="33"/>
                  </a:cubicBezTo>
                  <a:cubicBezTo>
                    <a:pt x="1" y="33"/>
                    <a:pt x="1" y="93"/>
                    <a:pt x="1" y="152"/>
                  </a:cubicBezTo>
                  <a:cubicBezTo>
                    <a:pt x="1" y="152"/>
                    <a:pt x="180" y="465"/>
                    <a:pt x="492" y="897"/>
                  </a:cubicBezTo>
                  <a:cubicBezTo>
                    <a:pt x="686" y="1151"/>
                    <a:pt x="865" y="1389"/>
                    <a:pt x="1118" y="1642"/>
                  </a:cubicBezTo>
                  <a:cubicBezTo>
                    <a:pt x="1178" y="1761"/>
                    <a:pt x="1297" y="1955"/>
                    <a:pt x="1431" y="2074"/>
                  </a:cubicBezTo>
                  <a:cubicBezTo>
                    <a:pt x="1610" y="2193"/>
                    <a:pt x="1744" y="2327"/>
                    <a:pt x="1863" y="2447"/>
                  </a:cubicBezTo>
                  <a:cubicBezTo>
                    <a:pt x="1982" y="2566"/>
                    <a:pt x="2116" y="2700"/>
                    <a:pt x="2295" y="2819"/>
                  </a:cubicBezTo>
                  <a:cubicBezTo>
                    <a:pt x="2414" y="2879"/>
                    <a:pt x="2548" y="3013"/>
                    <a:pt x="2727" y="3132"/>
                  </a:cubicBezTo>
                  <a:cubicBezTo>
                    <a:pt x="2861" y="3192"/>
                    <a:pt x="2980" y="3311"/>
                    <a:pt x="3099" y="3385"/>
                  </a:cubicBezTo>
                  <a:cubicBezTo>
                    <a:pt x="3293" y="3445"/>
                    <a:pt x="3412" y="3564"/>
                    <a:pt x="3532" y="3564"/>
                  </a:cubicBezTo>
                  <a:cubicBezTo>
                    <a:pt x="3666" y="3624"/>
                    <a:pt x="3785" y="3683"/>
                    <a:pt x="3844" y="3758"/>
                  </a:cubicBezTo>
                  <a:cubicBezTo>
                    <a:pt x="3978" y="3817"/>
                    <a:pt x="4098" y="3817"/>
                    <a:pt x="4157" y="3877"/>
                  </a:cubicBezTo>
                  <a:cubicBezTo>
                    <a:pt x="4276" y="3877"/>
                    <a:pt x="4410" y="3936"/>
                    <a:pt x="4410" y="3936"/>
                  </a:cubicBezTo>
                  <a:cubicBezTo>
                    <a:pt x="4410" y="3936"/>
                    <a:pt x="4470" y="3936"/>
                    <a:pt x="4530" y="3877"/>
                  </a:cubicBezTo>
                  <a:cubicBezTo>
                    <a:pt x="4530" y="3817"/>
                    <a:pt x="4530" y="3758"/>
                    <a:pt x="4470" y="3758"/>
                  </a:cubicBezTo>
                  <a:cubicBezTo>
                    <a:pt x="4470" y="3758"/>
                    <a:pt x="4410" y="3683"/>
                    <a:pt x="4217" y="3624"/>
                  </a:cubicBezTo>
                  <a:cubicBezTo>
                    <a:pt x="4157" y="3624"/>
                    <a:pt x="4098" y="3564"/>
                    <a:pt x="3978" y="3504"/>
                  </a:cubicBezTo>
                  <a:cubicBezTo>
                    <a:pt x="3904" y="3445"/>
                    <a:pt x="3785" y="3385"/>
                    <a:pt x="3666" y="3311"/>
                  </a:cubicBezTo>
                  <a:cubicBezTo>
                    <a:pt x="3532" y="3251"/>
                    <a:pt x="3412" y="3192"/>
                    <a:pt x="3293" y="3132"/>
                  </a:cubicBezTo>
                  <a:cubicBezTo>
                    <a:pt x="3159" y="3013"/>
                    <a:pt x="3040" y="2938"/>
                    <a:pt x="2921" y="2819"/>
                  </a:cubicBezTo>
                  <a:cubicBezTo>
                    <a:pt x="2787" y="2759"/>
                    <a:pt x="2667" y="2640"/>
                    <a:pt x="2489" y="2506"/>
                  </a:cubicBezTo>
                  <a:cubicBezTo>
                    <a:pt x="2355" y="2387"/>
                    <a:pt x="2235" y="2268"/>
                    <a:pt x="2116" y="2134"/>
                  </a:cubicBezTo>
                  <a:cubicBezTo>
                    <a:pt x="1982" y="2015"/>
                    <a:pt x="1863" y="1895"/>
                    <a:pt x="1744" y="1761"/>
                  </a:cubicBezTo>
                  <a:cubicBezTo>
                    <a:pt x="1610" y="1642"/>
                    <a:pt x="1491" y="1583"/>
                    <a:pt x="1371" y="1449"/>
                  </a:cubicBezTo>
                  <a:cubicBezTo>
                    <a:pt x="1118" y="1210"/>
                    <a:pt x="924" y="957"/>
                    <a:pt x="746" y="704"/>
                  </a:cubicBezTo>
                  <a:cubicBezTo>
                    <a:pt x="552" y="525"/>
                    <a:pt x="433" y="331"/>
                    <a:pt x="314" y="212"/>
                  </a:cubicBezTo>
                  <a:cubicBezTo>
                    <a:pt x="254" y="93"/>
                    <a:pt x="180" y="33"/>
                    <a:pt x="180" y="33"/>
                  </a:cubicBezTo>
                  <a:cubicBezTo>
                    <a:pt x="140" y="33"/>
                    <a:pt x="127" y="0"/>
                    <a:pt x="105" y="0"/>
                  </a:cubicBezTo>
                  <a:close/>
                </a:path>
              </a:pathLst>
            </a:custGeom>
            <a:solidFill>
              <a:srgbClr val="66381C"/>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5" name="Google Shape;5505;p32"/>
            <p:cNvSpPr/>
            <p:nvPr/>
          </p:nvSpPr>
          <p:spPr>
            <a:xfrm rot="10800000">
              <a:off x="8108043" y="752622"/>
              <a:ext cx="56900" cy="83447"/>
            </a:xfrm>
            <a:custGeom>
              <a:avLst/>
              <a:gdLst/>
              <a:ahLst/>
              <a:cxnLst/>
              <a:rect l="l" t="t" r="r" b="b"/>
              <a:pathLst>
                <a:path w="1824" h="2675" extrusionOk="0">
                  <a:moveTo>
                    <a:pt x="1265" y="1"/>
                  </a:moveTo>
                  <a:cubicBezTo>
                    <a:pt x="1155" y="1"/>
                    <a:pt x="1039" y="43"/>
                    <a:pt x="939" y="142"/>
                  </a:cubicBezTo>
                  <a:cubicBezTo>
                    <a:pt x="567" y="515"/>
                    <a:pt x="373" y="1140"/>
                    <a:pt x="195" y="1632"/>
                  </a:cubicBezTo>
                  <a:cubicBezTo>
                    <a:pt x="120" y="1885"/>
                    <a:pt x="60" y="2064"/>
                    <a:pt x="1" y="2317"/>
                  </a:cubicBezTo>
                  <a:cubicBezTo>
                    <a:pt x="1" y="2377"/>
                    <a:pt x="60" y="2511"/>
                    <a:pt x="60" y="2570"/>
                  </a:cubicBezTo>
                  <a:lnTo>
                    <a:pt x="120" y="2570"/>
                  </a:lnTo>
                  <a:lnTo>
                    <a:pt x="120" y="2630"/>
                  </a:lnTo>
                  <a:cubicBezTo>
                    <a:pt x="120" y="2660"/>
                    <a:pt x="168" y="2675"/>
                    <a:pt x="224" y="2675"/>
                  </a:cubicBezTo>
                  <a:cubicBezTo>
                    <a:pt x="280" y="2675"/>
                    <a:pt x="344" y="2660"/>
                    <a:pt x="373" y="2630"/>
                  </a:cubicBezTo>
                  <a:lnTo>
                    <a:pt x="373" y="2570"/>
                  </a:lnTo>
                  <a:cubicBezTo>
                    <a:pt x="567" y="2436"/>
                    <a:pt x="686" y="2064"/>
                    <a:pt x="746" y="1885"/>
                  </a:cubicBezTo>
                  <a:cubicBezTo>
                    <a:pt x="999" y="1453"/>
                    <a:pt x="1237" y="1021"/>
                    <a:pt x="1550" y="649"/>
                  </a:cubicBezTo>
                  <a:cubicBezTo>
                    <a:pt x="1824" y="321"/>
                    <a:pt x="1567" y="1"/>
                    <a:pt x="1265"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6" name="Google Shape;5506;p32"/>
            <p:cNvSpPr/>
            <p:nvPr/>
          </p:nvSpPr>
          <p:spPr>
            <a:xfrm rot="10800000">
              <a:off x="8161168" y="786250"/>
              <a:ext cx="26703" cy="69003"/>
            </a:xfrm>
            <a:custGeom>
              <a:avLst/>
              <a:gdLst/>
              <a:ahLst/>
              <a:cxnLst/>
              <a:rect l="l" t="t" r="r" b="b"/>
              <a:pathLst>
                <a:path w="856" h="2212" extrusionOk="0">
                  <a:moveTo>
                    <a:pt x="387" y="0"/>
                  </a:moveTo>
                  <a:cubicBezTo>
                    <a:pt x="194" y="0"/>
                    <a:pt x="0" y="156"/>
                    <a:pt x="110" y="385"/>
                  </a:cubicBezTo>
                  <a:cubicBezTo>
                    <a:pt x="244" y="757"/>
                    <a:pt x="304" y="1130"/>
                    <a:pt x="363" y="1502"/>
                  </a:cubicBezTo>
                  <a:cubicBezTo>
                    <a:pt x="363" y="1636"/>
                    <a:pt x="304" y="1934"/>
                    <a:pt x="423" y="2128"/>
                  </a:cubicBezTo>
                  <a:cubicBezTo>
                    <a:pt x="423" y="2170"/>
                    <a:pt x="490" y="2212"/>
                    <a:pt x="550" y="2212"/>
                  </a:cubicBezTo>
                  <a:cubicBezTo>
                    <a:pt x="575" y="2212"/>
                    <a:pt x="599" y="2205"/>
                    <a:pt x="617" y="2187"/>
                  </a:cubicBezTo>
                  <a:cubicBezTo>
                    <a:pt x="676" y="2128"/>
                    <a:pt x="736" y="2068"/>
                    <a:pt x="736" y="2009"/>
                  </a:cubicBezTo>
                  <a:cubicBezTo>
                    <a:pt x="795" y="1815"/>
                    <a:pt x="795" y="1636"/>
                    <a:pt x="795" y="1502"/>
                  </a:cubicBezTo>
                  <a:cubicBezTo>
                    <a:pt x="795" y="1070"/>
                    <a:pt x="855" y="578"/>
                    <a:pt x="676" y="206"/>
                  </a:cubicBezTo>
                  <a:cubicBezTo>
                    <a:pt x="630" y="62"/>
                    <a:pt x="509" y="0"/>
                    <a:pt x="387" y="0"/>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7" name="Google Shape;5507;p32"/>
            <p:cNvSpPr/>
            <p:nvPr/>
          </p:nvSpPr>
          <p:spPr>
            <a:xfrm rot="10800000">
              <a:off x="8196044" y="1338152"/>
              <a:ext cx="122971" cy="68379"/>
            </a:xfrm>
            <a:custGeom>
              <a:avLst/>
              <a:gdLst/>
              <a:ahLst/>
              <a:cxnLst/>
              <a:rect l="l" t="t" r="r" b="b"/>
              <a:pathLst>
                <a:path w="3942" h="2192" extrusionOk="0">
                  <a:moveTo>
                    <a:pt x="1960" y="1"/>
                  </a:moveTo>
                  <a:cubicBezTo>
                    <a:pt x="1096" y="61"/>
                    <a:pt x="471" y="746"/>
                    <a:pt x="158" y="1491"/>
                  </a:cubicBezTo>
                  <a:cubicBezTo>
                    <a:pt x="1" y="1893"/>
                    <a:pt x="322" y="2192"/>
                    <a:pt x="649" y="2192"/>
                  </a:cubicBezTo>
                  <a:cubicBezTo>
                    <a:pt x="818" y="2192"/>
                    <a:pt x="989" y="2111"/>
                    <a:pt x="1096" y="1923"/>
                  </a:cubicBezTo>
                  <a:cubicBezTo>
                    <a:pt x="1409" y="1431"/>
                    <a:pt x="1782" y="1178"/>
                    <a:pt x="2333" y="1118"/>
                  </a:cubicBezTo>
                  <a:cubicBezTo>
                    <a:pt x="2705" y="1118"/>
                    <a:pt x="3078" y="1237"/>
                    <a:pt x="3510" y="1237"/>
                  </a:cubicBezTo>
                  <a:cubicBezTo>
                    <a:pt x="3763" y="1237"/>
                    <a:pt x="3942" y="865"/>
                    <a:pt x="3763" y="612"/>
                  </a:cubicBezTo>
                  <a:cubicBezTo>
                    <a:pt x="3331" y="120"/>
                    <a:pt x="2586"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8" name="Google Shape;5508;p32"/>
            <p:cNvSpPr/>
            <p:nvPr/>
          </p:nvSpPr>
          <p:spPr>
            <a:xfrm rot="10800000">
              <a:off x="8128320" y="2511864"/>
              <a:ext cx="36623" cy="32599"/>
            </a:xfrm>
            <a:custGeom>
              <a:avLst/>
              <a:gdLst/>
              <a:ahLst/>
              <a:cxnLst/>
              <a:rect l="l" t="t" r="r" b="b"/>
              <a:pathLst>
                <a:path w="1174" h="1045" extrusionOk="0">
                  <a:moveTo>
                    <a:pt x="646" y="1"/>
                  </a:moveTo>
                  <a:cubicBezTo>
                    <a:pt x="581" y="1"/>
                    <a:pt x="513" y="15"/>
                    <a:pt x="433" y="40"/>
                  </a:cubicBezTo>
                  <a:lnTo>
                    <a:pt x="314" y="40"/>
                  </a:lnTo>
                  <a:cubicBezTo>
                    <a:pt x="60" y="99"/>
                    <a:pt x="1" y="353"/>
                    <a:pt x="1" y="531"/>
                  </a:cubicBezTo>
                  <a:cubicBezTo>
                    <a:pt x="1" y="785"/>
                    <a:pt x="195" y="904"/>
                    <a:pt x="373" y="963"/>
                  </a:cubicBezTo>
                  <a:cubicBezTo>
                    <a:pt x="433" y="963"/>
                    <a:pt x="493" y="963"/>
                    <a:pt x="567" y="1038"/>
                  </a:cubicBezTo>
                  <a:cubicBezTo>
                    <a:pt x="588" y="1042"/>
                    <a:pt x="610" y="1044"/>
                    <a:pt x="631" y="1044"/>
                  </a:cubicBezTo>
                  <a:cubicBezTo>
                    <a:pt x="908" y="1044"/>
                    <a:pt x="1174" y="702"/>
                    <a:pt x="1118" y="412"/>
                  </a:cubicBezTo>
                  <a:cubicBezTo>
                    <a:pt x="1118" y="293"/>
                    <a:pt x="1059" y="159"/>
                    <a:pt x="939" y="99"/>
                  </a:cubicBezTo>
                  <a:cubicBezTo>
                    <a:pt x="826" y="29"/>
                    <a:pt x="738" y="1"/>
                    <a:pt x="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09" name="Google Shape;5509;p32"/>
            <p:cNvSpPr/>
            <p:nvPr/>
          </p:nvSpPr>
          <p:spPr>
            <a:xfrm rot="10800000">
              <a:off x="8197885" y="3240142"/>
              <a:ext cx="42332" cy="39680"/>
            </a:xfrm>
            <a:custGeom>
              <a:avLst/>
              <a:gdLst/>
              <a:ahLst/>
              <a:cxnLst/>
              <a:rect l="l" t="t" r="r" b="b"/>
              <a:pathLst>
                <a:path w="1357" h="1272" extrusionOk="0">
                  <a:moveTo>
                    <a:pt x="535" y="0"/>
                  </a:moveTo>
                  <a:cubicBezTo>
                    <a:pt x="478" y="0"/>
                    <a:pt x="422" y="9"/>
                    <a:pt x="373" y="30"/>
                  </a:cubicBezTo>
                  <a:cubicBezTo>
                    <a:pt x="239" y="90"/>
                    <a:pt x="120" y="209"/>
                    <a:pt x="60" y="402"/>
                  </a:cubicBezTo>
                  <a:cubicBezTo>
                    <a:pt x="0" y="522"/>
                    <a:pt x="0" y="700"/>
                    <a:pt x="60" y="834"/>
                  </a:cubicBezTo>
                  <a:cubicBezTo>
                    <a:pt x="120" y="1013"/>
                    <a:pt x="239" y="1147"/>
                    <a:pt x="433" y="1207"/>
                  </a:cubicBezTo>
                  <a:cubicBezTo>
                    <a:pt x="501" y="1252"/>
                    <a:pt x="580" y="1272"/>
                    <a:pt x="662" y="1272"/>
                  </a:cubicBezTo>
                  <a:cubicBezTo>
                    <a:pt x="794" y="1272"/>
                    <a:pt x="933" y="1221"/>
                    <a:pt x="1043" y="1147"/>
                  </a:cubicBezTo>
                  <a:cubicBezTo>
                    <a:pt x="1297" y="954"/>
                    <a:pt x="1356" y="522"/>
                    <a:pt x="1177" y="268"/>
                  </a:cubicBezTo>
                  <a:cubicBezTo>
                    <a:pt x="1118" y="209"/>
                    <a:pt x="1043" y="149"/>
                    <a:pt x="984" y="149"/>
                  </a:cubicBezTo>
                  <a:cubicBezTo>
                    <a:pt x="854" y="63"/>
                    <a:pt x="686" y="0"/>
                    <a:pt x="5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0" name="Google Shape;5510;p32"/>
            <p:cNvSpPr/>
            <p:nvPr/>
          </p:nvSpPr>
          <p:spPr>
            <a:xfrm rot="10800000">
              <a:off x="8046870" y="3592552"/>
              <a:ext cx="34876" cy="33036"/>
            </a:xfrm>
            <a:custGeom>
              <a:avLst/>
              <a:gdLst/>
              <a:ahLst/>
              <a:cxnLst/>
              <a:rect l="l" t="t" r="r" b="b"/>
              <a:pathLst>
                <a:path w="1118" h="1059" extrusionOk="0">
                  <a:moveTo>
                    <a:pt x="507" y="0"/>
                  </a:moveTo>
                  <a:cubicBezTo>
                    <a:pt x="194" y="0"/>
                    <a:pt x="1" y="313"/>
                    <a:pt x="1" y="552"/>
                  </a:cubicBezTo>
                  <a:cubicBezTo>
                    <a:pt x="1" y="686"/>
                    <a:pt x="135" y="865"/>
                    <a:pt x="194" y="924"/>
                  </a:cubicBezTo>
                  <a:cubicBezTo>
                    <a:pt x="313" y="984"/>
                    <a:pt x="433" y="1058"/>
                    <a:pt x="626" y="1058"/>
                  </a:cubicBezTo>
                  <a:cubicBezTo>
                    <a:pt x="880" y="1058"/>
                    <a:pt x="1118" y="686"/>
                    <a:pt x="1058" y="432"/>
                  </a:cubicBezTo>
                  <a:cubicBezTo>
                    <a:pt x="1058" y="313"/>
                    <a:pt x="999" y="179"/>
                    <a:pt x="880" y="120"/>
                  </a:cubicBezTo>
                  <a:cubicBezTo>
                    <a:pt x="745" y="0"/>
                    <a:pt x="626" y="0"/>
                    <a:pt x="5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1" name="Google Shape;5511;p32"/>
            <p:cNvSpPr/>
            <p:nvPr/>
          </p:nvSpPr>
          <p:spPr>
            <a:xfrm rot="10800000">
              <a:off x="8331275" y="4415601"/>
              <a:ext cx="52532" cy="36748"/>
            </a:xfrm>
            <a:custGeom>
              <a:avLst/>
              <a:gdLst/>
              <a:ahLst/>
              <a:cxnLst/>
              <a:rect l="l" t="t" r="r" b="b"/>
              <a:pathLst>
                <a:path w="1684" h="1178" extrusionOk="0">
                  <a:moveTo>
                    <a:pt x="745" y="1"/>
                  </a:moveTo>
                  <a:cubicBezTo>
                    <a:pt x="0" y="1"/>
                    <a:pt x="134" y="1178"/>
                    <a:pt x="939" y="1178"/>
                  </a:cubicBezTo>
                  <a:cubicBezTo>
                    <a:pt x="1684" y="1178"/>
                    <a:pt x="1549"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2" name="Google Shape;5512;p32"/>
            <p:cNvSpPr/>
            <p:nvPr/>
          </p:nvSpPr>
          <p:spPr>
            <a:xfrm rot="10800000">
              <a:off x="8286666" y="4330564"/>
              <a:ext cx="31" cy="31"/>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3" name="Google Shape;5513;p32"/>
            <p:cNvSpPr/>
            <p:nvPr/>
          </p:nvSpPr>
          <p:spPr>
            <a:xfrm rot="10800000">
              <a:off x="8282954" y="4321423"/>
              <a:ext cx="31164" cy="29074"/>
            </a:xfrm>
            <a:custGeom>
              <a:avLst/>
              <a:gdLst/>
              <a:ahLst/>
              <a:cxnLst/>
              <a:rect l="l" t="t" r="r" b="b"/>
              <a:pathLst>
                <a:path w="999" h="932" extrusionOk="0">
                  <a:moveTo>
                    <a:pt x="677" y="0"/>
                  </a:moveTo>
                  <a:cubicBezTo>
                    <a:pt x="619" y="0"/>
                    <a:pt x="563" y="13"/>
                    <a:pt x="507" y="13"/>
                  </a:cubicBezTo>
                  <a:cubicBezTo>
                    <a:pt x="433" y="13"/>
                    <a:pt x="373" y="88"/>
                    <a:pt x="314" y="88"/>
                  </a:cubicBezTo>
                  <a:cubicBezTo>
                    <a:pt x="1" y="207"/>
                    <a:pt x="1" y="639"/>
                    <a:pt x="194" y="833"/>
                  </a:cubicBezTo>
                  <a:cubicBezTo>
                    <a:pt x="264" y="902"/>
                    <a:pt x="360" y="931"/>
                    <a:pt x="451" y="931"/>
                  </a:cubicBezTo>
                  <a:cubicBezTo>
                    <a:pt x="515" y="931"/>
                    <a:pt x="577" y="917"/>
                    <a:pt x="626" y="892"/>
                  </a:cubicBezTo>
                  <a:cubicBezTo>
                    <a:pt x="805" y="833"/>
                    <a:pt x="880" y="699"/>
                    <a:pt x="939" y="579"/>
                  </a:cubicBezTo>
                  <a:lnTo>
                    <a:pt x="939" y="579"/>
                  </a:lnTo>
                  <a:lnTo>
                    <a:pt x="880" y="639"/>
                  </a:lnTo>
                  <a:cubicBezTo>
                    <a:pt x="939" y="579"/>
                    <a:pt x="939" y="520"/>
                    <a:pt x="999" y="386"/>
                  </a:cubicBezTo>
                  <a:cubicBezTo>
                    <a:pt x="999" y="267"/>
                    <a:pt x="939" y="147"/>
                    <a:pt x="880" y="88"/>
                  </a:cubicBezTo>
                  <a:cubicBezTo>
                    <a:pt x="809" y="17"/>
                    <a:pt x="742" y="0"/>
                    <a:pt x="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4" name="Google Shape;5514;p32"/>
            <p:cNvSpPr/>
            <p:nvPr/>
          </p:nvSpPr>
          <p:spPr>
            <a:xfrm rot="10800000">
              <a:off x="7940432" y="4131196"/>
              <a:ext cx="44172" cy="38588"/>
            </a:xfrm>
            <a:custGeom>
              <a:avLst/>
              <a:gdLst/>
              <a:ahLst/>
              <a:cxnLst/>
              <a:rect l="l" t="t" r="r" b="b"/>
              <a:pathLst>
                <a:path w="1416" h="1237" extrusionOk="0">
                  <a:moveTo>
                    <a:pt x="551" y="0"/>
                  </a:moveTo>
                  <a:cubicBezTo>
                    <a:pt x="179" y="0"/>
                    <a:pt x="0" y="373"/>
                    <a:pt x="0" y="686"/>
                  </a:cubicBezTo>
                  <a:cubicBezTo>
                    <a:pt x="0" y="865"/>
                    <a:pt x="119" y="999"/>
                    <a:pt x="239" y="1118"/>
                  </a:cubicBezTo>
                  <a:cubicBezTo>
                    <a:pt x="373" y="1177"/>
                    <a:pt x="492" y="1237"/>
                    <a:pt x="611" y="1237"/>
                  </a:cubicBezTo>
                  <a:lnTo>
                    <a:pt x="671" y="1237"/>
                  </a:lnTo>
                  <a:cubicBezTo>
                    <a:pt x="924" y="1237"/>
                    <a:pt x="1177" y="1118"/>
                    <a:pt x="1296" y="865"/>
                  </a:cubicBezTo>
                  <a:cubicBezTo>
                    <a:pt x="1415" y="626"/>
                    <a:pt x="1296" y="179"/>
                    <a:pt x="924" y="60"/>
                  </a:cubicBezTo>
                  <a:cubicBezTo>
                    <a:pt x="805" y="0"/>
                    <a:pt x="671" y="0"/>
                    <a:pt x="5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5" name="Google Shape;5515;p32"/>
            <p:cNvSpPr/>
            <p:nvPr/>
          </p:nvSpPr>
          <p:spPr>
            <a:xfrm rot="10800000">
              <a:off x="7963673" y="4131196"/>
              <a:ext cx="1903" cy="31"/>
            </a:xfrm>
            <a:custGeom>
              <a:avLst/>
              <a:gdLst/>
              <a:ahLst/>
              <a:cxnLst/>
              <a:rect l="l" t="t" r="r" b="b"/>
              <a:pathLst>
                <a:path w="61" h="1" extrusionOk="0">
                  <a:moveTo>
                    <a:pt x="1" y="1"/>
                  </a:moveTo>
                  <a:lnTo>
                    <a:pt x="1" y="1"/>
                  </a:lnTo>
                  <a:lnTo>
                    <a:pt x="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6" name="Google Shape;5516;p32"/>
            <p:cNvSpPr/>
            <p:nvPr/>
          </p:nvSpPr>
          <p:spPr>
            <a:xfrm rot="10800000">
              <a:off x="7965544" y="4131196"/>
              <a:ext cx="31" cy="31"/>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7" name="Google Shape;5517;p32"/>
            <p:cNvSpPr/>
            <p:nvPr/>
          </p:nvSpPr>
          <p:spPr>
            <a:xfrm rot="10800000">
              <a:off x="7814498" y="4090300"/>
              <a:ext cx="42332" cy="39493"/>
            </a:xfrm>
            <a:custGeom>
              <a:avLst/>
              <a:gdLst/>
              <a:ahLst/>
              <a:cxnLst/>
              <a:rect l="l" t="t" r="r" b="b"/>
              <a:pathLst>
                <a:path w="1357" h="1266" extrusionOk="0">
                  <a:moveTo>
                    <a:pt x="605" y="1"/>
                  </a:moveTo>
                  <a:cubicBezTo>
                    <a:pt x="359" y="1"/>
                    <a:pt x="170" y="135"/>
                    <a:pt x="120" y="387"/>
                  </a:cubicBezTo>
                  <a:cubicBezTo>
                    <a:pt x="61" y="462"/>
                    <a:pt x="61" y="521"/>
                    <a:pt x="61" y="521"/>
                  </a:cubicBezTo>
                  <a:lnTo>
                    <a:pt x="61" y="581"/>
                  </a:lnTo>
                  <a:cubicBezTo>
                    <a:pt x="1" y="1013"/>
                    <a:pt x="373" y="1266"/>
                    <a:pt x="746" y="1266"/>
                  </a:cubicBezTo>
                  <a:lnTo>
                    <a:pt x="865" y="1266"/>
                  </a:lnTo>
                  <a:lnTo>
                    <a:pt x="925" y="1206"/>
                  </a:lnTo>
                  <a:lnTo>
                    <a:pt x="984" y="1206"/>
                  </a:lnTo>
                  <a:cubicBezTo>
                    <a:pt x="1237" y="1072"/>
                    <a:pt x="1357" y="894"/>
                    <a:pt x="1297" y="581"/>
                  </a:cubicBezTo>
                  <a:lnTo>
                    <a:pt x="1297" y="521"/>
                  </a:lnTo>
                  <a:cubicBezTo>
                    <a:pt x="1297" y="149"/>
                    <a:pt x="984" y="15"/>
                    <a:pt x="746" y="15"/>
                  </a:cubicBezTo>
                  <a:cubicBezTo>
                    <a:pt x="697" y="5"/>
                    <a:pt x="650"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8" name="Google Shape;5518;p32"/>
            <p:cNvSpPr/>
            <p:nvPr/>
          </p:nvSpPr>
          <p:spPr>
            <a:xfrm rot="10800000">
              <a:off x="8245707" y="2060847"/>
              <a:ext cx="143684" cy="68161"/>
            </a:xfrm>
            <a:custGeom>
              <a:avLst/>
              <a:gdLst/>
              <a:ahLst/>
              <a:cxnLst/>
              <a:rect l="l" t="t" r="r" b="b"/>
              <a:pathLst>
                <a:path w="4606" h="2185" extrusionOk="0">
                  <a:moveTo>
                    <a:pt x="3746" y="0"/>
                  </a:moveTo>
                  <a:cubicBezTo>
                    <a:pt x="3631" y="0"/>
                    <a:pt x="3515" y="39"/>
                    <a:pt x="3412" y="129"/>
                  </a:cubicBezTo>
                  <a:cubicBezTo>
                    <a:pt x="2920" y="502"/>
                    <a:pt x="2414" y="755"/>
                    <a:pt x="1803" y="934"/>
                  </a:cubicBezTo>
                  <a:cubicBezTo>
                    <a:pt x="1237" y="1128"/>
                    <a:pt x="686" y="1187"/>
                    <a:pt x="179" y="1560"/>
                  </a:cubicBezTo>
                  <a:cubicBezTo>
                    <a:pt x="0" y="1679"/>
                    <a:pt x="60" y="1932"/>
                    <a:pt x="179" y="1992"/>
                  </a:cubicBezTo>
                  <a:cubicBezTo>
                    <a:pt x="530" y="2123"/>
                    <a:pt x="919" y="2184"/>
                    <a:pt x="1319" y="2184"/>
                  </a:cubicBezTo>
                  <a:cubicBezTo>
                    <a:pt x="2414" y="2184"/>
                    <a:pt x="3583" y="1725"/>
                    <a:pt x="4216" y="993"/>
                  </a:cubicBezTo>
                  <a:cubicBezTo>
                    <a:pt x="4605" y="557"/>
                    <a:pt x="4183" y="0"/>
                    <a:pt x="37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19" name="Google Shape;5519;p32"/>
            <p:cNvSpPr/>
            <p:nvPr/>
          </p:nvSpPr>
          <p:spPr>
            <a:xfrm rot="10800000">
              <a:off x="8269477" y="1987382"/>
              <a:ext cx="106437" cy="30852"/>
            </a:xfrm>
            <a:custGeom>
              <a:avLst/>
              <a:gdLst/>
              <a:ahLst/>
              <a:cxnLst/>
              <a:rect l="l" t="t" r="r" b="b"/>
              <a:pathLst>
                <a:path w="3412" h="989" extrusionOk="0">
                  <a:moveTo>
                    <a:pt x="2320" y="1"/>
                  </a:moveTo>
                  <a:cubicBezTo>
                    <a:pt x="1914" y="1"/>
                    <a:pt x="1467" y="88"/>
                    <a:pt x="1118" y="184"/>
                  </a:cubicBezTo>
                  <a:cubicBezTo>
                    <a:pt x="864" y="243"/>
                    <a:pt x="626" y="303"/>
                    <a:pt x="432" y="362"/>
                  </a:cubicBezTo>
                  <a:cubicBezTo>
                    <a:pt x="254" y="482"/>
                    <a:pt x="179" y="675"/>
                    <a:pt x="0" y="794"/>
                  </a:cubicBezTo>
                  <a:cubicBezTo>
                    <a:pt x="36" y="783"/>
                    <a:pt x="73" y="778"/>
                    <a:pt x="109" y="778"/>
                  </a:cubicBezTo>
                  <a:cubicBezTo>
                    <a:pt x="256" y="778"/>
                    <a:pt x="409" y="854"/>
                    <a:pt x="552" y="854"/>
                  </a:cubicBezTo>
                  <a:lnTo>
                    <a:pt x="1237" y="854"/>
                  </a:lnTo>
                  <a:cubicBezTo>
                    <a:pt x="1743" y="854"/>
                    <a:pt x="2235" y="988"/>
                    <a:pt x="2667" y="988"/>
                  </a:cubicBezTo>
                  <a:cubicBezTo>
                    <a:pt x="3293" y="988"/>
                    <a:pt x="3412" y="184"/>
                    <a:pt x="2786" y="50"/>
                  </a:cubicBezTo>
                  <a:cubicBezTo>
                    <a:pt x="2644" y="15"/>
                    <a:pt x="2486" y="1"/>
                    <a:pt x="23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0" name="Google Shape;5520;p32"/>
            <p:cNvSpPr/>
            <p:nvPr/>
          </p:nvSpPr>
          <p:spPr>
            <a:xfrm rot="10800000">
              <a:off x="8156988" y="3593519"/>
              <a:ext cx="114174" cy="41302"/>
            </a:xfrm>
            <a:custGeom>
              <a:avLst/>
              <a:gdLst/>
              <a:ahLst/>
              <a:cxnLst/>
              <a:rect l="l" t="t" r="r" b="b"/>
              <a:pathLst>
                <a:path w="3660" h="1324" extrusionOk="0">
                  <a:moveTo>
                    <a:pt x="2230" y="0"/>
                  </a:moveTo>
                  <a:cubicBezTo>
                    <a:pt x="1627" y="0"/>
                    <a:pt x="1002" y="151"/>
                    <a:pt x="486" y="356"/>
                  </a:cubicBezTo>
                  <a:cubicBezTo>
                    <a:pt x="0" y="579"/>
                    <a:pt x="278" y="1323"/>
                    <a:pt x="687" y="1323"/>
                  </a:cubicBezTo>
                  <a:cubicBezTo>
                    <a:pt x="743" y="1323"/>
                    <a:pt x="800" y="1310"/>
                    <a:pt x="858" y="1280"/>
                  </a:cubicBezTo>
                  <a:cubicBezTo>
                    <a:pt x="1737" y="788"/>
                    <a:pt x="2661" y="669"/>
                    <a:pt x="3600" y="416"/>
                  </a:cubicBezTo>
                  <a:cubicBezTo>
                    <a:pt x="3600" y="416"/>
                    <a:pt x="3659" y="356"/>
                    <a:pt x="3600" y="356"/>
                  </a:cubicBezTo>
                  <a:cubicBezTo>
                    <a:pt x="3204" y="101"/>
                    <a:pt x="2724" y="0"/>
                    <a:pt x="22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1" name="Google Shape;5521;p32"/>
            <p:cNvSpPr/>
            <p:nvPr/>
          </p:nvSpPr>
          <p:spPr>
            <a:xfrm rot="10800000">
              <a:off x="8025720" y="4014839"/>
              <a:ext cx="160592" cy="130894"/>
            </a:xfrm>
            <a:custGeom>
              <a:avLst/>
              <a:gdLst/>
              <a:ahLst/>
              <a:cxnLst/>
              <a:rect l="l" t="t" r="r" b="b"/>
              <a:pathLst>
                <a:path w="5148" h="4196" extrusionOk="0">
                  <a:moveTo>
                    <a:pt x="4293" y="0"/>
                  </a:moveTo>
                  <a:cubicBezTo>
                    <a:pt x="4141" y="0"/>
                    <a:pt x="3986" y="67"/>
                    <a:pt x="3859" y="228"/>
                  </a:cubicBezTo>
                  <a:cubicBezTo>
                    <a:pt x="3293" y="973"/>
                    <a:pt x="2667" y="1643"/>
                    <a:pt x="1997" y="2328"/>
                  </a:cubicBezTo>
                  <a:cubicBezTo>
                    <a:pt x="1371" y="3013"/>
                    <a:pt x="686" y="3580"/>
                    <a:pt x="1" y="4190"/>
                  </a:cubicBezTo>
                  <a:cubicBezTo>
                    <a:pt x="45" y="4194"/>
                    <a:pt x="90" y="4195"/>
                    <a:pt x="135" y="4195"/>
                  </a:cubicBezTo>
                  <a:cubicBezTo>
                    <a:pt x="888" y="4195"/>
                    <a:pt x="1588" y="3734"/>
                    <a:pt x="2235" y="3326"/>
                  </a:cubicBezTo>
                  <a:cubicBezTo>
                    <a:pt x="3174" y="2641"/>
                    <a:pt x="3978" y="1777"/>
                    <a:pt x="4783" y="973"/>
                  </a:cubicBezTo>
                  <a:cubicBezTo>
                    <a:pt x="5148" y="552"/>
                    <a:pt x="4732" y="0"/>
                    <a:pt x="42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2" name="Google Shape;5522;p32"/>
            <p:cNvSpPr/>
            <p:nvPr/>
          </p:nvSpPr>
          <p:spPr>
            <a:xfrm rot="10800000">
              <a:off x="7567964" y="4167882"/>
              <a:ext cx="83915" cy="141251"/>
            </a:xfrm>
            <a:custGeom>
              <a:avLst/>
              <a:gdLst/>
              <a:ahLst/>
              <a:cxnLst/>
              <a:rect l="l" t="t" r="r" b="b"/>
              <a:pathLst>
                <a:path w="2690" h="4528" extrusionOk="0">
                  <a:moveTo>
                    <a:pt x="2150" y="1"/>
                  </a:moveTo>
                  <a:cubicBezTo>
                    <a:pt x="1980" y="1"/>
                    <a:pt x="1813" y="77"/>
                    <a:pt x="1744" y="252"/>
                  </a:cubicBezTo>
                  <a:cubicBezTo>
                    <a:pt x="1491" y="922"/>
                    <a:pt x="1312" y="1667"/>
                    <a:pt x="1059" y="2352"/>
                  </a:cubicBezTo>
                  <a:cubicBezTo>
                    <a:pt x="746" y="3097"/>
                    <a:pt x="254" y="3723"/>
                    <a:pt x="1" y="4467"/>
                  </a:cubicBezTo>
                  <a:lnTo>
                    <a:pt x="1" y="4527"/>
                  </a:lnTo>
                  <a:cubicBezTo>
                    <a:pt x="1252" y="3782"/>
                    <a:pt x="2235" y="1860"/>
                    <a:pt x="2608" y="490"/>
                  </a:cubicBezTo>
                  <a:cubicBezTo>
                    <a:pt x="2690" y="190"/>
                    <a:pt x="2416" y="1"/>
                    <a:pt x="2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nvGrpSpPr>
            <p:cNvPr id="5523" name="Google Shape;5523;p32"/>
            <p:cNvGrpSpPr/>
            <p:nvPr/>
          </p:nvGrpSpPr>
          <p:grpSpPr>
            <a:xfrm rot="10800000">
              <a:off x="6410194" y="4210650"/>
              <a:ext cx="1307601" cy="590241"/>
              <a:chOff x="1314344" y="705547"/>
              <a:chExt cx="1307601" cy="590241"/>
            </a:xfrm>
          </p:grpSpPr>
          <p:sp>
            <p:nvSpPr>
              <p:cNvPr id="5524" name="Google Shape;5524;p32"/>
              <p:cNvSpPr/>
              <p:nvPr/>
            </p:nvSpPr>
            <p:spPr>
              <a:xfrm flipH="1">
                <a:off x="1516332" y="737740"/>
                <a:ext cx="758943" cy="347980"/>
              </a:xfrm>
              <a:custGeom>
                <a:avLst/>
                <a:gdLst/>
                <a:ahLst/>
                <a:cxnLst/>
                <a:rect l="l" t="t" r="r" b="b"/>
                <a:pathLst>
                  <a:path w="24329" h="11155" extrusionOk="0">
                    <a:moveTo>
                      <a:pt x="14634" y="0"/>
                    </a:moveTo>
                    <a:cubicBezTo>
                      <a:pt x="14558" y="0"/>
                      <a:pt x="14477" y="4"/>
                      <a:pt x="14392" y="12"/>
                    </a:cubicBezTo>
                    <a:cubicBezTo>
                      <a:pt x="11600" y="311"/>
                      <a:pt x="9381" y="2829"/>
                      <a:pt x="8592" y="2829"/>
                    </a:cubicBezTo>
                    <a:cubicBezTo>
                      <a:pt x="8556" y="2829"/>
                      <a:pt x="8522" y="2823"/>
                      <a:pt x="8492" y="2812"/>
                    </a:cubicBezTo>
                    <a:cubicBezTo>
                      <a:pt x="8120" y="2619"/>
                      <a:pt x="10116" y="1129"/>
                      <a:pt x="8194" y="458"/>
                    </a:cubicBezTo>
                    <a:cubicBezTo>
                      <a:pt x="7758" y="307"/>
                      <a:pt x="7241" y="239"/>
                      <a:pt x="6685" y="239"/>
                    </a:cubicBezTo>
                    <a:cubicBezTo>
                      <a:pt x="4224" y="239"/>
                      <a:pt x="981" y="1571"/>
                      <a:pt x="373" y="2931"/>
                    </a:cubicBezTo>
                    <a:cubicBezTo>
                      <a:pt x="1" y="3930"/>
                      <a:pt x="1669" y="10321"/>
                      <a:pt x="5513" y="11065"/>
                    </a:cubicBezTo>
                    <a:cubicBezTo>
                      <a:pt x="5817" y="11127"/>
                      <a:pt x="6078" y="11155"/>
                      <a:pt x="6301" y="11155"/>
                    </a:cubicBezTo>
                    <a:cubicBezTo>
                      <a:pt x="8128" y="11155"/>
                      <a:pt x="7443" y="9303"/>
                      <a:pt x="8001" y="9144"/>
                    </a:cubicBezTo>
                    <a:cubicBezTo>
                      <a:pt x="8090" y="9122"/>
                      <a:pt x="8182" y="9113"/>
                      <a:pt x="8277" y="9113"/>
                    </a:cubicBezTo>
                    <a:cubicBezTo>
                      <a:pt x="9327" y="9113"/>
                      <a:pt x="10743" y="10304"/>
                      <a:pt x="12739" y="10304"/>
                    </a:cubicBezTo>
                    <a:cubicBezTo>
                      <a:pt x="13216" y="10304"/>
                      <a:pt x="13726" y="10236"/>
                      <a:pt x="14273" y="10067"/>
                    </a:cubicBezTo>
                    <a:cubicBezTo>
                      <a:pt x="16075" y="9516"/>
                      <a:pt x="14019" y="8280"/>
                      <a:pt x="15569" y="8086"/>
                    </a:cubicBezTo>
                    <a:cubicBezTo>
                      <a:pt x="18742" y="7773"/>
                      <a:pt x="24328" y="6283"/>
                      <a:pt x="22585" y="3304"/>
                    </a:cubicBezTo>
                    <a:cubicBezTo>
                      <a:pt x="22082" y="2436"/>
                      <a:pt x="21091" y="2206"/>
                      <a:pt x="20024" y="2206"/>
                    </a:cubicBezTo>
                    <a:cubicBezTo>
                      <a:pt x="18823" y="2206"/>
                      <a:pt x="17524" y="2497"/>
                      <a:pt x="16715" y="2497"/>
                    </a:cubicBezTo>
                    <a:cubicBezTo>
                      <a:pt x="16391" y="2497"/>
                      <a:pt x="16146" y="2451"/>
                      <a:pt x="16016" y="2321"/>
                    </a:cubicBezTo>
                    <a:cubicBezTo>
                      <a:pt x="15588" y="1836"/>
                      <a:pt x="16320" y="0"/>
                      <a:pt x="146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5" name="Google Shape;5525;p32"/>
              <p:cNvSpPr/>
              <p:nvPr/>
            </p:nvSpPr>
            <p:spPr>
              <a:xfrm flipH="1">
                <a:off x="1613005" y="705547"/>
                <a:ext cx="809573" cy="224510"/>
              </a:xfrm>
              <a:custGeom>
                <a:avLst/>
                <a:gdLst/>
                <a:ahLst/>
                <a:cxnLst/>
                <a:rect l="l" t="t" r="r" b="b"/>
                <a:pathLst>
                  <a:path w="25952" h="7197" extrusionOk="0">
                    <a:moveTo>
                      <a:pt x="60" y="1"/>
                    </a:moveTo>
                    <a:cubicBezTo>
                      <a:pt x="0" y="60"/>
                      <a:pt x="0" y="179"/>
                      <a:pt x="60" y="239"/>
                    </a:cubicBezTo>
                    <a:cubicBezTo>
                      <a:pt x="60" y="239"/>
                      <a:pt x="313" y="612"/>
                      <a:pt x="864" y="1178"/>
                    </a:cubicBezTo>
                    <a:cubicBezTo>
                      <a:pt x="1117" y="1416"/>
                      <a:pt x="1490" y="1788"/>
                      <a:pt x="1862" y="2101"/>
                    </a:cubicBezTo>
                    <a:cubicBezTo>
                      <a:pt x="2235" y="2474"/>
                      <a:pt x="2726" y="2846"/>
                      <a:pt x="3292" y="3219"/>
                    </a:cubicBezTo>
                    <a:cubicBezTo>
                      <a:pt x="3784" y="3651"/>
                      <a:pt x="4410" y="4023"/>
                      <a:pt x="5021" y="4395"/>
                    </a:cubicBezTo>
                    <a:cubicBezTo>
                      <a:pt x="5706" y="4768"/>
                      <a:pt x="6391" y="5140"/>
                      <a:pt x="7136" y="5453"/>
                    </a:cubicBezTo>
                    <a:cubicBezTo>
                      <a:pt x="7509" y="5647"/>
                      <a:pt x="7941" y="5766"/>
                      <a:pt x="8313" y="5960"/>
                    </a:cubicBezTo>
                    <a:cubicBezTo>
                      <a:pt x="8507" y="6019"/>
                      <a:pt x="8745" y="6079"/>
                      <a:pt x="8939" y="6138"/>
                    </a:cubicBezTo>
                    <a:cubicBezTo>
                      <a:pt x="9117" y="6198"/>
                      <a:pt x="9311" y="6258"/>
                      <a:pt x="9564" y="6332"/>
                    </a:cubicBezTo>
                    <a:cubicBezTo>
                      <a:pt x="9743" y="6392"/>
                      <a:pt x="9996" y="6451"/>
                      <a:pt x="10175" y="6511"/>
                    </a:cubicBezTo>
                    <a:cubicBezTo>
                      <a:pt x="10369" y="6571"/>
                      <a:pt x="10607" y="6630"/>
                      <a:pt x="10801" y="6705"/>
                    </a:cubicBezTo>
                    <a:cubicBezTo>
                      <a:pt x="11233" y="6764"/>
                      <a:pt x="11665" y="6824"/>
                      <a:pt x="12097" y="6943"/>
                    </a:cubicBezTo>
                    <a:lnTo>
                      <a:pt x="12410" y="6943"/>
                    </a:lnTo>
                    <a:lnTo>
                      <a:pt x="12782" y="7003"/>
                    </a:lnTo>
                    <a:lnTo>
                      <a:pt x="13408" y="7077"/>
                    </a:lnTo>
                    <a:cubicBezTo>
                      <a:pt x="13840" y="7137"/>
                      <a:pt x="14272" y="7137"/>
                      <a:pt x="14704" y="7196"/>
                    </a:cubicBezTo>
                    <a:lnTo>
                      <a:pt x="16015" y="7196"/>
                    </a:lnTo>
                    <a:cubicBezTo>
                      <a:pt x="16447" y="7196"/>
                      <a:pt x="16819" y="7137"/>
                      <a:pt x="17252" y="7137"/>
                    </a:cubicBezTo>
                    <a:cubicBezTo>
                      <a:pt x="17684" y="7077"/>
                      <a:pt x="18056" y="7077"/>
                      <a:pt x="18428" y="7003"/>
                    </a:cubicBezTo>
                    <a:cubicBezTo>
                      <a:pt x="18875" y="6943"/>
                      <a:pt x="19248" y="6883"/>
                      <a:pt x="19620" y="6824"/>
                    </a:cubicBezTo>
                    <a:cubicBezTo>
                      <a:pt x="19993" y="6764"/>
                      <a:pt x="20365" y="6705"/>
                      <a:pt x="20663" y="6630"/>
                    </a:cubicBezTo>
                    <a:cubicBezTo>
                      <a:pt x="21035" y="6511"/>
                      <a:pt x="21348" y="6451"/>
                      <a:pt x="21661" y="6392"/>
                    </a:cubicBezTo>
                    <a:cubicBezTo>
                      <a:pt x="21974" y="6332"/>
                      <a:pt x="22287" y="6198"/>
                      <a:pt x="22600" y="6138"/>
                    </a:cubicBezTo>
                    <a:cubicBezTo>
                      <a:pt x="22838" y="6079"/>
                      <a:pt x="23151" y="5960"/>
                      <a:pt x="23404" y="5885"/>
                    </a:cubicBezTo>
                    <a:cubicBezTo>
                      <a:pt x="23896" y="5706"/>
                      <a:pt x="24328" y="5587"/>
                      <a:pt x="24700" y="5394"/>
                    </a:cubicBezTo>
                    <a:cubicBezTo>
                      <a:pt x="25386" y="5140"/>
                      <a:pt x="25818" y="4962"/>
                      <a:pt x="25818" y="4962"/>
                    </a:cubicBezTo>
                    <a:cubicBezTo>
                      <a:pt x="25877" y="4962"/>
                      <a:pt x="25952" y="4842"/>
                      <a:pt x="25877" y="4768"/>
                    </a:cubicBezTo>
                    <a:cubicBezTo>
                      <a:pt x="25877" y="4681"/>
                      <a:pt x="25813" y="4625"/>
                      <a:pt x="25756" y="4625"/>
                    </a:cubicBezTo>
                    <a:cubicBezTo>
                      <a:pt x="25735" y="4625"/>
                      <a:pt x="25714" y="4633"/>
                      <a:pt x="25698" y="4649"/>
                    </a:cubicBezTo>
                    <a:cubicBezTo>
                      <a:pt x="25698" y="4649"/>
                      <a:pt x="25266" y="4768"/>
                      <a:pt x="24581" y="5021"/>
                    </a:cubicBezTo>
                    <a:cubicBezTo>
                      <a:pt x="24209" y="5140"/>
                      <a:pt x="23777" y="5274"/>
                      <a:pt x="23270" y="5453"/>
                    </a:cubicBezTo>
                    <a:cubicBezTo>
                      <a:pt x="22778" y="5587"/>
                      <a:pt x="22153" y="5706"/>
                      <a:pt x="21542" y="5885"/>
                    </a:cubicBezTo>
                    <a:cubicBezTo>
                      <a:pt x="21229" y="5960"/>
                      <a:pt x="20916" y="6019"/>
                      <a:pt x="20544" y="6079"/>
                    </a:cubicBezTo>
                    <a:cubicBezTo>
                      <a:pt x="20231" y="6138"/>
                      <a:pt x="19859" y="6258"/>
                      <a:pt x="19486" y="6258"/>
                    </a:cubicBezTo>
                    <a:cubicBezTo>
                      <a:pt x="19114" y="6332"/>
                      <a:pt x="18741" y="6392"/>
                      <a:pt x="18369" y="6451"/>
                    </a:cubicBezTo>
                    <a:cubicBezTo>
                      <a:pt x="17996" y="6451"/>
                      <a:pt x="17624" y="6511"/>
                      <a:pt x="17192" y="6511"/>
                    </a:cubicBezTo>
                    <a:cubicBezTo>
                      <a:pt x="16819" y="6571"/>
                      <a:pt x="16387" y="6571"/>
                      <a:pt x="16015" y="6571"/>
                    </a:cubicBezTo>
                    <a:lnTo>
                      <a:pt x="14779" y="6571"/>
                    </a:lnTo>
                    <a:cubicBezTo>
                      <a:pt x="14332" y="6511"/>
                      <a:pt x="13900" y="6511"/>
                      <a:pt x="13468" y="6451"/>
                    </a:cubicBezTo>
                    <a:lnTo>
                      <a:pt x="12842" y="6392"/>
                    </a:lnTo>
                    <a:lnTo>
                      <a:pt x="12544" y="6332"/>
                    </a:lnTo>
                    <a:lnTo>
                      <a:pt x="12231" y="6258"/>
                    </a:lnTo>
                    <a:lnTo>
                      <a:pt x="11605" y="6198"/>
                    </a:lnTo>
                    <a:cubicBezTo>
                      <a:pt x="11352" y="6138"/>
                      <a:pt x="11173" y="6079"/>
                      <a:pt x="10980" y="6019"/>
                    </a:cubicBezTo>
                    <a:cubicBezTo>
                      <a:pt x="10741" y="6019"/>
                      <a:pt x="10548" y="5960"/>
                      <a:pt x="10369" y="5885"/>
                    </a:cubicBezTo>
                    <a:cubicBezTo>
                      <a:pt x="10116" y="5826"/>
                      <a:pt x="9937" y="5766"/>
                      <a:pt x="9743" y="5706"/>
                    </a:cubicBezTo>
                    <a:cubicBezTo>
                      <a:pt x="9490" y="5706"/>
                      <a:pt x="9311" y="5647"/>
                      <a:pt x="9117" y="5513"/>
                    </a:cubicBezTo>
                    <a:cubicBezTo>
                      <a:pt x="8939" y="5453"/>
                      <a:pt x="8745" y="5394"/>
                      <a:pt x="8566" y="5334"/>
                    </a:cubicBezTo>
                    <a:cubicBezTo>
                      <a:pt x="8134" y="5215"/>
                      <a:pt x="7762" y="5081"/>
                      <a:pt x="7389" y="4902"/>
                    </a:cubicBezTo>
                    <a:cubicBezTo>
                      <a:pt x="7196" y="4842"/>
                      <a:pt x="7017" y="4768"/>
                      <a:pt x="6823" y="4649"/>
                    </a:cubicBezTo>
                    <a:cubicBezTo>
                      <a:pt x="6704" y="4589"/>
                      <a:pt x="6510" y="4530"/>
                      <a:pt x="6332" y="4395"/>
                    </a:cubicBezTo>
                    <a:cubicBezTo>
                      <a:pt x="5959" y="4276"/>
                      <a:pt x="5646" y="4098"/>
                      <a:pt x="5333" y="3904"/>
                    </a:cubicBezTo>
                    <a:cubicBezTo>
                      <a:pt x="4648" y="3531"/>
                      <a:pt x="4097" y="3159"/>
                      <a:pt x="3531" y="2846"/>
                    </a:cubicBezTo>
                    <a:cubicBezTo>
                      <a:pt x="3039" y="2474"/>
                      <a:pt x="2548" y="2101"/>
                      <a:pt x="2175" y="1788"/>
                    </a:cubicBezTo>
                    <a:cubicBezTo>
                      <a:pt x="1743" y="1416"/>
                      <a:pt x="1430" y="1118"/>
                      <a:pt x="1117" y="865"/>
                    </a:cubicBezTo>
                    <a:cubicBezTo>
                      <a:pt x="626" y="373"/>
                      <a:pt x="313" y="60"/>
                      <a:pt x="313" y="60"/>
                    </a:cubicBezTo>
                    <a:cubicBezTo>
                      <a:pt x="253" y="1"/>
                      <a:pt x="179" y="1"/>
                      <a:pt x="60"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6" name="Google Shape;5526;p32"/>
              <p:cNvSpPr/>
              <p:nvPr/>
            </p:nvSpPr>
            <p:spPr>
              <a:xfrm flipH="1">
                <a:off x="1671090" y="824057"/>
                <a:ext cx="168734" cy="116513"/>
              </a:xfrm>
              <a:custGeom>
                <a:avLst/>
                <a:gdLst/>
                <a:ahLst/>
                <a:cxnLst/>
                <a:rect l="l" t="t" r="r" b="b"/>
                <a:pathLst>
                  <a:path w="5409" h="3735" extrusionOk="0">
                    <a:moveTo>
                      <a:pt x="3911" y="1"/>
                    </a:moveTo>
                    <a:cubicBezTo>
                      <a:pt x="3863" y="1"/>
                      <a:pt x="3814" y="15"/>
                      <a:pt x="3785" y="45"/>
                    </a:cubicBezTo>
                    <a:cubicBezTo>
                      <a:pt x="3546" y="299"/>
                      <a:pt x="3233" y="537"/>
                      <a:pt x="2921" y="790"/>
                    </a:cubicBezTo>
                    <a:cubicBezTo>
                      <a:pt x="2667" y="1043"/>
                      <a:pt x="2354" y="1282"/>
                      <a:pt x="2057" y="1475"/>
                    </a:cubicBezTo>
                    <a:cubicBezTo>
                      <a:pt x="1803" y="1714"/>
                      <a:pt x="1490" y="1907"/>
                      <a:pt x="1178" y="2161"/>
                    </a:cubicBezTo>
                    <a:cubicBezTo>
                      <a:pt x="865" y="2339"/>
                      <a:pt x="567" y="2533"/>
                      <a:pt x="254" y="2593"/>
                    </a:cubicBezTo>
                    <a:cubicBezTo>
                      <a:pt x="120" y="2652"/>
                      <a:pt x="1" y="2772"/>
                      <a:pt x="1" y="2906"/>
                    </a:cubicBezTo>
                    <a:cubicBezTo>
                      <a:pt x="1" y="3084"/>
                      <a:pt x="194" y="3278"/>
                      <a:pt x="314" y="3278"/>
                    </a:cubicBezTo>
                    <a:lnTo>
                      <a:pt x="1550" y="3278"/>
                    </a:lnTo>
                    <a:cubicBezTo>
                      <a:pt x="1982" y="3278"/>
                      <a:pt x="2354" y="3278"/>
                      <a:pt x="2801" y="3338"/>
                    </a:cubicBezTo>
                    <a:cubicBezTo>
                      <a:pt x="3174" y="3338"/>
                      <a:pt x="3606" y="3397"/>
                      <a:pt x="3978" y="3457"/>
                    </a:cubicBezTo>
                    <a:cubicBezTo>
                      <a:pt x="4217" y="3457"/>
                      <a:pt x="4410" y="3457"/>
                      <a:pt x="4589" y="3516"/>
                    </a:cubicBezTo>
                    <a:cubicBezTo>
                      <a:pt x="4664" y="3516"/>
                      <a:pt x="4783" y="3576"/>
                      <a:pt x="4842" y="3576"/>
                    </a:cubicBezTo>
                    <a:cubicBezTo>
                      <a:pt x="4962" y="3650"/>
                      <a:pt x="5036" y="3650"/>
                      <a:pt x="5096" y="3710"/>
                    </a:cubicBezTo>
                    <a:lnTo>
                      <a:pt x="5155" y="3710"/>
                    </a:lnTo>
                    <a:cubicBezTo>
                      <a:pt x="5173" y="3727"/>
                      <a:pt x="5190" y="3735"/>
                      <a:pt x="5208" y="3735"/>
                    </a:cubicBezTo>
                    <a:cubicBezTo>
                      <a:pt x="5250" y="3735"/>
                      <a:pt x="5292" y="3693"/>
                      <a:pt x="5334" y="3650"/>
                    </a:cubicBezTo>
                    <a:cubicBezTo>
                      <a:pt x="5408" y="3576"/>
                      <a:pt x="5408" y="3457"/>
                      <a:pt x="5274" y="3397"/>
                    </a:cubicBezTo>
                    <a:cubicBezTo>
                      <a:pt x="5096" y="3278"/>
                      <a:pt x="4902" y="3204"/>
                      <a:pt x="4723" y="3144"/>
                    </a:cubicBezTo>
                    <a:cubicBezTo>
                      <a:pt x="4470" y="3025"/>
                      <a:pt x="4291" y="2965"/>
                      <a:pt x="4097" y="2965"/>
                    </a:cubicBezTo>
                    <a:cubicBezTo>
                      <a:pt x="3665" y="2831"/>
                      <a:pt x="3233" y="2772"/>
                      <a:pt x="2861" y="2712"/>
                    </a:cubicBezTo>
                    <a:cubicBezTo>
                      <a:pt x="2429" y="2712"/>
                      <a:pt x="1982" y="2652"/>
                      <a:pt x="1610" y="2652"/>
                    </a:cubicBezTo>
                    <a:cubicBezTo>
                      <a:pt x="1593" y="2650"/>
                      <a:pt x="1575" y="2648"/>
                      <a:pt x="1558" y="2646"/>
                    </a:cubicBezTo>
                    <a:lnTo>
                      <a:pt x="1558" y="2646"/>
                    </a:lnTo>
                    <a:cubicBezTo>
                      <a:pt x="1868" y="2396"/>
                      <a:pt x="2178" y="2217"/>
                      <a:pt x="2429" y="1907"/>
                    </a:cubicBezTo>
                    <a:cubicBezTo>
                      <a:pt x="2727" y="1654"/>
                      <a:pt x="2980" y="1416"/>
                      <a:pt x="3293" y="1103"/>
                    </a:cubicBezTo>
                    <a:cubicBezTo>
                      <a:pt x="3546" y="850"/>
                      <a:pt x="3785" y="537"/>
                      <a:pt x="4038" y="299"/>
                    </a:cubicBezTo>
                    <a:cubicBezTo>
                      <a:pt x="4097" y="164"/>
                      <a:pt x="4097" y="105"/>
                      <a:pt x="4038" y="45"/>
                    </a:cubicBezTo>
                    <a:cubicBezTo>
                      <a:pt x="4008" y="15"/>
                      <a:pt x="3960" y="1"/>
                      <a:pt x="3911"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7" name="Google Shape;5527;p32"/>
              <p:cNvSpPr/>
              <p:nvPr/>
            </p:nvSpPr>
            <p:spPr>
              <a:xfrm flipH="1">
                <a:off x="1828157" y="779448"/>
                <a:ext cx="195686" cy="239234"/>
              </a:xfrm>
              <a:custGeom>
                <a:avLst/>
                <a:gdLst/>
                <a:ahLst/>
                <a:cxnLst/>
                <a:rect l="l" t="t" r="r" b="b"/>
                <a:pathLst>
                  <a:path w="6273" h="7669" extrusionOk="0">
                    <a:moveTo>
                      <a:pt x="6086" y="0"/>
                    </a:moveTo>
                    <a:cubicBezTo>
                      <a:pt x="6037" y="0"/>
                      <a:pt x="5989" y="15"/>
                      <a:pt x="5959" y="45"/>
                    </a:cubicBezTo>
                    <a:cubicBezTo>
                      <a:pt x="5721" y="239"/>
                      <a:pt x="5527" y="477"/>
                      <a:pt x="5348" y="671"/>
                    </a:cubicBezTo>
                    <a:cubicBezTo>
                      <a:pt x="5095" y="850"/>
                      <a:pt x="4902" y="1043"/>
                      <a:pt x="4663" y="1222"/>
                    </a:cubicBezTo>
                    <a:cubicBezTo>
                      <a:pt x="4410" y="1475"/>
                      <a:pt x="4231" y="1654"/>
                      <a:pt x="3978" y="1848"/>
                    </a:cubicBezTo>
                    <a:cubicBezTo>
                      <a:pt x="3784" y="2026"/>
                      <a:pt x="3546" y="2161"/>
                      <a:pt x="3293" y="2339"/>
                    </a:cubicBezTo>
                    <a:cubicBezTo>
                      <a:pt x="3039" y="2533"/>
                      <a:pt x="2801" y="2712"/>
                      <a:pt x="2607" y="2846"/>
                    </a:cubicBezTo>
                    <a:cubicBezTo>
                      <a:pt x="2488" y="2965"/>
                      <a:pt x="2369" y="3025"/>
                      <a:pt x="2235" y="3084"/>
                    </a:cubicBezTo>
                    <a:lnTo>
                      <a:pt x="1862" y="3337"/>
                    </a:lnTo>
                    <a:lnTo>
                      <a:pt x="1490" y="3516"/>
                    </a:lnTo>
                    <a:cubicBezTo>
                      <a:pt x="1371" y="3591"/>
                      <a:pt x="1177" y="3650"/>
                      <a:pt x="1058" y="3710"/>
                    </a:cubicBezTo>
                    <a:cubicBezTo>
                      <a:pt x="939" y="3769"/>
                      <a:pt x="805" y="3829"/>
                      <a:pt x="686" y="3889"/>
                    </a:cubicBezTo>
                    <a:lnTo>
                      <a:pt x="313" y="4023"/>
                    </a:lnTo>
                    <a:lnTo>
                      <a:pt x="253" y="4023"/>
                    </a:lnTo>
                    <a:cubicBezTo>
                      <a:pt x="194" y="4082"/>
                      <a:pt x="134" y="4142"/>
                      <a:pt x="60" y="4202"/>
                    </a:cubicBezTo>
                    <a:cubicBezTo>
                      <a:pt x="0" y="4395"/>
                      <a:pt x="134" y="4574"/>
                      <a:pt x="313" y="4634"/>
                    </a:cubicBezTo>
                    <a:cubicBezTo>
                      <a:pt x="373" y="4708"/>
                      <a:pt x="507" y="4708"/>
                      <a:pt x="626" y="4768"/>
                    </a:cubicBezTo>
                    <a:cubicBezTo>
                      <a:pt x="686" y="4827"/>
                      <a:pt x="805" y="4887"/>
                      <a:pt x="939" y="4887"/>
                    </a:cubicBezTo>
                    <a:cubicBezTo>
                      <a:pt x="1058" y="4946"/>
                      <a:pt x="1118" y="5006"/>
                      <a:pt x="1252" y="5080"/>
                    </a:cubicBezTo>
                    <a:lnTo>
                      <a:pt x="1550" y="5200"/>
                    </a:lnTo>
                    <a:cubicBezTo>
                      <a:pt x="1684" y="5259"/>
                      <a:pt x="1803" y="5319"/>
                      <a:pt x="1862" y="5378"/>
                    </a:cubicBezTo>
                    <a:lnTo>
                      <a:pt x="2175" y="5572"/>
                    </a:lnTo>
                    <a:lnTo>
                      <a:pt x="2488" y="5691"/>
                    </a:lnTo>
                    <a:lnTo>
                      <a:pt x="2801" y="5885"/>
                    </a:lnTo>
                    <a:lnTo>
                      <a:pt x="3114" y="6064"/>
                    </a:lnTo>
                    <a:cubicBezTo>
                      <a:pt x="3173" y="6198"/>
                      <a:pt x="3293" y="6198"/>
                      <a:pt x="3412" y="6317"/>
                    </a:cubicBezTo>
                    <a:cubicBezTo>
                      <a:pt x="3605" y="6436"/>
                      <a:pt x="3784" y="6570"/>
                      <a:pt x="3978" y="6689"/>
                    </a:cubicBezTo>
                    <a:cubicBezTo>
                      <a:pt x="4097" y="6749"/>
                      <a:pt x="4157" y="6809"/>
                      <a:pt x="4291" y="6943"/>
                    </a:cubicBezTo>
                    <a:lnTo>
                      <a:pt x="4529" y="7121"/>
                    </a:lnTo>
                    <a:cubicBezTo>
                      <a:pt x="4723" y="7315"/>
                      <a:pt x="4902" y="7434"/>
                      <a:pt x="5095" y="7613"/>
                    </a:cubicBezTo>
                    <a:cubicBezTo>
                      <a:pt x="5125" y="7650"/>
                      <a:pt x="5170" y="7669"/>
                      <a:pt x="5216" y="7669"/>
                    </a:cubicBezTo>
                    <a:cubicBezTo>
                      <a:pt x="5263" y="7669"/>
                      <a:pt x="5311" y="7650"/>
                      <a:pt x="5348" y="7613"/>
                    </a:cubicBezTo>
                    <a:cubicBezTo>
                      <a:pt x="5408" y="7553"/>
                      <a:pt x="5408" y="7434"/>
                      <a:pt x="5348" y="7375"/>
                    </a:cubicBezTo>
                    <a:lnTo>
                      <a:pt x="4782" y="6809"/>
                    </a:lnTo>
                    <a:lnTo>
                      <a:pt x="4529" y="6570"/>
                    </a:lnTo>
                    <a:cubicBezTo>
                      <a:pt x="4470" y="6496"/>
                      <a:pt x="4350" y="6436"/>
                      <a:pt x="4291" y="6317"/>
                    </a:cubicBezTo>
                    <a:cubicBezTo>
                      <a:pt x="4097" y="6198"/>
                      <a:pt x="3918" y="6004"/>
                      <a:pt x="3725" y="5885"/>
                    </a:cubicBezTo>
                    <a:cubicBezTo>
                      <a:pt x="3605" y="5825"/>
                      <a:pt x="3486" y="5751"/>
                      <a:pt x="3412" y="5632"/>
                    </a:cubicBezTo>
                    <a:lnTo>
                      <a:pt x="3114" y="5453"/>
                    </a:lnTo>
                    <a:lnTo>
                      <a:pt x="2801" y="5259"/>
                    </a:lnTo>
                    <a:lnTo>
                      <a:pt x="2488" y="5006"/>
                    </a:lnTo>
                    <a:lnTo>
                      <a:pt x="2175" y="4827"/>
                    </a:lnTo>
                    <a:cubicBezTo>
                      <a:pt x="2056" y="4768"/>
                      <a:pt x="1997" y="4708"/>
                      <a:pt x="1862" y="4634"/>
                    </a:cubicBezTo>
                    <a:lnTo>
                      <a:pt x="1550" y="4514"/>
                    </a:lnTo>
                    <a:cubicBezTo>
                      <a:pt x="1459" y="4469"/>
                      <a:pt x="1369" y="4424"/>
                      <a:pt x="1272" y="4379"/>
                    </a:cubicBezTo>
                    <a:lnTo>
                      <a:pt x="1272" y="4379"/>
                    </a:lnTo>
                    <a:cubicBezTo>
                      <a:pt x="1308" y="4365"/>
                      <a:pt x="1342" y="4350"/>
                      <a:pt x="1371" y="4336"/>
                    </a:cubicBezTo>
                    <a:cubicBezTo>
                      <a:pt x="1490" y="4202"/>
                      <a:pt x="1624" y="4142"/>
                      <a:pt x="1743" y="4082"/>
                    </a:cubicBezTo>
                    <a:lnTo>
                      <a:pt x="2175" y="3889"/>
                    </a:lnTo>
                    <a:lnTo>
                      <a:pt x="2548" y="3650"/>
                    </a:lnTo>
                    <a:cubicBezTo>
                      <a:pt x="2667" y="3516"/>
                      <a:pt x="2801" y="3457"/>
                      <a:pt x="2920" y="3397"/>
                    </a:cubicBezTo>
                    <a:cubicBezTo>
                      <a:pt x="3173" y="3218"/>
                      <a:pt x="3412" y="3025"/>
                      <a:pt x="3665" y="2846"/>
                    </a:cubicBezTo>
                    <a:cubicBezTo>
                      <a:pt x="3918" y="2652"/>
                      <a:pt x="4097" y="2473"/>
                      <a:pt x="4350" y="2220"/>
                    </a:cubicBezTo>
                    <a:cubicBezTo>
                      <a:pt x="4604" y="2026"/>
                      <a:pt x="4782" y="1848"/>
                      <a:pt x="5036" y="1594"/>
                    </a:cubicBezTo>
                    <a:cubicBezTo>
                      <a:pt x="5214" y="1416"/>
                      <a:pt x="5408" y="1162"/>
                      <a:pt x="5646" y="984"/>
                    </a:cubicBezTo>
                    <a:cubicBezTo>
                      <a:pt x="5840" y="730"/>
                      <a:pt x="6019" y="537"/>
                      <a:pt x="6213" y="298"/>
                    </a:cubicBezTo>
                    <a:cubicBezTo>
                      <a:pt x="6272" y="239"/>
                      <a:pt x="6272" y="105"/>
                      <a:pt x="6213" y="45"/>
                    </a:cubicBezTo>
                    <a:cubicBezTo>
                      <a:pt x="6183" y="15"/>
                      <a:pt x="6134" y="0"/>
                      <a:pt x="6086"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8" name="Google Shape;5528;p32"/>
              <p:cNvSpPr/>
              <p:nvPr/>
            </p:nvSpPr>
            <p:spPr>
              <a:xfrm flipH="1">
                <a:off x="2050765" y="778200"/>
                <a:ext cx="135729" cy="101665"/>
              </a:xfrm>
              <a:custGeom>
                <a:avLst/>
                <a:gdLst/>
                <a:ahLst/>
                <a:cxnLst/>
                <a:rect l="l" t="t" r="r" b="b"/>
                <a:pathLst>
                  <a:path w="4351" h="3259" extrusionOk="0">
                    <a:moveTo>
                      <a:pt x="4223" y="1"/>
                    </a:moveTo>
                    <a:cubicBezTo>
                      <a:pt x="4159" y="1"/>
                      <a:pt x="4079" y="43"/>
                      <a:pt x="4037" y="85"/>
                    </a:cubicBezTo>
                    <a:lnTo>
                      <a:pt x="4037" y="145"/>
                    </a:lnTo>
                    <a:cubicBezTo>
                      <a:pt x="3978" y="145"/>
                      <a:pt x="3978" y="204"/>
                      <a:pt x="3918" y="204"/>
                    </a:cubicBezTo>
                    <a:cubicBezTo>
                      <a:pt x="3859" y="279"/>
                      <a:pt x="3859" y="338"/>
                      <a:pt x="3724" y="398"/>
                    </a:cubicBezTo>
                    <a:cubicBezTo>
                      <a:pt x="3665" y="458"/>
                      <a:pt x="3605" y="517"/>
                      <a:pt x="3546" y="577"/>
                    </a:cubicBezTo>
                    <a:cubicBezTo>
                      <a:pt x="3486" y="711"/>
                      <a:pt x="3352" y="770"/>
                      <a:pt x="3292" y="830"/>
                    </a:cubicBezTo>
                    <a:cubicBezTo>
                      <a:pt x="3173" y="949"/>
                      <a:pt x="3039" y="1024"/>
                      <a:pt x="2920" y="1083"/>
                    </a:cubicBezTo>
                    <a:cubicBezTo>
                      <a:pt x="2860" y="1202"/>
                      <a:pt x="2741" y="1262"/>
                      <a:pt x="2607" y="1396"/>
                    </a:cubicBezTo>
                    <a:cubicBezTo>
                      <a:pt x="2488" y="1456"/>
                      <a:pt x="2369" y="1515"/>
                      <a:pt x="2235" y="1634"/>
                    </a:cubicBezTo>
                    <a:lnTo>
                      <a:pt x="2056" y="1769"/>
                    </a:lnTo>
                    <a:cubicBezTo>
                      <a:pt x="1996" y="1769"/>
                      <a:pt x="1922" y="1828"/>
                      <a:pt x="1862" y="1888"/>
                    </a:cubicBezTo>
                    <a:cubicBezTo>
                      <a:pt x="1743" y="1947"/>
                      <a:pt x="1624" y="2007"/>
                      <a:pt x="1490" y="2141"/>
                    </a:cubicBezTo>
                    <a:cubicBezTo>
                      <a:pt x="1371" y="2201"/>
                      <a:pt x="1251" y="2260"/>
                      <a:pt x="1117" y="2320"/>
                    </a:cubicBezTo>
                    <a:cubicBezTo>
                      <a:pt x="998" y="2379"/>
                      <a:pt x="879" y="2439"/>
                      <a:pt x="805" y="2513"/>
                    </a:cubicBezTo>
                    <a:cubicBezTo>
                      <a:pt x="373" y="2752"/>
                      <a:pt x="134" y="2945"/>
                      <a:pt x="134" y="2945"/>
                    </a:cubicBezTo>
                    <a:cubicBezTo>
                      <a:pt x="60" y="2945"/>
                      <a:pt x="0" y="3065"/>
                      <a:pt x="60" y="3124"/>
                    </a:cubicBezTo>
                    <a:cubicBezTo>
                      <a:pt x="60" y="3184"/>
                      <a:pt x="194" y="3258"/>
                      <a:pt x="253" y="3258"/>
                    </a:cubicBezTo>
                    <a:cubicBezTo>
                      <a:pt x="253" y="3258"/>
                      <a:pt x="566" y="3124"/>
                      <a:pt x="998" y="2945"/>
                    </a:cubicBezTo>
                    <a:cubicBezTo>
                      <a:pt x="1117" y="2945"/>
                      <a:pt x="1251" y="2886"/>
                      <a:pt x="1371" y="2811"/>
                    </a:cubicBezTo>
                    <a:cubicBezTo>
                      <a:pt x="1490" y="2752"/>
                      <a:pt x="1624" y="2692"/>
                      <a:pt x="1743" y="2633"/>
                    </a:cubicBezTo>
                    <a:cubicBezTo>
                      <a:pt x="1922" y="2573"/>
                      <a:pt x="2056" y="2513"/>
                      <a:pt x="2175" y="2379"/>
                    </a:cubicBezTo>
                    <a:cubicBezTo>
                      <a:pt x="2235" y="2379"/>
                      <a:pt x="2294" y="2320"/>
                      <a:pt x="2369" y="2320"/>
                    </a:cubicBezTo>
                    <a:lnTo>
                      <a:pt x="2607" y="2141"/>
                    </a:lnTo>
                    <a:cubicBezTo>
                      <a:pt x="2741" y="2066"/>
                      <a:pt x="2860" y="1947"/>
                      <a:pt x="2980" y="1888"/>
                    </a:cubicBezTo>
                    <a:cubicBezTo>
                      <a:pt x="3114" y="1769"/>
                      <a:pt x="3233" y="1694"/>
                      <a:pt x="3352" y="1575"/>
                    </a:cubicBezTo>
                    <a:cubicBezTo>
                      <a:pt x="3486" y="1456"/>
                      <a:pt x="3546" y="1396"/>
                      <a:pt x="3665" y="1262"/>
                    </a:cubicBezTo>
                    <a:cubicBezTo>
                      <a:pt x="3784" y="1143"/>
                      <a:pt x="3859" y="1083"/>
                      <a:pt x="3918" y="949"/>
                    </a:cubicBezTo>
                    <a:cubicBezTo>
                      <a:pt x="4037" y="890"/>
                      <a:pt x="4037" y="770"/>
                      <a:pt x="4097" y="711"/>
                    </a:cubicBezTo>
                    <a:cubicBezTo>
                      <a:pt x="4157" y="577"/>
                      <a:pt x="4231" y="517"/>
                      <a:pt x="4291" y="458"/>
                    </a:cubicBezTo>
                    <a:cubicBezTo>
                      <a:pt x="4350" y="338"/>
                      <a:pt x="4350" y="204"/>
                      <a:pt x="4350" y="204"/>
                    </a:cubicBezTo>
                    <a:cubicBezTo>
                      <a:pt x="4350" y="145"/>
                      <a:pt x="4350" y="85"/>
                      <a:pt x="4291" y="26"/>
                    </a:cubicBezTo>
                    <a:cubicBezTo>
                      <a:pt x="4273" y="8"/>
                      <a:pt x="4249" y="1"/>
                      <a:pt x="4223"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29" name="Google Shape;5529;p32"/>
              <p:cNvSpPr/>
              <p:nvPr/>
            </p:nvSpPr>
            <p:spPr>
              <a:xfrm flipH="1">
                <a:off x="2077717" y="870069"/>
                <a:ext cx="108777" cy="162682"/>
              </a:xfrm>
              <a:custGeom>
                <a:avLst/>
                <a:gdLst/>
                <a:ahLst/>
                <a:cxnLst/>
                <a:rect l="l" t="t" r="r" b="b"/>
                <a:pathLst>
                  <a:path w="3487" h="5215" extrusionOk="0">
                    <a:moveTo>
                      <a:pt x="194" y="0"/>
                    </a:moveTo>
                    <a:cubicBezTo>
                      <a:pt x="60" y="0"/>
                      <a:pt x="0" y="120"/>
                      <a:pt x="60" y="179"/>
                    </a:cubicBezTo>
                    <a:cubicBezTo>
                      <a:pt x="60" y="179"/>
                      <a:pt x="134" y="552"/>
                      <a:pt x="313" y="1118"/>
                    </a:cubicBezTo>
                    <a:cubicBezTo>
                      <a:pt x="432" y="1356"/>
                      <a:pt x="566" y="1669"/>
                      <a:pt x="685" y="1982"/>
                    </a:cubicBezTo>
                    <a:cubicBezTo>
                      <a:pt x="805" y="2295"/>
                      <a:pt x="998" y="2607"/>
                      <a:pt x="1177" y="2920"/>
                    </a:cubicBezTo>
                    <a:cubicBezTo>
                      <a:pt x="1311" y="3099"/>
                      <a:pt x="1371" y="3218"/>
                      <a:pt x="1490" y="3412"/>
                    </a:cubicBezTo>
                    <a:cubicBezTo>
                      <a:pt x="1549" y="3591"/>
                      <a:pt x="1684" y="3725"/>
                      <a:pt x="1803" y="3844"/>
                    </a:cubicBezTo>
                    <a:cubicBezTo>
                      <a:pt x="1922" y="3963"/>
                      <a:pt x="1996" y="4157"/>
                      <a:pt x="2116" y="4276"/>
                    </a:cubicBezTo>
                    <a:cubicBezTo>
                      <a:pt x="2235" y="4410"/>
                      <a:pt x="2294" y="4470"/>
                      <a:pt x="2428" y="4589"/>
                    </a:cubicBezTo>
                    <a:cubicBezTo>
                      <a:pt x="2548" y="4708"/>
                      <a:pt x="2607" y="4783"/>
                      <a:pt x="2741" y="4842"/>
                    </a:cubicBezTo>
                    <a:cubicBezTo>
                      <a:pt x="2801" y="4961"/>
                      <a:pt x="2860" y="5021"/>
                      <a:pt x="2980" y="5021"/>
                    </a:cubicBezTo>
                    <a:cubicBezTo>
                      <a:pt x="3114" y="5155"/>
                      <a:pt x="3173" y="5215"/>
                      <a:pt x="3173" y="5215"/>
                    </a:cubicBezTo>
                    <a:cubicBezTo>
                      <a:pt x="3233" y="5215"/>
                      <a:pt x="3352" y="5215"/>
                      <a:pt x="3352" y="5155"/>
                    </a:cubicBezTo>
                    <a:cubicBezTo>
                      <a:pt x="3486" y="5080"/>
                      <a:pt x="3486" y="5021"/>
                      <a:pt x="3412" y="4961"/>
                    </a:cubicBezTo>
                    <a:lnTo>
                      <a:pt x="3352" y="4902"/>
                    </a:lnTo>
                    <a:cubicBezTo>
                      <a:pt x="3352" y="4902"/>
                      <a:pt x="3352" y="4842"/>
                      <a:pt x="3233" y="4708"/>
                    </a:cubicBezTo>
                    <a:cubicBezTo>
                      <a:pt x="3173" y="4708"/>
                      <a:pt x="3114" y="4589"/>
                      <a:pt x="3039" y="4529"/>
                    </a:cubicBezTo>
                    <a:cubicBezTo>
                      <a:pt x="2980" y="4470"/>
                      <a:pt x="2920" y="4336"/>
                      <a:pt x="2801" y="4276"/>
                    </a:cubicBezTo>
                    <a:cubicBezTo>
                      <a:pt x="2741" y="4157"/>
                      <a:pt x="2667" y="4038"/>
                      <a:pt x="2548" y="3904"/>
                    </a:cubicBezTo>
                    <a:cubicBezTo>
                      <a:pt x="2488" y="3784"/>
                      <a:pt x="2369" y="3665"/>
                      <a:pt x="2294" y="3531"/>
                    </a:cubicBezTo>
                    <a:cubicBezTo>
                      <a:pt x="2175" y="3352"/>
                      <a:pt x="2116" y="3218"/>
                      <a:pt x="1996" y="3040"/>
                    </a:cubicBezTo>
                    <a:cubicBezTo>
                      <a:pt x="1922" y="2920"/>
                      <a:pt x="1803" y="2786"/>
                      <a:pt x="1743" y="2607"/>
                    </a:cubicBezTo>
                    <a:cubicBezTo>
                      <a:pt x="1684" y="2473"/>
                      <a:pt x="1549" y="2295"/>
                      <a:pt x="1490" y="2175"/>
                    </a:cubicBezTo>
                    <a:cubicBezTo>
                      <a:pt x="1371" y="1982"/>
                      <a:pt x="1311" y="1863"/>
                      <a:pt x="1251" y="1669"/>
                    </a:cubicBezTo>
                    <a:cubicBezTo>
                      <a:pt x="1058" y="1356"/>
                      <a:pt x="939" y="1118"/>
                      <a:pt x="805" y="864"/>
                    </a:cubicBezTo>
                    <a:cubicBezTo>
                      <a:pt x="566" y="373"/>
                      <a:pt x="373" y="60"/>
                      <a:pt x="373" y="60"/>
                    </a:cubicBezTo>
                    <a:cubicBezTo>
                      <a:pt x="313" y="0"/>
                      <a:pt x="253" y="0"/>
                      <a:pt x="194" y="0"/>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0" name="Google Shape;5530;p32"/>
              <p:cNvSpPr/>
              <p:nvPr/>
            </p:nvSpPr>
            <p:spPr>
              <a:xfrm flipH="1">
                <a:off x="2292900" y="1209284"/>
                <a:ext cx="257484" cy="83166"/>
              </a:xfrm>
              <a:custGeom>
                <a:avLst/>
                <a:gdLst/>
                <a:ahLst/>
                <a:cxnLst/>
                <a:rect l="l" t="t" r="r" b="b"/>
                <a:pathLst>
                  <a:path w="8254" h="2666" extrusionOk="0">
                    <a:moveTo>
                      <a:pt x="5673" y="1"/>
                    </a:moveTo>
                    <a:cubicBezTo>
                      <a:pt x="5010" y="1"/>
                      <a:pt x="4241" y="101"/>
                      <a:pt x="3412" y="300"/>
                    </a:cubicBezTo>
                    <a:cubicBezTo>
                      <a:pt x="1669" y="732"/>
                      <a:pt x="0" y="2102"/>
                      <a:pt x="0" y="2102"/>
                    </a:cubicBezTo>
                    <a:cubicBezTo>
                      <a:pt x="0" y="2102"/>
                      <a:pt x="1389" y="2666"/>
                      <a:pt x="3188" y="2666"/>
                    </a:cubicBezTo>
                    <a:cubicBezTo>
                      <a:pt x="3537" y="2666"/>
                      <a:pt x="3902" y="2645"/>
                      <a:pt x="4276" y="2594"/>
                    </a:cubicBezTo>
                    <a:cubicBezTo>
                      <a:pt x="6079" y="2340"/>
                      <a:pt x="8254" y="1283"/>
                      <a:pt x="7822" y="732"/>
                    </a:cubicBezTo>
                    <a:cubicBezTo>
                      <a:pt x="7477" y="242"/>
                      <a:pt x="6703" y="1"/>
                      <a:pt x="5673"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1" name="Google Shape;5531;p32"/>
              <p:cNvSpPr/>
              <p:nvPr/>
            </p:nvSpPr>
            <p:spPr>
              <a:xfrm flipH="1">
                <a:off x="2397466" y="1245564"/>
                <a:ext cx="187794" cy="50224"/>
              </a:xfrm>
              <a:custGeom>
                <a:avLst/>
                <a:gdLst/>
                <a:ahLst/>
                <a:cxnLst/>
                <a:rect l="l" t="t" r="r" b="b"/>
                <a:pathLst>
                  <a:path w="6020" h="1610" extrusionOk="0">
                    <a:moveTo>
                      <a:pt x="3979" y="1"/>
                    </a:moveTo>
                    <a:cubicBezTo>
                      <a:pt x="3785" y="60"/>
                      <a:pt x="3606" y="60"/>
                      <a:pt x="3413" y="60"/>
                    </a:cubicBezTo>
                    <a:cubicBezTo>
                      <a:pt x="3234" y="120"/>
                      <a:pt x="3040" y="120"/>
                      <a:pt x="2861" y="194"/>
                    </a:cubicBezTo>
                    <a:cubicBezTo>
                      <a:pt x="2489" y="254"/>
                      <a:pt x="2116" y="373"/>
                      <a:pt x="1804" y="492"/>
                    </a:cubicBezTo>
                    <a:cubicBezTo>
                      <a:pt x="1610" y="567"/>
                      <a:pt x="1431" y="626"/>
                      <a:pt x="1297" y="686"/>
                    </a:cubicBezTo>
                    <a:cubicBezTo>
                      <a:pt x="1178" y="745"/>
                      <a:pt x="999" y="805"/>
                      <a:pt x="865" y="865"/>
                    </a:cubicBezTo>
                    <a:cubicBezTo>
                      <a:pt x="746" y="939"/>
                      <a:pt x="627" y="999"/>
                      <a:pt x="552" y="1058"/>
                    </a:cubicBezTo>
                    <a:cubicBezTo>
                      <a:pt x="433" y="1118"/>
                      <a:pt x="373" y="1177"/>
                      <a:pt x="314" y="1237"/>
                    </a:cubicBezTo>
                    <a:cubicBezTo>
                      <a:pt x="120" y="1371"/>
                      <a:pt x="61" y="1431"/>
                      <a:pt x="61" y="1431"/>
                    </a:cubicBezTo>
                    <a:cubicBezTo>
                      <a:pt x="1" y="1431"/>
                      <a:pt x="1" y="1490"/>
                      <a:pt x="61" y="1550"/>
                    </a:cubicBezTo>
                    <a:cubicBezTo>
                      <a:pt x="61" y="1610"/>
                      <a:pt x="120" y="1610"/>
                      <a:pt x="180" y="1610"/>
                    </a:cubicBezTo>
                    <a:cubicBezTo>
                      <a:pt x="180" y="1610"/>
                      <a:pt x="254" y="1550"/>
                      <a:pt x="433" y="1490"/>
                    </a:cubicBezTo>
                    <a:cubicBezTo>
                      <a:pt x="493" y="1431"/>
                      <a:pt x="552" y="1431"/>
                      <a:pt x="686" y="1371"/>
                    </a:cubicBezTo>
                    <a:cubicBezTo>
                      <a:pt x="805" y="1312"/>
                      <a:pt x="925" y="1237"/>
                      <a:pt x="1059" y="1177"/>
                    </a:cubicBezTo>
                    <a:cubicBezTo>
                      <a:pt x="1178" y="1118"/>
                      <a:pt x="1297" y="1118"/>
                      <a:pt x="1431" y="1058"/>
                    </a:cubicBezTo>
                    <a:cubicBezTo>
                      <a:pt x="1610" y="999"/>
                      <a:pt x="1744" y="939"/>
                      <a:pt x="1923" y="865"/>
                    </a:cubicBezTo>
                    <a:cubicBezTo>
                      <a:pt x="2042" y="805"/>
                      <a:pt x="2236" y="805"/>
                      <a:pt x="2414" y="745"/>
                    </a:cubicBezTo>
                    <a:cubicBezTo>
                      <a:pt x="2608" y="686"/>
                      <a:pt x="2787" y="686"/>
                      <a:pt x="2981" y="626"/>
                    </a:cubicBezTo>
                    <a:cubicBezTo>
                      <a:pt x="3353" y="567"/>
                      <a:pt x="3666" y="492"/>
                      <a:pt x="4038" y="433"/>
                    </a:cubicBezTo>
                    <a:cubicBezTo>
                      <a:pt x="4217" y="433"/>
                      <a:pt x="4351" y="373"/>
                      <a:pt x="4530" y="373"/>
                    </a:cubicBezTo>
                    <a:cubicBezTo>
                      <a:pt x="4649" y="373"/>
                      <a:pt x="4843" y="313"/>
                      <a:pt x="4962" y="313"/>
                    </a:cubicBezTo>
                    <a:lnTo>
                      <a:pt x="5647" y="313"/>
                    </a:lnTo>
                    <a:cubicBezTo>
                      <a:pt x="5841" y="254"/>
                      <a:pt x="5900" y="254"/>
                      <a:pt x="5900" y="254"/>
                    </a:cubicBezTo>
                    <a:cubicBezTo>
                      <a:pt x="5960" y="254"/>
                      <a:pt x="6020" y="254"/>
                      <a:pt x="6020" y="194"/>
                    </a:cubicBezTo>
                    <a:cubicBezTo>
                      <a:pt x="6020" y="120"/>
                      <a:pt x="5960" y="60"/>
                      <a:pt x="5900" y="60"/>
                    </a:cubicBezTo>
                    <a:lnTo>
                      <a:pt x="5841" y="60"/>
                    </a:lnTo>
                    <a:cubicBezTo>
                      <a:pt x="5766" y="1"/>
                      <a:pt x="5707" y="1"/>
                      <a:pt x="5647" y="1"/>
                    </a:cubicBezTo>
                    <a:close/>
                  </a:path>
                </a:pathLst>
              </a:custGeom>
              <a:solidFill>
                <a:srgbClr val="522317"/>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2" name="Google Shape;5532;p32"/>
              <p:cNvSpPr/>
              <p:nvPr/>
            </p:nvSpPr>
            <p:spPr>
              <a:xfrm flipH="1">
                <a:off x="2401677" y="1059173"/>
                <a:ext cx="137102" cy="178529"/>
              </a:xfrm>
              <a:custGeom>
                <a:avLst/>
                <a:gdLst/>
                <a:ahLst/>
                <a:cxnLst/>
                <a:rect l="l" t="t" r="r" b="b"/>
                <a:pathLst>
                  <a:path w="4395" h="5723" extrusionOk="0">
                    <a:moveTo>
                      <a:pt x="3565" y="0"/>
                    </a:moveTo>
                    <a:cubicBezTo>
                      <a:pt x="3534" y="0"/>
                      <a:pt x="3503" y="6"/>
                      <a:pt x="3472" y="17"/>
                    </a:cubicBezTo>
                    <a:cubicBezTo>
                      <a:pt x="2980" y="210"/>
                      <a:pt x="180" y="2370"/>
                      <a:pt x="1" y="5722"/>
                    </a:cubicBezTo>
                    <a:cubicBezTo>
                      <a:pt x="1" y="5722"/>
                      <a:pt x="1982" y="5424"/>
                      <a:pt x="3234" y="3249"/>
                    </a:cubicBezTo>
                    <a:cubicBezTo>
                      <a:pt x="4394" y="1264"/>
                      <a:pt x="4032" y="0"/>
                      <a:pt x="35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3" name="Google Shape;5533;p32"/>
              <p:cNvSpPr/>
              <p:nvPr/>
            </p:nvSpPr>
            <p:spPr>
              <a:xfrm flipH="1">
                <a:off x="2593121" y="916987"/>
                <a:ext cx="28824" cy="29105"/>
              </a:xfrm>
              <a:custGeom>
                <a:avLst/>
                <a:gdLst/>
                <a:ahLst/>
                <a:cxnLst/>
                <a:rect l="l" t="t" r="r" b="b"/>
                <a:pathLst>
                  <a:path w="924" h="933" extrusionOk="0">
                    <a:moveTo>
                      <a:pt x="448" y="0"/>
                    </a:moveTo>
                    <a:cubicBezTo>
                      <a:pt x="376" y="0"/>
                      <a:pt x="303" y="15"/>
                      <a:pt x="238" y="46"/>
                    </a:cubicBezTo>
                    <a:cubicBezTo>
                      <a:pt x="119" y="105"/>
                      <a:pt x="0" y="225"/>
                      <a:pt x="0" y="418"/>
                    </a:cubicBezTo>
                    <a:cubicBezTo>
                      <a:pt x="0" y="537"/>
                      <a:pt x="0" y="671"/>
                      <a:pt x="60" y="731"/>
                    </a:cubicBezTo>
                    <a:cubicBezTo>
                      <a:pt x="149" y="865"/>
                      <a:pt x="314" y="932"/>
                      <a:pt x="441" y="932"/>
                    </a:cubicBezTo>
                    <a:cubicBezTo>
                      <a:pt x="483" y="932"/>
                      <a:pt x="521" y="925"/>
                      <a:pt x="551" y="910"/>
                    </a:cubicBezTo>
                    <a:cubicBezTo>
                      <a:pt x="805" y="791"/>
                      <a:pt x="924" y="597"/>
                      <a:pt x="864" y="359"/>
                    </a:cubicBezTo>
                    <a:cubicBezTo>
                      <a:pt x="864" y="126"/>
                      <a:pt x="658" y="0"/>
                      <a:pt x="4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4" name="Google Shape;5534;p32"/>
              <p:cNvSpPr/>
              <p:nvPr/>
            </p:nvSpPr>
            <p:spPr>
              <a:xfrm flipH="1">
                <a:off x="2587069" y="895150"/>
                <a:ext cx="31" cy="31"/>
              </a:xfrm>
              <a:custGeom>
                <a:avLst/>
                <a:gdLst/>
                <a:ahLst/>
                <a:cxnLst/>
                <a:rect l="l" t="t" r="r" b="b"/>
                <a:pathLst>
                  <a:path w="1" h="1" extrusionOk="0">
                    <a:moveTo>
                      <a:pt x="0" y="1"/>
                    </a:move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5" name="Google Shape;5535;p32"/>
              <p:cNvSpPr/>
              <p:nvPr/>
            </p:nvSpPr>
            <p:spPr>
              <a:xfrm flipH="1">
                <a:off x="1413638" y="1071028"/>
                <a:ext cx="39056" cy="48633"/>
              </a:xfrm>
              <a:custGeom>
                <a:avLst/>
                <a:gdLst/>
                <a:ahLst/>
                <a:cxnLst/>
                <a:rect l="l" t="t" r="r" b="b"/>
                <a:pathLst>
                  <a:path w="1252" h="1559" extrusionOk="0">
                    <a:moveTo>
                      <a:pt x="660" y="0"/>
                    </a:moveTo>
                    <a:cubicBezTo>
                      <a:pt x="628" y="0"/>
                      <a:pt x="597" y="3"/>
                      <a:pt x="566" y="9"/>
                    </a:cubicBezTo>
                    <a:cubicBezTo>
                      <a:pt x="373" y="9"/>
                      <a:pt x="254" y="128"/>
                      <a:pt x="134" y="262"/>
                    </a:cubicBezTo>
                    <a:cubicBezTo>
                      <a:pt x="0" y="381"/>
                      <a:pt x="0" y="501"/>
                      <a:pt x="0" y="694"/>
                    </a:cubicBezTo>
                    <a:lnTo>
                      <a:pt x="0" y="1007"/>
                    </a:lnTo>
                    <a:cubicBezTo>
                      <a:pt x="0" y="1126"/>
                      <a:pt x="134" y="1320"/>
                      <a:pt x="254" y="1439"/>
                    </a:cubicBezTo>
                    <a:cubicBezTo>
                      <a:pt x="373" y="1499"/>
                      <a:pt x="566" y="1558"/>
                      <a:pt x="686" y="1558"/>
                    </a:cubicBezTo>
                    <a:cubicBezTo>
                      <a:pt x="879" y="1499"/>
                      <a:pt x="1058" y="1439"/>
                      <a:pt x="1118" y="1320"/>
                    </a:cubicBezTo>
                    <a:cubicBezTo>
                      <a:pt x="1252" y="1186"/>
                      <a:pt x="1252" y="1007"/>
                      <a:pt x="1252" y="813"/>
                    </a:cubicBezTo>
                    <a:lnTo>
                      <a:pt x="1252" y="575"/>
                    </a:lnTo>
                    <a:cubicBezTo>
                      <a:pt x="1252" y="239"/>
                      <a:pt x="949" y="0"/>
                      <a:pt x="6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6" name="Google Shape;5536;p32"/>
              <p:cNvSpPr/>
              <p:nvPr/>
            </p:nvSpPr>
            <p:spPr>
              <a:xfrm flipH="1">
                <a:off x="1464299" y="1023424"/>
                <a:ext cx="17220" cy="16908"/>
              </a:xfrm>
              <a:custGeom>
                <a:avLst/>
                <a:gdLst/>
                <a:ahLst/>
                <a:cxnLst/>
                <a:rect l="l" t="t" r="r" b="b"/>
                <a:pathLst>
                  <a:path w="552" h="542" extrusionOk="0">
                    <a:moveTo>
                      <a:pt x="282" y="1"/>
                    </a:moveTo>
                    <a:cubicBezTo>
                      <a:pt x="250" y="1"/>
                      <a:pt x="217" y="15"/>
                      <a:pt x="179" y="45"/>
                    </a:cubicBezTo>
                    <a:cubicBezTo>
                      <a:pt x="162" y="28"/>
                      <a:pt x="139" y="21"/>
                      <a:pt x="116" y="21"/>
                    </a:cubicBezTo>
                    <a:cubicBezTo>
                      <a:pt x="60" y="21"/>
                      <a:pt x="1" y="63"/>
                      <a:pt x="1" y="105"/>
                    </a:cubicBezTo>
                    <a:lnTo>
                      <a:pt x="1" y="299"/>
                    </a:lnTo>
                    <a:cubicBezTo>
                      <a:pt x="35" y="438"/>
                      <a:pt x="177" y="541"/>
                      <a:pt x="312" y="541"/>
                    </a:cubicBezTo>
                    <a:cubicBezTo>
                      <a:pt x="409" y="541"/>
                      <a:pt x="502" y="488"/>
                      <a:pt x="552" y="358"/>
                    </a:cubicBezTo>
                    <a:lnTo>
                      <a:pt x="552" y="164"/>
                    </a:lnTo>
                    <a:cubicBezTo>
                      <a:pt x="492" y="105"/>
                      <a:pt x="492" y="45"/>
                      <a:pt x="373" y="45"/>
                    </a:cubicBezTo>
                    <a:cubicBezTo>
                      <a:pt x="343" y="15"/>
                      <a:pt x="314" y="1"/>
                      <a:pt x="2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7" name="Google Shape;5537;p32"/>
              <p:cNvSpPr/>
              <p:nvPr/>
            </p:nvSpPr>
            <p:spPr>
              <a:xfrm flipH="1">
                <a:off x="2523400" y="928498"/>
                <a:ext cx="42332" cy="37996"/>
              </a:xfrm>
              <a:custGeom>
                <a:avLst/>
                <a:gdLst/>
                <a:ahLst/>
                <a:cxnLst/>
                <a:rect l="l" t="t" r="r" b="b"/>
                <a:pathLst>
                  <a:path w="1357" h="1218" extrusionOk="0">
                    <a:moveTo>
                      <a:pt x="775" y="1"/>
                    </a:moveTo>
                    <a:cubicBezTo>
                      <a:pt x="656" y="1"/>
                      <a:pt x="533" y="34"/>
                      <a:pt x="433" y="109"/>
                    </a:cubicBezTo>
                    <a:lnTo>
                      <a:pt x="299" y="228"/>
                    </a:lnTo>
                    <a:cubicBezTo>
                      <a:pt x="60" y="422"/>
                      <a:pt x="1" y="734"/>
                      <a:pt x="179" y="973"/>
                    </a:cubicBezTo>
                    <a:cubicBezTo>
                      <a:pt x="315" y="1140"/>
                      <a:pt x="501" y="1218"/>
                      <a:pt x="672" y="1218"/>
                    </a:cubicBezTo>
                    <a:cubicBezTo>
                      <a:pt x="822" y="1218"/>
                      <a:pt x="960" y="1158"/>
                      <a:pt x="1044" y="1047"/>
                    </a:cubicBezTo>
                    <a:cubicBezTo>
                      <a:pt x="1118" y="973"/>
                      <a:pt x="1178" y="913"/>
                      <a:pt x="1178" y="854"/>
                    </a:cubicBezTo>
                    <a:cubicBezTo>
                      <a:pt x="1356" y="675"/>
                      <a:pt x="1356" y="362"/>
                      <a:pt x="1178" y="168"/>
                    </a:cubicBezTo>
                    <a:cubicBezTo>
                      <a:pt x="1100" y="64"/>
                      <a:pt x="941"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8" name="Google Shape;5538;p32"/>
              <p:cNvSpPr/>
              <p:nvPr/>
            </p:nvSpPr>
            <p:spPr>
              <a:xfrm flipH="1">
                <a:off x="1985162" y="1147050"/>
                <a:ext cx="253397" cy="107248"/>
              </a:xfrm>
              <a:custGeom>
                <a:avLst/>
                <a:gdLst/>
                <a:ahLst/>
                <a:cxnLst/>
                <a:rect l="l" t="t" r="r" b="b"/>
                <a:pathLst>
                  <a:path w="8123" h="3438" extrusionOk="0">
                    <a:moveTo>
                      <a:pt x="1507" y="1"/>
                    </a:moveTo>
                    <a:cubicBezTo>
                      <a:pt x="1061" y="1"/>
                      <a:pt x="673" y="134"/>
                      <a:pt x="492" y="552"/>
                    </a:cubicBezTo>
                    <a:cubicBezTo>
                      <a:pt x="1" y="1728"/>
                      <a:pt x="1863" y="3039"/>
                      <a:pt x="2727" y="3278"/>
                    </a:cubicBezTo>
                    <a:cubicBezTo>
                      <a:pt x="3158" y="3385"/>
                      <a:pt x="3607" y="3437"/>
                      <a:pt x="4059" y="3437"/>
                    </a:cubicBezTo>
                    <a:cubicBezTo>
                      <a:pt x="5495" y="3437"/>
                      <a:pt x="6955" y="2908"/>
                      <a:pt x="7941" y="1922"/>
                    </a:cubicBezTo>
                    <a:cubicBezTo>
                      <a:pt x="8122" y="1741"/>
                      <a:pt x="8069" y="1350"/>
                      <a:pt x="7816" y="1350"/>
                    </a:cubicBezTo>
                    <a:cubicBezTo>
                      <a:pt x="7799" y="1350"/>
                      <a:pt x="7781" y="1352"/>
                      <a:pt x="7762" y="1356"/>
                    </a:cubicBezTo>
                    <a:cubicBezTo>
                      <a:pt x="7315" y="1490"/>
                      <a:pt x="6883" y="1490"/>
                      <a:pt x="6451" y="1490"/>
                    </a:cubicBezTo>
                    <a:cubicBezTo>
                      <a:pt x="5393" y="1296"/>
                      <a:pt x="4217" y="671"/>
                      <a:pt x="3293" y="373"/>
                    </a:cubicBezTo>
                    <a:cubicBezTo>
                      <a:pt x="2859" y="260"/>
                      <a:pt x="2128" y="1"/>
                      <a:pt x="15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39" name="Google Shape;5539;p32"/>
              <p:cNvSpPr/>
              <p:nvPr/>
            </p:nvSpPr>
            <p:spPr>
              <a:xfrm flipH="1">
                <a:off x="1314344" y="798508"/>
                <a:ext cx="118822" cy="161840"/>
              </a:xfrm>
              <a:custGeom>
                <a:avLst/>
                <a:gdLst/>
                <a:ahLst/>
                <a:cxnLst/>
                <a:rect l="l" t="t" r="r" b="b"/>
                <a:pathLst>
                  <a:path w="3809" h="5188" extrusionOk="0">
                    <a:moveTo>
                      <a:pt x="864" y="0"/>
                    </a:moveTo>
                    <a:cubicBezTo>
                      <a:pt x="0" y="1728"/>
                      <a:pt x="998" y="4023"/>
                      <a:pt x="2548" y="5080"/>
                    </a:cubicBezTo>
                    <a:cubicBezTo>
                      <a:pt x="2657" y="5156"/>
                      <a:pt x="2769" y="5188"/>
                      <a:pt x="2878" y="5188"/>
                    </a:cubicBezTo>
                    <a:cubicBezTo>
                      <a:pt x="3391" y="5188"/>
                      <a:pt x="3809" y="4464"/>
                      <a:pt x="3292" y="4157"/>
                    </a:cubicBezTo>
                    <a:cubicBezTo>
                      <a:pt x="1609" y="3158"/>
                      <a:pt x="1683" y="155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
          <p:nvSpPr>
            <p:cNvPr id="5540" name="Google Shape;5540;p32"/>
            <p:cNvSpPr/>
            <p:nvPr/>
          </p:nvSpPr>
          <p:spPr>
            <a:xfrm rot="10800000">
              <a:off x="8240185" y="1197369"/>
              <a:ext cx="50692" cy="43143"/>
            </a:xfrm>
            <a:custGeom>
              <a:avLst/>
              <a:gdLst/>
              <a:ahLst/>
              <a:cxnLst/>
              <a:rect l="l" t="t" r="r" b="b"/>
              <a:pathLst>
                <a:path w="1625" h="1383" extrusionOk="0">
                  <a:moveTo>
                    <a:pt x="412" y="1"/>
                  </a:moveTo>
                  <a:cubicBezTo>
                    <a:pt x="380" y="1"/>
                    <a:pt x="347" y="4"/>
                    <a:pt x="314" y="12"/>
                  </a:cubicBezTo>
                  <a:cubicBezTo>
                    <a:pt x="1" y="131"/>
                    <a:pt x="1" y="504"/>
                    <a:pt x="194" y="757"/>
                  </a:cubicBezTo>
                  <a:cubicBezTo>
                    <a:pt x="507" y="1010"/>
                    <a:pt x="880" y="1249"/>
                    <a:pt x="1312" y="1383"/>
                  </a:cubicBezTo>
                  <a:cubicBezTo>
                    <a:pt x="1550" y="1383"/>
                    <a:pt x="1624" y="1130"/>
                    <a:pt x="1431" y="951"/>
                  </a:cubicBezTo>
                  <a:cubicBezTo>
                    <a:pt x="1371" y="817"/>
                    <a:pt x="1178" y="757"/>
                    <a:pt x="1058" y="638"/>
                  </a:cubicBezTo>
                  <a:cubicBezTo>
                    <a:pt x="1058" y="578"/>
                    <a:pt x="999" y="504"/>
                    <a:pt x="939" y="444"/>
                  </a:cubicBezTo>
                  <a:lnTo>
                    <a:pt x="880" y="385"/>
                  </a:lnTo>
                  <a:cubicBezTo>
                    <a:pt x="815" y="165"/>
                    <a:pt x="626" y="1"/>
                    <a:pt x="412"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41" name="Google Shape;5541;p32"/>
            <p:cNvSpPr/>
            <p:nvPr/>
          </p:nvSpPr>
          <p:spPr>
            <a:xfrm rot="10800000">
              <a:off x="8228581" y="1238266"/>
              <a:ext cx="29292" cy="37216"/>
            </a:xfrm>
            <a:custGeom>
              <a:avLst/>
              <a:gdLst/>
              <a:ahLst/>
              <a:cxnLst/>
              <a:rect l="l" t="t" r="r" b="b"/>
              <a:pathLst>
                <a:path w="939" h="1193" extrusionOk="0">
                  <a:moveTo>
                    <a:pt x="376" y="1"/>
                  </a:moveTo>
                  <a:cubicBezTo>
                    <a:pt x="335" y="1"/>
                    <a:pt x="294" y="6"/>
                    <a:pt x="254" y="16"/>
                  </a:cubicBezTo>
                  <a:cubicBezTo>
                    <a:pt x="0" y="135"/>
                    <a:pt x="0" y="508"/>
                    <a:pt x="194" y="701"/>
                  </a:cubicBezTo>
                  <a:cubicBezTo>
                    <a:pt x="313" y="820"/>
                    <a:pt x="432" y="1074"/>
                    <a:pt x="686" y="1193"/>
                  </a:cubicBezTo>
                  <a:cubicBezTo>
                    <a:pt x="745" y="1193"/>
                    <a:pt x="805" y="1193"/>
                    <a:pt x="805" y="1133"/>
                  </a:cubicBezTo>
                  <a:lnTo>
                    <a:pt x="864" y="1133"/>
                  </a:lnTo>
                  <a:lnTo>
                    <a:pt x="864" y="1074"/>
                  </a:lnTo>
                  <a:cubicBezTo>
                    <a:pt x="939" y="1014"/>
                    <a:pt x="864" y="880"/>
                    <a:pt x="864" y="761"/>
                  </a:cubicBezTo>
                  <a:cubicBezTo>
                    <a:pt x="805" y="642"/>
                    <a:pt x="805" y="508"/>
                    <a:pt x="805" y="329"/>
                  </a:cubicBezTo>
                  <a:cubicBezTo>
                    <a:pt x="755" y="119"/>
                    <a:pt x="573" y="1"/>
                    <a:pt x="376" y="1"/>
                  </a:cubicBezTo>
                  <a:close/>
                </a:path>
              </a:pathLst>
            </a:custGeom>
            <a:solidFill>
              <a:srgbClr val="40AB6A"/>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42" name="Google Shape;5542;p32"/>
            <p:cNvSpPr/>
            <p:nvPr/>
          </p:nvSpPr>
          <p:spPr>
            <a:xfrm rot="10800000">
              <a:off x="8141671" y="969708"/>
              <a:ext cx="90122" cy="144495"/>
            </a:xfrm>
            <a:custGeom>
              <a:avLst/>
              <a:gdLst/>
              <a:ahLst/>
              <a:cxnLst/>
              <a:rect l="l" t="t" r="r" b="b"/>
              <a:pathLst>
                <a:path w="2889" h="4632" extrusionOk="0">
                  <a:moveTo>
                    <a:pt x="2203" y="0"/>
                  </a:moveTo>
                  <a:cubicBezTo>
                    <a:pt x="1712" y="626"/>
                    <a:pt x="848" y="2041"/>
                    <a:pt x="401" y="3099"/>
                  </a:cubicBezTo>
                  <a:cubicBezTo>
                    <a:pt x="1" y="4008"/>
                    <a:pt x="380" y="4631"/>
                    <a:pt x="800" y="4631"/>
                  </a:cubicBezTo>
                  <a:cubicBezTo>
                    <a:pt x="896" y="4631"/>
                    <a:pt x="995" y="4599"/>
                    <a:pt x="1086" y="4529"/>
                  </a:cubicBezTo>
                  <a:cubicBezTo>
                    <a:pt x="2889" y="3159"/>
                    <a:pt x="2204" y="1"/>
                    <a:pt x="22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43" name="Google Shape;5543;p32"/>
            <p:cNvSpPr/>
            <p:nvPr/>
          </p:nvSpPr>
          <p:spPr>
            <a:xfrm rot="10800000">
              <a:off x="8166752" y="1045699"/>
              <a:ext cx="151077" cy="122877"/>
            </a:xfrm>
            <a:custGeom>
              <a:avLst/>
              <a:gdLst/>
              <a:ahLst/>
              <a:cxnLst/>
              <a:rect l="l" t="t" r="r" b="b"/>
              <a:pathLst>
                <a:path w="4843" h="3939" extrusionOk="0">
                  <a:moveTo>
                    <a:pt x="4842" y="0"/>
                  </a:moveTo>
                  <a:cubicBezTo>
                    <a:pt x="4842" y="1"/>
                    <a:pt x="4097" y="939"/>
                    <a:pt x="3293" y="1311"/>
                  </a:cubicBezTo>
                  <a:cubicBezTo>
                    <a:pt x="2414" y="1684"/>
                    <a:pt x="1" y="2548"/>
                    <a:pt x="552" y="3784"/>
                  </a:cubicBezTo>
                  <a:cubicBezTo>
                    <a:pt x="607" y="3885"/>
                    <a:pt x="744" y="3938"/>
                    <a:pt x="937" y="3938"/>
                  </a:cubicBezTo>
                  <a:cubicBezTo>
                    <a:pt x="1827" y="3938"/>
                    <a:pt x="3924" y="2805"/>
                    <a:pt x="48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5544" name="Google Shape;5544;p32"/>
            <p:cNvSpPr/>
            <p:nvPr/>
          </p:nvSpPr>
          <p:spPr>
            <a:xfrm rot="10800000">
              <a:off x="8441892" y="4034648"/>
              <a:ext cx="127806" cy="281192"/>
            </a:xfrm>
            <a:custGeom>
              <a:avLst/>
              <a:gdLst/>
              <a:ahLst/>
              <a:cxnLst/>
              <a:rect l="l" t="t" r="r" b="b"/>
              <a:pathLst>
                <a:path w="4097" h="9014" extrusionOk="0">
                  <a:moveTo>
                    <a:pt x="2667" y="7602"/>
                  </a:moveTo>
                  <a:cubicBezTo>
                    <a:pt x="2667" y="7781"/>
                    <a:pt x="2607" y="7975"/>
                    <a:pt x="2488" y="8034"/>
                  </a:cubicBezTo>
                  <a:cubicBezTo>
                    <a:pt x="2548" y="7975"/>
                    <a:pt x="2548" y="7915"/>
                    <a:pt x="2548" y="7841"/>
                  </a:cubicBezTo>
                  <a:cubicBezTo>
                    <a:pt x="2548" y="7781"/>
                    <a:pt x="2607" y="7722"/>
                    <a:pt x="2607" y="7602"/>
                  </a:cubicBezTo>
                  <a:close/>
                  <a:moveTo>
                    <a:pt x="3093" y="0"/>
                  </a:moveTo>
                  <a:cubicBezTo>
                    <a:pt x="2881" y="0"/>
                    <a:pt x="2664" y="62"/>
                    <a:pt x="2488" y="154"/>
                  </a:cubicBezTo>
                  <a:cubicBezTo>
                    <a:pt x="1624" y="586"/>
                    <a:pt x="1058" y="1390"/>
                    <a:pt x="685" y="2254"/>
                  </a:cubicBezTo>
                  <a:cubicBezTo>
                    <a:pt x="626" y="2567"/>
                    <a:pt x="566" y="2820"/>
                    <a:pt x="507" y="3133"/>
                  </a:cubicBezTo>
                  <a:cubicBezTo>
                    <a:pt x="60" y="4057"/>
                    <a:pt x="0" y="5174"/>
                    <a:pt x="253" y="6232"/>
                  </a:cubicBezTo>
                  <a:cubicBezTo>
                    <a:pt x="432" y="7096"/>
                    <a:pt x="879" y="8034"/>
                    <a:pt x="1549" y="8660"/>
                  </a:cubicBezTo>
                  <a:cubicBezTo>
                    <a:pt x="1801" y="8907"/>
                    <a:pt x="2074" y="9014"/>
                    <a:pt x="2337" y="9014"/>
                  </a:cubicBezTo>
                  <a:cubicBezTo>
                    <a:pt x="2930" y="9014"/>
                    <a:pt x="3471" y="8473"/>
                    <a:pt x="3605" y="7781"/>
                  </a:cubicBezTo>
                  <a:cubicBezTo>
                    <a:pt x="3784" y="6723"/>
                    <a:pt x="3233" y="5740"/>
                    <a:pt x="3173" y="4682"/>
                  </a:cubicBezTo>
                  <a:cubicBezTo>
                    <a:pt x="3173" y="4191"/>
                    <a:pt x="3173" y="3625"/>
                    <a:pt x="3292" y="3133"/>
                  </a:cubicBezTo>
                  <a:cubicBezTo>
                    <a:pt x="3412" y="2627"/>
                    <a:pt x="3665" y="2195"/>
                    <a:pt x="3784" y="1703"/>
                  </a:cubicBezTo>
                  <a:cubicBezTo>
                    <a:pt x="3918" y="1271"/>
                    <a:pt x="4097" y="645"/>
                    <a:pt x="3725" y="273"/>
                  </a:cubicBezTo>
                  <a:cubicBezTo>
                    <a:pt x="3560" y="77"/>
                    <a:pt x="3329" y="0"/>
                    <a:pt x="3093" y="0"/>
                  </a:cubicBezTo>
                  <a:close/>
                </a:path>
              </a:pathLst>
            </a:custGeom>
            <a:solidFill>
              <a:srgbClr val="F59D59"/>
            </a:solidFill>
            <a:ln>
              <a:noFill/>
            </a:ln>
          </p:spPr>
          <p:txBody>
            <a:bodyPr spcFirstLastPara="1" wrap="square" lIns="91425" tIns="91425" rIns="91425" bIns="91425"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3464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11.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E442D8E-8D93-45DD-9188-5A009A56932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4C4388EF-52D1-4258-9BE5-BCD010C7D4DE}" type="datetimeFigureOut">
              <a:rPr lang="zh-CN" altLang="en-US" smtClean="0"/>
              <a:pPr/>
              <a:t>2024/6/15</a:t>
            </a:fld>
            <a:endParaRPr lang="zh-CN" altLang="en-US" dirty="0"/>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3D3EE65E-57D2-4566-898C-4F2076833F8D}" type="slidenum">
              <a:rPr lang="zh-CN" altLang="en-US" smtClean="0"/>
              <a:pPr/>
              <a:t>‹#›</a:t>
            </a:fld>
            <a:endParaRPr lang="zh-CN" altLang="en-US" dirty="0"/>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E97DFFF-2FD8-44F6-B5D7-D55A270B1C34}"/>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a:defRPr/>
            </a:pPr>
            <a:fld id="{9196EC2F-0988-4314-AD4B-24FF16D7B45E}" type="datetime1">
              <a:rPr lang="en-US" altLang="zh-CN" smtClean="0">
                <a:solidFill>
                  <a:prstClr val="black">
                    <a:tint val="75000"/>
                  </a:prstClr>
                </a:solidFill>
              </a:rPr>
              <a:pPr>
                <a:defRPr/>
              </a:pPr>
              <a:t>6/15/2024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b="0" i="0">
                <a:solidFill>
                  <a:schemeClr val="tx1">
                    <a:tint val="75000"/>
                  </a:schemeClr>
                </a:solidFill>
                <a:latin typeface="Source Han Sans CN Medium" panose="020B0500000000000000" pitchFamily="34" charset="-128"/>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b="0" i="0">
                <a:solidFill>
                  <a:schemeClr val="tx1">
                    <a:tint val="75000"/>
                  </a:schemeClr>
                </a:solidFill>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b="0" i="0" kern="1200">
          <a:solidFill>
            <a:schemeClr val="tx1"/>
          </a:solidFill>
          <a:latin typeface="Source Han Sans CN Medium" panose="020B0500000000000000" pitchFamily="34" charset="-128"/>
          <a:ea typeface="+mj-ea"/>
          <a:cs typeface="+mj-cs"/>
        </a:defRPr>
      </a:lvl1pPr>
    </p:titleStyle>
    <p:bodyStyle>
      <a:lvl1pPr marL="457189" indent="-457189" algn="l" defTabSz="1219170" rtl="0" eaLnBrk="1" latinLnBrk="0" hangingPunct="1">
        <a:spcBef>
          <a:spcPct val="20000"/>
        </a:spcBef>
        <a:buFont typeface="Arial" pitchFamily="34" charset="0"/>
        <a:buChar char="•"/>
        <a:defRPr sz="4300" b="0" i="0" kern="1200">
          <a:solidFill>
            <a:schemeClr val="tx1"/>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3800" b="0" i="0" kern="1200">
          <a:solidFill>
            <a:schemeClr val="tx1"/>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3200" b="0" i="0" kern="1200">
          <a:solidFill>
            <a:schemeClr val="tx1"/>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546" y="593504"/>
            <a:ext cx="11359321" cy="763777"/>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Pangolin"/>
              <a:buNone/>
              <a:defRPr sz="2800">
                <a:solidFill>
                  <a:schemeClr val="accent2"/>
                </a:solidFill>
                <a:latin typeface="Pangolin"/>
                <a:ea typeface="Pangolin"/>
                <a:cs typeface="Pangolin"/>
                <a:sym typeface="Pangoli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546" y="1536989"/>
            <a:ext cx="11359321" cy="4556255"/>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lternates"/>
              <a:buChar char="●"/>
              <a:defRPr sz="1800">
                <a:solidFill>
                  <a:schemeClr val="dk2"/>
                </a:solidFill>
                <a:latin typeface="Montserrat Alternates"/>
                <a:ea typeface="Montserrat Alternates"/>
                <a:cs typeface="Montserrat Alternates"/>
                <a:sym typeface="Montserrat Alternates"/>
              </a:defRPr>
            </a:lvl1pPr>
            <a:lvl2pPr marL="914400" lvl="1"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2pPr>
            <a:lvl3pPr marL="1371600" lvl="2"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3pPr>
            <a:lvl4pPr marL="1828800" lvl="3"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4pPr>
            <a:lvl5pPr marL="2286000" lvl="4"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5pPr>
            <a:lvl6pPr marL="2743200" lvl="5"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6pPr>
            <a:lvl7pPr marL="3200400" lvl="6"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7pPr>
            <a:lvl8pPr marL="3657600" lvl="7" indent="-317500">
              <a:lnSpc>
                <a:spcPct val="115000"/>
              </a:lnSpc>
              <a:spcBef>
                <a:spcPts val="1600"/>
              </a:spcBef>
              <a:spcAft>
                <a:spcPts val="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8pPr>
            <a:lvl9pPr marL="4114800" lvl="8" indent="-317500">
              <a:lnSpc>
                <a:spcPct val="115000"/>
              </a:lnSpc>
              <a:spcBef>
                <a:spcPts val="1600"/>
              </a:spcBef>
              <a:spcAft>
                <a:spcPts val="1600"/>
              </a:spcAft>
              <a:buClr>
                <a:schemeClr val="dk2"/>
              </a:buClr>
              <a:buSzPts val="1400"/>
              <a:buFont typeface="Montserrat Alternates"/>
              <a:buChar char="■"/>
              <a:defRPr>
                <a:solidFill>
                  <a:schemeClr val="dk2"/>
                </a:solidFill>
                <a:latin typeface="Montserrat Alternates"/>
                <a:ea typeface="Montserrat Alternates"/>
                <a:cs typeface="Montserrat Alternates"/>
                <a:sym typeface="Montserrat Alternates"/>
              </a:defRPr>
            </a:lvl9pPr>
          </a:lstStyle>
          <a:p>
            <a:endParaRPr/>
          </a:p>
        </p:txBody>
      </p:sp>
    </p:spTree>
    <p:extLst>
      <p:ext uri="{BB962C8B-B14F-4D97-AF65-F5344CB8AC3E}">
        <p14:creationId xmlns:p14="http://schemas.microsoft.com/office/powerpoint/2010/main" val="56494898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CF2FF36-ED3E-4210-83DC-04729092844C}"/>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B721FB4-715C-44D7-915B-CCBBF7C7F37E}"/>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E6E974-D64F-4C3C-BFA2-14B305EFB10F}"/>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309AF31-5FC2-406F-88D7-5A380C271F6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1F6562-0A0A-4E0D-A7F1-8115D597DEB3}"/>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3E70922-5367-41C0-90E5-E2AEF44097CB}"/>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A4237E7-AF06-49BD-9E41-FA314B180B9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422C337-8C5D-4894-8623-9C2C45E4AB09}"/>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15/6/2024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3.xml"/><Relationship Id="rId7" Type="http://schemas.openxmlformats.org/officeDocument/2006/relationships/slide" Target="slide16.xml"/><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slide" Target="slide10.xml"/><Relationship Id="rId5" Type="http://schemas.openxmlformats.org/officeDocument/2006/relationships/slide" Target="slide20.xml"/><Relationship Id="rId4" Type="http://schemas.openxmlformats.org/officeDocument/2006/relationships/slide" Target="slide8.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jpeg"/><Relationship Id="rId5" Type="http://schemas.openxmlformats.org/officeDocument/2006/relationships/notesSlide" Target="../notesSlides/notesSlide17.xml"/><Relationship Id="rId4" Type="http://schemas.openxmlformats.org/officeDocument/2006/relationships/slideLayout" Target="../slideLayouts/slideLayout43.xml"/><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jpeg"/><Relationship Id="rId5" Type="http://schemas.openxmlformats.org/officeDocument/2006/relationships/notesSlide" Target="../notesSlides/notesSlide3.xml"/><Relationship Id="rId4"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52"/>
        <p:cNvGrpSpPr/>
        <p:nvPr/>
      </p:nvGrpSpPr>
      <p:grpSpPr>
        <a:xfrm>
          <a:off x="0" y="0"/>
          <a:ext cx="0" cy="0"/>
          <a:chOff x="0" y="0"/>
          <a:chExt cx="0" cy="0"/>
        </a:xfrm>
      </p:grpSpPr>
      <p:sp>
        <p:nvSpPr>
          <p:cNvPr id="5553" name="Google Shape;5553;p35"/>
          <p:cNvSpPr/>
          <p:nvPr/>
        </p:nvSpPr>
        <p:spPr>
          <a:xfrm>
            <a:off x="3719074" y="4254886"/>
            <a:ext cx="4757976" cy="571518"/>
          </a:xfrm>
          <a:custGeom>
            <a:avLst/>
            <a:gdLst/>
            <a:ahLst/>
            <a:cxnLst/>
            <a:rect l="l" t="t" r="r" b="b"/>
            <a:pathLst>
              <a:path w="70490" h="16353" extrusionOk="0">
                <a:moveTo>
                  <a:pt x="35416" y="0"/>
                </a:moveTo>
                <a:cubicBezTo>
                  <a:pt x="19347" y="0"/>
                  <a:pt x="3163" y="265"/>
                  <a:pt x="1803" y="909"/>
                </a:cubicBezTo>
                <a:cubicBezTo>
                  <a:pt x="487" y="1510"/>
                  <a:pt x="0" y="14646"/>
                  <a:pt x="2032" y="15476"/>
                </a:cubicBezTo>
                <a:cubicBezTo>
                  <a:pt x="3166" y="15914"/>
                  <a:pt x="21489" y="16353"/>
                  <a:pt x="38708" y="16353"/>
                </a:cubicBezTo>
                <a:cubicBezTo>
                  <a:pt x="54098" y="16353"/>
                  <a:pt x="68606" y="16003"/>
                  <a:pt x="69173" y="14990"/>
                </a:cubicBezTo>
                <a:cubicBezTo>
                  <a:pt x="70489" y="12958"/>
                  <a:pt x="70232" y="1510"/>
                  <a:pt x="68343" y="680"/>
                </a:cubicBezTo>
                <a:cubicBezTo>
                  <a:pt x="67441" y="265"/>
                  <a:pt x="51486" y="0"/>
                  <a:pt x="35416" y="0"/>
                </a:cubicBezTo>
                <a:close/>
              </a:path>
            </a:pathLst>
          </a:custGeom>
          <a:solidFill>
            <a:schemeClr val="accent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54" name="Google Shape;5554;p35"/>
          <p:cNvSpPr/>
          <p:nvPr/>
        </p:nvSpPr>
        <p:spPr>
          <a:xfrm>
            <a:off x="2685441" y="2176220"/>
            <a:ext cx="6844927" cy="1908855"/>
          </a:xfrm>
          <a:custGeom>
            <a:avLst/>
            <a:gdLst/>
            <a:ahLst/>
            <a:cxnLst/>
            <a:rect l="l" t="t" r="r" b="b"/>
            <a:pathLst>
              <a:path w="67400" h="75139" extrusionOk="0">
                <a:moveTo>
                  <a:pt x="16043" y="1"/>
                </a:moveTo>
                <a:cubicBezTo>
                  <a:pt x="3288" y="1"/>
                  <a:pt x="2743" y="11440"/>
                  <a:pt x="2198" y="14258"/>
                </a:cubicBezTo>
                <a:cubicBezTo>
                  <a:pt x="1" y="25604"/>
                  <a:pt x="1" y="45722"/>
                  <a:pt x="2198" y="61369"/>
                </a:cubicBezTo>
                <a:cubicBezTo>
                  <a:pt x="3833" y="73110"/>
                  <a:pt x="7590" y="75138"/>
                  <a:pt x="11271" y="75138"/>
                </a:cubicBezTo>
                <a:lnTo>
                  <a:pt x="52128" y="75138"/>
                </a:lnTo>
                <a:cubicBezTo>
                  <a:pt x="58946" y="75138"/>
                  <a:pt x="63868" y="70536"/>
                  <a:pt x="64507" y="64901"/>
                </a:cubicBezTo>
                <a:cubicBezTo>
                  <a:pt x="67399" y="39448"/>
                  <a:pt x="65746" y="23012"/>
                  <a:pt x="64507" y="9243"/>
                </a:cubicBezTo>
                <a:cubicBezTo>
                  <a:pt x="64037" y="4152"/>
                  <a:pt x="59416" y="1"/>
                  <a:pt x="53236" y="1"/>
                </a:cubicBezTo>
                <a:close/>
              </a:path>
            </a:pathLst>
          </a:custGeom>
          <a:solidFill>
            <a:schemeClr val="accent1"/>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55" name="Google Shape;5555;p35"/>
          <p:cNvSpPr txBox="1">
            <a:spLocks noGrp="1"/>
          </p:cNvSpPr>
          <p:nvPr>
            <p:ph type="ctrTitle"/>
          </p:nvPr>
        </p:nvSpPr>
        <p:spPr>
          <a:xfrm>
            <a:off x="2527203" y="2685999"/>
            <a:ext cx="7199704" cy="1457106"/>
          </a:xfrm>
          <a:prstGeom prst="rect">
            <a:avLst/>
          </a:prstGeom>
        </p:spPr>
        <p:txBody>
          <a:bodyPr spcFirstLastPara="1" wrap="square" lIns="121884" tIns="121884" rIns="121884" bIns="121884" anchor="b" anchorCtr="0">
            <a:noAutofit/>
          </a:bodyPr>
          <a:lstStyle/>
          <a:p>
            <a:r>
              <a:rPr lang="en" sz="4266" dirty="0">
                <a:solidFill>
                  <a:schemeClr val="accent5">
                    <a:lumMod val="75000"/>
                  </a:schemeClr>
                </a:solidFill>
                <a:latin typeface="Times New Roman" panose="02020603050405020304" pitchFamily="18" charset="0"/>
                <a:cs typeface="Times New Roman" panose="02020603050405020304" pitchFamily="18" charset="0"/>
              </a:rPr>
              <a:t>THỰC HÀNH</a:t>
            </a:r>
            <a:br>
              <a:rPr lang="en" sz="4266" dirty="0">
                <a:solidFill>
                  <a:schemeClr val="accent5">
                    <a:lumMod val="75000"/>
                  </a:schemeClr>
                </a:solidFill>
                <a:latin typeface="Times New Roman" panose="02020603050405020304" pitchFamily="18" charset="0"/>
                <a:cs typeface="Times New Roman" panose="02020603050405020304" pitchFamily="18" charset="0"/>
              </a:rPr>
            </a:br>
            <a:r>
              <a:rPr lang="en" sz="4266" dirty="0">
                <a:solidFill>
                  <a:schemeClr val="accent5">
                    <a:lumMod val="75000"/>
                  </a:schemeClr>
                </a:solidFill>
                <a:latin typeface="Times New Roman" panose="02020603050405020304" pitchFamily="18" charset="0"/>
                <a:cs typeface="Times New Roman" panose="02020603050405020304" pitchFamily="18" charset="0"/>
              </a:rPr>
              <a:t>TIẾNG VIỆT</a:t>
            </a:r>
            <a:endParaRPr sz="4266"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556" name="Google Shape;5556;p35"/>
          <p:cNvSpPr txBox="1">
            <a:spLocks noGrp="1"/>
          </p:cNvSpPr>
          <p:nvPr>
            <p:ph type="subTitle" idx="1"/>
          </p:nvPr>
        </p:nvSpPr>
        <p:spPr>
          <a:xfrm>
            <a:off x="3946398" y="4237585"/>
            <a:ext cx="4323012" cy="571126"/>
          </a:xfrm>
          <a:prstGeom prst="rect">
            <a:avLst/>
          </a:prstGeom>
        </p:spPr>
        <p:txBody>
          <a:bodyPr spcFirstLastPara="1" wrap="square" lIns="121884" tIns="121884" rIns="121884" bIns="121884" anchor="b" anchorCtr="0">
            <a:noAutofit/>
          </a:bodyPr>
          <a:lstStyle/>
          <a:p>
            <a:pPr marL="0" indent="0"/>
            <a:r>
              <a:rPr lang="en-US" dirty="0" smtClean="0">
                <a:solidFill>
                  <a:schemeClr val="lt1"/>
                </a:solidFill>
                <a:latin typeface="Times New Roman" panose="02020603050405020304" pitchFamily="18" charset="0"/>
                <a:cs typeface="Times New Roman" panose="02020603050405020304" pitchFamily="18" charset="0"/>
              </a:rPr>
              <a:t>G</a:t>
            </a:r>
            <a:r>
              <a:rPr lang="en" dirty="0" smtClean="0">
                <a:solidFill>
                  <a:schemeClr val="lt1"/>
                </a:solidFill>
                <a:latin typeface="Times New Roman" panose="02020603050405020304" pitchFamily="18" charset="0"/>
                <a:cs typeface="Times New Roman" panose="02020603050405020304" pitchFamily="18" charset="0"/>
              </a:rPr>
              <a:t>iáo viên: Trần Giang</a:t>
            </a:r>
            <a:endParaRPr dirty="0">
              <a:solidFill>
                <a:schemeClr val="lt1"/>
              </a:solidFill>
              <a:latin typeface="Times New Roman" panose="02020603050405020304" pitchFamily="18" charset="0"/>
              <a:cs typeface="Times New Roman" panose="02020603050405020304" pitchFamily="18" charset="0"/>
            </a:endParaRPr>
          </a:p>
        </p:txBody>
      </p:sp>
      <p:grpSp>
        <p:nvGrpSpPr>
          <p:cNvPr id="5557" name="Google Shape;5557;p35"/>
          <p:cNvGrpSpPr/>
          <p:nvPr/>
        </p:nvGrpSpPr>
        <p:grpSpPr>
          <a:xfrm>
            <a:off x="1054229" y="160359"/>
            <a:ext cx="9929240" cy="719748"/>
            <a:chOff x="790775" y="119354"/>
            <a:chExt cx="7447900" cy="539881"/>
          </a:xfrm>
        </p:grpSpPr>
        <p:sp>
          <p:nvSpPr>
            <p:cNvPr id="5558" name="Google Shape;5558;p35"/>
            <p:cNvSpPr/>
            <p:nvPr/>
          </p:nvSpPr>
          <p:spPr>
            <a:xfrm>
              <a:off x="7123684" y="123504"/>
              <a:ext cx="172446" cy="240191"/>
            </a:xfrm>
            <a:custGeom>
              <a:avLst/>
              <a:gdLst/>
              <a:ahLst/>
              <a:cxnLst/>
              <a:rect l="l" t="t" r="r" b="b"/>
              <a:pathLst>
                <a:path w="5528" h="6887" extrusionOk="0">
                  <a:moveTo>
                    <a:pt x="837" y="0"/>
                  </a:moveTo>
                  <a:cubicBezTo>
                    <a:pt x="731" y="0"/>
                    <a:pt x="640" y="39"/>
                    <a:pt x="566" y="123"/>
                  </a:cubicBezTo>
                  <a:cubicBezTo>
                    <a:pt x="134"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6" y="0"/>
                    <a:pt x="837" y="0"/>
                  </a:cubicBezTo>
                  <a:close/>
                </a:path>
              </a:pathLst>
            </a:custGeom>
            <a:solidFill>
              <a:schemeClr val="accent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59" name="Google Shape;5559;p35"/>
            <p:cNvSpPr/>
            <p:nvPr/>
          </p:nvSpPr>
          <p:spPr>
            <a:xfrm>
              <a:off x="7028883" y="358045"/>
              <a:ext cx="536336" cy="301189"/>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2" y="7864"/>
                    <a:pt x="1922" y="7864"/>
                    <a:pt x="1997" y="7923"/>
                  </a:cubicBezTo>
                  <a:cubicBezTo>
                    <a:pt x="2687" y="8345"/>
                    <a:pt x="5509" y="8635"/>
                    <a:pt x="8413" y="8635"/>
                  </a:cubicBezTo>
                  <a:cubicBezTo>
                    <a:pt x="11462" y="8635"/>
                    <a:pt x="14602" y="8315"/>
                    <a:pt x="15464" y="7491"/>
                  </a:cubicBezTo>
                  <a:cubicBezTo>
                    <a:pt x="17192" y="5808"/>
                    <a:pt x="16641" y="1711"/>
                    <a:pt x="13170" y="475"/>
                  </a:cubicBezTo>
                  <a:cubicBezTo>
                    <a:pt x="12386" y="182"/>
                    <a:pt x="11144" y="0"/>
                    <a:pt x="9745" y="0"/>
                  </a:cubicBezTo>
                  <a:close/>
                </a:path>
              </a:pathLst>
            </a:custGeom>
            <a:solidFill>
              <a:schemeClr val="accent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0" name="Google Shape;5560;p35"/>
            <p:cNvSpPr/>
            <p:nvPr/>
          </p:nvSpPr>
          <p:spPr>
            <a:xfrm>
              <a:off x="4633668" y="123504"/>
              <a:ext cx="172446" cy="240191"/>
            </a:xfrm>
            <a:custGeom>
              <a:avLst/>
              <a:gdLst/>
              <a:ahLst/>
              <a:cxnLst/>
              <a:rect l="l" t="t" r="r" b="b"/>
              <a:pathLst>
                <a:path w="5528" h="6887" extrusionOk="0">
                  <a:moveTo>
                    <a:pt x="836" y="0"/>
                  </a:moveTo>
                  <a:cubicBezTo>
                    <a:pt x="730" y="0"/>
                    <a:pt x="640" y="39"/>
                    <a:pt x="566" y="123"/>
                  </a:cubicBezTo>
                  <a:cubicBezTo>
                    <a:pt x="60"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40" y="1269"/>
                    <a:pt x="1443" y="0"/>
                    <a:pt x="836" y="0"/>
                  </a:cubicBezTo>
                  <a:close/>
                </a:path>
              </a:pathLst>
            </a:custGeom>
            <a:solidFill>
              <a:schemeClr val="accent4"/>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1" name="Google Shape;5561;p35"/>
            <p:cNvSpPr/>
            <p:nvPr/>
          </p:nvSpPr>
          <p:spPr>
            <a:xfrm>
              <a:off x="4538866" y="358045"/>
              <a:ext cx="536304" cy="301189"/>
            </a:xfrm>
            <a:custGeom>
              <a:avLst/>
              <a:gdLst/>
              <a:ahLst/>
              <a:cxnLst/>
              <a:rect l="l" t="t" r="r" b="b"/>
              <a:pathLst>
                <a:path w="17192" h="8636" extrusionOk="0">
                  <a:moveTo>
                    <a:pt x="9744" y="0"/>
                  </a:moveTo>
                  <a:cubicBezTo>
                    <a:pt x="9362" y="0"/>
                    <a:pt x="8967" y="14"/>
                    <a:pt x="8566" y="43"/>
                  </a:cubicBezTo>
                  <a:cubicBezTo>
                    <a:pt x="8194" y="43"/>
                    <a:pt x="7821" y="102"/>
                    <a:pt x="7449" y="162"/>
                  </a:cubicBezTo>
                  <a:cubicBezTo>
                    <a:pt x="5155" y="415"/>
                    <a:pt x="2861" y="1160"/>
                    <a:pt x="1803" y="2516"/>
                  </a:cubicBezTo>
                  <a:cubicBezTo>
                    <a:pt x="0" y="4944"/>
                    <a:pt x="1118" y="7059"/>
                    <a:pt x="1803" y="7730"/>
                  </a:cubicBezTo>
                  <a:cubicBezTo>
                    <a:pt x="1862" y="7864"/>
                    <a:pt x="1922" y="7864"/>
                    <a:pt x="1982" y="7923"/>
                  </a:cubicBezTo>
                  <a:cubicBezTo>
                    <a:pt x="2679" y="8345"/>
                    <a:pt x="5505" y="8635"/>
                    <a:pt x="8409" y="8635"/>
                  </a:cubicBezTo>
                  <a:cubicBezTo>
                    <a:pt x="11458" y="8635"/>
                    <a:pt x="14594" y="8315"/>
                    <a:pt x="15449" y="7491"/>
                  </a:cubicBezTo>
                  <a:cubicBezTo>
                    <a:pt x="17192" y="5808"/>
                    <a:pt x="16566" y="1711"/>
                    <a:pt x="13095" y="475"/>
                  </a:cubicBezTo>
                  <a:cubicBezTo>
                    <a:pt x="12370" y="182"/>
                    <a:pt x="11140" y="0"/>
                    <a:pt x="9744" y="0"/>
                  </a:cubicBezTo>
                  <a:close/>
                </a:path>
              </a:pathLst>
            </a:custGeom>
            <a:solidFill>
              <a:schemeClr val="accent4"/>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2" name="Google Shape;5562;p35"/>
            <p:cNvSpPr/>
            <p:nvPr/>
          </p:nvSpPr>
          <p:spPr>
            <a:xfrm>
              <a:off x="5257318" y="123504"/>
              <a:ext cx="172446" cy="240191"/>
            </a:xfrm>
            <a:custGeom>
              <a:avLst/>
              <a:gdLst/>
              <a:ahLst/>
              <a:cxnLst/>
              <a:rect l="l" t="t" r="r" b="b"/>
              <a:pathLst>
                <a:path w="5528" h="6887" extrusionOk="0">
                  <a:moveTo>
                    <a:pt x="828" y="0"/>
                  </a:moveTo>
                  <a:cubicBezTo>
                    <a:pt x="720" y="0"/>
                    <a:pt x="627" y="39"/>
                    <a:pt x="552" y="123"/>
                  </a:cubicBezTo>
                  <a:cubicBezTo>
                    <a:pt x="60" y="749"/>
                    <a:pt x="1" y="1181"/>
                    <a:pt x="373" y="1732"/>
                  </a:cubicBezTo>
                  <a:cubicBezTo>
                    <a:pt x="746" y="2239"/>
                    <a:pt x="2787" y="3535"/>
                    <a:pt x="4410" y="6708"/>
                  </a:cubicBezTo>
                  <a:lnTo>
                    <a:pt x="4410" y="6887"/>
                  </a:lnTo>
                  <a:cubicBezTo>
                    <a:pt x="4783" y="6827"/>
                    <a:pt x="5155" y="6768"/>
                    <a:pt x="5528" y="6768"/>
                  </a:cubicBezTo>
                  <a:cubicBezTo>
                    <a:pt x="5453" y="6202"/>
                    <a:pt x="5081" y="4220"/>
                    <a:pt x="3591" y="2537"/>
                  </a:cubicBezTo>
                  <a:cubicBezTo>
                    <a:pt x="2539" y="1269"/>
                    <a:pt x="1443" y="0"/>
                    <a:pt x="828" y="0"/>
                  </a:cubicBezTo>
                  <a:close/>
                </a:path>
              </a:pathLst>
            </a:custGeom>
            <a:solidFill>
              <a:schemeClr val="accent1"/>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3" name="Google Shape;5563;p35"/>
            <p:cNvSpPr/>
            <p:nvPr/>
          </p:nvSpPr>
          <p:spPr>
            <a:xfrm>
              <a:off x="5162517" y="358045"/>
              <a:ext cx="536336" cy="301189"/>
            </a:xfrm>
            <a:custGeom>
              <a:avLst/>
              <a:gdLst/>
              <a:ahLst/>
              <a:cxnLst/>
              <a:rect l="l" t="t" r="r" b="b"/>
              <a:pathLst>
                <a:path w="17193" h="8636" extrusionOk="0">
                  <a:moveTo>
                    <a:pt x="9743" y="0"/>
                  </a:moveTo>
                  <a:cubicBezTo>
                    <a:pt x="9362" y="0"/>
                    <a:pt x="8967" y="14"/>
                    <a:pt x="8567" y="43"/>
                  </a:cubicBezTo>
                  <a:cubicBezTo>
                    <a:pt x="8194" y="43"/>
                    <a:pt x="7822" y="102"/>
                    <a:pt x="7449" y="162"/>
                  </a:cubicBezTo>
                  <a:cubicBezTo>
                    <a:pt x="5140" y="415"/>
                    <a:pt x="2846" y="1160"/>
                    <a:pt x="1788" y="2516"/>
                  </a:cubicBezTo>
                  <a:cubicBezTo>
                    <a:pt x="1" y="4944"/>
                    <a:pt x="1118" y="7059"/>
                    <a:pt x="1788" y="7730"/>
                  </a:cubicBezTo>
                  <a:cubicBezTo>
                    <a:pt x="1863" y="7864"/>
                    <a:pt x="1922" y="7864"/>
                    <a:pt x="1982" y="7923"/>
                  </a:cubicBezTo>
                  <a:cubicBezTo>
                    <a:pt x="2680" y="8345"/>
                    <a:pt x="5505" y="8635"/>
                    <a:pt x="8410" y="8635"/>
                  </a:cubicBezTo>
                  <a:cubicBezTo>
                    <a:pt x="11459" y="8635"/>
                    <a:pt x="14595" y="8315"/>
                    <a:pt x="15449" y="7491"/>
                  </a:cubicBezTo>
                  <a:cubicBezTo>
                    <a:pt x="17192" y="5808"/>
                    <a:pt x="16567" y="1711"/>
                    <a:pt x="13096" y="475"/>
                  </a:cubicBezTo>
                  <a:cubicBezTo>
                    <a:pt x="12359" y="182"/>
                    <a:pt x="11136" y="0"/>
                    <a:pt x="9743" y="0"/>
                  </a:cubicBezTo>
                  <a:close/>
                </a:path>
              </a:pathLst>
            </a:custGeom>
            <a:solidFill>
              <a:schemeClr val="accent1"/>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4" name="Google Shape;5564;p35"/>
            <p:cNvSpPr/>
            <p:nvPr/>
          </p:nvSpPr>
          <p:spPr>
            <a:xfrm>
              <a:off x="5880532" y="123504"/>
              <a:ext cx="172446" cy="240191"/>
            </a:xfrm>
            <a:custGeom>
              <a:avLst/>
              <a:gdLst/>
              <a:ahLst/>
              <a:cxnLst/>
              <a:rect l="l" t="t" r="r" b="b"/>
              <a:pathLst>
                <a:path w="5528" h="6887" extrusionOk="0">
                  <a:moveTo>
                    <a:pt x="837" y="0"/>
                  </a:moveTo>
                  <a:cubicBezTo>
                    <a:pt x="731" y="0"/>
                    <a:pt x="640" y="39"/>
                    <a:pt x="567" y="123"/>
                  </a:cubicBezTo>
                  <a:cubicBezTo>
                    <a:pt x="135" y="749"/>
                    <a:pt x="0" y="1181"/>
                    <a:pt x="373" y="1732"/>
                  </a:cubicBezTo>
                  <a:cubicBezTo>
                    <a:pt x="745" y="2239"/>
                    <a:pt x="2801" y="3535"/>
                    <a:pt x="4410" y="6708"/>
                  </a:cubicBezTo>
                  <a:lnTo>
                    <a:pt x="4410" y="6887"/>
                  </a:lnTo>
                  <a:cubicBezTo>
                    <a:pt x="4783" y="6827"/>
                    <a:pt x="5155" y="6768"/>
                    <a:pt x="5527" y="6768"/>
                  </a:cubicBezTo>
                  <a:cubicBezTo>
                    <a:pt x="5468" y="6202"/>
                    <a:pt x="5095" y="4220"/>
                    <a:pt x="3606" y="2537"/>
                  </a:cubicBezTo>
                  <a:cubicBezTo>
                    <a:pt x="2553" y="1269"/>
                    <a:pt x="1447" y="0"/>
                    <a:pt x="837" y="0"/>
                  </a:cubicBezTo>
                  <a:close/>
                </a:path>
              </a:pathLst>
            </a:custGeom>
            <a:solidFill>
              <a:schemeClr val="accent3"/>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5" name="Google Shape;5565;p35"/>
            <p:cNvSpPr/>
            <p:nvPr/>
          </p:nvSpPr>
          <p:spPr>
            <a:xfrm>
              <a:off x="5785731" y="358045"/>
              <a:ext cx="536336" cy="301189"/>
            </a:xfrm>
            <a:custGeom>
              <a:avLst/>
              <a:gdLst/>
              <a:ahLst/>
              <a:cxnLst/>
              <a:rect l="l" t="t" r="r" b="b"/>
              <a:pathLst>
                <a:path w="17193" h="8636" extrusionOk="0">
                  <a:moveTo>
                    <a:pt x="9745" y="0"/>
                  </a:moveTo>
                  <a:cubicBezTo>
                    <a:pt x="9362" y="0"/>
                    <a:pt x="8967" y="14"/>
                    <a:pt x="8566" y="43"/>
                  </a:cubicBezTo>
                  <a:cubicBezTo>
                    <a:pt x="8194" y="43"/>
                    <a:pt x="7822" y="102"/>
                    <a:pt x="7449" y="162"/>
                  </a:cubicBezTo>
                  <a:cubicBezTo>
                    <a:pt x="5155" y="415"/>
                    <a:pt x="2861" y="1160"/>
                    <a:pt x="1803" y="2516"/>
                  </a:cubicBezTo>
                  <a:cubicBezTo>
                    <a:pt x="0" y="4944"/>
                    <a:pt x="1118" y="7059"/>
                    <a:pt x="1803" y="7730"/>
                  </a:cubicBezTo>
                  <a:cubicBezTo>
                    <a:pt x="1863" y="7864"/>
                    <a:pt x="1922" y="7864"/>
                    <a:pt x="1997" y="7923"/>
                  </a:cubicBezTo>
                  <a:cubicBezTo>
                    <a:pt x="2687" y="8345"/>
                    <a:pt x="5509" y="8635"/>
                    <a:pt x="8413" y="8635"/>
                  </a:cubicBezTo>
                  <a:cubicBezTo>
                    <a:pt x="11462" y="8635"/>
                    <a:pt x="14602" y="8315"/>
                    <a:pt x="15464" y="7491"/>
                  </a:cubicBezTo>
                  <a:cubicBezTo>
                    <a:pt x="17192" y="5808"/>
                    <a:pt x="16581" y="1711"/>
                    <a:pt x="13170" y="475"/>
                  </a:cubicBezTo>
                  <a:cubicBezTo>
                    <a:pt x="12386" y="182"/>
                    <a:pt x="11144" y="0"/>
                    <a:pt x="9745" y="0"/>
                  </a:cubicBezTo>
                  <a:close/>
                </a:path>
              </a:pathLst>
            </a:custGeom>
            <a:solidFill>
              <a:schemeClr val="accent3"/>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6" name="Google Shape;5566;p35"/>
            <p:cNvSpPr/>
            <p:nvPr/>
          </p:nvSpPr>
          <p:spPr>
            <a:xfrm>
              <a:off x="6507926" y="123504"/>
              <a:ext cx="172446" cy="240191"/>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8" y="6202"/>
                    <a:pt x="5095" y="4220"/>
                    <a:pt x="3605" y="2537"/>
                  </a:cubicBezTo>
                  <a:cubicBezTo>
                    <a:pt x="2553" y="1269"/>
                    <a:pt x="1446" y="0"/>
                    <a:pt x="837" y="0"/>
                  </a:cubicBezTo>
                  <a:close/>
                </a:path>
              </a:pathLst>
            </a:custGeom>
            <a:solidFill>
              <a:schemeClr val="accent6"/>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7" name="Google Shape;5567;p35"/>
            <p:cNvSpPr/>
            <p:nvPr/>
          </p:nvSpPr>
          <p:spPr>
            <a:xfrm>
              <a:off x="6413124" y="358045"/>
              <a:ext cx="536304" cy="301189"/>
            </a:xfrm>
            <a:custGeom>
              <a:avLst/>
              <a:gdLst/>
              <a:ahLst/>
              <a:cxnLst/>
              <a:rect l="l" t="t" r="r" b="b"/>
              <a:pathLst>
                <a:path w="17192" h="8636" extrusionOk="0">
                  <a:moveTo>
                    <a:pt x="9745" y="0"/>
                  </a:moveTo>
                  <a:cubicBezTo>
                    <a:pt x="9362" y="0"/>
                    <a:pt x="8967" y="14"/>
                    <a:pt x="8566" y="43"/>
                  </a:cubicBezTo>
                  <a:cubicBezTo>
                    <a:pt x="8194" y="43"/>
                    <a:pt x="7821" y="102"/>
                    <a:pt x="7449" y="162"/>
                  </a:cubicBezTo>
                  <a:cubicBezTo>
                    <a:pt x="5155" y="415"/>
                    <a:pt x="2860" y="1160"/>
                    <a:pt x="1803" y="2516"/>
                  </a:cubicBezTo>
                  <a:cubicBezTo>
                    <a:pt x="0" y="4944"/>
                    <a:pt x="1117" y="7059"/>
                    <a:pt x="1803" y="7730"/>
                  </a:cubicBezTo>
                  <a:cubicBezTo>
                    <a:pt x="1862" y="7864"/>
                    <a:pt x="1996" y="7864"/>
                    <a:pt x="2056" y="7923"/>
                  </a:cubicBezTo>
                  <a:cubicBezTo>
                    <a:pt x="2717" y="8345"/>
                    <a:pt x="5524" y="8635"/>
                    <a:pt x="8421" y="8635"/>
                  </a:cubicBezTo>
                  <a:cubicBezTo>
                    <a:pt x="11461" y="8635"/>
                    <a:pt x="14602" y="8315"/>
                    <a:pt x="15464" y="7491"/>
                  </a:cubicBezTo>
                  <a:cubicBezTo>
                    <a:pt x="17192" y="5808"/>
                    <a:pt x="16641" y="1711"/>
                    <a:pt x="13169" y="475"/>
                  </a:cubicBezTo>
                  <a:cubicBezTo>
                    <a:pt x="12386" y="182"/>
                    <a:pt x="11144" y="0"/>
                    <a:pt x="9745" y="0"/>
                  </a:cubicBezTo>
                  <a:close/>
                </a:path>
              </a:pathLst>
            </a:custGeom>
            <a:solidFill>
              <a:schemeClr val="accent6"/>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8" name="Google Shape;5568;p35"/>
            <p:cNvSpPr/>
            <p:nvPr/>
          </p:nvSpPr>
          <p:spPr>
            <a:xfrm>
              <a:off x="7751078" y="123504"/>
              <a:ext cx="172446" cy="240191"/>
            </a:xfrm>
            <a:custGeom>
              <a:avLst/>
              <a:gdLst/>
              <a:ahLst/>
              <a:cxnLst/>
              <a:rect l="l" t="t" r="r" b="b"/>
              <a:pathLst>
                <a:path w="5528" h="6887" extrusionOk="0">
                  <a:moveTo>
                    <a:pt x="837" y="0"/>
                  </a:moveTo>
                  <a:cubicBezTo>
                    <a:pt x="731" y="0"/>
                    <a:pt x="639" y="39"/>
                    <a:pt x="566" y="123"/>
                  </a:cubicBezTo>
                  <a:cubicBezTo>
                    <a:pt x="134" y="749"/>
                    <a:pt x="0" y="1181"/>
                    <a:pt x="373" y="1732"/>
                  </a:cubicBezTo>
                  <a:cubicBezTo>
                    <a:pt x="745" y="2239"/>
                    <a:pt x="2801" y="3535"/>
                    <a:pt x="4410" y="6708"/>
                  </a:cubicBezTo>
                  <a:lnTo>
                    <a:pt x="4410" y="6887"/>
                  </a:lnTo>
                  <a:cubicBezTo>
                    <a:pt x="4782" y="6827"/>
                    <a:pt x="5155" y="6768"/>
                    <a:pt x="5527" y="6768"/>
                  </a:cubicBezTo>
                  <a:cubicBezTo>
                    <a:pt x="5467" y="6202"/>
                    <a:pt x="5155" y="4220"/>
                    <a:pt x="3605" y="2537"/>
                  </a:cubicBezTo>
                  <a:cubicBezTo>
                    <a:pt x="2553" y="1269"/>
                    <a:pt x="1446" y="0"/>
                    <a:pt x="837" y="0"/>
                  </a:cubicBezTo>
                  <a:close/>
                </a:path>
              </a:pathLst>
            </a:custGeom>
            <a:solidFill>
              <a:schemeClr val="accent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69" name="Google Shape;5569;p35"/>
            <p:cNvSpPr/>
            <p:nvPr/>
          </p:nvSpPr>
          <p:spPr>
            <a:xfrm>
              <a:off x="7656245" y="358045"/>
              <a:ext cx="536336" cy="301189"/>
            </a:xfrm>
            <a:custGeom>
              <a:avLst/>
              <a:gdLst/>
              <a:ahLst/>
              <a:cxnLst/>
              <a:rect l="l" t="t" r="r" b="b"/>
              <a:pathLst>
                <a:path w="17193" h="8636" extrusionOk="0">
                  <a:moveTo>
                    <a:pt x="9746" y="0"/>
                  </a:moveTo>
                  <a:cubicBezTo>
                    <a:pt x="9363" y="0"/>
                    <a:pt x="8968" y="14"/>
                    <a:pt x="8567" y="43"/>
                  </a:cubicBezTo>
                  <a:cubicBezTo>
                    <a:pt x="8195" y="43"/>
                    <a:pt x="7822" y="102"/>
                    <a:pt x="7450" y="162"/>
                  </a:cubicBezTo>
                  <a:cubicBezTo>
                    <a:pt x="5156" y="415"/>
                    <a:pt x="2861" y="1160"/>
                    <a:pt x="1804" y="2516"/>
                  </a:cubicBezTo>
                  <a:cubicBezTo>
                    <a:pt x="1" y="4944"/>
                    <a:pt x="1118" y="7059"/>
                    <a:pt x="1804" y="7730"/>
                  </a:cubicBezTo>
                  <a:cubicBezTo>
                    <a:pt x="1863" y="7864"/>
                    <a:pt x="1997" y="7864"/>
                    <a:pt x="2057" y="7923"/>
                  </a:cubicBezTo>
                  <a:cubicBezTo>
                    <a:pt x="2718" y="8345"/>
                    <a:pt x="5525" y="8635"/>
                    <a:pt x="8422" y="8635"/>
                  </a:cubicBezTo>
                  <a:cubicBezTo>
                    <a:pt x="11462" y="8635"/>
                    <a:pt x="14603" y="8315"/>
                    <a:pt x="15465" y="7491"/>
                  </a:cubicBezTo>
                  <a:cubicBezTo>
                    <a:pt x="17193" y="5808"/>
                    <a:pt x="16642" y="1711"/>
                    <a:pt x="13170" y="475"/>
                  </a:cubicBezTo>
                  <a:cubicBezTo>
                    <a:pt x="12387" y="182"/>
                    <a:pt x="11145" y="0"/>
                    <a:pt x="9746" y="0"/>
                  </a:cubicBezTo>
                  <a:close/>
                </a:path>
              </a:pathLst>
            </a:custGeom>
            <a:solidFill>
              <a:schemeClr val="accent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0" name="Google Shape;5570;p35"/>
            <p:cNvSpPr/>
            <p:nvPr/>
          </p:nvSpPr>
          <p:spPr>
            <a:xfrm>
              <a:off x="3378880" y="119354"/>
              <a:ext cx="172446" cy="238133"/>
            </a:xfrm>
            <a:custGeom>
              <a:avLst/>
              <a:gdLst/>
              <a:ahLst/>
              <a:cxnLst/>
              <a:rect l="l" t="t" r="r" b="b"/>
              <a:pathLst>
                <a:path w="5528" h="6828" extrusionOk="0">
                  <a:moveTo>
                    <a:pt x="874" y="0"/>
                  </a:moveTo>
                  <a:cubicBezTo>
                    <a:pt x="775" y="0"/>
                    <a:pt x="691" y="39"/>
                    <a:pt x="62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1" name="Google Shape;5571;p35"/>
            <p:cNvSpPr/>
            <p:nvPr/>
          </p:nvSpPr>
          <p:spPr>
            <a:xfrm>
              <a:off x="3284079" y="353616"/>
              <a:ext cx="536336" cy="299620"/>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728" y="8317"/>
                    <a:pt x="5458" y="8590"/>
                    <a:pt x="8306" y="8590"/>
                  </a:cubicBezTo>
                  <a:cubicBezTo>
                    <a:pt x="11393" y="8590"/>
                    <a:pt x="14617" y="8269"/>
                    <a:pt x="15524" y="7425"/>
                  </a:cubicBezTo>
                  <a:cubicBezTo>
                    <a:pt x="17193" y="5756"/>
                    <a:pt x="16641" y="1719"/>
                    <a:pt x="13155" y="482"/>
                  </a:cubicBezTo>
                  <a:cubicBezTo>
                    <a:pt x="12368" y="184"/>
                    <a:pt x="11093" y="1"/>
                    <a:pt x="9659" y="1"/>
                  </a:cubicBezTo>
                  <a:close/>
                </a:path>
              </a:pathLst>
            </a:custGeom>
            <a:solidFill>
              <a:schemeClr val="accent2"/>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2" name="Google Shape;5572;p35"/>
            <p:cNvSpPr/>
            <p:nvPr/>
          </p:nvSpPr>
          <p:spPr>
            <a:xfrm>
              <a:off x="888864" y="119354"/>
              <a:ext cx="172446" cy="238133"/>
            </a:xfrm>
            <a:custGeom>
              <a:avLst/>
              <a:gdLst/>
              <a:ahLst/>
              <a:cxnLst/>
              <a:rect l="l" t="t" r="r" b="b"/>
              <a:pathLst>
                <a:path w="5528" h="6828" extrusionOk="0">
                  <a:moveTo>
                    <a:pt x="828" y="0"/>
                  </a:moveTo>
                  <a:cubicBezTo>
                    <a:pt x="721" y="0"/>
                    <a:pt x="628" y="39"/>
                    <a:pt x="552" y="123"/>
                  </a:cubicBezTo>
                  <a:cubicBezTo>
                    <a:pt x="120" y="674"/>
                    <a:pt x="1" y="1166"/>
                    <a:pt x="373" y="1673"/>
                  </a:cubicBezTo>
                  <a:cubicBezTo>
                    <a:pt x="746" y="2164"/>
                    <a:pt x="2787" y="3475"/>
                    <a:pt x="4410" y="6693"/>
                  </a:cubicBezTo>
                  <a:lnTo>
                    <a:pt x="4410" y="6827"/>
                  </a:lnTo>
                  <a:cubicBezTo>
                    <a:pt x="4783" y="6827"/>
                    <a:pt x="5155" y="6753"/>
                    <a:pt x="5528" y="6753"/>
                  </a:cubicBezTo>
                  <a:cubicBezTo>
                    <a:pt x="5453" y="6142"/>
                    <a:pt x="5081" y="4220"/>
                    <a:pt x="3591" y="2477"/>
                  </a:cubicBezTo>
                  <a:cubicBezTo>
                    <a:pt x="2539" y="1260"/>
                    <a:pt x="1444" y="0"/>
                    <a:pt x="828" y="0"/>
                  </a:cubicBezTo>
                  <a:close/>
                </a:path>
              </a:pathLst>
            </a:custGeom>
            <a:solidFill>
              <a:schemeClr val="accent4"/>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3" name="Google Shape;5573;p35"/>
            <p:cNvSpPr/>
            <p:nvPr/>
          </p:nvSpPr>
          <p:spPr>
            <a:xfrm>
              <a:off x="794063" y="353616"/>
              <a:ext cx="536336" cy="299620"/>
            </a:xfrm>
            <a:custGeom>
              <a:avLst/>
              <a:gdLst/>
              <a:ahLst/>
              <a:cxnLst/>
              <a:rect l="l" t="t" r="r" b="b"/>
              <a:pathLst>
                <a:path w="17193" h="8591" extrusionOk="0">
                  <a:moveTo>
                    <a:pt x="9658" y="1"/>
                  </a:moveTo>
                  <a:cubicBezTo>
                    <a:pt x="9302" y="1"/>
                    <a:pt x="8937" y="12"/>
                    <a:pt x="8567" y="36"/>
                  </a:cubicBezTo>
                  <a:cubicBezTo>
                    <a:pt x="8194" y="36"/>
                    <a:pt x="7822" y="110"/>
                    <a:pt x="7449" y="110"/>
                  </a:cubicBezTo>
                  <a:cubicBezTo>
                    <a:pt x="5140" y="408"/>
                    <a:pt x="2846" y="1093"/>
                    <a:pt x="1788" y="2523"/>
                  </a:cubicBezTo>
                  <a:cubicBezTo>
                    <a:pt x="1" y="4952"/>
                    <a:pt x="1118" y="7052"/>
                    <a:pt x="1788" y="7738"/>
                  </a:cubicBezTo>
                  <a:cubicBezTo>
                    <a:pt x="1863" y="7797"/>
                    <a:pt x="1922" y="7857"/>
                    <a:pt x="2042" y="7931"/>
                  </a:cubicBezTo>
                  <a:cubicBezTo>
                    <a:pt x="2699" y="8317"/>
                    <a:pt x="5429" y="8590"/>
                    <a:pt x="8274" y="8590"/>
                  </a:cubicBezTo>
                  <a:cubicBezTo>
                    <a:pt x="11359" y="8590"/>
                    <a:pt x="14582" y="8269"/>
                    <a:pt x="15449" y="7425"/>
                  </a:cubicBezTo>
                  <a:cubicBezTo>
                    <a:pt x="17192" y="5756"/>
                    <a:pt x="16626" y="1719"/>
                    <a:pt x="13155" y="482"/>
                  </a:cubicBezTo>
                  <a:cubicBezTo>
                    <a:pt x="12356" y="184"/>
                    <a:pt x="11088" y="1"/>
                    <a:pt x="9658" y="1"/>
                  </a:cubicBezTo>
                  <a:close/>
                </a:path>
              </a:pathLst>
            </a:custGeom>
            <a:solidFill>
              <a:schemeClr val="accent4"/>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4" name="Google Shape;5574;p35"/>
            <p:cNvSpPr/>
            <p:nvPr/>
          </p:nvSpPr>
          <p:spPr>
            <a:xfrm>
              <a:off x="1512078" y="119354"/>
              <a:ext cx="172446" cy="238133"/>
            </a:xfrm>
            <a:custGeom>
              <a:avLst/>
              <a:gdLst/>
              <a:ahLst/>
              <a:cxnLst/>
              <a:rect l="l" t="t" r="r" b="b"/>
              <a:pathLst>
                <a:path w="5528" h="6828" extrusionOk="0">
                  <a:moveTo>
                    <a:pt x="838" y="0"/>
                  </a:moveTo>
                  <a:cubicBezTo>
                    <a:pt x="731" y="0"/>
                    <a:pt x="640" y="39"/>
                    <a:pt x="567" y="123"/>
                  </a:cubicBezTo>
                  <a:cubicBezTo>
                    <a:pt x="134" y="674"/>
                    <a:pt x="0" y="1166"/>
                    <a:pt x="373" y="1673"/>
                  </a:cubicBezTo>
                  <a:cubicBezTo>
                    <a:pt x="745" y="2164"/>
                    <a:pt x="2801" y="3475"/>
                    <a:pt x="4410" y="6693"/>
                  </a:cubicBezTo>
                  <a:lnTo>
                    <a:pt x="4410" y="6827"/>
                  </a:lnTo>
                  <a:cubicBezTo>
                    <a:pt x="4783" y="6827"/>
                    <a:pt x="5155" y="6753"/>
                    <a:pt x="5527" y="6753"/>
                  </a:cubicBezTo>
                  <a:cubicBezTo>
                    <a:pt x="5468" y="6142"/>
                    <a:pt x="5155" y="4220"/>
                    <a:pt x="3606" y="2477"/>
                  </a:cubicBezTo>
                  <a:cubicBezTo>
                    <a:pt x="2554" y="1260"/>
                    <a:pt x="1447" y="0"/>
                    <a:pt x="838" y="0"/>
                  </a:cubicBezTo>
                  <a:close/>
                </a:path>
              </a:pathLst>
            </a:custGeom>
            <a:solidFill>
              <a:schemeClr val="accent1"/>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5" name="Google Shape;5575;p35"/>
            <p:cNvSpPr/>
            <p:nvPr/>
          </p:nvSpPr>
          <p:spPr>
            <a:xfrm>
              <a:off x="1417276" y="353616"/>
              <a:ext cx="536336" cy="299620"/>
            </a:xfrm>
            <a:custGeom>
              <a:avLst/>
              <a:gdLst/>
              <a:ahLst/>
              <a:cxnLst/>
              <a:rect l="l" t="t" r="r" b="b"/>
              <a:pathLst>
                <a:path w="17193" h="8591" extrusionOk="0">
                  <a:moveTo>
                    <a:pt x="9659" y="1"/>
                  </a:moveTo>
                  <a:cubicBezTo>
                    <a:pt x="9303" y="1"/>
                    <a:pt x="8937" y="12"/>
                    <a:pt x="8566" y="36"/>
                  </a:cubicBezTo>
                  <a:cubicBezTo>
                    <a:pt x="8194" y="36"/>
                    <a:pt x="7822" y="110"/>
                    <a:pt x="7449" y="110"/>
                  </a:cubicBezTo>
                  <a:cubicBezTo>
                    <a:pt x="5155" y="408"/>
                    <a:pt x="2861" y="1093"/>
                    <a:pt x="1803" y="2523"/>
                  </a:cubicBezTo>
                  <a:cubicBezTo>
                    <a:pt x="0" y="4952"/>
                    <a:pt x="1118" y="7052"/>
                    <a:pt x="1803" y="7738"/>
                  </a:cubicBezTo>
                  <a:cubicBezTo>
                    <a:pt x="1863" y="7797"/>
                    <a:pt x="1997" y="7857"/>
                    <a:pt x="2056" y="7931"/>
                  </a:cubicBezTo>
                  <a:cubicBezTo>
                    <a:pt x="2707" y="8317"/>
                    <a:pt x="5432" y="8590"/>
                    <a:pt x="8278" y="8590"/>
                  </a:cubicBezTo>
                  <a:cubicBezTo>
                    <a:pt x="11362" y="8590"/>
                    <a:pt x="14588" y="8269"/>
                    <a:pt x="15464" y="7425"/>
                  </a:cubicBezTo>
                  <a:cubicBezTo>
                    <a:pt x="17192" y="5756"/>
                    <a:pt x="16641" y="1719"/>
                    <a:pt x="13170" y="482"/>
                  </a:cubicBezTo>
                  <a:cubicBezTo>
                    <a:pt x="12370" y="184"/>
                    <a:pt x="11093" y="1"/>
                    <a:pt x="9659" y="1"/>
                  </a:cubicBezTo>
                  <a:close/>
                </a:path>
              </a:pathLst>
            </a:custGeom>
            <a:solidFill>
              <a:schemeClr val="accent1"/>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6" name="Google Shape;5576;p35"/>
            <p:cNvSpPr/>
            <p:nvPr/>
          </p:nvSpPr>
          <p:spPr>
            <a:xfrm>
              <a:off x="2135728" y="119354"/>
              <a:ext cx="172446" cy="238133"/>
            </a:xfrm>
            <a:custGeom>
              <a:avLst/>
              <a:gdLst/>
              <a:ahLst/>
              <a:cxnLst/>
              <a:rect l="l" t="t" r="r" b="b"/>
              <a:pathLst>
                <a:path w="5528" h="6828" extrusionOk="0">
                  <a:moveTo>
                    <a:pt x="838" y="0"/>
                  </a:moveTo>
                  <a:cubicBezTo>
                    <a:pt x="732" y="0"/>
                    <a:pt x="640" y="39"/>
                    <a:pt x="567" y="123"/>
                  </a:cubicBezTo>
                  <a:cubicBezTo>
                    <a:pt x="120" y="674"/>
                    <a:pt x="1" y="1166"/>
                    <a:pt x="373" y="1673"/>
                  </a:cubicBezTo>
                  <a:cubicBezTo>
                    <a:pt x="805" y="2164"/>
                    <a:pt x="2802" y="3475"/>
                    <a:pt x="4411" y="6693"/>
                  </a:cubicBezTo>
                  <a:lnTo>
                    <a:pt x="4411" y="6827"/>
                  </a:lnTo>
                  <a:cubicBezTo>
                    <a:pt x="4783" y="6827"/>
                    <a:pt x="5155" y="6753"/>
                    <a:pt x="5528" y="6753"/>
                  </a:cubicBezTo>
                  <a:cubicBezTo>
                    <a:pt x="5468" y="6142"/>
                    <a:pt x="5155" y="4220"/>
                    <a:pt x="3606" y="2477"/>
                  </a:cubicBezTo>
                  <a:cubicBezTo>
                    <a:pt x="2541" y="1260"/>
                    <a:pt x="1444" y="0"/>
                    <a:pt x="838" y="0"/>
                  </a:cubicBezTo>
                  <a:close/>
                </a:path>
              </a:pathLst>
            </a:custGeom>
            <a:solidFill>
              <a:schemeClr val="accent3"/>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7" name="Google Shape;5577;p35"/>
            <p:cNvSpPr/>
            <p:nvPr/>
          </p:nvSpPr>
          <p:spPr>
            <a:xfrm>
              <a:off x="2040927" y="353616"/>
              <a:ext cx="536336" cy="299620"/>
            </a:xfrm>
            <a:custGeom>
              <a:avLst/>
              <a:gdLst/>
              <a:ahLst/>
              <a:cxnLst/>
              <a:rect l="l" t="t" r="r" b="b"/>
              <a:pathLst>
                <a:path w="17193" h="8591" extrusionOk="0">
                  <a:moveTo>
                    <a:pt x="9659" y="1"/>
                  </a:moveTo>
                  <a:cubicBezTo>
                    <a:pt x="9303" y="1"/>
                    <a:pt x="8937" y="12"/>
                    <a:pt x="8567" y="36"/>
                  </a:cubicBezTo>
                  <a:cubicBezTo>
                    <a:pt x="8194" y="36"/>
                    <a:pt x="7822" y="110"/>
                    <a:pt x="7450" y="110"/>
                  </a:cubicBezTo>
                  <a:cubicBezTo>
                    <a:pt x="5155" y="408"/>
                    <a:pt x="2861" y="1093"/>
                    <a:pt x="1803" y="2523"/>
                  </a:cubicBezTo>
                  <a:cubicBezTo>
                    <a:pt x="1" y="4952"/>
                    <a:pt x="1118" y="7052"/>
                    <a:pt x="1803" y="7738"/>
                  </a:cubicBezTo>
                  <a:cubicBezTo>
                    <a:pt x="1863" y="7797"/>
                    <a:pt x="1982" y="7857"/>
                    <a:pt x="2042" y="7931"/>
                  </a:cubicBezTo>
                  <a:cubicBezTo>
                    <a:pt x="2699" y="8317"/>
                    <a:pt x="5429" y="8590"/>
                    <a:pt x="8283" y="8590"/>
                  </a:cubicBezTo>
                  <a:cubicBezTo>
                    <a:pt x="11377" y="8590"/>
                    <a:pt x="14617" y="8269"/>
                    <a:pt x="15524" y="7425"/>
                  </a:cubicBezTo>
                  <a:cubicBezTo>
                    <a:pt x="17193" y="5756"/>
                    <a:pt x="16641" y="1719"/>
                    <a:pt x="13155" y="482"/>
                  </a:cubicBezTo>
                  <a:cubicBezTo>
                    <a:pt x="12368" y="184"/>
                    <a:pt x="11093" y="1"/>
                    <a:pt x="9659" y="1"/>
                  </a:cubicBezTo>
                  <a:close/>
                </a:path>
              </a:pathLst>
            </a:custGeom>
            <a:solidFill>
              <a:schemeClr val="accent3"/>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8" name="Google Shape;5578;p35"/>
            <p:cNvSpPr/>
            <p:nvPr/>
          </p:nvSpPr>
          <p:spPr>
            <a:xfrm>
              <a:off x="2763122" y="119354"/>
              <a:ext cx="172446" cy="238133"/>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6"/>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79" name="Google Shape;5579;p35"/>
            <p:cNvSpPr/>
            <p:nvPr/>
          </p:nvSpPr>
          <p:spPr>
            <a:xfrm>
              <a:off x="2668321" y="353616"/>
              <a:ext cx="536336" cy="299620"/>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1" y="4952"/>
                    <a:pt x="1118" y="7052"/>
                    <a:pt x="1803" y="7738"/>
                  </a:cubicBezTo>
                  <a:cubicBezTo>
                    <a:pt x="1863" y="7797"/>
                    <a:pt x="1982" y="7857"/>
                    <a:pt x="2041" y="7931"/>
                  </a:cubicBezTo>
                  <a:cubicBezTo>
                    <a:pt x="2728" y="8317"/>
                    <a:pt x="5458" y="8590"/>
                    <a:pt x="8306" y="8590"/>
                  </a:cubicBezTo>
                  <a:cubicBezTo>
                    <a:pt x="11393" y="8590"/>
                    <a:pt x="14617" y="8269"/>
                    <a:pt x="15524" y="7425"/>
                  </a:cubicBezTo>
                  <a:cubicBezTo>
                    <a:pt x="17192" y="5756"/>
                    <a:pt x="16641" y="1719"/>
                    <a:pt x="13155" y="482"/>
                  </a:cubicBezTo>
                  <a:cubicBezTo>
                    <a:pt x="12367" y="184"/>
                    <a:pt x="11092" y="1"/>
                    <a:pt x="9659" y="1"/>
                  </a:cubicBezTo>
                  <a:close/>
                </a:path>
              </a:pathLst>
            </a:custGeom>
            <a:solidFill>
              <a:schemeClr val="accent6"/>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80" name="Google Shape;5580;p35"/>
            <p:cNvSpPr/>
            <p:nvPr/>
          </p:nvSpPr>
          <p:spPr>
            <a:xfrm>
              <a:off x="4006274" y="119354"/>
              <a:ext cx="172446" cy="238133"/>
            </a:xfrm>
            <a:custGeom>
              <a:avLst/>
              <a:gdLst/>
              <a:ahLst/>
              <a:cxnLst/>
              <a:rect l="l" t="t" r="r" b="b"/>
              <a:pathLst>
                <a:path w="5528" h="6828" extrusionOk="0">
                  <a:moveTo>
                    <a:pt x="874" y="0"/>
                  </a:moveTo>
                  <a:cubicBezTo>
                    <a:pt x="774" y="0"/>
                    <a:pt x="691" y="39"/>
                    <a:pt x="626" y="123"/>
                  </a:cubicBezTo>
                  <a:cubicBezTo>
                    <a:pt x="120" y="674"/>
                    <a:pt x="1" y="1166"/>
                    <a:pt x="373" y="1673"/>
                  </a:cubicBezTo>
                  <a:cubicBezTo>
                    <a:pt x="805" y="2164"/>
                    <a:pt x="2861" y="3475"/>
                    <a:pt x="4410" y="6693"/>
                  </a:cubicBezTo>
                  <a:lnTo>
                    <a:pt x="4410" y="6827"/>
                  </a:lnTo>
                  <a:cubicBezTo>
                    <a:pt x="4783" y="6827"/>
                    <a:pt x="5155" y="6753"/>
                    <a:pt x="5528" y="6753"/>
                  </a:cubicBezTo>
                  <a:cubicBezTo>
                    <a:pt x="5468" y="6142"/>
                    <a:pt x="5155" y="4220"/>
                    <a:pt x="3606" y="2477"/>
                  </a:cubicBezTo>
                  <a:cubicBezTo>
                    <a:pt x="2541" y="1260"/>
                    <a:pt x="1444" y="0"/>
                    <a:pt x="874" y="0"/>
                  </a:cubicBezTo>
                  <a:close/>
                </a:path>
              </a:pathLst>
            </a:custGeom>
            <a:solidFill>
              <a:schemeClr val="accent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81" name="Google Shape;5581;p35"/>
            <p:cNvSpPr/>
            <p:nvPr/>
          </p:nvSpPr>
          <p:spPr>
            <a:xfrm>
              <a:off x="3911473" y="353616"/>
              <a:ext cx="536336" cy="299620"/>
            </a:xfrm>
            <a:custGeom>
              <a:avLst/>
              <a:gdLst/>
              <a:ahLst/>
              <a:cxnLst/>
              <a:rect l="l" t="t" r="r" b="b"/>
              <a:pathLst>
                <a:path w="17193" h="8591" extrusionOk="0">
                  <a:moveTo>
                    <a:pt x="9659" y="1"/>
                  </a:moveTo>
                  <a:cubicBezTo>
                    <a:pt x="9303" y="1"/>
                    <a:pt x="8937" y="12"/>
                    <a:pt x="8567" y="36"/>
                  </a:cubicBezTo>
                  <a:cubicBezTo>
                    <a:pt x="8194" y="36"/>
                    <a:pt x="7822" y="110"/>
                    <a:pt x="7449" y="110"/>
                  </a:cubicBezTo>
                  <a:cubicBezTo>
                    <a:pt x="5155" y="408"/>
                    <a:pt x="2861" y="1093"/>
                    <a:pt x="1803" y="2523"/>
                  </a:cubicBezTo>
                  <a:cubicBezTo>
                    <a:pt x="0" y="4952"/>
                    <a:pt x="1177" y="7052"/>
                    <a:pt x="1803" y="7738"/>
                  </a:cubicBezTo>
                  <a:cubicBezTo>
                    <a:pt x="1922" y="7797"/>
                    <a:pt x="1982" y="7857"/>
                    <a:pt x="2041" y="7931"/>
                  </a:cubicBezTo>
                  <a:cubicBezTo>
                    <a:pt x="2728" y="8317"/>
                    <a:pt x="5472" y="8590"/>
                    <a:pt x="8327" y="8590"/>
                  </a:cubicBezTo>
                  <a:cubicBezTo>
                    <a:pt x="11422" y="8590"/>
                    <a:pt x="14648" y="8269"/>
                    <a:pt x="15524" y="7425"/>
                  </a:cubicBezTo>
                  <a:cubicBezTo>
                    <a:pt x="17192" y="5756"/>
                    <a:pt x="16641" y="1719"/>
                    <a:pt x="13155" y="482"/>
                  </a:cubicBezTo>
                  <a:cubicBezTo>
                    <a:pt x="12367" y="184"/>
                    <a:pt x="11092" y="1"/>
                    <a:pt x="9659" y="1"/>
                  </a:cubicBezTo>
                  <a:close/>
                </a:path>
              </a:pathLst>
            </a:custGeom>
            <a:solidFill>
              <a:schemeClr val="accent5"/>
            </a:solid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82" name="Google Shape;5582;p35">
              <a:hlinkClick r:id="rId3" action="ppaction://hlinksldjump"/>
            </p:cNvPr>
            <p:cNvSpPr txBox="1"/>
            <p:nvPr/>
          </p:nvSpPr>
          <p:spPr>
            <a:xfrm>
              <a:off x="790775" y="414509"/>
              <a:ext cx="5517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Sep</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83" name="Google Shape;5583;p35"/>
            <p:cNvSpPr txBox="1"/>
            <p:nvPr/>
          </p:nvSpPr>
          <p:spPr>
            <a:xfrm>
              <a:off x="1412281" y="414509"/>
              <a:ext cx="5517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Oct</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84" name="Google Shape;5584;p35"/>
            <p:cNvSpPr txBox="1"/>
            <p:nvPr/>
          </p:nvSpPr>
          <p:spPr>
            <a:xfrm>
              <a:off x="1988006"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83492E"/>
                  </a:solidFill>
                  <a:latin typeface="Times New Roman" panose="02020603050405020304" pitchFamily="18" charset="0"/>
                  <a:ea typeface="Pangolin"/>
                  <a:cs typeface="Times New Roman" panose="02020603050405020304" pitchFamily="18" charset="0"/>
                  <a:sym typeface="Pangolin"/>
                </a:rPr>
                <a:t>Nov</a:t>
              </a:r>
              <a:endParaRPr sz="1733" kern="0">
                <a:solidFill>
                  <a:srgbClr val="83492E"/>
                </a:solidFill>
                <a:latin typeface="Times New Roman" panose="02020603050405020304" pitchFamily="18" charset="0"/>
                <a:ea typeface="Pangolin"/>
                <a:cs typeface="Times New Roman" panose="02020603050405020304" pitchFamily="18" charset="0"/>
                <a:sym typeface="Pangolin"/>
              </a:endParaRPr>
            </a:p>
          </p:txBody>
        </p:sp>
        <p:sp>
          <p:nvSpPr>
            <p:cNvPr id="5585" name="Google Shape;5585;p35"/>
            <p:cNvSpPr txBox="1"/>
            <p:nvPr/>
          </p:nvSpPr>
          <p:spPr>
            <a:xfrm>
              <a:off x="2657675" y="414509"/>
              <a:ext cx="5517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Dec</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86" name="Google Shape;5586;p35"/>
            <p:cNvSpPr txBox="1"/>
            <p:nvPr/>
          </p:nvSpPr>
          <p:spPr>
            <a:xfrm>
              <a:off x="3233400"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Jan</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87" name="Google Shape;5587;p35"/>
            <p:cNvSpPr txBox="1"/>
            <p:nvPr/>
          </p:nvSpPr>
          <p:spPr>
            <a:xfrm>
              <a:off x="3869194"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83492E"/>
                  </a:solidFill>
                  <a:latin typeface="Times New Roman" panose="02020603050405020304" pitchFamily="18" charset="0"/>
                  <a:ea typeface="Pangolin"/>
                  <a:cs typeface="Times New Roman" panose="02020603050405020304" pitchFamily="18" charset="0"/>
                  <a:sym typeface="Pangolin"/>
                </a:rPr>
                <a:t>Feb</a:t>
              </a:r>
              <a:endParaRPr sz="1733" kern="0">
                <a:solidFill>
                  <a:srgbClr val="83492E"/>
                </a:solidFill>
                <a:latin typeface="Times New Roman" panose="02020603050405020304" pitchFamily="18" charset="0"/>
                <a:ea typeface="Pangolin"/>
                <a:cs typeface="Times New Roman" panose="02020603050405020304" pitchFamily="18" charset="0"/>
                <a:sym typeface="Pangolin"/>
              </a:endParaRPr>
            </a:p>
          </p:txBody>
        </p:sp>
        <p:sp>
          <p:nvSpPr>
            <p:cNvPr id="5588" name="Google Shape;5588;p35"/>
            <p:cNvSpPr txBox="1"/>
            <p:nvPr/>
          </p:nvSpPr>
          <p:spPr>
            <a:xfrm>
              <a:off x="4490700"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Mar</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89" name="Google Shape;5589;p35"/>
            <p:cNvSpPr txBox="1"/>
            <p:nvPr/>
          </p:nvSpPr>
          <p:spPr>
            <a:xfrm>
              <a:off x="5119350"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Apr</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90" name="Google Shape;5590;p35"/>
            <p:cNvSpPr txBox="1"/>
            <p:nvPr/>
          </p:nvSpPr>
          <p:spPr>
            <a:xfrm>
              <a:off x="5740856"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83492E"/>
                  </a:solidFill>
                  <a:latin typeface="Times New Roman" panose="02020603050405020304" pitchFamily="18" charset="0"/>
                  <a:ea typeface="Pangolin"/>
                  <a:cs typeface="Times New Roman" panose="02020603050405020304" pitchFamily="18" charset="0"/>
                  <a:sym typeface="Pangolin"/>
                </a:rPr>
                <a:t>May</a:t>
              </a:r>
              <a:endParaRPr sz="1733" kern="0">
                <a:solidFill>
                  <a:srgbClr val="83492E"/>
                </a:solidFill>
                <a:latin typeface="Times New Roman" panose="02020603050405020304" pitchFamily="18" charset="0"/>
                <a:ea typeface="Pangolin"/>
                <a:cs typeface="Times New Roman" panose="02020603050405020304" pitchFamily="18" charset="0"/>
                <a:sym typeface="Pangolin"/>
              </a:endParaRPr>
            </a:p>
          </p:txBody>
        </p:sp>
        <p:sp>
          <p:nvSpPr>
            <p:cNvPr id="5591" name="Google Shape;5591;p35"/>
            <p:cNvSpPr txBox="1"/>
            <p:nvPr/>
          </p:nvSpPr>
          <p:spPr>
            <a:xfrm>
              <a:off x="6367125"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Jun</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92" name="Google Shape;5592;p35"/>
            <p:cNvSpPr txBox="1"/>
            <p:nvPr/>
          </p:nvSpPr>
          <p:spPr>
            <a:xfrm>
              <a:off x="6981488"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FEF7C2"/>
                  </a:solidFill>
                  <a:latin typeface="Times New Roman" panose="02020603050405020304" pitchFamily="18" charset="0"/>
                  <a:ea typeface="Pangolin"/>
                  <a:cs typeface="Times New Roman" panose="02020603050405020304" pitchFamily="18" charset="0"/>
                  <a:sym typeface="Pangolin"/>
                </a:rPr>
                <a:t>Jul</a:t>
              </a:r>
              <a:endParaRPr sz="1733"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93" name="Google Shape;5593;p35"/>
            <p:cNvSpPr txBox="1"/>
            <p:nvPr/>
          </p:nvSpPr>
          <p:spPr>
            <a:xfrm>
              <a:off x="7605375" y="414509"/>
              <a:ext cx="633300" cy="202246"/>
            </a:xfrm>
            <a:prstGeom prst="rect">
              <a:avLst/>
            </a:prstGeom>
            <a:noFill/>
            <a:ln>
              <a:noFill/>
            </a:ln>
          </p:spPr>
          <p:txBody>
            <a:bodyPr spcFirstLastPara="1" wrap="square" lIns="121884" tIns="121884" rIns="121884" bIns="121884" anchor="ctr" anchorCtr="0">
              <a:noAutofit/>
            </a:bodyPr>
            <a:lstStyle/>
            <a:p>
              <a:pPr algn="ctr" defTabSz="1219078">
                <a:buClr>
                  <a:srgbClr val="000000"/>
                </a:buClr>
                <a:defRPr/>
              </a:pPr>
              <a:r>
                <a:rPr lang="en" sz="1733" kern="0">
                  <a:solidFill>
                    <a:srgbClr val="83492E"/>
                  </a:solidFill>
                  <a:latin typeface="Times New Roman" panose="02020603050405020304" pitchFamily="18" charset="0"/>
                  <a:ea typeface="Pangolin"/>
                  <a:cs typeface="Times New Roman" panose="02020603050405020304" pitchFamily="18" charset="0"/>
                  <a:sym typeface="Pangolin"/>
                </a:rPr>
                <a:t>Aug</a:t>
              </a:r>
              <a:endParaRPr sz="1733" kern="0">
                <a:solidFill>
                  <a:srgbClr val="83492E"/>
                </a:solidFill>
                <a:latin typeface="Times New Roman" panose="02020603050405020304" pitchFamily="18" charset="0"/>
                <a:ea typeface="Pangolin"/>
                <a:cs typeface="Times New Roman" panose="02020603050405020304" pitchFamily="18" charset="0"/>
                <a:sym typeface="Pangolin"/>
              </a:endParaRPr>
            </a:p>
          </p:txBody>
        </p:sp>
        <p:sp>
          <p:nvSpPr>
            <p:cNvPr id="5594" name="Google Shape;5594;p35">
              <a:hlinkClick r:id="rId4" action="ppaction://hlinksldjump"/>
            </p:cNvPr>
            <p:cNvSpPr/>
            <p:nvPr/>
          </p:nvSpPr>
          <p:spPr>
            <a:xfrm>
              <a:off x="1466950" y="333030"/>
              <a:ext cx="428700" cy="309000"/>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5595" name="Google Shape;5595;p35">
            <a:hlinkClick r:id="" action="ppaction://noaction"/>
          </p:cNvPr>
          <p:cNvSpPr/>
          <p:nvPr/>
        </p:nvSpPr>
        <p:spPr>
          <a:xfrm>
            <a:off x="11301794" y="3786147"/>
            <a:ext cx="571526" cy="571526"/>
          </a:xfrm>
          <a:prstGeom prst="teardrop">
            <a:avLst>
              <a:gd name="adj" fmla="val 100000"/>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596" name="Google Shape;5596;p35">
            <a:hlinkClick r:id="" action="ppaction://noaction"/>
          </p:cNvPr>
          <p:cNvSpPr txBox="1"/>
          <p:nvPr/>
        </p:nvSpPr>
        <p:spPr>
          <a:xfrm>
            <a:off x="11444909" y="1096431"/>
            <a:ext cx="431944" cy="444342"/>
          </a:xfrm>
          <a:prstGeom prst="rect">
            <a:avLst/>
          </a:prstGeom>
          <a:noFill/>
          <a:ln>
            <a:noFill/>
          </a:ln>
        </p:spPr>
        <p:txBody>
          <a:bodyPr spcFirstLastPara="1" wrap="square" lIns="121884" tIns="121884" rIns="121884" bIns="121884" anchor="t" anchorCtr="0">
            <a:noAutofit/>
          </a:bodyPr>
          <a:lstStyle/>
          <a:p>
            <a:pPr algn="ctr" defTabSz="1219078">
              <a:buClr>
                <a:srgbClr val="000000"/>
              </a:buClr>
              <a:defRPr/>
            </a:pPr>
            <a:r>
              <a:rPr lang="en" sz="1600" b="1" kern="0">
                <a:solidFill>
                  <a:srgbClr val="FEF7C2"/>
                </a:solidFill>
                <a:latin typeface="Times New Roman" panose="02020603050405020304" pitchFamily="18" charset="0"/>
                <a:ea typeface="Pangolin"/>
                <a:cs typeface="Times New Roman" panose="02020603050405020304" pitchFamily="18" charset="0"/>
                <a:sym typeface="Pangolin"/>
              </a:rPr>
              <a:t>A</a:t>
            </a:r>
            <a:endParaRPr sz="1600" b="1"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97" name="Google Shape;5597;p35">
            <a:hlinkClick r:id="rId5" action="ppaction://hlinksldjump"/>
          </p:cNvPr>
          <p:cNvSpPr txBox="1"/>
          <p:nvPr/>
        </p:nvSpPr>
        <p:spPr>
          <a:xfrm>
            <a:off x="11444909" y="1994840"/>
            <a:ext cx="431944" cy="444342"/>
          </a:xfrm>
          <a:prstGeom prst="rect">
            <a:avLst/>
          </a:prstGeom>
          <a:noFill/>
          <a:ln>
            <a:noFill/>
          </a:ln>
        </p:spPr>
        <p:txBody>
          <a:bodyPr spcFirstLastPara="1" wrap="square" lIns="121884" tIns="121884" rIns="121884" bIns="121884" anchor="t" anchorCtr="0">
            <a:noAutofit/>
          </a:bodyPr>
          <a:lstStyle/>
          <a:p>
            <a:pPr algn="ctr" defTabSz="1219078">
              <a:buClr>
                <a:srgbClr val="000000"/>
              </a:buClr>
              <a:defRPr/>
            </a:pPr>
            <a:r>
              <a:rPr lang="en" sz="1600" b="1" kern="0">
                <a:solidFill>
                  <a:srgbClr val="FEF7C2"/>
                </a:solidFill>
                <a:latin typeface="Times New Roman" panose="02020603050405020304" pitchFamily="18" charset="0"/>
                <a:ea typeface="Pangolin"/>
                <a:cs typeface="Times New Roman" panose="02020603050405020304" pitchFamily="18" charset="0"/>
                <a:sym typeface="Pangolin"/>
              </a:rPr>
              <a:t>B</a:t>
            </a:r>
            <a:endParaRPr sz="1600" b="1"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98" name="Google Shape;5598;p35">
            <a:hlinkClick r:id="" action="ppaction://noaction"/>
          </p:cNvPr>
          <p:cNvSpPr txBox="1"/>
          <p:nvPr/>
        </p:nvSpPr>
        <p:spPr>
          <a:xfrm>
            <a:off x="11444909" y="2894834"/>
            <a:ext cx="431944" cy="444342"/>
          </a:xfrm>
          <a:prstGeom prst="rect">
            <a:avLst/>
          </a:prstGeom>
          <a:noFill/>
          <a:ln>
            <a:noFill/>
          </a:ln>
        </p:spPr>
        <p:txBody>
          <a:bodyPr spcFirstLastPara="1" wrap="square" lIns="121884" tIns="121884" rIns="121884" bIns="121884" anchor="t" anchorCtr="0">
            <a:noAutofit/>
          </a:bodyPr>
          <a:lstStyle/>
          <a:p>
            <a:pPr algn="ctr" defTabSz="1219078">
              <a:buClr>
                <a:srgbClr val="000000"/>
              </a:buClr>
              <a:defRPr/>
            </a:pPr>
            <a:r>
              <a:rPr lang="en" sz="1600" b="1" kern="0">
                <a:solidFill>
                  <a:srgbClr val="FEF7C2"/>
                </a:solidFill>
                <a:latin typeface="Times New Roman" panose="02020603050405020304" pitchFamily="18" charset="0"/>
                <a:ea typeface="Pangolin"/>
                <a:cs typeface="Times New Roman" panose="02020603050405020304" pitchFamily="18" charset="0"/>
                <a:sym typeface="Pangolin"/>
              </a:rPr>
              <a:t>C</a:t>
            </a:r>
            <a:endParaRPr sz="1600" b="1"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599" name="Google Shape;5599;p35">
            <a:hlinkClick r:id="" action="ppaction://noaction"/>
          </p:cNvPr>
          <p:cNvSpPr txBox="1"/>
          <p:nvPr/>
        </p:nvSpPr>
        <p:spPr>
          <a:xfrm>
            <a:off x="11444909" y="3793243"/>
            <a:ext cx="431944" cy="444342"/>
          </a:xfrm>
          <a:prstGeom prst="rect">
            <a:avLst/>
          </a:prstGeom>
          <a:noFill/>
          <a:ln>
            <a:noFill/>
          </a:ln>
        </p:spPr>
        <p:txBody>
          <a:bodyPr spcFirstLastPara="1" wrap="square" lIns="121884" tIns="121884" rIns="121884" bIns="121884" anchor="t" anchorCtr="0">
            <a:noAutofit/>
          </a:bodyPr>
          <a:lstStyle/>
          <a:p>
            <a:pPr algn="ctr" defTabSz="1219078">
              <a:buClr>
                <a:srgbClr val="000000"/>
              </a:buClr>
              <a:defRPr/>
            </a:pPr>
            <a:r>
              <a:rPr lang="en" sz="1600" b="1" kern="0">
                <a:solidFill>
                  <a:srgbClr val="FEF7C2"/>
                </a:solidFill>
                <a:latin typeface="Times New Roman" panose="02020603050405020304" pitchFamily="18" charset="0"/>
                <a:ea typeface="Pangolin"/>
                <a:cs typeface="Times New Roman" panose="02020603050405020304" pitchFamily="18" charset="0"/>
                <a:sym typeface="Pangolin"/>
              </a:rPr>
              <a:t>D</a:t>
            </a:r>
            <a:endParaRPr sz="1600" b="1"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600" name="Google Shape;5600;p35">
            <a:hlinkClick r:id="" action="ppaction://noaction"/>
          </p:cNvPr>
          <p:cNvSpPr txBox="1"/>
          <p:nvPr/>
        </p:nvSpPr>
        <p:spPr>
          <a:xfrm>
            <a:off x="11444909" y="4696413"/>
            <a:ext cx="431944" cy="444342"/>
          </a:xfrm>
          <a:prstGeom prst="rect">
            <a:avLst/>
          </a:prstGeom>
          <a:noFill/>
          <a:ln>
            <a:noFill/>
          </a:ln>
        </p:spPr>
        <p:txBody>
          <a:bodyPr spcFirstLastPara="1" wrap="square" lIns="121884" tIns="121884" rIns="121884" bIns="121884" anchor="t" anchorCtr="0">
            <a:noAutofit/>
          </a:bodyPr>
          <a:lstStyle/>
          <a:p>
            <a:pPr algn="ctr" defTabSz="1219078">
              <a:buClr>
                <a:srgbClr val="000000"/>
              </a:buClr>
              <a:defRPr/>
            </a:pPr>
            <a:r>
              <a:rPr lang="en" sz="1600" b="1" kern="0">
                <a:solidFill>
                  <a:srgbClr val="FEF7C2"/>
                </a:solidFill>
                <a:latin typeface="Times New Roman" panose="02020603050405020304" pitchFamily="18" charset="0"/>
                <a:ea typeface="Pangolin"/>
                <a:cs typeface="Times New Roman" panose="02020603050405020304" pitchFamily="18" charset="0"/>
                <a:sym typeface="Pangolin"/>
              </a:rPr>
              <a:t>E</a:t>
            </a:r>
            <a:endParaRPr sz="1600" b="1"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601" name="Google Shape;5601;p35">
            <a:hlinkClick r:id="" action="ppaction://noaction"/>
          </p:cNvPr>
          <p:cNvSpPr txBox="1"/>
          <p:nvPr/>
        </p:nvSpPr>
        <p:spPr>
          <a:xfrm>
            <a:off x="11444909" y="5594820"/>
            <a:ext cx="431944" cy="444342"/>
          </a:xfrm>
          <a:prstGeom prst="rect">
            <a:avLst/>
          </a:prstGeom>
          <a:noFill/>
          <a:ln>
            <a:noFill/>
          </a:ln>
        </p:spPr>
        <p:txBody>
          <a:bodyPr spcFirstLastPara="1" wrap="square" lIns="121884" tIns="121884" rIns="121884" bIns="121884" anchor="t" anchorCtr="0">
            <a:noAutofit/>
          </a:bodyPr>
          <a:lstStyle/>
          <a:p>
            <a:pPr algn="ctr" defTabSz="1219078">
              <a:buClr>
                <a:srgbClr val="000000"/>
              </a:buClr>
              <a:defRPr/>
            </a:pPr>
            <a:r>
              <a:rPr lang="en" sz="1600" b="1" kern="0">
                <a:solidFill>
                  <a:srgbClr val="FEF7C2"/>
                </a:solidFill>
                <a:latin typeface="Times New Roman" panose="02020603050405020304" pitchFamily="18" charset="0"/>
                <a:ea typeface="Pangolin"/>
                <a:cs typeface="Times New Roman" panose="02020603050405020304" pitchFamily="18" charset="0"/>
                <a:sym typeface="Pangolin"/>
              </a:rPr>
              <a:t>F</a:t>
            </a:r>
            <a:endParaRPr sz="1600" b="1" kern="0">
              <a:solidFill>
                <a:srgbClr val="FEF7C2"/>
              </a:solidFill>
              <a:latin typeface="Times New Roman" panose="02020603050405020304" pitchFamily="18" charset="0"/>
              <a:ea typeface="Pangolin"/>
              <a:cs typeface="Times New Roman" panose="02020603050405020304" pitchFamily="18" charset="0"/>
              <a:sym typeface="Pangolin"/>
            </a:endParaRPr>
          </a:p>
        </p:txBody>
      </p:sp>
      <p:sp>
        <p:nvSpPr>
          <p:cNvPr id="5602" name="Google Shape;5602;p35">
            <a:hlinkClick r:id="rId4" action="ppaction://hlinksldjump"/>
          </p:cNvPr>
          <p:cNvSpPr/>
          <p:nvPr/>
        </p:nvSpPr>
        <p:spPr>
          <a:xfrm>
            <a:off x="1953381"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3" name="Google Shape;5603;p35">
            <a:hlinkClick r:id="rId6" action="ppaction://hlinksldjump"/>
          </p:cNvPr>
          <p:cNvSpPr/>
          <p:nvPr/>
        </p:nvSpPr>
        <p:spPr>
          <a:xfrm>
            <a:off x="2766076"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4" name="Google Shape;5604;p35">
            <a:hlinkClick r:id="rId7" action="ppaction://hlinksldjump"/>
          </p:cNvPr>
          <p:cNvSpPr/>
          <p:nvPr/>
        </p:nvSpPr>
        <p:spPr>
          <a:xfrm>
            <a:off x="3629563"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5" name="Google Shape;5605;p35">
            <a:hlinkClick r:id="rId5" action="ppaction://hlinksldjump"/>
          </p:cNvPr>
          <p:cNvSpPr/>
          <p:nvPr/>
        </p:nvSpPr>
        <p:spPr>
          <a:xfrm>
            <a:off x="4442257"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6" name="Google Shape;5606;p35">
            <a:hlinkClick r:id="" action="ppaction://noaction"/>
          </p:cNvPr>
          <p:cNvSpPr/>
          <p:nvPr/>
        </p:nvSpPr>
        <p:spPr>
          <a:xfrm>
            <a:off x="5280348"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7" name="Google Shape;5607;p35">
            <a:hlinkClick r:id="" action="ppaction://noaction"/>
          </p:cNvPr>
          <p:cNvSpPr/>
          <p:nvPr/>
        </p:nvSpPr>
        <p:spPr>
          <a:xfrm>
            <a:off x="6093042"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8" name="Google Shape;5608;p35">
            <a:hlinkClick r:id="" action="ppaction://noaction"/>
          </p:cNvPr>
          <p:cNvSpPr/>
          <p:nvPr/>
        </p:nvSpPr>
        <p:spPr>
          <a:xfrm>
            <a:off x="6956530"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09" name="Google Shape;5609;p35">
            <a:hlinkClick r:id="" action="ppaction://noaction"/>
          </p:cNvPr>
          <p:cNvSpPr/>
          <p:nvPr/>
        </p:nvSpPr>
        <p:spPr>
          <a:xfrm>
            <a:off x="7769224"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10" name="Google Shape;5610;p35">
            <a:hlinkClick r:id="" action="ppaction://noaction"/>
          </p:cNvPr>
          <p:cNvSpPr/>
          <p:nvPr/>
        </p:nvSpPr>
        <p:spPr>
          <a:xfrm>
            <a:off x="8632712"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11" name="Google Shape;5611;p35">
            <a:hlinkClick r:id="rId8" action="ppaction://hlinksldjump"/>
          </p:cNvPr>
          <p:cNvSpPr/>
          <p:nvPr/>
        </p:nvSpPr>
        <p:spPr>
          <a:xfrm>
            <a:off x="9445406"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12" name="Google Shape;5612;p35">
            <a:hlinkClick r:id="" action="ppaction://noaction"/>
          </p:cNvPr>
          <p:cNvSpPr/>
          <p:nvPr/>
        </p:nvSpPr>
        <p:spPr>
          <a:xfrm>
            <a:off x="10258100"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5613" name="Google Shape;5613;p35">
            <a:hlinkClick r:id="rId3" action="ppaction://hlinksldjump"/>
          </p:cNvPr>
          <p:cNvSpPr/>
          <p:nvPr/>
        </p:nvSpPr>
        <p:spPr>
          <a:xfrm>
            <a:off x="1115291" y="541137"/>
            <a:ext cx="589523" cy="320358"/>
          </a:xfrm>
          <a:prstGeom prst="ellipse">
            <a:avLst/>
          </a:prstGeom>
          <a:noFill/>
          <a:ln>
            <a:noFill/>
          </a:ln>
        </p:spPr>
        <p:txBody>
          <a:bodyPr spcFirstLastPara="1" wrap="square" lIns="121884" tIns="121884" rIns="121884" bIns="121884" anchor="ctr" anchorCtr="0">
            <a:noAutofit/>
          </a:bodyPr>
          <a:lstStyle/>
          <a:p>
            <a:pPr defTabSz="1219078">
              <a:buClr>
                <a:srgbClr val="000000"/>
              </a:buClr>
              <a:defRPr/>
            </a:pPr>
            <a:endParaRPr sz="1866" kern="0">
              <a:solidFill>
                <a:srgbClr val="000000"/>
              </a:solidFill>
              <a:latin typeface="Times New Roman" panose="02020603050405020304" pitchFamily="18" charset="0"/>
              <a:cs typeface="Times New Roman" panose="02020603050405020304" pitchFamily="18" charset="0"/>
              <a:sym typeface="Arial"/>
            </a:endParaRPr>
          </a:p>
        </p:txBody>
      </p:sp>
      <p:sp>
        <p:nvSpPr>
          <p:cNvPr id="63" name="Rectangle 62">
            <a:extLst>
              <a:ext uri="{FF2B5EF4-FFF2-40B4-BE49-F238E27FC236}">
                <a16:creationId xmlns:a16="http://schemas.microsoft.com/office/drawing/2014/main" id="{E78CC462-6DE5-994C-9CF6-98315920B33F}"/>
              </a:ext>
            </a:extLst>
          </p:cNvPr>
          <p:cNvSpPr/>
          <p:nvPr/>
        </p:nvSpPr>
        <p:spPr>
          <a:xfrm>
            <a:off x="3047603" y="-1766089"/>
            <a:ext cx="6095206" cy="738664"/>
          </a:xfrm>
          <a:prstGeom prst="rect">
            <a:avLst/>
          </a:prstGeom>
        </p:spPr>
        <p:txBody>
          <a:bodyPr>
            <a:spAutoFit/>
          </a:bodyPr>
          <a:lstStyle/>
          <a:p>
            <a:pPr algn="ctr" defTabSz="1219078">
              <a:buClr>
                <a:srgbClr val="000000"/>
              </a:buClr>
              <a:defRPr/>
            </a:pP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Giáo</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án</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biên</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soạn</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bởi</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b="1" kern="0" dirty="0">
                <a:solidFill>
                  <a:srgbClr val="000000"/>
                </a:solidFill>
                <a:latin typeface="Times New Roman" panose="02020603050405020304" pitchFamily="18" charset="0"/>
                <a:cs typeface="Times New Roman" panose="02020603050405020304" pitchFamily="18" charset="0"/>
                <a:sym typeface="Arial"/>
              </a:rPr>
              <a:t>Kim Dung </a:t>
            </a:r>
            <a:r>
              <a:rPr lang="en-US" altLang="zh-CN" sz="1400" b="1" kern="0" dirty="0">
                <a:solidFill>
                  <a:srgbClr val="E76784"/>
                </a:solidFill>
                <a:latin typeface="Times New Roman" panose="02020603050405020304" pitchFamily="18" charset="0"/>
                <a:cs typeface="Times New Roman" panose="02020603050405020304" pitchFamily="18" charset="0"/>
                <a:sym typeface="Arial"/>
              </a:rPr>
              <a:t>0336032445</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https://</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www.facebook.com</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/phamkimdung25/ . </a:t>
            </a:r>
          </a:p>
          <a:p>
            <a:pPr algn="ctr" defTabSz="1219078">
              <a:buClr>
                <a:srgbClr val="000000"/>
              </a:buClr>
              <a:defRPr/>
            </a:pP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Chỉ</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phép</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chia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sẻ</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bởi</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chủ</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sở</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r>
              <a:rPr lang="en-US" altLang="zh-CN" sz="1400" kern="0" dirty="0" err="1">
                <a:solidFill>
                  <a:srgbClr val="000000"/>
                </a:solidFill>
                <a:latin typeface="Times New Roman" panose="02020603050405020304" pitchFamily="18" charset="0"/>
                <a:cs typeface="Times New Roman" panose="02020603050405020304" pitchFamily="18" charset="0"/>
                <a:sym typeface="Arial"/>
              </a:rPr>
              <a:t>hữu</a:t>
            </a:r>
            <a:r>
              <a:rPr lang="en-US" altLang="zh-CN" sz="1400" kern="0" dirty="0">
                <a:solidFill>
                  <a:srgbClr val="000000"/>
                </a:solidFill>
                <a:latin typeface="Times New Roman" panose="02020603050405020304" pitchFamily="18" charset="0"/>
                <a:cs typeface="Times New Roman" panose="02020603050405020304" pitchFamily="18" charset="0"/>
                <a:sym typeface="Arial"/>
              </a:rPr>
              <a:t>. </a:t>
            </a:r>
          </a:p>
        </p:txBody>
      </p:sp>
      <p:sp>
        <p:nvSpPr>
          <p:cNvPr id="2" name="Rectangle 1"/>
          <p:cNvSpPr/>
          <p:nvPr/>
        </p:nvSpPr>
        <p:spPr>
          <a:xfrm>
            <a:off x="3238233" y="904653"/>
            <a:ext cx="5309467" cy="553998"/>
          </a:xfrm>
          <a:prstGeom prst="rect">
            <a:avLst/>
          </a:prstGeom>
        </p:spPr>
        <p:txBody>
          <a:bodyPr wrap="none">
            <a:spAutoFit/>
          </a:bodyPr>
          <a:lstStyle/>
          <a:p>
            <a:pPr defTabSz="1219078">
              <a:buClr>
                <a:srgbClr val="000000"/>
              </a:buClr>
            </a:pPr>
            <a:r>
              <a:rPr lang="en-US" sz="3000" b="1" kern="0" dirty="0">
                <a:ln w="38100">
                  <a:noFill/>
                </a:ln>
                <a:solidFill>
                  <a:srgbClr val="FEF7C2">
                    <a:lumMod val="10000"/>
                  </a:srgbClr>
                </a:solidFill>
                <a:latin typeface="Times New Roman" panose="02020603050405020304" pitchFamily="18" charset="0"/>
                <a:cs typeface="Times New Roman" panose="02020603050405020304" pitchFamily="18" charset="0"/>
                <a:sym typeface="Arial"/>
              </a:rPr>
              <a:t>TRƯỜNG THCS LONG BIÊN</a:t>
            </a:r>
            <a:endParaRPr lang="en-VN" sz="3000" b="1" kern="0" dirty="0">
              <a:ln w="38100">
                <a:noFill/>
              </a:ln>
              <a:solidFill>
                <a:srgbClr val="FEF7C2">
                  <a:lumMod val="10000"/>
                </a:srgbClr>
              </a:solidFill>
              <a:latin typeface="Times New Roman" panose="02020603050405020304" pitchFamily="18" charset="0"/>
              <a:cs typeface="Times New Roman" panose="02020603050405020304" pitchFamily="18" charset="0"/>
              <a:sym typeface="Arial"/>
            </a:endParaRPr>
          </a:p>
        </p:txBody>
      </p:sp>
      <p:pic>
        <p:nvPicPr>
          <p:cNvPr id="66" name="Picture 65">
            <a:extLst>
              <a:ext uri="{FF2B5EF4-FFF2-40B4-BE49-F238E27FC236}">
                <a16:creationId xmlns:a16="http://schemas.microsoft.com/office/drawing/2014/main" id="{D0ED2715-3602-A60F-684E-95177943243B}"/>
              </a:ext>
            </a:extLst>
          </p:cNvPr>
          <p:cNvPicPr>
            <a:picLocks noChangeAspect="1"/>
          </p:cNvPicPr>
          <p:nvPr/>
        </p:nvPicPr>
        <p:blipFill rotWithShape="1">
          <a:blip r:embed="rId9"/>
          <a:srcRect l="9323" t="7012" r="8375" b="3760"/>
          <a:stretch/>
        </p:blipFill>
        <p:spPr>
          <a:xfrm>
            <a:off x="1299946" y="934438"/>
            <a:ext cx="1027688" cy="1035164"/>
          </a:xfrm>
          <a:prstGeom prst="ellipse">
            <a:avLst/>
          </a:prstGeom>
        </p:spPr>
      </p:pic>
      <p:sp>
        <p:nvSpPr>
          <p:cNvPr id="3" name="Rectangle 2"/>
          <p:cNvSpPr/>
          <p:nvPr/>
        </p:nvSpPr>
        <p:spPr>
          <a:xfrm>
            <a:off x="3072474" y="1540431"/>
            <a:ext cx="6095206" cy="1169551"/>
          </a:xfrm>
          <a:prstGeom prst="rect">
            <a:avLst/>
          </a:prstGeom>
        </p:spPr>
        <p:txBody>
          <a:bodyPr>
            <a:spAutoFit/>
          </a:bodyPr>
          <a:lstStyle/>
          <a:p>
            <a:pPr algn="ctr" defTabSz="1219078">
              <a:buClr>
                <a:srgbClr val="000000"/>
              </a:buClr>
            </a:pPr>
            <a:r>
              <a:rPr lang="en-US" sz="2400" b="1" kern="0" dirty="0">
                <a:ln w="38100">
                  <a:noFill/>
                </a:ln>
                <a:solidFill>
                  <a:srgbClr val="FF0000"/>
                </a:solidFill>
                <a:latin typeface="Times New Roman" panose="02020603050405020304" pitchFamily="18" charset="0"/>
                <a:cs typeface="Times New Roman" panose="02020603050405020304" pitchFamily="18" charset="0"/>
                <a:sym typeface="Arial"/>
              </a:rPr>
              <a:t>BÀI GIẢNG ĐIỆN TỬ MÔN NGỮ VĂN 6</a:t>
            </a:r>
          </a:p>
          <a:p>
            <a:pPr algn="ctr" defTabSz="1219078">
              <a:buClr>
                <a:srgbClr val="000000"/>
              </a:buClr>
            </a:pPr>
            <a:endParaRPr lang="en-US" sz="1400" b="1" kern="0" dirty="0">
              <a:ln w="38100">
                <a:noFill/>
              </a:ln>
              <a:solidFill>
                <a:srgbClr val="FF0000"/>
              </a:solidFill>
              <a:latin typeface="Times New Roman" panose="02020603050405020304" pitchFamily="18" charset="0"/>
              <a:cs typeface="Times New Roman" panose="02020603050405020304" pitchFamily="18" charset="0"/>
              <a:sym typeface="Arial"/>
            </a:endParaRPr>
          </a:p>
          <a:p>
            <a:pPr algn="ctr" defTabSz="1219078">
              <a:buClr>
                <a:srgbClr val="000000"/>
              </a:buClr>
            </a:pPr>
            <a:r>
              <a:rPr lang="en-US" sz="3200" b="1" kern="0" dirty="0">
                <a:ln w="38100">
                  <a:noFill/>
                </a:ln>
                <a:solidFill>
                  <a:srgbClr val="FFFF00"/>
                </a:solidFill>
                <a:latin typeface="Times New Roman" panose="02020603050405020304" pitchFamily="18" charset="0"/>
                <a:cs typeface="Times New Roman" panose="02020603050405020304" pitchFamily="18" charset="0"/>
                <a:sym typeface="Arial"/>
              </a:rPr>
              <a:t>BÀI </a:t>
            </a:r>
            <a:r>
              <a:rPr lang="en-US" sz="3200" b="1" kern="0" dirty="0" smtClean="0">
                <a:ln w="38100">
                  <a:noFill/>
                </a:ln>
                <a:solidFill>
                  <a:srgbClr val="FFFF00"/>
                </a:solidFill>
                <a:latin typeface="Times New Roman" panose="02020603050405020304" pitchFamily="18" charset="0"/>
                <a:cs typeface="Times New Roman" panose="02020603050405020304" pitchFamily="18" charset="0"/>
                <a:sym typeface="Arial"/>
              </a:rPr>
              <a:t>10</a:t>
            </a:r>
            <a:endParaRPr lang="en-US" sz="3200" b="1" kern="0" dirty="0">
              <a:ln w="38100">
                <a:noFill/>
              </a:ln>
              <a:solidFill>
                <a:srgbClr val="FFFF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3154254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cấu</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trúc</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câu</a:t>
            </a:r>
            <a:endPar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87B6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25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E2F66-04D8-F346-A4C4-8D31FB34C15F}"/>
              </a:ext>
            </a:extLst>
          </p:cNvPr>
          <p:cNvSpPr/>
          <p:nvPr/>
        </p:nvSpPr>
        <p:spPr>
          <a:xfrm>
            <a:off x="777248" y="1587094"/>
            <a:ext cx="10635915" cy="4844981"/>
          </a:xfrm>
          <a:prstGeom prst="rect">
            <a:avLst/>
          </a:prstGeom>
        </p:spPr>
        <p:txBody>
          <a:bodyPr wrap="square">
            <a:spAutoFit/>
          </a:bodyPr>
          <a:lstStyle/>
          <a:p>
            <a:pPr algn="just">
              <a:lnSpc>
                <a:spcPct val="115000"/>
              </a:lnSpc>
            </a:pPr>
            <a:r>
              <a:rPr lang="it-IT" dirty="0" err="1">
                <a:solidFill>
                  <a:srgbClr val="000000"/>
                </a:solidFill>
                <a:latin typeface="Times New Roman" panose="02020603050405020304" pitchFamily="18" charset="0"/>
                <a:ea typeface="Calibri" panose="020F0502020204030204" pitchFamily="34" charset="0"/>
              </a:rPr>
              <a:t>Đọc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về</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bài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cười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tiếng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cộng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cuộc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Bởi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nếu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sống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khổ</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nuôi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vọng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phóng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dân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làm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xúc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vỡ</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òa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cùng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hôm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nay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chúng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đổi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bằng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máu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nước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mắt</a:t>
            </a:r>
            <a:r>
              <a:rPr lang="it-IT" dirty="0">
                <a:solidFill>
                  <a:srgbClr val="000000"/>
                </a:solidFill>
                <a:latin typeface="Times New Roman" panose="02020603050405020304" pitchFamily="18" charset="0"/>
                <a:ea typeface="Calibri" panose="020F0502020204030204" pitchFamily="34" charset="0"/>
              </a:rPr>
              <a: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Nguyệt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Cát</a:t>
            </a:r>
            <a:r>
              <a:rPr lang="it-IT" i="1"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mở</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đầu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Một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lần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khi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được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hỏi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về</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thời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gian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sáng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tác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bài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hát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ông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cười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Vì</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nêu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đích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bản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Hồ</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Chí</a:t>
            </a:r>
            <a:r>
              <a:rPr lang="it-IT" dirty="0">
                <a:solidFill>
                  <a:srgbClr val="000000"/>
                </a:solidFill>
                <a:latin typeface="Times New Roman" panose="02020603050405020304" pitchFamily="18" charset="0"/>
                <a:ea typeface="Calibri" panose="020F0502020204030204" pitchFamily="34" charset="0"/>
              </a:rPr>
              <a:t> Minh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Tuyên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ngôn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Diễn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dịch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Điện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Phủ</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6, </a:t>
            </a:r>
            <a:r>
              <a:rPr lang="it-IT" dirty="0" err="1">
                <a:solidFill>
                  <a:srgbClr val="000000"/>
                </a:solidFill>
                <a:latin typeface="Times New Roman" panose="02020603050405020304" pitchFamily="18" charset="0"/>
                <a:ea typeface="Calibri" panose="020F0502020204030204" pitchFamily="34" charset="0"/>
              </a:rPr>
              <a:t>tập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trang</a:t>
            </a:r>
            <a:r>
              <a:rPr lang="it-IT" dirty="0">
                <a:solidFill>
                  <a:srgbClr val="000000"/>
                </a:solidFill>
                <a:latin typeface="Times New Roman" panose="02020603050405020304" pitchFamily="18" charset="0"/>
                <a:ea typeface="Calibri" panose="020F0502020204030204" pitchFamily="34" charset="0"/>
              </a:rPr>
              <a:t> 90, 94)?</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b.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thứ</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Tôi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viết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trong</a:t>
            </a:r>
            <a:r>
              <a:rPr lang="it-IT" i="1" dirty="0">
                <a:solidFill>
                  <a:srgbClr val="000000"/>
                </a:solidFill>
                <a:latin typeface="Times New Roman" panose="02020603050405020304" pitchFamily="18" charset="0"/>
                <a:ea typeface="Calibri" panose="020F0502020204030204" pitchFamily="34" charset="0"/>
              </a:rPr>
              <a:t> hai </a:t>
            </a:r>
            <a:r>
              <a:rPr lang="it-IT" i="1" dirty="0" err="1">
                <a:solidFill>
                  <a:srgbClr val="000000"/>
                </a:solidFill>
                <a:latin typeface="Times New Roman" panose="02020603050405020304" pitchFamily="18" charset="0"/>
                <a:ea typeface="Calibri" panose="020F0502020204030204" pitchFamily="34" charset="0"/>
              </a:rPr>
              <a:t>tiếng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cộng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cuộc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Vị</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trí</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dụng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tiếp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theo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mối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quan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hệ</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với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thế</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nào</a:t>
            </a:r>
            <a:r>
              <a:rPr lang="it-IT" dirty="0">
                <a:solidFill>
                  <a:srgbClr val="000000"/>
                </a:solidFill>
                <a:latin typeface="Times New Roman" panose="02020603050405020304" pitchFamily="18" charset="0"/>
                <a:ea typeface="Calibri" panose="020F0502020204030204" pitchFamily="34" charset="0"/>
              </a:rPr>
              <a:t>? </a:t>
            </a:r>
            <a:r>
              <a:rPr lang="vi-VN" dirty="0">
                <a:solidFill>
                  <a:srgbClr val="000000"/>
                </a:solidFill>
                <a:latin typeface="Times New Roman" panose="02020603050405020304" pitchFamily="18" charset="0"/>
                <a:ea typeface="Calibri" panose="020F0502020204030204" pitchFamily="34" charset="0"/>
              </a:rPr>
              <a:t>(Nội dung trạng ngữ đó được giải thích ở những câu tiếp theo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 Việc lựa chọn cấu trúc câu này có tác dụng như thế nào? (Cách viết này phù hợp với yêu cầu thể hiện nghĩa của văn bản (trình bày sự kiện theo quan hệ nguyên nhân – kết quả)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c. Từ kiến thức trên, theo em, cần chú ý điều gì khi lựa chọn cấu trúc câu?</a:t>
            </a:r>
            <a:endParaRPr lang="en-VN"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73BAD549-5DFA-1541-9455-50DEE7357CD7}"/>
              </a:ext>
            </a:extLst>
          </p:cNvPr>
          <p:cNvGrpSpPr/>
          <p:nvPr/>
        </p:nvGrpSpPr>
        <p:grpSpPr>
          <a:xfrm>
            <a:off x="2942517" y="649216"/>
            <a:ext cx="6350000" cy="773238"/>
            <a:chOff x="3364550" y="561292"/>
            <a:chExt cx="6350000" cy="773238"/>
          </a:xfrm>
        </p:grpSpPr>
        <p:sp>
          <p:nvSpPr>
            <p:cNvPr id="4" name="TextBox 2">
              <a:extLst>
                <a:ext uri="{FF2B5EF4-FFF2-40B4-BE49-F238E27FC236}">
                  <a16:creationId xmlns:a16="http://schemas.microsoft.com/office/drawing/2014/main" id="{0707D9B0-9704-4D44-84A2-71DEBDEBEE34}"/>
                </a:ext>
              </a:extLst>
            </p:cNvPr>
            <p:cNvSpPr txBox="1"/>
            <p:nvPr/>
          </p:nvSpPr>
          <p:spPr>
            <a:xfrm>
              <a:off x="5098766" y="561292"/>
              <a:ext cx="3078087"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Thảo</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03C8AFA-CF30-C640-8445-C614DB1E0D55}"/>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126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755026"/>
            <a:ext cx="6350000" cy="667428"/>
            <a:chOff x="3364550" y="667102"/>
            <a:chExt cx="6350000" cy="667428"/>
          </a:xfrm>
        </p:grpSpPr>
        <p:sp>
          <p:nvSpPr>
            <p:cNvPr id="6" name="TextBox 2"/>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grpSp>
        <p:nvGrpSpPr>
          <p:cNvPr id="44" name="Group 2"/>
          <p:cNvGrpSpPr>
            <a:grpSpLocks/>
          </p:cNvGrpSpPr>
          <p:nvPr/>
        </p:nvGrpSpPr>
        <p:grpSpPr bwMode="auto">
          <a:xfrm>
            <a:off x="2268223" y="1841922"/>
            <a:ext cx="3659550" cy="2100990"/>
            <a:chOff x="0" y="0"/>
            <a:chExt cx="3888432" cy="2232248"/>
          </a:xfrm>
          <a:solidFill>
            <a:srgbClr val="F58C65"/>
          </a:solidFill>
        </p:grpSpPr>
        <p:sp>
          <p:nvSpPr>
            <p:cNvPr id="45" name="矩形 3"/>
            <p:cNvSpPr>
              <a:spLocks noChangeArrowheads="1"/>
            </p:cNvSpPr>
            <p:nvPr/>
          </p:nvSpPr>
          <p:spPr bwMode="auto">
            <a:xfrm>
              <a:off x="0" y="0"/>
              <a:ext cx="3888432" cy="2232248"/>
            </a:xfrm>
            <a:prstGeom prst="rect">
              <a:avLst/>
            </a:prstGeom>
            <a:solidFill>
              <a:srgbClr val="EFA2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46" name="Freeform 16"/>
            <p:cNvSpPr>
              <a:spLocks noEditPoints="1"/>
            </p:cNvSpPr>
            <p:nvPr/>
          </p:nvSpPr>
          <p:spPr bwMode="auto">
            <a:xfrm>
              <a:off x="146398" y="100657"/>
              <a:ext cx="715302" cy="775731"/>
            </a:xfrm>
            <a:custGeom>
              <a:avLst/>
              <a:gdLst>
                <a:gd name="T0" fmla="*/ 448 w 1053"/>
                <a:gd name="T1" fmla="*/ 1024 h 1145"/>
                <a:gd name="T2" fmla="*/ 432 w 1053"/>
                <a:gd name="T3" fmla="*/ 1076 h 1145"/>
                <a:gd name="T4" fmla="*/ 447 w 1053"/>
                <a:gd name="T5" fmla="*/ 1101 h 1145"/>
                <a:gd name="T6" fmla="*/ 462 w 1053"/>
                <a:gd name="T7" fmla="*/ 1108 h 1145"/>
                <a:gd name="T8" fmla="*/ 492 w 1053"/>
                <a:gd name="T9" fmla="*/ 1138 h 1145"/>
                <a:gd name="T10" fmla="*/ 523 w 1053"/>
                <a:gd name="T11" fmla="*/ 1145 h 1145"/>
                <a:gd name="T12" fmla="*/ 556 w 1053"/>
                <a:gd name="T13" fmla="*/ 1140 h 1145"/>
                <a:gd name="T14" fmla="*/ 590 w 1053"/>
                <a:gd name="T15" fmla="*/ 1109 h 1145"/>
                <a:gd name="T16" fmla="*/ 597 w 1053"/>
                <a:gd name="T17" fmla="*/ 1107 h 1145"/>
                <a:gd name="T18" fmla="*/ 619 w 1053"/>
                <a:gd name="T19" fmla="*/ 1086 h 1145"/>
                <a:gd name="T20" fmla="*/ 622 w 1053"/>
                <a:gd name="T21" fmla="*/ 1040 h 1145"/>
                <a:gd name="T22" fmla="*/ 527 w 1053"/>
                <a:gd name="T23" fmla="*/ 240 h 1145"/>
                <a:gd name="T24" fmla="*/ 303 w 1053"/>
                <a:gd name="T25" fmla="*/ 705 h 1145"/>
                <a:gd name="T26" fmla="*/ 428 w 1053"/>
                <a:gd name="T27" fmla="*/ 935 h 1145"/>
                <a:gd name="T28" fmla="*/ 437 w 1053"/>
                <a:gd name="T29" fmla="*/ 996 h 1145"/>
                <a:gd name="T30" fmla="*/ 648 w 1053"/>
                <a:gd name="T31" fmla="*/ 964 h 1145"/>
                <a:gd name="T32" fmla="*/ 724 w 1053"/>
                <a:gd name="T33" fmla="*/ 739 h 1145"/>
                <a:gd name="T34" fmla="*/ 807 w 1053"/>
                <a:gd name="T35" fmla="*/ 532 h 1145"/>
                <a:gd name="T36" fmla="*/ 527 w 1053"/>
                <a:gd name="T37" fmla="*/ 240 h 1145"/>
                <a:gd name="T38" fmla="*/ 912 w 1053"/>
                <a:gd name="T39" fmla="*/ 699 h 1145"/>
                <a:gd name="T40" fmla="*/ 868 w 1053"/>
                <a:gd name="T41" fmla="*/ 775 h 1145"/>
                <a:gd name="T42" fmla="*/ 982 w 1053"/>
                <a:gd name="T43" fmla="*/ 790 h 1145"/>
                <a:gd name="T44" fmla="*/ 338 w 1053"/>
                <a:gd name="T45" fmla="*/ 200 h 1145"/>
                <a:gd name="T46" fmla="*/ 323 w 1053"/>
                <a:gd name="T47" fmla="*/ 87 h 1145"/>
                <a:gd name="T48" fmla="*/ 247 w 1053"/>
                <a:gd name="T49" fmla="*/ 130 h 1145"/>
                <a:gd name="T50" fmla="*/ 338 w 1053"/>
                <a:gd name="T51" fmla="*/ 200 h 1145"/>
                <a:gd name="T52" fmla="*/ 730 w 1053"/>
                <a:gd name="T53" fmla="*/ 87 h 1145"/>
                <a:gd name="T54" fmla="*/ 715 w 1053"/>
                <a:gd name="T55" fmla="*/ 200 h 1145"/>
                <a:gd name="T56" fmla="*/ 806 w 1053"/>
                <a:gd name="T57" fmla="*/ 130 h 1145"/>
                <a:gd name="T58" fmla="*/ 1009 w 1053"/>
                <a:gd name="T59" fmla="*/ 483 h 1145"/>
                <a:gd name="T60" fmla="*/ 903 w 1053"/>
                <a:gd name="T61" fmla="*/ 526 h 1145"/>
                <a:gd name="T62" fmla="*/ 1009 w 1053"/>
                <a:gd name="T63" fmla="*/ 570 h 1145"/>
                <a:gd name="T64" fmla="*/ 1009 w 1053"/>
                <a:gd name="T65" fmla="*/ 483 h 1145"/>
                <a:gd name="T66" fmla="*/ 570 w 1053"/>
                <a:gd name="T67" fmla="*/ 106 h 1145"/>
                <a:gd name="T68" fmla="*/ 526 w 1053"/>
                <a:gd name="T69" fmla="*/ 0 h 1145"/>
                <a:gd name="T70" fmla="*/ 483 w 1053"/>
                <a:gd name="T71" fmla="*/ 106 h 1145"/>
                <a:gd name="T72" fmla="*/ 184 w 1053"/>
                <a:gd name="T73" fmla="*/ 278 h 1145"/>
                <a:gd name="T74" fmla="*/ 70 w 1053"/>
                <a:gd name="T75" fmla="*/ 263 h 1145"/>
                <a:gd name="T76" fmla="*/ 140 w 1053"/>
                <a:gd name="T77" fmla="*/ 354 h 1145"/>
                <a:gd name="T78" fmla="*/ 184 w 1053"/>
                <a:gd name="T79" fmla="*/ 278 h 1145"/>
                <a:gd name="T80" fmla="*/ 966 w 1053"/>
                <a:gd name="T81" fmla="*/ 323 h 1145"/>
                <a:gd name="T82" fmla="*/ 923 w 1053"/>
                <a:gd name="T83" fmla="*/ 247 h 1145"/>
                <a:gd name="T84" fmla="*/ 852 w 1053"/>
                <a:gd name="T85" fmla="*/ 338 h 1145"/>
                <a:gd name="T86" fmla="*/ 140 w 1053"/>
                <a:gd name="T87" fmla="*/ 699 h 1145"/>
                <a:gd name="T88" fmla="*/ 70 w 1053"/>
                <a:gd name="T89" fmla="*/ 790 h 1145"/>
                <a:gd name="T90" fmla="*/ 184 w 1053"/>
                <a:gd name="T91" fmla="*/ 775 h 1145"/>
                <a:gd name="T92" fmla="*/ 140 w 1053"/>
                <a:gd name="T93" fmla="*/ 699 h 1145"/>
                <a:gd name="T94" fmla="*/ 106 w 1053"/>
                <a:gd name="T95" fmla="*/ 483 h 1145"/>
                <a:gd name="T96" fmla="*/ 0 w 1053"/>
                <a:gd name="T97" fmla="*/ 526 h 1145"/>
                <a:gd name="T98" fmla="*/ 106 w 1053"/>
                <a:gd name="T99" fmla="*/ 57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48" name="矩形 4"/>
          <p:cNvSpPr>
            <a:spLocks noChangeArrowheads="1"/>
          </p:cNvSpPr>
          <p:nvPr/>
        </p:nvSpPr>
        <p:spPr bwMode="auto">
          <a:xfrm>
            <a:off x="6219557" y="1841922"/>
            <a:ext cx="3661044" cy="2100990"/>
          </a:xfrm>
          <a:prstGeom prst="rect">
            <a:avLst/>
          </a:prstGeom>
          <a:blipFill dpi="0" rotWithShape="1">
            <a:blip r:embed="rId3"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1" name="矩形 5"/>
          <p:cNvSpPr>
            <a:spLocks noChangeArrowheads="1"/>
          </p:cNvSpPr>
          <p:nvPr/>
        </p:nvSpPr>
        <p:spPr bwMode="auto">
          <a:xfrm>
            <a:off x="2158498" y="4156497"/>
            <a:ext cx="3659550" cy="2100990"/>
          </a:xfrm>
          <a:prstGeom prst="rect">
            <a:avLst/>
          </a:prstGeom>
          <a:blipFill dpi="0" rotWithShape="1">
            <a:blip r:embed="rId4"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grpSp>
        <p:nvGrpSpPr>
          <p:cNvPr id="53" name="Group 11"/>
          <p:cNvGrpSpPr>
            <a:grpSpLocks/>
          </p:cNvGrpSpPr>
          <p:nvPr/>
        </p:nvGrpSpPr>
        <p:grpSpPr bwMode="auto">
          <a:xfrm>
            <a:off x="6219557" y="4156497"/>
            <a:ext cx="3661044" cy="2100990"/>
            <a:chOff x="0" y="0"/>
            <a:chExt cx="3888432" cy="2232248"/>
          </a:xfrm>
          <a:solidFill>
            <a:srgbClr val="F58C65"/>
          </a:solidFill>
        </p:grpSpPr>
        <p:sp>
          <p:nvSpPr>
            <p:cNvPr id="54" name="矩形 6"/>
            <p:cNvSpPr>
              <a:spLocks noChangeArrowheads="1"/>
            </p:cNvSpPr>
            <p:nvPr/>
          </p:nvSpPr>
          <p:spPr bwMode="auto">
            <a:xfrm>
              <a:off x="0" y="0"/>
              <a:ext cx="3888432" cy="2232248"/>
            </a:xfrm>
            <a:prstGeom prst="rect">
              <a:avLst/>
            </a:prstGeom>
            <a:solidFill>
              <a:srgbClr val="B6CF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5" name="Freeform 34"/>
            <p:cNvSpPr>
              <a:spLocks noEditPoints="1"/>
            </p:cNvSpPr>
            <p:nvPr/>
          </p:nvSpPr>
          <p:spPr bwMode="auto">
            <a:xfrm>
              <a:off x="2954318" y="1304287"/>
              <a:ext cx="866775" cy="822325"/>
            </a:xfrm>
            <a:custGeom>
              <a:avLst/>
              <a:gdLst>
                <a:gd name="T0" fmla="*/ 1071 w 1131"/>
                <a:gd name="T1" fmla="*/ 191 h 1073"/>
                <a:gd name="T2" fmla="*/ 821 w 1131"/>
                <a:gd name="T3" fmla="*/ 233 h 1073"/>
                <a:gd name="T4" fmla="*/ 818 w 1131"/>
                <a:gd name="T5" fmla="*/ 304 h 1073"/>
                <a:gd name="T6" fmla="*/ 916 w 1131"/>
                <a:gd name="T7" fmla="*/ 327 h 1073"/>
                <a:gd name="T8" fmla="*/ 934 w 1131"/>
                <a:gd name="T9" fmla="*/ 325 h 1073"/>
                <a:gd name="T10" fmla="*/ 1124 w 1131"/>
                <a:gd name="T11" fmla="*/ 217 h 1073"/>
                <a:gd name="T12" fmla="*/ 262 w 1131"/>
                <a:gd name="T13" fmla="*/ 315 h 1073"/>
                <a:gd name="T14" fmla="*/ 212 w 1131"/>
                <a:gd name="T15" fmla="*/ 247 h 1073"/>
                <a:gd name="T16" fmla="*/ 229 w 1131"/>
                <a:gd name="T17" fmla="*/ 260 h 1073"/>
                <a:gd name="T18" fmla="*/ 273 w 1131"/>
                <a:gd name="T19" fmla="*/ 282 h 1073"/>
                <a:gd name="T20" fmla="*/ 278 w 1131"/>
                <a:gd name="T21" fmla="*/ 291 h 1073"/>
                <a:gd name="T22" fmla="*/ 178 w 1131"/>
                <a:gd name="T23" fmla="*/ 394 h 1073"/>
                <a:gd name="T24" fmla="*/ 166 w 1131"/>
                <a:gd name="T25" fmla="*/ 322 h 1073"/>
                <a:gd name="T26" fmla="*/ 178 w 1131"/>
                <a:gd name="T27" fmla="*/ 394 h 1073"/>
                <a:gd name="T28" fmla="*/ 621 w 1131"/>
                <a:gd name="T29" fmla="*/ 507 h 1073"/>
                <a:gd name="T30" fmla="*/ 590 w 1131"/>
                <a:gd name="T31" fmla="*/ 496 h 1073"/>
                <a:gd name="T32" fmla="*/ 608 w 1131"/>
                <a:gd name="T33" fmla="*/ 452 h 1073"/>
                <a:gd name="T34" fmla="*/ 772 w 1131"/>
                <a:gd name="T35" fmla="*/ 287 h 1073"/>
                <a:gd name="T36" fmla="*/ 682 w 1131"/>
                <a:gd name="T37" fmla="*/ 313 h 1073"/>
                <a:gd name="T38" fmla="*/ 616 w 1131"/>
                <a:gd name="T39" fmla="*/ 161 h 1073"/>
                <a:gd name="T40" fmla="*/ 432 w 1131"/>
                <a:gd name="T41" fmla="*/ 112 h 1073"/>
                <a:gd name="T42" fmla="*/ 239 w 1131"/>
                <a:gd name="T43" fmla="*/ 210 h 1073"/>
                <a:gd name="T44" fmla="*/ 172 w 1131"/>
                <a:gd name="T45" fmla="*/ 238 h 1073"/>
                <a:gd name="T46" fmla="*/ 145 w 1131"/>
                <a:gd name="T47" fmla="*/ 216 h 1073"/>
                <a:gd name="T48" fmla="*/ 12 w 1131"/>
                <a:gd name="T49" fmla="*/ 322 h 1073"/>
                <a:gd name="T50" fmla="*/ 25 w 1131"/>
                <a:gd name="T51" fmla="*/ 376 h 1073"/>
                <a:gd name="T52" fmla="*/ 187 w 1131"/>
                <a:gd name="T53" fmla="*/ 513 h 1073"/>
                <a:gd name="T54" fmla="*/ 320 w 1131"/>
                <a:gd name="T55" fmla="*/ 407 h 1073"/>
                <a:gd name="T56" fmla="*/ 307 w 1131"/>
                <a:gd name="T57" fmla="*/ 354 h 1073"/>
                <a:gd name="T58" fmla="*/ 302 w 1131"/>
                <a:gd name="T59" fmla="*/ 324 h 1073"/>
                <a:gd name="T60" fmla="*/ 307 w 1131"/>
                <a:gd name="T61" fmla="*/ 268 h 1073"/>
                <a:gd name="T62" fmla="*/ 553 w 1131"/>
                <a:gd name="T63" fmla="*/ 228 h 1073"/>
                <a:gd name="T64" fmla="*/ 444 w 1131"/>
                <a:gd name="T65" fmla="*/ 531 h 1073"/>
                <a:gd name="T66" fmla="*/ 712 w 1131"/>
                <a:gd name="T67" fmla="*/ 654 h 1073"/>
                <a:gd name="T68" fmla="*/ 586 w 1131"/>
                <a:gd name="T69" fmla="*/ 920 h 1073"/>
                <a:gd name="T70" fmla="*/ 662 w 1131"/>
                <a:gd name="T71" fmla="*/ 908 h 1073"/>
                <a:gd name="T72" fmla="*/ 849 w 1131"/>
                <a:gd name="T73" fmla="*/ 611 h 1073"/>
                <a:gd name="T74" fmla="*/ 416 w 1131"/>
                <a:gd name="T75" fmla="*/ 578 h 1073"/>
                <a:gd name="T76" fmla="*/ 108 w 1131"/>
                <a:gd name="T77" fmla="*/ 980 h 1073"/>
                <a:gd name="T78" fmla="*/ 146 w 1131"/>
                <a:gd name="T79" fmla="*/ 1073 h 1073"/>
                <a:gd name="T80" fmla="*/ 425 w 1131"/>
                <a:gd name="T81" fmla="*/ 828 h 1073"/>
                <a:gd name="T82" fmla="*/ 513 w 1131"/>
                <a:gd name="T83" fmla="*/ 624 h 1073"/>
                <a:gd name="T84" fmla="*/ 416 w 1131"/>
                <a:gd name="T85" fmla="*/ 578 h 1073"/>
                <a:gd name="T86" fmla="*/ 871 w 1131"/>
                <a:gd name="T87" fmla="*/ 154 h 1073"/>
                <a:gd name="T88" fmla="*/ 700 w 1131"/>
                <a:gd name="T89" fmla="*/ 66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1" h="1073">
                  <a:moveTo>
                    <a:pt x="1124" y="217"/>
                  </a:moveTo>
                  <a:cubicBezTo>
                    <a:pt x="1116" y="195"/>
                    <a:pt x="1093" y="183"/>
                    <a:pt x="1071" y="191"/>
                  </a:cubicBezTo>
                  <a:lnTo>
                    <a:pt x="916" y="243"/>
                  </a:lnTo>
                  <a:lnTo>
                    <a:pt x="821" y="233"/>
                  </a:lnTo>
                  <a:cubicBezTo>
                    <a:pt x="835" y="262"/>
                    <a:pt x="827" y="287"/>
                    <a:pt x="821" y="299"/>
                  </a:cubicBezTo>
                  <a:cubicBezTo>
                    <a:pt x="820" y="301"/>
                    <a:pt x="819" y="302"/>
                    <a:pt x="818" y="304"/>
                  </a:cubicBezTo>
                  <a:lnTo>
                    <a:pt x="809" y="316"/>
                  </a:lnTo>
                  <a:lnTo>
                    <a:pt x="916" y="327"/>
                  </a:lnTo>
                  <a:cubicBezTo>
                    <a:pt x="918" y="327"/>
                    <a:pt x="919" y="327"/>
                    <a:pt x="921" y="327"/>
                  </a:cubicBezTo>
                  <a:cubicBezTo>
                    <a:pt x="925" y="327"/>
                    <a:pt x="930" y="327"/>
                    <a:pt x="934" y="325"/>
                  </a:cubicBezTo>
                  <a:lnTo>
                    <a:pt x="1098" y="270"/>
                  </a:lnTo>
                  <a:cubicBezTo>
                    <a:pt x="1119" y="263"/>
                    <a:pt x="1131" y="239"/>
                    <a:pt x="1124" y="217"/>
                  </a:cubicBezTo>
                  <a:close/>
                  <a:moveTo>
                    <a:pt x="275" y="301"/>
                  </a:moveTo>
                  <a:lnTo>
                    <a:pt x="262" y="315"/>
                  </a:lnTo>
                  <a:lnTo>
                    <a:pt x="199" y="262"/>
                  </a:lnTo>
                  <a:lnTo>
                    <a:pt x="212" y="247"/>
                  </a:lnTo>
                  <a:cubicBezTo>
                    <a:pt x="215" y="243"/>
                    <a:pt x="220" y="241"/>
                    <a:pt x="225" y="243"/>
                  </a:cubicBezTo>
                  <a:cubicBezTo>
                    <a:pt x="225" y="249"/>
                    <a:pt x="227" y="254"/>
                    <a:pt x="229" y="260"/>
                  </a:cubicBezTo>
                  <a:cubicBezTo>
                    <a:pt x="237" y="274"/>
                    <a:pt x="251" y="283"/>
                    <a:pt x="267" y="283"/>
                  </a:cubicBezTo>
                  <a:cubicBezTo>
                    <a:pt x="269" y="283"/>
                    <a:pt x="271" y="282"/>
                    <a:pt x="273" y="282"/>
                  </a:cubicBezTo>
                  <a:lnTo>
                    <a:pt x="274" y="283"/>
                  </a:lnTo>
                  <a:cubicBezTo>
                    <a:pt x="276" y="285"/>
                    <a:pt x="278" y="288"/>
                    <a:pt x="278" y="291"/>
                  </a:cubicBezTo>
                  <a:cubicBezTo>
                    <a:pt x="278" y="295"/>
                    <a:pt x="277" y="298"/>
                    <a:pt x="275" y="301"/>
                  </a:cubicBezTo>
                  <a:close/>
                  <a:moveTo>
                    <a:pt x="178" y="394"/>
                  </a:moveTo>
                  <a:lnTo>
                    <a:pt x="135" y="358"/>
                  </a:lnTo>
                  <a:lnTo>
                    <a:pt x="166" y="322"/>
                  </a:lnTo>
                  <a:lnTo>
                    <a:pt x="208" y="358"/>
                  </a:lnTo>
                  <a:lnTo>
                    <a:pt x="178" y="394"/>
                  </a:lnTo>
                  <a:close/>
                  <a:moveTo>
                    <a:pt x="816" y="577"/>
                  </a:moveTo>
                  <a:lnTo>
                    <a:pt x="621" y="507"/>
                  </a:lnTo>
                  <a:lnTo>
                    <a:pt x="613" y="504"/>
                  </a:lnTo>
                  <a:lnTo>
                    <a:pt x="590" y="496"/>
                  </a:lnTo>
                  <a:cubicBezTo>
                    <a:pt x="579" y="491"/>
                    <a:pt x="573" y="479"/>
                    <a:pt x="577" y="467"/>
                  </a:cubicBezTo>
                  <a:cubicBezTo>
                    <a:pt x="582" y="454"/>
                    <a:pt x="595" y="447"/>
                    <a:pt x="608" y="452"/>
                  </a:cubicBezTo>
                  <a:lnTo>
                    <a:pt x="649" y="466"/>
                  </a:lnTo>
                  <a:lnTo>
                    <a:pt x="772" y="287"/>
                  </a:lnTo>
                  <a:lnTo>
                    <a:pt x="746" y="275"/>
                  </a:lnTo>
                  <a:lnTo>
                    <a:pt x="682" y="313"/>
                  </a:lnTo>
                  <a:lnTo>
                    <a:pt x="693" y="193"/>
                  </a:lnTo>
                  <a:cubicBezTo>
                    <a:pt x="672" y="182"/>
                    <a:pt x="641" y="166"/>
                    <a:pt x="616" y="161"/>
                  </a:cubicBezTo>
                  <a:lnTo>
                    <a:pt x="464" y="110"/>
                  </a:lnTo>
                  <a:cubicBezTo>
                    <a:pt x="454" y="106"/>
                    <a:pt x="442" y="107"/>
                    <a:pt x="432" y="112"/>
                  </a:cubicBezTo>
                  <a:lnTo>
                    <a:pt x="248" y="203"/>
                  </a:lnTo>
                  <a:cubicBezTo>
                    <a:pt x="245" y="205"/>
                    <a:pt x="242" y="207"/>
                    <a:pt x="239" y="210"/>
                  </a:cubicBezTo>
                  <a:cubicBezTo>
                    <a:pt x="220" y="203"/>
                    <a:pt x="198" y="207"/>
                    <a:pt x="184" y="223"/>
                  </a:cubicBezTo>
                  <a:lnTo>
                    <a:pt x="172" y="238"/>
                  </a:lnTo>
                  <a:lnTo>
                    <a:pt x="154" y="224"/>
                  </a:lnTo>
                  <a:lnTo>
                    <a:pt x="145" y="216"/>
                  </a:lnTo>
                  <a:cubicBezTo>
                    <a:pt x="131" y="204"/>
                    <a:pt x="111" y="206"/>
                    <a:pt x="99" y="219"/>
                  </a:cubicBezTo>
                  <a:lnTo>
                    <a:pt x="12" y="322"/>
                  </a:lnTo>
                  <a:cubicBezTo>
                    <a:pt x="0" y="336"/>
                    <a:pt x="2" y="356"/>
                    <a:pt x="16" y="368"/>
                  </a:cubicBezTo>
                  <a:lnTo>
                    <a:pt x="25" y="376"/>
                  </a:lnTo>
                  <a:lnTo>
                    <a:pt x="178" y="506"/>
                  </a:lnTo>
                  <a:lnTo>
                    <a:pt x="187" y="513"/>
                  </a:lnTo>
                  <a:cubicBezTo>
                    <a:pt x="200" y="525"/>
                    <a:pt x="221" y="523"/>
                    <a:pt x="232" y="510"/>
                  </a:cubicBezTo>
                  <a:lnTo>
                    <a:pt x="320" y="407"/>
                  </a:lnTo>
                  <a:cubicBezTo>
                    <a:pt x="331" y="393"/>
                    <a:pt x="330" y="373"/>
                    <a:pt x="316" y="361"/>
                  </a:cubicBezTo>
                  <a:lnTo>
                    <a:pt x="307" y="354"/>
                  </a:lnTo>
                  <a:lnTo>
                    <a:pt x="290" y="339"/>
                  </a:lnTo>
                  <a:lnTo>
                    <a:pt x="302" y="324"/>
                  </a:lnTo>
                  <a:cubicBezTo>
                    <a:pt x="311" y="314"/>
                    <a:pt x="315" y="301"/>
                    <a:pt x="314" y="289"/>
                  </a:cubicBezTo>
                  <a:cubicBezTo>
                    <a:pt x="313" y="281"/>
                    <a:pt x="311" y="274"/>
                    <a:pt x="307" y="268"/>
                  </a:cubicBezTo>
                  <a:lnTo>
                    <a:pt x="454" y="195"/>
                  </a:lnTo>
                  <a:lnTo>
                    <a:pt x="553" y="228"/>
                  </a:lnTo>
                  <a:lnTo>
                    <a:pt x="454" y="473"/>
                  </a:lnTo>
                  <a:cubicBezTo>
                    <a:pt x="445" y="494"/>
                    <a:pt x="439" y="513"/>
                    <a:pt x="444" y="531"/>
                  </a:cubicBezTo>
                  <a:cubicBezTo>
                    <a:pt x="448" y="549"/>
                    <a:pt x="460" y="564"/>
                    <a:pt x="479" y="571"/>
                  </a:cubicBezTo>
                  <a:lnTo>
                    <a:pt x="712" y="654"/>
                  </a:lnTo>
                  <a:lnTo>
                    <a:pt x="574" y="845"/>
                  </a:lnTo>
                  <a:cubicBezTo>
                    <a:pt x="557" y="869"/>
                    <a:pt x="562" y="903"/>
                    <a:pt x="586" y="920"/>
                  </a:cubicBezTo>
                  <a:cubicBezTo>
                    <a:pt x="596" y="927"/>
                    <a:pt x="607" y="931"/>
                    <a:pt x="618" y="931"/>
                  </a:cubicBezTo>
                  <a:cubicBezTo>
                    <a:pt x="635" y="931"/>
                    <a:pt x="651" y="923"/>
                    <a:pt x="662" y="908"/>
                  </a:cubicBezTo>
                  <a:lnTo>
                    <a:pt x="842" y="659"/>
                  </a:lnTo>
                  <a:cubicBezTo>
                    <a:pt x="851" y="645"/>
                    <a:pt x="854" y="628"/>
                    <a:pt x="849" y="611"/>
                  </a:cubicBezTo>
                  <a:cubicBezTo>
                    <a:pt x="844" y="595"/>
                    <a:pt x="832" y="582"/>
                    <a:pt x="816" y="577"/>
                  </a:cubicBezTo>
                  <a:close/>
                  <a:moveTo>
                    <a:pt x="416" y="578"/>
                  </a:moveTo>
                  <a:lnTo>
                    <a:pt x="343" y="758"/>
                  </a:lnTo>
                  <a:lnTo>
                    <a:pt x="108" y="980"/>
                  </a:lnTo>
                  <a:cubicBezTo>
                    <a:pt x="87" y="1001"/>
                    <a:pt x="86" y="1035"/>
                    <a:pt x="106" y="1056"/>
                  </a:cubicBezTo>
                  <a:cubicBezTo>
                    <a:pt x="117" y="1067"/>
                    <a:pt x="131" y="1073"/>
                    <a:pt x="146" y="1073"/>
                  </a:cubicBezTo>
                  <a:cubicBezTo>
                    <a:pt x="159" y="1073"/>
                    <a:pt x="172" y="1068"/>
                    <a:pt x="183" y="1058"/>
                  </a:cubicBezTo>
                  <a:lnTo>
                    <a:pt x="425" y="828"/>
                  </a:lnTo>
                  <a:cubicBezTo>
                    <a:pt x="431" y="823"/>
                    <a:pt x="435" y="816"/>
                    <a:pt x="438" y="809"/>
                  </a:cubicBezTo>
                  <a:lnTo>
                    <a:pt x="513" y="624"/>
                  </a:lnTo>
                  <a:cubicBezTo>
                    <a:pt x="493" y="623"/>
                    <a:pt x="476" y="620"/>
                    <a:pt x="464" y="614"/>
                  </a:cubicBezTo>
                  <a:cubicBezTo>
                    <a:pt x="442" y="604"/>
                    <a:pt x="426" y="591"/>
                    <a:pt x="416" y="578"/>
                  </a:cubicBezTo>
                  <a:close/>
                  <a:moveTo>
                    <a:pt x="741" y="195"/>
                  </a:moveTo>
                  <a:cubicBezTo>
                    <a:pt x="789" y="220"/>
                    <a:pt x="847" y="201"/>
                    <a:pt x="871" y="154"/>
                  </a:cubicBezTo>
                  <a:cubicBezTo>
                    <a:pt x="895" y="107"/>
                    <a:pt x="877" y="49"/>
                    <a:pt x="830" y="24"/>
                  </a:cubicBezTo>
                  <a:cubicBezTo>
                    <a:pt x="782" y="0"/>
                    <a:pt x="724" y="19"/>
                    <a:pt x="700" y="66"/>
                  </a:cubicBezTo>
                  <a:cubicBezTo>
                    <a:pt x="676" y="113"/>
                    <a:pt x="694" y="171"/>
                    <a:pt x="741" y="1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2" name="Rectangle 1">
            <a:extLst>
              <a:ext uri="{FF2B5EF4-FFF2-40B4-BE49-F238E27FC236}">
                <a16:creationId xmlns:a16="http://schemas.microsoft.com/office/drawing/2014/main" id="{C2F7CD66-40D8-3840-A552-7A76447270C1}"/>
              </a:ext>
            </a:extLst>
          </p:cNvPr>
          <p:cNvSpPr/>
          <p:nvPr/>
        </p:nvSpPr>
        <p:spPr>
          <a:xfrm>
            <a:off x="3094294" y="1944465"/>
            <a:ext cx="2818387" cy="1895904"/>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Trạng ngữ:  </a:t>
            </a:r>
            <a:r>
              <a:rPr lang="vi-VN" sz="2600" i="1" dirty="0">
                <a:solidFill>
                  <a:srgbClr val="000000"/>
                </a:solidFill>
                <a:latin typeface="Times New Roman" panose="02020603050405020304" pitchFamily="18" charset="0"/>
                <a:ea typeface="Calibri" panose="020F0502020204030204" pitchFamily="34" charset="0"/>
              </a:rPr>
              <a:t>Một lần, khi được hỏi về thời gian sáng tác bài hát</a:t>
            </a:r>
            <a:endParaRPr lang="en-VN" sz="26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176AE180-7EA1-124C-BE7A-C7E1E0B73369}"/>
              </a:ext>
            </a:extLst>
          </p:cNvPr>
          <p:cNvSpPr/>
          <p:nvPr/>
        </p:nvSpPr>
        <p:spPr>
          <a:xfrm>
            <a:off x="6219557" y="4256579"/>
            <a:ext cx="3597643" cy="192071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Tác giả không cần nêu đích xác ngày tháng: vì thông tin được nêu không đòi hỏi/yêu cầu phải chính xác về thời gian, không gian.</a:t>
            </a:r>
            <a:endParaRPr lang="en-VN" sz="21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880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9"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0-#ppt_w/2"/>
                                          </p:val>
                                        </p:tav>
                                        <p:tav tm="100000">
                                          <p:val>
                                            <p:strVal val="#ppt_x"/>
                                          </p:val>
                                        </p:tav>
                                      </p:tavLst>
                                    </p:anim>
                                    <p:anim calcmode="lin" valueType="num">
                                      <p:cBhvr additive="base">
                                        <p:cTn id="14" dur="500" fill="hold"/>
                                        <p:tgtEl>
                                          <p:spTgt spid="44"/>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1+#ppt_w/2"/>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7">
            <a:extLst>
              <a:ext uri="{FF2B5EF4-FFF2-40B4-BE49-F238E27FC236}">
                <a16:creationId xmlns:a16="http://schemas.microsoft.com/office/drawing/2014/main" id="{BC2A6C6F-1B68-8249-B3BB-6738611A3637}"/>
              </a:ext>
            </a:extLst>
          </p:cNvPr>
          <p:cNvGrpSpPr/>
          <p:nvPr/>
        </p:nvGrpSpPr>
        <p:grpSpPr>
          <a:xfrm>
            <a:off x="2942517" y="755026"/>
            <a:ext cx="6350000" cy="667428"/>
            <a:chOff x="3364550" y="667102"/>
            <a:chExt cx="6350000" cy="667428"/>
          </a:xfrm>
        </p:grpSpPr>
        <p:sp>
          <p:nvSpPr>
            <p:cNvPr id="59" name="TextBox 2">
              <a:extLst>
                <a:ext uri="{FF2B5EF4-FFF2-40B4-BE49-F238E27FC236}">
                  <a16:creationId xmlns:a16="http://schemas.microsoft.com/office/drawing/2014/main" id="{D26EBB8F-C65E-CF4B-8A45-CBF15C420C44}"/>
                </a:ext>
              </a:extLst>
            </p:cNvPr>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60" name="直接连接符 6">
              <a:extLst>
                <a:ext uri="{FF2B5EF4-FFF2-40B4-BE49-F238E27FC236}">
                  <a16:creationId xmlns:a16="http://schemas.microsoft.com/office/drawing/2014/main" id="{38B7C6AD-FCD6-664A-AAA0-650462CC85EA}"/>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C11819E-B0A6-9646-99F5-18E21CE81F1E}"/>
              </a:ext>
            </a:extLst>
          </p:cNvPr>
          <p:cNvSpPr/>
          <p:nvPr/>
        </p:nvSpPr>
        <p:spPr>
          <a:xfrm>
            <a:off x="6766982" y="1702729"/>
            <a:ext cx="4732032" cy="4305602"/>
          </a:xfrm>
          <a:prstGeom prst="rect">
            <a:avLst/>
          </a:prstGeom>
        </p:spPr>
        <p:txBody>
          <a:bodyPr wrap="square">
            <a:spAutoFit/>
          </a:bodyPr>
          <a:lstStyle/>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Trạng ngữ: </a:t>
            </a:r>
            <a:r>
              <a:rPr lang="vi-VN" sz="2400" i="1" dirty="0">
                <a:solidFill>
                  <a:srgbClr val="000000"/>
                </a:solidFill>
                <a:latin typeface="Times New Roman" panose="02020603050405020304" pitchFamily="18" charset="0"/>
                <a:ea typeface="Calibri" panose="020F0502020204030204" pitchFamily="34" charset="0"/>
              </a:rPr>
              <a:t>trong hai tiếng cộng cả cuộc đời</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Vị trí: cuối câu</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i="1" dirty="0">
                <a:solidFill>
                  <a:srgbClr val="000000"/>
                </a:solidFill>
                <a:latin typeface="Times New Roman" panose="02020603050405020304" pitchFamily="18" charset="0"/>
                <a:ea typeface="Calibri" panose="020F0502020204030204" pitchFamily="34" charset="0"/>
              </a:rPr>
              <a:t>­</a:t>
            </a:r>
            <a:r>
              <a:rPr lang="vi-VN" sz="2400" dirty="0">
                <a:solidFill>
                  <a:srgbClr val="000000"/>
                </a:solidFill>
                <a:latin typeface="Times New Roman" panose="02020603050405020304" pitchFamily="18" charset="0"/>
                <a:ea typeface="Calibri" panose="020F0502020204030204" pitchFamily="34" charset="0"/>
              </a:rPr>
              <a:t>- Công dụng: chỉ thời gian</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Mối quan hệ của trạng ngữ với những câu tiếp theo: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TN: chỉ kết quả</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Những câu tiếp theo: chỉ nguyên nhân, giải thích rõ hơn nội dung (thông tin) được nêu ở trạng ngữ.</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C6B1FF9F-FD36-3B46-8914-98815D286941}"/>
              </a:ext>
            </a:extLst>
          </p:cNvPr>
          <p:cNvSpPr/>
          <p:nvPr/>
        </p:nvSpPr>
        <p:spPr>
          <a:xfrm>
            <a:off x="515283" y="5100582"/>
            <a:ext cx="6092825" cy="907749"/>
          </a:xfrm>
          <a:prstGeom prst="rect">
            <a:avLst/>
          </a:prstGeom>
        </p:spPr>
        <p:txBody>
          <a:bodyPr>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Tác dụng của việc lựa chọn cấu trúc câu: giúp thông tin cung cấp được rõ ràng, trong bài viết.</a:t>
            </a:r>
            <a:endParaRPr lang="en-VN" sz="2400" dirty="0">
              <a:solidFill>
                <a:srgbClr val="000000"/>
              </a:solidFill>
              <a:latin typeface="Times New Roman" panose="02020603050405020304" pitchFamily="18" charset="0"/>
              <a:ea typeface="Calibri" panose="020F0502020204030204" pitchFamily="34" charset="0"/>
            </a:endParaRPr>
          </a:p>
        </p:txBody>
      </p:sp>
      <p:pic>
        <p:nvPicPr>
          <p:cNvPr id="3074" name="Picture 2" descr="🔆🔆🔆 CHIẾN THẮNG LỊCH SỬ 30/4 - CHIẾN... - Tin tức Thành đô | Facebook">
            <a:extLst>
              <a:ext uri="{FF2B5EF4-FFF2-40B4-BE49-F238E27FC236}">
                <a16:creationId xmlns:a16="http://schemas.microsoft.com/office/drawing/2014/main" id="{909C8B48-C67A-6C4D-A539-10491CCBD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38" y="1759006"/>
            <a:ext cx="5754470" cy="322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5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heckerboard(across)">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heckerboard(across)">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heckerboard(across)">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heckerboard(across)">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heckerboard(across)">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heckerboard(across)">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heckerboard(across)">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334B6C-D62D-2544-9A54-84C4536489E2}"/>
              </a:ext>
            </a:extLst>
          </p:cNvPr>
          <p:cNvSpPr/>
          <p:nvPr/>
        </p:nvSpPr>
        <p:spPr>
          <a:xfrm>
            <a:off x="1264779" y="1601361"/>
            <a:ext cx="9705474" cy="4974247"/>
          </a:xfrm>
          <a:prstGeom prst="rect">
            <a:avLst/>
          </a:prstGeom>
        </p:spPr>
        <p:txBody>
          <a:bodyPr wrap="square">
            <a:spAutoFit/>
          </a:bodyPr>
          <a:lstStyle/>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Bên cạnh yêu cầu đặt câu đúng ngữ pháp, việc đặt câu còn phải phù hợp với yêu cầu thể hiện nghĩa của văn bản. Cụ thể là:</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Đặt câu phù hợp với</a:t>
            </a:r>
            <a:r>
              <a:rPr lang="vi-VN" sz="2800" b="1" dirty="0">
                <a:solidFill>
                  <a:srgbClr val="000000"/>
                </a:solidFill>
                <a:latin typeface="Times New Roman" panose="02020603050405020304" pitchFamily="18" charset="0"/>
                <a:ea typeface="Calibri" panose="020F0502020204030204" pitchFamily="34" charset="0"/>
              </a:rPr>
              <a:t> tính chất</a:t>
            </a:r>
            <a:r>
              <a:rPr lang="vi-VN" sz="2800" dirty="0">
                <a:solidFill>
                  <a:srgbClr val="000000"/>
                </a:solidFill>
                <a:latin typeface="Times New Roman" panose="02020603050405020304" pitchFamily="18" charset="0"/>
                <a:ea typeface="Calibri" panose="020F0502020204030204" pitchFamily="34" charset="0"/>
              </a:rPr>
              <a:t> của loại văn bản. Ví dụ: Văn bản hành chính, thư từ có những quy ước về cách viết; văn bản truyện dân gian thường mở đầu bằng những câu giới thiệu sự tồn tại của đối tượng, kiểu: </a:t>
            </a:r>
            <a:r>
              <a:rPr lang="vi-VN" sz="2800" i="1" dirty="0">
                <a:solidFill>
                  <a:srgbClr val="000000"/>
                </a:solidFill>
                <a:latin typeface="Times New Roman" panose="02020603050405020304" pitchFamily="18" charset="0"/>
                <a:ea typeface="Calibri" panose="020F0502020204030204" pitchFamily="34" charset="0"/>
              </a:rPr>
              <a:t>“Ngày xửa ngày xưa có…”.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i="1"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Việc lựa chọn cấu trúc câu cũng cần phù hợp với </a:t>
            </a:r>
            <a:r>
              <a:rPr lang="vi-VN" sz="2800" b="1" dirty="0">
                <a:solidFill>
                  <a:srgbClr val="000000"/>
                </a:solidFill>
                <a:latin typeface="Times New Roman" panose="02020603050405020304" pitchFamily="18" charset="0"/>
                <a:ea typeface="Calibri" panose="020F0502020204030204" pitchFamily="34" charset="0"/>
              </a:rPr>
              <a:t>ngữ cảnh</a:t>
            </a:r>
            <a:r>
              <a:rPr lang="vi-VN" sz="2800" dirty="0">
                <a:solidFill>
                  <a:srgbClr val="000000"/>
                </a:solidFill>
                <a:latin typeface="Times New Roman" panose="02020603050405020304" pitchFamily="18" charset="0"/>
                <a:ea typeface="Calibri" panose="020F0502020204030204" pitchFamily="34" charset="0"/>
              </a:rPr>
              <a:t> (tức là phù hợp với những câu đứng trước và đứng sau) để tạo thành một mạch văn thống nhất, đồng thời không lặp cấu trúc, gây nhàm chán. </a:t>
            </a:r>
            <a:endParaRPr lang="en-VN" sz="2800" dirty="0"/>
          </a:p>
        </p:txBody>
      </p:sp>
      <p:grpSp>
        <p:nvGrpSpPr>
          <p:cNvPr id="3" name="组合 7">
            <a:extLst>
              <a:ext uri="{FF2B5EF4-FFF2-40B4-BE49-F238E27FC236}">
                <a16:creationId xmlns:a16="http://schemas.microsoft.com/office/drawing/2014/main" id="{DF9CED42-0CC7-D34F-99BF-DA797C345FDC}"/>
              </a:ext>
            </a:extLst>
          </p:cNvPr>
          <p:cNvGrpSpPr/>
          <p:nvPr/>
        </p:nvGrpSpPr>
        <p:grpSpPr>
          <a:xfrm>
            <a:off x="2942517" y="658773"/>
            <a:ext cx="6350000" cy="763681"/>
            <a:chOff x="3364550" y="570849"/>
            <a:chExt cx="6350000" cy="763681"/>
          </a:xfrm>
        </p:grpSpPr>
        <p:sp>
          <p:nvSpPr>
            <p:cNvPr id="4" name="TextBox 2">
              <a:extLst>
                <a:ext uri="{FF2B5EF4-FFF2-40B4-BE49-F238E27FC236}">
                  <a16:creationId xmlns:a16="http://schemas.microsoft.com/office/drawing/2014/main" id="{07FD720C-74FB-BF4C-8E0B-1EDB704F0D78}"/>
                </a:ext>
              </a:extLst>
            </p:cNvPr>
            <p:cNvSpPr txBox="1"/>
            <p:nvPr/>
          </p:nvSpPr>
          <p:spPr>
            <a:xfrm>
              <a:off x="5484613" y="570849"/>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B5CC3BF1-BE7A-194A-B28B-403F02313268}"/>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9873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1">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LUYỆN TẬP</a:t>
            </a:r>
          </a:p>
        </p:txBody>
      </p:sp>
      <p:cxnSp>
        <p:nvCxnSpPr>
          <p:cNvPr id="8" name="直接连接符 7"/>
          <p:cNvCxnSpPr/>
          <p:nvPr/>
        </p:nvCxnSpPr>
        <p:spPr>
          <a:xfrm>
            <a:off x="2932750" y="4369830"/>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7265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9CEF-76DF-7A4B-90F0-0227BBE1FC2E}"/>
              </a:ext>
            </a:extLst>
          </p:cNvPr>
          <p:cNvSpPr/>
          <p:nvPr/>
        </p:nvSpPr>
        <p:spPr>
          <a:xfrm>
            <a:off x="378869" y="1272328"/>
            <a:ext cx="11477296" cy="5265480"/>
          </a:xfrm>
          <a:prstGeom prst="rect">
            <a:avLst/>
          </a:prstGeom>
        </p:spPr>
        <p:txBody>
          <a:bodyPr wrap="square">
            <a:spAutoFit/>
          </a:bodyPr>
          <a:lstStyle/>
          <a:p>
            <a:pPr algn="ctr">
              <a:lnSpc>
                <a:spcPct val="115000"/>
              </a:lnSpc>
            </a:pPr>
            <a:r>
              <a:rPr lang="it-IT" sz="2100" dirty="0" err="1">
                <a:solidFill>
                  <a:srgbClr val="000000"/>
                </a:solidFill>
                <a:latin typeface="Times New Roman" panose="02020603050405020304" pitchFamily="18" charset="0"/>
                <a:ea typeface="Calibri" panose="020F0502020204030204" pitchFamily="34" charset="0"/>
              </a:rPr>
              <a:t>Đọc</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đoạn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văn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sau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và</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trả</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lời</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câu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hỏi</a:t>
            </a:r>
            <a:r>
              <a:rPr lang="it-IT" sz="2100" dirty="0">
                <a:solidFill>
                  <a:srgbClr val="000000"/>
                </a:solidFill>
                <a:latin typeface="Times New Roman" panose="02020603050405020304" pitchFamily="18" charset="0"/>
                <a:ea typeface="Calibri" panose="020F0502020204030204" pitchFamily="34" charset="0"/>
              </a:rPr>
              <a:t>:</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i="1" dirty="0">
                <a:solidFill>
                  <a:srgbClr val="000000"/>
                </a:solidFill>
                <a:latin typeface="Times New Roman" panose="02020603050405020304" pitchFamily="18" charset="0"/>
                <a:ea typeface="Calibri" panose="020F0502020204030204" pitchFamily="34" charset="0"/>
              </a:rPr>
              <a:t>	“(1) Cũng lời Văn Cao kể, đấy là một đêm mùa đông giá buốt của Hà Nội 1944. (2) Buổi chiều, ông đi dọc đường phố qua ga Hàng Cỏ (nay là ga Hà Nội), qua Hàng Bông rồi ra Bờ Hồ. (3) Ông vừa đi vừa ngẫm nghĩ tìm ý cho bản hành khúc mà tổ chức vừa giao trách nhiệm. (4) Hiện thực đập vào mắt ông là những tốp người đói khổ từ nông thôn tràn về Hà Nội, là ánh mắt của bé gái chừng ba tuổi, là ngọn lửa tím sẫm bập bùng trong hốc mắt mọi người. (5) Đêm ấy, về căn gác nhỏ số 171 phố Mông-gơ-răng (nay là 45 Nguyễn Thượng Hiền), nhạc sĩ Văn Cao đã viết nốt nhạc đầu tiên cho bản hành khúc. (6) Cũng phải mất rất nhiều ngày, bản hành khúc cho một dự báo mới hoàn chỉnh. (7) Do đang trong thời kỳ hoạt động bí mật, “Tiến quân ca” được ghi tên tác giả bằng mật danh Anh Thọ.”</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(Theo Nguyễn Thụy Kha</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 </a:t>
            </a:r>
            <a:r>
              <a:rPr lang="vi-VN" sz="2100" i="1" dirty="0">
                <a:solidFill>
                  <a:srgbClr val="000000"/>
                </a:solidFill>
                <a:latin typeface="Times New Roman" panose="02020603050405020304" pitchFamily="18" charset="0"/>
                <a:ea typeface="Calibri" panose="020F0502020204030204" pitchFamily="34" charset="0"/>
              </a:rPr>
              <a:t>“</a:t>
            </a:r>
            <a:r>
              <a:rPr lang="vi-VN" sz="2100" i="1" kern="1800" dirty="0">
                <a:solidFill>
                  <a:srgbClr val="000000"/>
                </a:solidFill>
                <a:latin typeface="Times New Roman" panose="02020603050405020304" pitchFamily="18" charset="0"/>
                <a:ea typeface="Calibri" panose="020F0502020204030204" pitchFamily="34" charset="0"/>
              </a:rPr>
              <a:t>Nhạc sĩ Văn Cao và Tiến quân ca”</a:t>
            </a:r>
            <a:r>
              <a:rPr lang="vi-VN" sz="2100" kern="1800" dirty="0">
                <a:solidFill>
                  <a:srgbClr val="000000"/>
                </a:solidFill>
                <a:latin typeface="Times New Roman" panose="02020603050405020304" pitchFamily="18" charset="0"/>
                <a:ea typeface="Calibri" panose="020F0502020204030204" pitchFamily="34" charset="0"/>
              </a:rPr>
              <a:t> - </a:t>
            </a:r>
            <a:r>
              <a:rPr lang="vi-VN" sz="2100" dirty="0">
                <a:solidFill>
                  <a:srgbClr val="000000"/>
                </a:solidFill>
                <a:latin typeface="Times New Roman" panose="02020603050405020304" pitchFamily="18" charset="0"/>
                <a:ea typeface="Calibri" panose="020F0502020204030204" pitchFamily="34" charset="0"/>
              </a:rPr>
              <a:t>Thứ Hai, 17 - 08 - 2015, nhandan.vn)</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1.Tìm các từ ngữ chuyên dùng trong lĩnh vực âm nhạc được sử dụng trong đoạn trích trên</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2. Phân tích tính mạch lạc, khoa học trong cách trình bày của đoạn văn được thể hiện trong các câu (1), (2), (3), (4), (5). (Chú ý mối quan hệ nguyên nhân – kết quả giữa các câu, cách dùng từ ngữ thay thế.)</a:t>
            </a:r>
            <a:endParaRPr lang="en-VN" sz="21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3BC5B54D-21DF-9C43-90F9-2230D88A0C84}"/>
              </a:ext>
            </a:extLst>
          </p:cNvPr>
          <p:cNvGrpSpPr/>
          <p:nvPr/>
        </p:nvGrpSpPr>
        <p:grpSpPr>
          <a:xfrm>
            <a:off x="2942517" y="497378"/>
            <a:ext cx="6350000" cy="662318"/>
            <a:chOff x="3364550" y="577619"/>
            <a:chExt cx="6350000" cy="662318"/>
          </a:xfrm>
        </p:grpSpPr>
        <p:sp>
          <p:nvSpPr>
            <p:cNvPr id="4" name="TextBox 2">
              <a:extLst>
                <a:ext uri="{FF2B5EF4-FFF2-40B4-BE49-F238E27FC236}">
                  <a16:creationId xmlns:a16="http://schemas.microsoft.com/office/drawing/2014/main" id="{35BDE110-DE3E-8C45-A733-7801E53B8CBA}"/>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DF0C4A1-6138-8448-85F9-98C1851B00C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357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C1032-0935-D244-95CA-AF70638558AB}"/>
              </a:ext>
            </a:extLst>
          </p:cNvPr>
          <p:cNvSpPr/>
          <p:nvPr/>
        </p:nvSpPr>
        <p:spPr>
          <a:xfrm>
            <a:off x="1219477" y="1207655"/>
            <a:ext cx="6568689" cy="5116785"/>
          </a:xfrm>
          <a:prstGeom prst="rect">
            <a:avLst/>
          </a:prstGeom>
        </p:spPr>
        <p:txBody>
          <a:bodyPr wrap="square">
            <a:spAutoFit/>
          </a:bodyPr>
          <a:lstStyle/>
          <a:p>
            <a:pPr algn="just">
              <a:lnSpc>
                <a:spcPct val="115000"/>
              </a:lnSpc>
            </a:pPr>
            <a:r>
              <a:rPr lang="it-IT" sz="2600" dirty="0">
                <a:solidFill>
                  <a:srgbClr val="000000"/>
                </a:solidFill>
                <a:latin typeface="Times New Roman" panose="02020603050405020304" pitchFamily="18" charset="0"/>
                <a:ea typeface="Calibri" panose="020F0502020204030204" pitchFamily="34" charset="0"/>
              </a:rPr>
              <a:t>1. </a:t>
            </a:r>
            <a:r>
              <a:rPr lang="nl-NL"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từ</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ngữ</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chuyên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dùng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lĩnh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vực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âm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được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sử</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dụng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trích</a:t>
            </a:r>
            <a:r>
              <a:rPr lang="it-IT" sz="2600"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hành</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khúc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sĩ</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Văn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Cao</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nốt</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Tiến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quân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Đặc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điểm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văn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hóa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rõ</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chủ</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(quá </a:t>
            </a:r>
            <a:r>
              <a:rPr lang="nl-NL" sz="2600" dirty="0" err="1">
                <a:solidFill>
                  <a:srgbClr val="000000"/>
                </a:solidFill>
                <a:latin typeface="Times New Roman" panose="02020603050405020304" pitchFamily="18" charset="0"/>
                <a:ea typeface="Calibri" panose="020F0502020204030204" pitchFamily="34" charset="0"/>
              </a:rPr>
              <a:t>trình</a:t>
            </a:r>
            <a:r>
              <a:rPr lang="nl-NL" sz="2600" dirty="0">
                <a:solidFill>
                  <a:srgbClr val="000000"/>
                </a:solidFill>
                <a:latin typeface="Times New Roman" panose="02020603050405020304" pitchFamily="18" charset="0"/>
                <a:ea typeface="Calibri" panose="020F0502020204030204" pitchFamily="34" charset="0"/>
              </a:rPr>
              <a:t> sáng </a:t>
            </a:r>
            <a:r>
              <a:rPr lang="nl-NL" sz="2600" dirty="0" err="1">
                <a:solidFill>
                  <a:srgbClr val="000000"/>
                </a:solidFill>
                <a:latin typeface="Times New Roman" panose="02020603050405020304" pitchFamily="18" charset="0"/>
                <a:ea typeface="Calibri" panose="020F0502020204030204" pitchFamily="34" charset="0"/>
              </a:rPr>
              <a:t>tác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bài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Tiến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quân</a:t>
            </a:r>
            <a:r>
              <a:rPr lang="nl-NL" sz="2600" dirty="0">
                <a:solidFill>
                  <a:srgbClr val="000000"/>
                </a:solidFill>
                <a:latin typeface="Times New Roman" panose="02020603050405020304" pitchFamily="18" charset="0"/>
                <a:ea typeface="Calibri" panose="020F0502020204030204" pitchFamily="34" charset="0"/>
              </a:rPr>
              <a:t> 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trang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trọng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gần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gũi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giả</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làm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nghệ</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thuật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trong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lĩnh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vực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âm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và</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nhiều</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lứa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tuổi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ngành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tầng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lớp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vùng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miền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nhau</a:t>
            </a:r>
            <a:endParaRPr lang="en-VN" sz="26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F549E538-1907-DB40-B37F-3B5E24E378F6}"/>
              </a:ext>
            </a:extLst>
          </p:cNvPr>
          <p:cNvGrpSpPr/>
          <p:nvPr/>
        </p:nvGrpSpPr>
        <p:grpSpPr>
          <a:xfrm>
            <a:off x="2920206" y="538579"/>
            <a:ext cx="6350000" cy="662318"/>
            <a:chOff x="3364550" y="577619"/>
            <a:chExt cx="6350000" cy="662318"/>
          </a:xfrm>
        </p:grpSpPr>
        <p:sp>
          <p:nvSpPr>
            <p:cNvPr id="4" name="TextBox 2">
              <a:extLst>
                <a:ext uri="{FF2B5EF4-FFF2-40B4-BE49-F238E27FC236}">
                  <a16:creationId xmlns:a16="http://schemas.microsoft.com/office/drawing/2014/main" id="{C8719D6B-A8F1-574D-861E-C98EEF3CFA10}"/>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85205C50-389D-5E4E-91C9-19E149274500}"/>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9218" name="Picture 2" descr="Nhạc sĩ Văn Cao - Cây cổ thụ 3 ngọn của nền nghệ thuật Việt Nam">
            <a:extLst>
              <a:ext uri="{FF2B5EF4-FFF2-40B4-BE49-F238E27FC236}">
                <a16:creationId xmlns:a16="http://schemas.microsoft.com/office/drawing/2014/main" id="{43F2C4DB-8E13-894B-BB4D-629B22288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67" y="1194140"/>
            <a:ext cx="3695783" cy="2773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iêng liêng giờ phút hàng vạn người hát “Tiến quân ca” trên Quảng trường  Ba Đình | VOV.VN">
            <a:extLst>
              <a:ext uri="{FF2B5EF4-FFF2-40B4-BE49-F238E27FC236}">
                <a16:creationId xmlns:a16="http://schemas.microsoft.com/office/drawing/2014/main" id="{56F2186A-0A1F-FA4D-B61E-C9D647516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668" y="4029316"/>
            <a:ext cx="3695782" cy="229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81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linds(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linds(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linds(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linds(horizontal)">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linds(horizontal)">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72A0D2-2DBF-B043-B81A-EF9DACEE8768}"/>
              </a:ext>
            </a:extLst>
          </p:cNvPr>
          <p:cNvSpPr/>
          <p:nvPr/>
        </p:nvSpPr>
        <p:spPr>
          <a:xfrm>
            <a:off x="1324305" y="1351639"/>
            <a:ext cx="9774620" cy="5085366"/>
          </a:xfrm>
          <a:prstGeom prst="rect">
            <a:avLst/>
          </a:prstGeom>
        </p:spPr>
        <p:txBody>
          <a:bodyPr wrap="square">
            <a:spAutoFit/>
          </a:bodyPr>
          <a:lstStyle/>
          <a:p>
            <a:pPr algn="just">
              <a:lnSpc>
                <a:spcPct val="114000"/>
              </a:lnSpc>
            </a:pPr>
            <a:r>
              <a:rPr lang="nl-NL" sz="2200" dirty="0">
                <a:solidFill>
                  <a:srgbClr val="000000"/>
                </a:solidFill>
                <a:latin typeface="Times New Roman" panose="02020603050405020304" pitchFamily="18" charset="0"/>
                <a:ea typeface="Calibri" panose="020F0502020204030204" pitchFamily="34" charset="0"/>
              </a:rPr>
              <a:t>2. </a:t>
            </a:r>
            <a:r>
              <a:rPr lang="nl-NL" sz="2200" dirty="0" err="1">
                <a:solidFill>
                  <a:srgbClr val="000000"/>
                </a:solidFill>
                <a:latin typeface="Times New Roman" panose="02020603050405020304" pitchFamily="18" charset="0"/>
                <a:ea typeface="Calibri" panose="020F0502020204030204" pitchFamily="34" charset="0"/>
              </a:rPr>
              <a:t>Phân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khoa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trình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của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văn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được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thể</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vi-VN" sz="2200" dirty="0">
                <a:solidFill>
                  <a:srgbClr val="000000"/>
                </a:solidFill>
                <a:latin typeface="Times New Roman" panose="02020603050405020304" pitchFamily="18" charset="0"/>
                <a:ea typeface="Calibri" panose="020F0502020204030204" pitchFamily="34" charset="0"/>
              </a:rPr>
              <a:t>(1), </a:t>
            </a:r>
            <a:r>
              <a:rPr lang="nl-NL" sz="2200" dirty="0">
                <a:solidFill>
                  <a:srgbClr val="000000"/>
                </a:solidFill>
                <a:latin typeface="Times New Roman" panose="02020603050405020304" pitchFamily="18" charset="0"/>
                <a:ea typeface="Calibri" panose="020F0502020204030204" pitchFamily="34" charset="0"/>
              </a:rPr>
              <a:t>(2), (3), (4), (5). (</a:t>
            </a:r>
            <a:r>
              <a:rPr lang="nl-NL" sz="2200" dirty="0" err="1">
                <a:solidFill>
                  <a:srgbClr val="000000"/>
                </a:solidFill>
                <a:latin typeface="Times New Roman" panose="02020603050405020304" pitchFamily="18" charset="0"/>
                <a:ea typeface="Calibri" panose="020F0502020204030204" pitchFamily="34" charset="0"/>
              </a:rPr>
              <a:t>Chú</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ý</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mối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quan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hệ</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nguyên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nhân</a:t>
            </a:r>
            <a:r>
              <a:rPr lang="nl-NL" sz="2200" dirty="0">
                <a:solidFill>
                  <a:srgbClr val="000000"/>
                </a:solidFill>
                <a:latin typeface="Times New Roman" panose="02020603050405020304" pitchFamily="18" charset="0"/>
                <a:ea typeface="Calibri" panose="020F0502020204030204" pitchFamily="34" charset="0"/>
              </a:rPr>
              <a:t> – </a:t>
            </a:r>
            <a:r>
              <a:rPr lang="nl-NL" sz="2200" dirty="0" err="1">
                <a:solidFill>
                  <a:srgbClr val="000000"/>
                </a:solidFill>
                <a:latin typeface="Times New Roman" panose="02020603050405020304" pitchFamily="18" charset="0"/>
                <a:ea typeface="Calibri" panose="020F0502020204030204" pitchFamily="34" charset="0"/>
              </a:rPr>
              <a:t>kết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giữa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dùng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từ</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ngữ</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thay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thế</a:t>
            </a:r>
            <a:r>
              <a:rPr lang="nl-NL" sz="2200" dirty="0">
                <a:solidFill>
                  <a:srgbClr val="000000"/>
                </a:solidFill>
                <a:latin typeface="Times New Roman" panose="02020603050405020304" pitchFamily="18" charset="0"/>
                <a:ea typeface="Calibri" panose="020F0502020204030204" pitchFamily="34" charset="0"/>
              </a:rPr>
              <a:t>.)</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Mối quan hệ nguyên nhân –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(1): nguyên nhân – (2,3,4,5):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(2): nguyên nhân – (3):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nguyên nhân – (4):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(4): nguyên nhân – (5):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200" dirty="0">
                <a:solidFill>
                  <a:srgbClr val="000000"/>
                </a:solidFill>
                <a:latin typeface="Times New Roman" panose="02020603050405020304" pitchFamily="18" charset="0"/>
                <a:ea typeface="Calibri" panose="020F0502020204030204" pitchFamily="34"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mạch lạc</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Thay thế từ ngữ</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“ông” (câu 2,3,4) thế cho Văn Cao (câu 1); đêm ấy (câu 5) thế cho “một đêm mùa đông giá buốt của Hà Nội 1944” (câu 1)</a:t>
            </a:r>
            <a:endParaRPr lang="en-VN" sz="22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trình bày khoa học, tránh lặp từ</a:t>
            </a:r>
            <a:r>
              <a:rPr lang="en-VN" sz="2200" dirty="0"/>
              <a:t> </a:t>
            </a:r>
          </a:p>
        </p:txBody>
      </p:sp>
      <p:grpSp>
        <p:nvGrpSpPr>
          <p:cNvPr id="3" name="组合 7">
            <a:extLst>
              <a:ext uri="{FF2B5EF4-FFF2-40B4-BE49-F238E27FC236}">
                <a16:creationId xmlns:a16="http://schemas.microsoft.com/office/drawing/2014/main" id="{50C8167E-9438-744F-999B-006358026E52}"/>
              </a:ext>
            </a:extLst>
          </p:cNvPr>
          <p:cNvGrpSpPr/>
          <p:nvPr/>
        </p:nvGrpSpPr>
        <p:grpSpPr>
          <a:xfrm>
            <a:off x="2920206" y="554781"/>
            <a:ext cx="6350000" cy="662318"/>
            <a:chOff x="3364550" y="577619"/>
            <a:chExt cx="6350000" cy="662318"/>
          </a:xfrm>
        </p:grpSpPr>
        <p:sp>
          <p:nvSpPr>
            <p:cNvPr id="4" name="TextBox 2">
              <a:extLst>
                <a:ext uri="{FF2B5EF4-FFF2-40B4-BE49-F238E27FC236}">
                  <a16:creationId xmlns:a16="http://schemas.microsoft.com/office/drawing/2014/main" id="{42B9B5E9-294A-3F4F-841A-A27009C2FF1D}"/>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90A9F28D-4F9B-F045-9E9B-8138EFA5CC8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8194" name="Picture 2" descr="Chuyện ít biết về số phận bi tráng của Quốc ca Việt Nam | Báo Dân trí">
            <a:extLst>
              <a:ext uri="{FF2B5EF4-FFF2-40B4-BE49-F238E27FC236}">
                <a16:creationId xmlns:a16="http://schemas.microsoft.com/office/drawing/2014/main" id="{D95A71CE-5514-5145-893B-85D4684C1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957" y="2252477"/>
            <a:ext cx="5559916" cy="291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68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heckerboard(across)">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heckerboard(across)">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heckerboard(across)">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checkerboard(across)">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checkerboard(across)">
                                      <p:cBhvr>
                                        <p:cTn id="52" dur="500"/>
                                        <p:tgtEl>
                                          <p:spTgt spid="2">
                                            <p:txEl>
                                              <p:pRg st="9" end="9"/>
                                            </p:txEl>
                                          </p:spTgt>
                                        </p:tgtEl>
                                      </p:cBhvr>
                                    </p:animEffect>
                                  </p:childTnLst>
                                </p:cTn>
                              </p:par>
                              <p:par>
                                <p:cTn id="53" presetID="42"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750"/>
                                        <p:tgtEl>
                                          <p:spTgt spid="3"/>
                                        </p:tgtEl>
                                      </p:cBhvr>
                                    </p:animEffect>
                                    <p:anim calcmode="lin" valueType="num">
                                      <p:cBhvr>
                                        <p:cTn id="56" dur="750" fill="hold"/>
                                        <p:tgtEl>
                                          <p:spTgt spid="3"/>
                                        </p:tgtEl>
                                        <p:attrNameLst>
                                          <p:attrName>ppt_x</p:attrName>
                                        </p:attrNameLst>
                                      </p:cBhvr>
                                      <p:tavLst>
                                        <p:tav tm="0">
                                          <p:val>
                                            <p:strVal val="#ppt_x"/>
                                          </p:val>
                                        </p:tav>
                                        <p:tav tm="100000">
                                          <p:val>
                                            <p:strVal val="#ppt_x"/>
                                          </p:val>
                                        </p:tav>
                                      </p:tavLst>
                                    </p:anim>
                                    <p:anim calcmode="lin" valueType="num">
                                      <p:cBhvr>
                                        <p:cTn id="5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768060" y="2048477"/>
            <a:ext cx="4986722" cy="3801794"/>
          </a:xfrm>
          <a:prstGeom prst="rect">
            <a:avLst/>
          </a:prstGeom>
          <a:blipFill dpi="0" rotWithShape="1">
            <a:blip r:embed="rId3" cstate="print"/>
            <a:srcRect/>
            <a:tile tx="0" ty="0" sx="72000" sy="72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dirty="0">
              <a:solidFill>
                <a:prstClr val="white"/>
              </a:solidFill>
              <a:latin typeface="Source Han Sans CN Medium" panose="020B0500000000000000" pitchFamily="34" charset="-128"/>
              <a:ea typeface="Source Han Sans CN Medium" panose="020B0500000000000000" pitchFamily="34" charset="-128"/>
            </a:endParaRPr>
          </a:p>
        </p:txBody>
      </p:sp>
      <p:sp>
        <p:nvSpPr>
          <p:cNvPr id="2" name="Rectangle 1">
            <a:extLst>
              <a:ext uri="{FF2B5EF4-FFF2-40B4-BE49-F238E27FC236}">
                <a16:creationId xmlns:a16="http://schemas.microsoft.com/office/drawing/2014/main" id="{B37DE3B4-5862-EB45-B818-23272691FC5A}"/>
              </a:ext>
            </a:extLst>
          </p:cNvPr>
          <p:cNvSpPr/>
          <p:nvPr/>
        </p:nvSpPr>
        <p:spPr>
          <a:xfrm>
            <a:off x="1435631" y="1943825"/>
            <a:ext cx="4050632" cy="4011098"/>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(Bài tập 4 sgk/98) Viết một đoạn văn ngắn (khoảng 4 – 5 dòng) nói về cảm xúc của em khi xem một buổi biểu diễn văn nghệ hoặc một cuộc thi thể thao.</a:t>
            </a:r>
            <a:endParaRPr lang="en-VN" sz="3200" dirty="0">
              <a:solidFill>
                <a:srgbClr val="000000"/>
              </a:solidFill>
              <a:latin typeface="Times New Roman" panose="02020603050405020304" pitchFamily="18" charset="0"/>
              <a:ea typeface="Calibri" panose="020F0502020204030204" pitchFamily="34" charset="0"/>
            </a:endParaRPr>
          </a:p>
        </p:txBody>
      </p:sp>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2058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42"/>
          <a:stretch>
            <a:fillRect/>
          </a:stretch>
        </p:blipFill>
        <p:spPr>
          <a:xfrm>
            <a:off x="0" y="1241"/>
            <a:ext cx="1003572" cy="1812319"/>
          </a:xfrm>
          <a:prstGeom prst="rect">
            <a:avLst/>
          </a:prstGeom>
        </p:spPr>
      </p:pic>
      <p:pic>
        <p:nvPicPr>
          <p:cNvPr id="3" name="Picture 3"/>
          <p:cNvPicPr>
            <a:picLocks noChangeAspect="1"/>
          </p:cNvPicPr>
          <p:nvPr/>
        </p:nvPicPr>
        <p:blipFill>
          <a:blip r:embed="rId4"/>
          <a:srcRect b="42"/>
          <a:stretch>
            <a:fillRect/>
          </a:stretch>
        </p:blipFill>
        <p:spPr>
          <a:xfrm>
            <a:off x="10501130" y="314169"/>
            <a:ext cx="1003572" cy="1812319"/>
          </a:xfrm>
          <a:prstGeom prst="rect">
            <a:avLst/>
          </a:prstGeom>
        </p:spPr>
      </p:pic>
      <p:pic>
        <p:nvPicPr>
          <p:cNvPr id="4" name="Picture 4"/>
          <p:cNvPicPr>
            <a:picLocks noChangeAspect="1"/>
          </p:cNvPicPr>
          <p:nvPr/>
        </p:nvPicPr>
        <p:blipFill>
          <a:blip r:embed="rId5"/>
          <a:srcRect b="115"/>
          <a:stretch>
            <a:fillRect/>
          </a:stretch>
        </p:blipFill>
        <p:spPr>
          <a:xfrm>
            <a:off x="2590419" y="-802706"/>
            <a:ext cx="1685596" cy="1837161"/>
          </a:xfrm>
          <a:prstGeom prst="rect">
            <a:avLst/>
          </a:prstGeom>
        </p:spPr>
      </p:pic>
      <p:pic>
        <p:nvPicPr>
          <p:cNvPr id="5" name="Picture 5"/>
          <p:cNvPicPr>
            <a:picLocks noChangeAspect="1"/>
          </p:cNvPicPr>
          <p:nvPr/>
        </p:nvPicPr>
        <p:blipFill>
          <a:blip r:embed="rId5"/>
          <a:srcRect b="115"/>
          <a:stretch>
            <a:fillRect/>
          </a:stretch>
        </p:blipFill>
        <p:spPr>
          <a:xfrm rot="-4653881">
            <a:off x="4083247" y="649657"/>
            <a:ext cx="969003" cy="1056134"/>
          </a:xfrm>
          <a:prstGeom prst="rect">
            <a:avLst/>
          </a:prstGeom>
        </p:spPr>
      </p:pic>
      <p:pic>
        <p:nvPicPr>
          <p:cNvPr id="6" name="Picture 6"/>
          <p:cNvPicPr>
            <a:picLocks noChangeAspect="1"/>
          </p:cNvPicPr>
          <p:nvPr/>
        </p:nvPicPr>
        <p:blipFill>
          <a:blip r:embed="rId6"/>
          <a:srcRect b="98"/>
          <a:stretch>
            <a:fillRect/>
          </a:stretch>
        </p:blipFill>
        <p:spPr>
          <a:xfrm rot="-7185855">
            <a:off x="10649761" y="5804101"/>
            <a:ext cx="508580" cy="737072"/>
          </a:xfrm>
          <a:prstGeom prst="rect">
            <a:avLst/>
          </a:prstGeom>
        </p:spPr>
      </p:pic>
      <p:grpSp>
        <p:nvGrpSpPr>
          <p:cNvPr id="7" name="Group 7"/>
          <p:cNvGrpSpPr/>
          <p:nvPr/>
        </p:nvGrpSpPr>
        <p:grpSpPr>
          <a:xfrm>
            <a:off x="340830" y="262730"/>
            <a:ext cx="11445739" cy="439003"/>
            <a:chOff x="0" y="0"/>
            <a:chExt cx="22894459" cy="878120"/>
          </a:xfrm>
        </p:grpSpPr>
        <p:sp>
          <p:nvSpPr>
            <p:cNvPr id="8" name="Freeform 8"/>
            <p:cNvSpPr/>
            <p:nvPr/>
          </p:nvSpPr>
          <p:spPr>
            <a:xfrm>
              <a:off x="0" y="0"/>
              <a:ext cx="22894418" cy="878078"/>
            </a:xfrm>
            <a:custGeom>
              <a:avLst/>
              <a:gdLst/>
              <a:ahLst/>
              <a:cxnLst/>
              <a:rect l="l" t="t" r="r" b="b"/>
              <a:pathLst>
                <a:path w="22894418" h="878078">
                  <a:moveTo>
                    <a:pt x="116459" y="0"/>
                  </a:moveTo>
                  <a:lnTo>
                    <a:pt x="22778086" y="0"/>
                  </a:lnTo>
                  <a:cubicBezTo>
                    <a:pt x="22808947" y="0"/>
                    <a:pt x="22838538" y="12319"/>
                    <a:pt x="22860381" y="34036"/>
                  </a:cubicBezTo>
                  <a:cubicBezTo>
                    <a:pt x="22882225" y="55753"/>
                    <a:pt x="22894418" y="85471"/>
                    <a:pt x="22894418" y="116332"/>
                  </a:cubicBezTo>
                  <a:lnTo>
                    <a:pt x="22894418" y="761746"/>
                  </a:lnTo>
                  <a:cubicBezTo>
                    <a:pt x="22894418" y="792607"/>
                    <a:pt x="22882098" y="822198"/>
                    <a:pt x="22860381" y="844042"/>
                  </a:cubicBezTo>
                  <a:cubicBezTo>
                    <a:pt x="22838665" y="865886"/>
                    <a:pt x="22808947" y="878078"/>
                    <a:pt x="22778086" y="878078"/>
                  </a:cubicBezTo>
                  <a:lnTo>
                    <a:pt x="116459" y="878078"/>
                  </a:lnTo>
                  <a:cubicBezTo>
                    <a:pt x="85598" y="878078"/>
                    <a:pt x="56007" y="865759"/>
                    <a:pt x="34163" y="844042"/>
                  </a:cubicBezTo>
                  <a:cubicBezTo>
                    <a:pt x="12319" y="822325"/>
                    <a:pt x="0" y="792607"/>
                    <a:pt x="0" y="761746"/>
                  </a:cubicBezTo>
                  <a:lnTo>
                    <a:pt x="0" y="116459"/>
                  </a:lnTo>
                  <a:cubicBezTo>
                    <a:pt x="0" y="85598"/>
                    <a:pt x="12319" y="55880"/>
                    <a:pt x="34036" y="34036"/>
                  </a:cubicBezTo>
                  <a:cubicBezTo>
                    <a:pt x="55753" y="12192"/>
                    <a:pt x="85598" y="0"/>
                    <a:pt x="116459" y="0"/>
                  </a:cubicBezTo>
                  <a:close/>
                </a:path>
              </a:pathLst>
            </a:custGeom>
            <a:solidFill>
              <a:srgbClr val="FFFFFF"/>
            </a:solidFill>
          </p:spPr>
        </p:sp>
      </p:grpSp>
      <p:grpSp>
        <p:nvGrpSpPr>
          <p:cNvPr id="9" name="Group 9"/>
          <p:cNvGrpSpPr>
            <a:grpSpLocks noChangeAspect="1"/>
          </p:cNvGrpSpPr>
          <p:nvPr/>
        </p:nvGrpSpPr>
        <p:grpSpPr>
          <a:xfrm>
            <a:off x="441662" y="180057"/>
            <a:ext cx="6592702" cy="6440109"/>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1184" r="-1184"/>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92617" y="1565575"/>
            <a:ext cx="5903091" cy="3726326"/>
          </a:xfrm>
          <a:prstGeom prst="rect">
            <a:avLst/>
          </a:prstGeom>
        </p:spPr>
      </p:pic>
      <p:sp>
        <p:nvSpPr>
          <p:cNvPr id="14" name="TextBox 14"/>
          <p:cNvSpPr txBox="1"/>
          <p:nvPr/>
        </p:nvSpPr>
        <p:spPr>
          <a:xfrm>
            <a:off x="7808582" y="2603527"/>
            <a:ext cx="4312320" cy="1240148"/>
          </a:xfrm>
          <a:prstGeom prst="rect">
            <a:avLst/>
          </a:prstGeom>
        </p:spPr>
        <p:txBody>
          <a:bodyPr lIns="0" tIns="0" rIns="0" bIns="0" rtlCol="0" anchor="t">
            <a:spAutoFit/>
          </a:bodyPr>
          <a:lstStyle/>
          <a:p>
            <a:pPr algn="just">
              <a:lnSpc>
                <a:spcPts val="3334"/>
              </a:lnSpc>
            </a:pPr>
            <a:r>
              <a:rPr lang="en-US" sz="2381" spc="21">
                <a:solidFill>
                  <a:srgbClr val="FFFFFF"/>
                </a:solidFill>
                <a:latin typeface="Roboto Condensed"/>
              </a:rPr>
              <a:t>Quan sát lá đơn nghỉ học, cho biết hình thức và ngôn từ mà người viết sử dụng đã phù hợp chưa? Vì sao?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8F994BE-4B23-E74F-94BA-A84C4AFD6F05}"/>
              </a:ext>
            </a:extLst>
          </p:cNvPr>
          <p:cNvSpPr/>
          <p:nvPr/>
        </p:nvSpPr>
        <p:spPr>
          <a:xfrm>
            <a:off x="6296528" y="1573205"/>
            <a:ext cx="5229726" cy="5081840"/>
          </a:xfrm>
          <a:prstGeom prst="rect">
            <a:avLst/>
          </a:prstGeom>
        </p:spPr>
        <p:txBody>
          <a:bodyPr wrap="square">
            <a:spAutoFit/>
          </a:bodyPr>
          <a:lstStyle/>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Hình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thức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khoảng</a:t>
            </a:r>
            <a:r>
              <a:rPr lang="it-IT" sz="2600" dirty="0">
                <a:solidFill>
                  <a:srgbClr val="000000"/>
                </a:solidFill>
                <a:latin typeface="Times New Roman" panose="02020603050405020304" pitchFamily="18" charset="0"/>
                <a:ea typeface="Calibri" panose="020F0502020204030204" pitchFamily="34" charset="0"/>
              </a:rPr>
              <a:t> 4 – 5 </a:t>
            </a:r>
            <a:r>
              <a:rPr lang="it-IT" sz="2600" dirty="0" err="1">
                <a:solidFill>
                  <a:srgbClr val="000000"/>
                </a:solidFill>
                <a:latin typeface="Times New Roman" panose="02020603050405020304" pitchFamily="18" charset="0"/>
                <a:ea typeface="Calibri" panose="020F0502020204030204" pitchFamily="34" charset="0"/>
              </a:rPr>
              <a:t>dòng</a:t>
            </a:r>
            <a:r>
              <a:rPr lang="it-IT" sz="2600" dirty="0">
                <a:solidFill>
                  <a:srgbClr val="000000"/>
                </a:solidFill>
                <a:latin typeface="Times New Roman" panose="02020603050405020304" pitchFamily="18" charset="0"/>
                <a:ea typeface="Calibri" panose="020F0502020204030204" pitchFamily="34" charset="0"/>
              </a:rPr>
              <a:t>)</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mạch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lời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sáng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tự</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nhiên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giàu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thích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thú</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động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Lí</a:t>
            </a:r>
            <a:r>
              <a:rPr lang="it-IT" sz="2600" dirty="0">
                <a:solidFill>
                  <a:srgbClr val="000000"/>
                </a:solidFill>
                <a:latin typeface="Times New Roman" panose="02020603050405020304" pitchFamily="18" charset="0"/>
                <a:ea typeface="Calibri" panose="020F0502020204030204" pitchFamily="34" charset="0"/>
              </a:rPr>
              <a:t> do: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buổi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Phong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của</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nghệ</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sĩ</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600" dirty="0">
                <a:solidFill>
                  <a:srgbClr val="000000"/>
                </a:solidFill>
                <a:latin typeface="Times New Roman" panose="02020603050405020304" pitchFamily="18" charset="0"/>
                <a:ea typeface="Calibri" panose="020F0502020204030204" pitchFamily="34" charset="0"/>
              </a:rPr>
              <a:t>+ Trang </a:t>
            </a:r>
            <a:r>
              <a:rPr lang="en-US" sz="2600" dirty="0" err="1">
                <a:solidFill>
                  <a:srgbClr val="000000"/>
                </a:solidFill>
                <a:latin typeface="Times New Roman" panose="02020603050405020304" pitchFamily="18" charset="0"/>
                <a:ea typeface="Calibri" panose="020F0502020204030204" pitchFamily="34" charset="0"/>
              </a:rPr>
              <a:t>trí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khấu</a:t>
            </a:r>
            <a:endParaRPr lang="en-VN" sz="26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600" dirty="0">
                <a:solidFill>
                  <a:srgbClr val="000000"/>
                </a:solidFill>
                <a:latin typeface="Times New Roman" panose="02020603050405020304" pitchFamily="18" charset="0"/>
                <a:ea typeface="Calibri" panose="020F0502020204030204" pitchFamily="34" charset="0"/>
              </a:rPr>
              <a:t>+… </a:t>
            </a:r>
            <a:endParaRPr lang="en-VN" sz="2600" dirty="0"/>
          </a:p>
        </p:txBody>
      </p:sp>
      <p:pic>
        <p:nvPicPr>
          <p:cNvPr id="10242" name="Picture 2" descr="Kể về một buổi biểu diễn văn nghệ | Học giỏi văn">
            <a:extLst>
              <a:ext uri="{FF2B5EF4-FFF2-40B4-BE49-F238E27FC236}">
                <a16:creationId xmlns:a16="http://schemas.microsoft.com/office/drawing/2014/main" id="{7AAEA7EE-0210-444A-B283-B5A557C71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59" y="1646754"/>
            <a:ext cx="3968626" cy="23635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hai mạc Lotteria Challenge Cup 2014: Cổ vũ cho giấc mơ bóng đá của thiếu  nhi Việt Nam | VTV.VN">
            <a:extLst>
              <a:ext uri="{FF2B5EF4-FFF2-40B4-BE49-F238E27FC236}">
                <a16:creationId xmlns:a16="http://schemas.microsoft.com/office/drawing/2014/main" id="{85D6DC72-DA3E-0949-BB67-806FD124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58" y="4114125"/>
            <a:ext cx="4748665" cy="254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11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linds(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linds(horizont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linds(horizont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linds(horizont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linds(horizontal)">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blinds(horizontal)">
                                      <p:cBhvr>
                                        <p:cTn id="5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chemeClr val="accent4">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4">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VẬN DỤNG</a:t>
            </a:r>
          </a:p>
        </p:txBody>
      </p:sp>
      <p:cxnSp>
        <p:nvCxnSpPr>
          <p:cNvPr id="8" name="直接连接符 7"/>
          <p:cNvCxnSpPr/>
          <p:nvPr/>
        </p:nvCxnSpPr>
        <p:spPr>
          <a:xfrm>
            <a:off x="2932750" y="4369830"/>
            <a:ext cx="6350000" cy="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61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6831E-44FF-5745-A007-2DD208BDE312}"/>
              </a:ext>
            </a:extLst>
          </p:cNvPr>
          <p:cNvSpPr/>
          <p:nvPr/>
        </p:nvSpPr>
        <p:spPr>
          <a:xfrm>
            <a:off x="1423003" y="1971551"/>
            <a:ext cx="8839200" cy="4512261"/>
          </a:xfrm>
          <a:prstGeom prst="rect">
            <a:avLst/>
          </a:prstGeom>
        </p:spPr>
        <p:txBody>
          <a:bodyPr wrap="square">
            <a:spAutoFit/>
          </a:bodyPr>
          <a:lstStyle/>
          <a:p>
            <a:pPr algn="just">
              <a:lnSpc>
                <a:spcPct val="115000"/>
              </a:lnSpc>
            </a:pPr>
            <a:r>
              <a:rPr lang="nl-NL" sz="2800" u="sng" dirty="0" err="1">
                <a:solidFill>
                  <a:srgbClr val="000000"/>
                </a:solidFill>
                <a:latin typeface="Times New Roman" panose="02020603050405020304" pitchFamily="18" charset="0"/>
                <a:ea typeface="Calibri" panose="020F0502020204030204" pitchFamily="34" charset="0"/>
              </a:rPr>
              <a:t>Đề</a:t>
            </a:r>
            <a:r>
              <a:rPr lang="nl-NL" sz="2800" u="sng" dirty="0">
                <a:solidFill>
                  <a:srgbClr val="000000"/>
                </a:solidFill>
                <a:latin typeface="Times New Roman" panose="02020603050405020304" pitchFamily="18" charset="0"/>
                <a:ea typeface="Calibri" panose="020F0502020204030204" pitchFamily="34" charset="0"/>
              </a:rPr>
              <a:t> </a:t>
            </a:r>
            <a:r>
              <a:rPr lang="nl-NL" sz="2800" u="sng" dirty="0" err="1">
                <a:solidFill>
                  <a:srgbClr val="000000"/>
                </a:solidFill>
                <a:latin typeface="Times New Roman" panose="02020603050405020304" pitchFamily="18" charset="0"/>
                <a:ea typeface="Calibri" panose="020F0502020204030204" pitchFamily="34" charset="0"/>
              </a:rPr>
              <a:t>tài</a:t>
            </a:r>
            <a:r>
              <a:rPr lang="nl-NL" sz="2800" u="sng" dirty="0">
                <a:solidFill>
                  <a:srgbClr val="000000"/>
                </a:solidFill>
                <a:latin typeface="Times New Roman" panose="02020603050405020304" pitchFamily="18" charset="0"/>
                <a:ea typeface="Calibri" panose="020F0502020204030204" pitchFamily="34" charset="0"/>
              </a:rPr>
              <a: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mừng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kỉ</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niệm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giải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phóng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miền</a:t>
            </a:r>
            <a:r>
              <a:rPr lang="nl-NL" sz="2800" dirty="0">
                <a:solidFill>
                  <a:srgbClr val="000000"/>
                </a:solidFill>
                <a:latin typeface="Times New Roman" panose="02020603050405020304" pitchFamily="18" charset="0"/>
                <a:ea typeface="Calibri" panose="020F0502020204030204" pitchFamily="34" charset="0"/>
              </a:rPr>
              <a:t> Nam 30/4 </a:t>
            </a:r>
            <a:r>
              <a:rPr lang="nl-NL" sz="2800" dirty="0" err="1">
                <a:solidFill>
                  <a:srgbClr val="000000"/>
                </a:solidFill>
                <a:latin typeface="Times New Roman" panose="02020603050405020304" pitchFamily="18" charset="0"/>
                <a:ea typeface="Calibri" panose="020F0502020204030204" pitchFamily="34" charset="0"/>
              </a:rPr>
              <a:t>và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quốc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tế</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lao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1/5, </a:t>
            </a:r>
            <a:r>
              <a:rPr lang="nl-NL" sz="2800" dirty="0" err="1">
                <a:solidFill>
                  <a:srgbClr val="000000"/>
                </a:solidFill>
                <a:latin typeface="Times New Roman" panose="02020603050405020304" pitchFamily="18" charset="0"/>
                <a:ea typeface="Calibri" panose="020F0502020204030204" pitchFamily="34" charset="0"/>
              </a:rPr>
              <a:t>liên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đội</a:t>
            </a:r>
            <a:r>
              <a:rPr lang="nl-NL" sz="2800" dirty="0">
                <a:solidFill>
                  <a:srgbClr val="000000"/>
                </a:solidFill>
                <a:latin typeface="Times New Roman" panose="02020603050405020304" pitchFamily="18" charset="0"/>
                <a:ea typeface="Calibri" panose="020F0502020204030204" pitchFamily="34" charset="0"/>
              </a:rPr>
              <a:t> TNTP </a:t>
            </a:r>
            <a:r>
              <a:rPr lang="nl-NL" sz="2800" dirty="0" err="1">
                <a:solidFill>
                  <a:srgbClr val="000000"/>
                </a:solidFill>
                <a:latin typeface="Times New Roman" panose="02020603050405020304" pitchFamily="18" charset="0"/>
                <a:ea typeface="Calibri" panose="020F0502020204030204" pitchFamily="34" charset="0"/>
              </a:rPr>
              <a:t>nhà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trường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phát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phong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làm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san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Hãy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một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văn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bản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thông</a:t>
            </a:r>
            <a:r>
              <a:rPr lang="nl-NL" sz="2800" dirty="0">
                <a:solidFill>
                  <a:srgbClr val="000000"/>
                </a:solidFill>
                <a:latin typeface="Times New Roman" panose="02020603050405020304" pitchFamily="18" charset="0"/>
                <a:ea typeface="Calibri" panose="020F0502020204030204" pitchFamily="34" charset="0"/>
              </a:rPr>
              <a:t> tin </a:t>
            </a:r>
            <a:r>
              <a:rPr lang="nl-NL" sz="2800" dirty="0" err="1">
                <a:solidFill>
                  <a:srgbClr val="000000"/>
                </a:solidFill>
                <a:latin typeface="Times New Roman" panose="02020603050405020304" pitchFamily="18" charset="0"/>
                <a:ea typeface="Calibri" panose="020F0502020204030204" pitchFamily="34" charset="0"/>
              </a:rPr>
              <a:t>tham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sự</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kiện</a:t>
            </a:r>
            <a:r>
              <a:rPr lang="nl-NL" sz="2800" dirty="0">
                <a:solidFill>
                  <a:srgbClr val="000000"/>
                </a:solidFill>
                <a:latin typeface="Times New Roman" panose="02020603050405020304" pitchFamily="18" charset="0"/>
                <a:ea typeface="Calibri" panose="020F0502020204030204" pitchFamily="34" charset="0"/>
              </a:rPr>
              <a:t> có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nghĩa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này</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1: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tài</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2: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tiêu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sa </a:t>
            </a:r>
            <a:r>
              <a:rPr lang="nl-NL" sz="2800" dirty="0" err="1">
                <a:solidFill>
                  <a:srgbClr val="000000"/>
                </a:solidFill>
                <a:latin typeface="Times New Roman" panose="02020603050405020304" pitchFamily="18" charset="0"/>
                <a:ea typeface="Calibri" panose="020F0502020204030204" pitchFamily="34" charset="0"/>
              </a:rPr>
              <a:t>pô</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3: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dàn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ảnh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họa</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4: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thức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5: </a:t>
            </a:r>
            <a:r>
              <a:rPr lang="nl-NL" sz="2800" dirty="0" err="1">
                <a:solidFill>
                  <a:srgbClr val="000000"/>
                </a:solidFill>
                <a:latin typeface="Times New Roman" panose="02020603050405020304" pitchFamily="18" charset="0"/>
                <a:ea typeface="Calibri" panose="020F0502020204030204" pitchFamily="34" charset="0"/>
              </a:rPr>
              <a:t>Đọc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sửa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chữa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nếu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cần</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p:txBody>
      </p:sp>
      <p:pic>
        <p:nvPicPr>
          <p:cNvPr id="11266" name="Picture 2" descr="Giải Phóng Miền Nam - Tốp Ca Quân Khu 7 [Official MV] - YouTube">
            <a:extLst>
              <a:ext uri="{FF2B5EF4-FFF2-40B4-BE49-F238E27FC236}">
                <a16:creationId xmlns:a16="http://schemas.microsoft.com/office/drawing/2014/main" id="{4F10B90E-64B5-F84C-8070-F81B6C1A00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5522"/>
          <a:stretch/>
        </p:blipFill>
        <p:spPr bwMode="auto">
          <a:xfrm>
            <a:off x="1112948" y="-9653"/>
            <a:ext cx="4729655" cy="1981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ỷ niệm 134 năm Ngày Quốc tế Lao động (01/5/1886 - 01/5/2020)">
            <a:extLst>
              <a:ext uri="{FF2B5EF4-FFF2-40B4-BE49-F238E27FC236}">
                <a16:creationId xmlns:a16="http://schemas.microsoft.com/office/drawing/2014/main" id="{A1EE251A-9D72-6241-B491-0D7E453A6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603" y="0"/>
            <a:ext cx="4729655" cy="197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554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33548"/>
            <a:ext cx="6350000" cy="788906"/>
            <a:chOff x="3364550" y="545624"/>
            <a:chExt cx="6350000" cy="788906"/>
          </a:xfrm>
        </p:grpSpPr>
        <p:sp>
          <p:nvSpPr>
            <p:cNvPr id="6" name="TextBox 2"/>
            <p:cNvSpPr txBox="1"/>
            <p:nvPr/>
          </p:nvSpPr>
          <p:spPr>
            <a:xfrm>
              <a:off x="4828315" y="545624"/>
              <a:ext cx="3377848"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Hướng</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dẫn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tự</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học</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椭圆 4"/>
          <p:cNvSpPr/>
          <p:nvPr/>
        </p:nvSpPr>
        <p:spPr>
          <a:xfrm>
            <a:off x="1617392" y="4168236"/>
            <a:ext cx="2019872" cy="2019872"/>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椭圆 8"/>
          <p:cNvSpPr/>
          <p:nvPr/>
        </p:nvSpPr>
        <p:spPr>
          <a:xfrm>
            <a:off x="4008954" y="4168236"/>
            <a:ext cx="2019872" cy="2019872"/>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椭圆 9"/>
          <p:cNvSpPr/>
          <p:nvPr/>
        </p:nvSpPr>
        <p:spPr>
          <a:xfrm>
            <a:off x="6400516" y="4168236"/>
            <a:ext cx="2019872" cy="2019872"/>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椭圆 10"/>
          <p:cNvSpPr/>
          <p:nvPr/>
        </p:nvSpPr>
        <p:spPr>
          <a:xfrm>
            <a:off x="8792078" y="4168236"/>
            <a:ext cx="2019872" cy="2019872"/>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2" name="任意多边形 9"/>
          <p:cNvSpPr/>
          <p:nvPr/>
        </p:nvSpPr>
        <p:spPr>
          <a:xfrm>
            <a:off x="1617392"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任意多边形 10"/>
          <p:cNvSpPr/>
          <p:nvPr/>
        </p:nvSpPr>
        <p:spPr>
          <a:xfrm>
            <a:off x="4008954"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任意多边形 11"/>
          <p:cNvSpPr/>
          <p:nvPr/>
        </p:nvSpPr>
        <p:spPr>
          <a:xfrm>
            <a:off x="6400516"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5" name="任意多边形 12"/>
          <p:cNvSpPr/>
          <p:nvPr/>
        </p:nvSpPr>
        <p:spPr>
          <a:xfrm>
            <a:off x="8792078"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 name="Rectangle 1">
            <a:extLst>
              <a:ext uri="{FF2B5EF4-FFF2-40B4-BE49-F238E27FC236}">
                <a16:creationId xmlns:a16="http://schemas.microsoft.com/office/drawing/2014/main" id="{551615C2-DC29-9F40-9E9F-6BF2687D5481}"/>
              </a:ext>
            </a:extLst>
          </p:cNvPr>
          <p:cNvSpPr/>
          <p:nvPr/>
        </p:nvSpPr>
        <p:spPr>
          <a:xfrm>
            <a:off x="1617392" y="2013266"/>
            <a:ext cx="2005033" cy="1229119"/>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Ôn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nắm</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chắc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kiến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thức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DD8AB6A-9030-754E-A2D4-0885F639F4F7}"/>
              </a:ext>
            </a:extLst>
          </p:cNvPr>
          <p:cNvSpPr/>
          <p:nvPr/>
        </p:nvSpPr>
        <p:spPr>
          <a:xfrm>
            <a:off x="4008954" y="2013266"/>
            <a:ext cx="2005033" cy="1785104"/>
          </a:xfrm>
          <a:prstGeom prst="rect">
            <a:avLst/>
          </a:prstGeom>
        </p:spPr>
        <p:txBody>
          <a:bodyPr wrap="square">
            <a:spAutoFit/>
          </a:bodyPr>
          <a:lstStyle/>
          <a:p>
            <a:pPr algn="just"/>
            <a:r>
              <a:rPr lang="nl-NL" sz="2200" dirty="0" err="1">
                <a:solidFill>
                  <a:srgbClr val="000000"/>
                </a:solidFill>
                <a:latin typeface="Times New Roman" panose="02020603050405020304" pitchFamily="18" charset="0"/>
                <a:ea typeface="Calibri" panose="020F0502020204030204" pitchFamily="34" charset="0"/>
              </a:rPr>
              <a:t>Hoàn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kế</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hoạch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thực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tốt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vận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dụng</a:t>
            </a:r>
            <a:r>
              <a:rPr lang="en-VN" sz="2200" dirty="0"/>
              <a:t> </a:t>
            </a:r>
          </a:p>
        </p:txBody>
      </p:sp>
      <p:sp>
        <p:nvSpPr>
          <p:cNvPr id="4" name="Rectangle 3">
            <a:extLst>
              <a:ext uri="{FF2B5EF4-FFF2-40B4-BE49-F238E27FC236}">
                <a16:creationId xmlns:a16="http://schemas.microsoft.com/office/drawing/2014/main" id="{55F9A39B-D863-2646-A139-9175F3CBB76E}"/>
              </a:ext>
            </a:extLst>
          </p:cNvPr>
          <p:cNvSpPr/>
          <p:nvPr/>
        </p:nvSpPr>
        <p:spPr>
          <a:xfrm>
            <a:off x="6400516" y="2026461"/>
            <a:ext cx="2019872" cy="1618456"/>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Soạn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Những</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phát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minh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tình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cờ</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và</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bất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ngờ</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24" name="Rectangle 23">
            <a:extLst>
              <a:ext uri="{FF2B5EF4-FFF2-40B4-BE49-F238E27FC236}">
                <a16:creationId xmlns:a16="http://schemas.microsoft.com/office/drawing/2014/main" id="{37C62185-2DF5-F043-9B46-1871FFA705DC}"/>
              </a:ext>
            </a:extLst>
          </p:cNvPr>
          <p:cNvSpPr/>
          <p:nvPr/>
        </p:nvSpPr>
        <p:spPr>
          <a:xfrm>
            <a:off x="8777239" y="1977320"/>
            <a:ext cx="2019872" cy="839845"/>
          </a:xfrm>
          <a:prstGeom prst="rect">
            <a:avLst/>
          </a:prstGeom>
        </p:spPr>
        <p:txBody>
          <a:bodyPr wrap="square">
            <a:spAutoFit/>
          </a:bodyPr>
          <a:lstStyle/>
          <a:p>
            <a:pPr>
              <a:lnSpc>
                <a:spcPct val="115000"/>
              </a:lnSpc>
              <a:spcBef>
                <a:spcPts val="600"/>
              </a:spcBef>
              <a:spcAft>
                <a:spcPts val="600"/>
              </a:spcAft>
            </a:pPr>
            <a:r>
              <a:rPr lang="it-IT" sz="2200">
                <a:solidFill>
                  <a:srgbClr val="000000"/>
                </a:solidFill>
                <a:latin typeface="Times New Roman" panose="02020603050405020304" pitchFamily="18" charset="0"/>
                <a:ea typeface="Calibri" panose="020F0502020204030204" pitchFamily="34" charset="0"/>
              </a:rPr>
              <a:t>Thực hiện phiếu học tập số 1</a:t>
            </a:r>
            <a:endParaRPr lang="en-VN" sz="2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9692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7" name="Picture 6" descr="Text&#10;&#10;Description automatically generated with medium confidence">
            <a:extLst>
              <a:ext uri="{FF2B5EF4-FFF2-40B4-BE49-F238E27FC236}">
                <a16:creationId xmlns:a16="http://schemas.microsoft.com/office/drawing/2014/main" id="{6EBA1612-9265-204F-B7AB-36001E7758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1906" y="1041499"/>
            <a:ext cx="7086600" cy="3606800"/>
          </a:xfrm>
          <a:prstGeom prst="rect">
            <a:avLst/>
          </a:prstGeom>
        </p:spPr>
      </p:pic>
    </p:spTree>
    <p:extLst>
      <p:ext uri="{BB962C8B-B14F-4D97-AF65-F5344CB8AC3E}">
        <p14:creationId xmlns:p14="http://schemas.microsoft.com/office/powerpoint/2010/main" val="1955721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
        <p:nvSpPr>
          <p:cNvPr id="7" name="Title 1"/>
          <p:cNvSpPr txBox="1">
            <a:spLocks/>
          </p:cNvSpPr>
          <p:nvPr/>
        </p:nvSpPr>
        <p:spPr>
          <a:xfrm>
            <a:off x="1889794" y="1905451"/>
            <a:ext cx="8139924" cy="2561289"/>
          </a:xfrm>
          <a:prstGeom prst="rect">
            <a:avLst/>
          </a:prstGeom>
        </p:spPr>
        <p:txBody>
          <a:bodyPr vert="horz" lIns="0" tIns="0" rIns="0" bIns="0" rtlCol="0" anchor="ctr">
            <a:normAutofit fontScale="92500" lnSpcReduction="20000"/>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14000"/>
              </a:lnSpc>
            </a:pPr>
            <a:r>
              <a:rPr lang="en-US" altLang="zh-CN"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Tiết 131:</a:t>
            </a:r>
          </a:p>
          <a:p>
            <a:pPr>
              <a:lnSpc>
                <a:spcPct val="114000"/>
              </a:lnSpc>
            </a:pPr>
            <a:r>
              <a:rPr lang="en-US" altLang="zh-CN"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THỰC </a:t>
            </a:r>
            <a:r>
              <a:rPr lang="en-US" altLang="zh-CN" sz="44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HÀNH </a:t>
            </a:r>
            <a:r>
              <a:rPr lang="en-US" altLang="zh-CN"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TIẾNG VIỆT</a:t>
            </a:r>
          </a:p>
          <a:p>
            <a:pPr>
              <a:lnSpc>
                <a:spcPct val="114000"/>
              </a:lnSpc>
            </a:pPr>
            <a:r>
              <a:rPr lang="en-US" sz="4400" b="1">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Dấu ngoặc kép, lựa chọn từ ngữ và cấu trúc câu phù hợp</a:t>
            </a:r>
            <a:endParaRPr lang="id-ID" sz="44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4033460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grpSp>
        <p:nvGrpSpPr>
          <p:cNvPr id="3" name="组合 2"/>
          <p:cNvGrpSpPr/>
          <p:nvPr/>
        </p:nvGrpSpPr>
        <p:grpSpPr>
          <a:xfrm>
            <a:off x="5350370" y="2056119"/>
            <a:ext cx="624684" cy="600549"/>
            <a:chOff x="2215144" y="982844"/>
            <a:chExt cx="1120898" cy="842780"/>
          </a:xfrm>
          <a:solidFill>
            <a:srgbClr val="EFA292"/>
          </a:solidFill>
        </p:grpSpPr>
        <p:sp>
          <p:nvSpPr>
            <p:cNvPr id="4" name="平行四边形 3"/>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01</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6" name="组合 5"/>
          <p:cNvGrpSpPr/>
          <p:nvPr/>
        </p:nvGrpSpPr>
        <p:grpSpPr>
          <a:xfrm>
            <a:off x="5350370" y="4078101"/>
            <a:ext cx="624684" cy="600549"/>
            <a:chOff x="2215144" y="982844"/>
            <a:chExt cx="1120898" cy="842780"/>
          </a:xfrm>
          <a:solidFill>
            <a:srgbClr val="EFA292"/>
          </a:solidFill>
        </p:grpSpPr>
        <p:sp>
          <p:nvSpPr>
            <p:cNvPr id="7" name="平行四边形 6"/>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8"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03</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9" name="组合 8"/>
          <p:cNvGrpSpPr/>
          <p:nvPr/>
        </p:nvGrpSpPr>
        <p:grpSpPr>
          <a:xfrm>
            <a:off x="5350370" y="3067110"/>
            <a:ext cx="624684" cy="600549"/>
            <a:chOff x="2215144" y="982844"/>
            <a:chExt cx="1120898" cy="842780"/>
          </a:xfrm>
          <a:solidFill>
            <a:srgbClr val="87B6E0"/>
          </a:solidFill>
        </p:grpSpPr>
        <p:sp>
          <p:nvSpPr>
            <p:cNvPr id="10" name="平行四边形 9"/>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02</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2" name="组合 11"/>
          <p:cNvGrpSpPr/>
          <p:nvPr/>
        </p:nvGrpSpPr>
        <p:grpSpPr>
          <a:xfrm>
            <a:off x="5350370" y="5089091"/>
            <a:ext cx="624684" cy="600549"/>
            <a:chOff x="2215144" y="982844"/>
            <a:chExt cx="1120898" cy="842780"/>
          </a:xfrm>
          <a:solidFill>
            <a:srgbClr val="B6CF8D"/>
          </a:solidFill>
        </p:grpSpPr>
        <p:sp>
          <p:nvSpPr>
            <p:cNvPr id="13" name="平行四边形 12"/>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04</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5" name="组合 14"/>
          <p:cNvGrpSpPr/>
          <p:nvPr/>
        </p:nvGrpSpPr>
        <p:grpSpPr>
          <a:xfrm>
            <a:off x="6329066" y="2104149"/>
            <a:ext cx="2753667" cy="3498576"/>
            <a:chOff x="7848779" y="1598933"/>
            <a:chExt cx="2753667" cy="3498576"/>
          </a:xfrm>
        </p:grpSpPr>
        <p:grpSp>
          <p:nvGrpSpPr>
            <p:cNvPr id="16" name="组合 15"/>
            <p:cNvGrpSpPr/>
            <p:nvPr/>
          </p:nvGrpSpPr>
          <p:grpSpPr>
            <a:xfrm>
              <a:off x="7848779" y="1598933"/>
              <a:ext cx="2713464" cy="463420"/>
              <a:chOff x="3382715" y="1432965"/>
              <a:chExt cx="2713464" cy="463420"/>
            </a:xfrm>
            <a:solidFill>
              <a:schemeClr val="accent5"/>
            </a:solidFill>
          </p:grpSpPr>
          <p:sp>
            <p:nvSpPr>
              <p:cNvPr id="26" name="燕尾形 80"/>
              <p:cNvSpPr/>
              <p:nvPr/>
            </p:nvSpPr>
            <p:spPr>
              <a:xfrm>
                <a:off x="3382715" y="1432965"/>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7" name="矩形 26"/>
              <p:cNvSpPr/>
              <p:nvPr/>
            </p:nvSpPr>
            <p:spPr>
              <a:xfrm>
                <a:off x="3756119" y="1452840"/>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từ</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7" name="组合 16"/>
            <p:cNvGrpSpPr/>
            <p:nvPr/>
          </p:nvGrpSpPr>
          <p:grpSpPr>
            <a:xfrm>
              <a:off x="7848779" y="2624727"/>
              <a:ext cx="2753667" cy="463420"/>
              <a:chOff x="4463688" y="2372845"/>
              <a:chExt cx="2753667" cy="463420"/>
            </a:xfrm>
            <a:solidFill>
              <a:schemeClr val="accent5"/>
            </a:solidFill>
          </p:grpSpPr>
          <p:sp>
            <p:nvSpPr>
              <p:cNvPr id="24" name="燕尾形 78"/>
              <p:cNvSpPr/>
              <p:nvPr/>
            </p:nvSpPr>
            <p:spPr>
              <a:xfrm>
                <a:off x="4463688" y="2372845"/>
                <a:ext cx="2713464" cy="463420"/>
              </a:xfrm>
              <a:prstGeom prst="chevron">
                <a:avLst/>
              </a:prstGeom>
              <a:noFill/>
              <a:ln>
                <a:solidFill>
                  <a:srgbClr val="87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5" name="矩形 24"/>
              <p:cNvSpPr/>
              <p:nvPr/>
            </p:nvSpPr>
            <p:spPr>
              <a:xfrm>
                <a:off x="4673513" y="2386397"/>
                <a:ext cx="2543842"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cấu</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trúc</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câu</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8" name="组合 17"/>
            <p:cNvGrpSpPr/>
            <p:nvPr/>
          </p:nvGrpSpPr>
          <p:grpSpPr>
            <a:xfrm>
              <a:off x="7848779" y="3613512"/>
              <a:ext cx="2713464" cy="463420"/>
              <a:chOff x="5477851" y="3145090"/>
              <a:chExt cx="2713464" cy="463420"/>
            </a:xfrm>
            <a:solidFill>
              <a:schemeClr val="accent5"/>
            </a:solidFill>
          </p:grpSpPr>
          <p:sp>
            <p:nvSpPr>
              <p:cNvPr id="22" name="燕尾形 76"/>
              <p:cNvSpPr/>
              <p:nvPr/>
            </p:nvSpPr>
            <p:spPr>
              <a:xfrm>
                <a:off x="5477851" y="3145090"/>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3" name="矩形 22"/>
              <p:cNvSpPr/>
              <p:nvPr/>
            </p:nvSpPr>
            <p:spPr>
              <a:xfrm>
                <a:off x="5851379" y="3175839"/>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Luyện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9" name="组合 18"/>
            <p:cNvGrpSpPr/>
            <p:nvPr/>
          </p:nvGrpSpPr>
          <p:grpSpPr>
            <a:xfrm>
              <a:off x="7848779" y="4634089"/>
              <a:ext cx="2713464" cy="463420"/>
              <a:chOff x="4469387" y="4065239"/>
              <a:chExt cx="2713464" cy="463420"/>
            </a:xfrm>
            <a:solidFill>
              <a:schemeClr val="accent5"/>
            </a:solidFill>
          </p:grpSpPr>
          <p:sp>
            <p:nvSpPr>
              <p:cNvPr id="20" name="燕尾形 74"/>
              <p:cNvSpPr/>
              <p:nvPr/>
            </p:nvSpPr>
            <p:spPr>
              <a:xfrm>
                <a:off x="4469387" y="4065239"/>
                <a:ext cx="2713464" cy="463420"/>
              </a:xfrm>
              <a:prstGeom prst="chevron">
                <a:avLst/>
              </a:prstGeom>
              <a:noFill/>
              <a:ln>
                <a:solidFill>
                  <a:srgbClr val="B6C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1" name="矩形 20"/>
              <p:cNvSpPr/>
              <p:nvPr/>
            </p:nvSpPr>
            <p:spPr>
              <a:xfrm>
                <a:off x="4868523" y="4084242"/>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Vận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dụng</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sp>
        <p:nvSpPr>
          <p:cNvPr id="28" name="梯形 27"/>
          <p:cNvSpPr/>
          <p:nvPr/>
        </p:nvSpPr>
        <p:spPr>
          <a:xfrm rot="10800000">
            <a:off x="1716849" y="1132732"/>
            <a:ext cx="342120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9" name="矩形 28"/>
          <p:cNvSpPr/>
          <p:nvPr/>
        </p:nvSpPr>
        <p:spPr>
          <a:xfrm>
            <a:off x="1548165" y="1567624"/>
            <a:ext cx="3818876"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Nội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dung </a:t>
            </a:r>
          </a:p>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bài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học</a:t>
            </a:r>
            <a:endParaRPr lang="zh-CN" altLang="en-US"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750"/>
                                        <p:tgtEl>
                                          <p:spTgt spid="40"/>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a:t>
            </a:r>
            <a:endParaRPr lang="zh-CN" altLang="en-US"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580779" y="3354712"/>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từ</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ngữ</a:t>
            </a:r>
            <a:endParaRPr lang="zh-CN" altLang="en-US"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592360"/>
            <a:ext cx="6350000" cy="830094"/>
            <a:chOff x="3364550" y="504436"/>
            <a:chExt cx="6350000" cy="830094"/>
          </a:xfrm>
        </p:grpSpPr>
        <p:sp>
          <p:nvSpPr>
            <p:cNvPr id="6" name="TextBox 2"/>
            <p:cNvSpPr txBox="1"/>
            <p:nvPr/>
          </p:nvSpPr>
          <p:spPr>
            <a:xfrm>
              <a:off x="4941326" y="504436"/>
              <a:ext cx="3151825" cy="630942"/>
            </a:xfrm>
            <a:prstGeom prst="rect">
              <a:avLst/>
            </a:prstGeom>
            <a:noFill/>
          </p:spPr>
          <p:txBody>
            <a:bodyPr wrap="none" rtlCol="0">
              <a:spAutoFit/>
            </a:bodyPr>
            <a:lstStyle/>
            <a:p>
              <a:pPr algn="ct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Làm</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việc</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4A65B9F-5116-7940-9463-8144AA83E891}"/>
              </a:ext>
            </a:extLst>
          </p:cNvPr>
          <p:cNvSpPr/>
          <p:nvPr/>
        </p:nvSpPr>
        <p:spPr>
          <a:xfrm>
            <a:off x="1151657" y="1621607"/>
            <a:ext cx="9931720" cy="4512261"/>
          </a:xfrm>
          <a:prstGeom prst="rect">
            <a:avLst/>
          </a:prstGeom>
        </p:spPr>
        <p:txBody>
          <a:bodyPr wrap="square">
            <a:spAutoFit/>
          </a:bodyPr>
          <a:lstStyle/>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1. Tìm các từ ngữ chuyên dùng trong lĩnh vực âm nhạc được sử dụng trong bài viết </a:t>
            </a:r>
            <a:r>
              <a:rPr lang="vi-VN" sz="2800" i="1" dirty="0">
                <a:solidFill>
                  <a:srgbClr val="000000"/>
                </a:solidFill>
                <a:latin typeface="Times New Roman" panose="02020603050405020304" pitchFamily="18" charset="0"/>
                <a:ea typeface="Calibri" panose="020F0502020204030204" pitchFamily="34" charset="0"/>
              </a:rPr>
              <a:t>“Phạm Tuyên và ca khúc mừng chiến thắng”? </a:t>
            </a:r>
            <a:r>
              <a:rPr lang="vi-VN" sz="28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2. Tìm các từ ngữ chuyên dùng trong lĩnh vực bóng đá được sử dụng trong bài viết </a:t>
            </a:r>
            <a:r>
              <a:rPr lang="vi-VN" sz="2800" i="1" dirty="0">
                <a:solidFill>
                  <a:srgbClr val="000000"/>
                </a:solidFill>
                <a:latin typeface="Times New Roman" panose="02020603050405020304" pitchFamily="18" charset="0"/>
                <a:ea typeface="Calibri" panose="020F0502020204030204" pitchFamily="34" charset="0"/>
              </a:rPr>
              <a:t>“Điều gì giúp bóng đá Việt Nam chiến thắng?”</a:t>
            </a:r>
            <a:r>
              <a:rPr lang="vi-VN" sz="2800" dirty="0">
                <a:solidFill>
                  <a:srgbClr val="000000"/>
                </a:solidFill>
                <a:latin typeface="Times New Roman" panose="02020603050405020304" pitchFamily="18" charset="0"/>
                <a:ea typeface="Calibri" panose="020F0502020204030204" pitchFamily="34" charset="0"/>
              </a:rPr>
              <a:t>. Các từ ngữ đó phù hợp với đề tài, tính chất và bạn đọc của văn bản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a:solidFill>
                  <a:srgbClr val="000000"/>
                </a:solidFill>
                <a:latin typeface="Times New Roman" panose="02020603050405020304" pitchFamily="18" charset="0"/>
                <a:ea typeface="Calibri" panose="020F0502020204030204" pitchFamily="34" charset="0"/>
              </a:rPr>
              <a:t>3.</a:t>
            </a:r>
            <a:r>
              <a:rPr lang="en-US" sz="2800">
                <a:solidFill>
                  <a:srgbClr val="000000"/>
                </a:solidFill>
                <a:latin typeface="Times New Roman" panose="02020603050405020304" pitchFamily="18" charset="0"/>
                <a:ea typeface="Calibri" panose="020F0502020204030204" pitchFamily="34" charset="0"/>
              </a:rPr>
              <a:t> </a:t>
            </a:r>
            <a:r>
              <a:rPr lang="vi-VN" sz="2800">
                <a:solidFill>
                  <a:srgbClr val="000000"/>
                </a:solidFill>
                <a:latin typeface="Times New Roman" panose="02020603050405020304" pitchFamily="18" charset="0"/>
                <a:ea typeface="Calibri" panose="020F0502020204030204" pitchFamily="34" charset="0"/>
              </a:rPr>
              <a:t>Từ </a:t>
            </a:r>
            <a:r>
              <a:rPr lang="vi-VN" sz="2800" dirty="0">
                <a:solidFill>
                  <a:srgbClr val="000000"/>
                </a:solidFill>
                <a:latin typeface="Times New Roman" panose="02020603050405020304" pitchFamily="18" charset="0"/>
                <a:ea typeface="Calibri" panose="020F0502020204030204" pitchFamily="34" charset="0"/>
              </a:rPr>
              <a:t>kiến thức trên, theo em, cần chú ý điều gì khi sử dụng từ ngữ?</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24776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lịch sử ngày Giải phóng miền Nam 30/4 và ngày Quốc tế lao động 1/5  - Trường Đại học Lâm nghiệp">
            <a:extLst>
              <a:ext uri="{FF2B5EF4-FFF2-40B4-BE49-F238E27FC236}">
                <a16:creationId xmlns:a16="http://schemas.microsoft.com/office/drawing/2014/main" id="{209698FD-AB14-8E4E-A005-8C14DD0E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557" y="397623"/>
            <a:ext cx="4507832" cy="3052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2EA11B-1D02-874A-A16B-9BCEDD4E1DE4}"/>
              </a:ext>
            </a:extLst>
          </p:cNvPr>
          <p:cNvSpPr/>
          <p:nvPr/>
        </p:nvSpPr>
        <p:spPr>
          <a:xfrm>
            <a:off x="2277980" y="459963"/>
            <a:ext cx="4507832" cy="1384161"/>
          </a:xfrm>
          <a:prstGeom prst="rect">
            <a:avLst/>
          </a:prstGeom>
        </p:spPr>
        <p:txBody>
          <a:bodyPr wrap="square">
            <a:spAutoFit/>
          </a:bodyPr>
          <a:lstStyle/>
          <a:p>
            <a:pPr algn="just">
              <a:lnSpc>
                <a:spcPct val="115000"/>
              </a:lnSpc>
            </a:pPr>
            <a:r>
              <a:rPr lang="vi-VN" sz="2500" b="1" dirty="0">
                <a:solidFill>
                  <a:srgbClr val="C00000"/>
                </a:solidFill>
                <a:latin typeface="Times New Roman" panose="02020603050405020304" pitchFamily="18" charset="0"/>
                <a:ea typeface="Calibri" panose="020F0502020204030204" pitchFamily="34" charset="0"/>
              </a:rPr>
              <a:t>1. Tìm hiểu ngữ liệu</a:t>
            </a:r>
            <a:endParaRPr lang="en-VN" sz="2500" dirty="0">
              <a:solidFill>
                <a:srgbClr val="C00000"/>
              </a:solidFill>
              <a:latin typeface="Times New Roman" panose="02020603050405020304" pitchFamily="18" charset="0"/>
              <a:ea typeface="Calibri" panose="020F0502020204030204" pitchFamily="34" charset="0"/>
            </a:endParaRPr>
          </a:p>
          <a:p>
            <a:pPr algn="just">
              <a:lnSpc>
                <a:spcPct val="115000"/>
              </a:lnSpc>
            </a:pPr>
            <a:r>
              <a:rPr lang="vi-VN" sz="2500" b="1" i="1" dirty="0">
                <a:solidFill>
                  <a:srgbClr val="C00000"/>
                </a:solidFill>
                <a:latin typeface="Times New Roman" panose="02020603050405020304" pitchFamily="18" charset="0"/>
                <a:ea typeface="Calibri" panose="020F0502020204030204" pitchFamily="34" charset="0"/>
              </a:rPr>
              <a:t>* Văn bản “Phạm Tuyên và ca khúc mừng chiến thắng”:</a:t>
            </a:r>
            <a:endParaRPr lang="en-VN" sz="2500" dirty="0">
              <a:solidFill>
                <a:srgbClr val="C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9A3CC345-8B64-7B4E-8ECE-6B1A78322851}"/>
              </a:ext>
            </a:extLst>
          </p:cNvPr>
          <p:cNvSpPr/>
          <p:nvPr/>
        </p:nvSpPr>
        <p:spPr>
          <a:xfrm>
            <a:off x="1071311" y="2006159"/>
            <a:ext cx="6092825" cy="4481163"/>
          </a:xfrm>
          <a:prstGeom prst="rect">
            <a:avLst/>
          </a:prstGeom>
        </p:spPr>
        <p:txBody>
          <a:bodyPr>
            <a:spAutoFit/>
          </a:bodyPr>
          <a:lstStyle/>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Từ ngữ: </a:t>
            </a:r>
            <a:r>
              <a:rPr lang="vi-VN" sz="2500" i="1" dirty="0">
                <a:solidFill>
                  <a:srgbClr val="000000"/>
                </a:solidFill>
                <a:latin typeface="Times New Roman" panose="02020603050405020304" pitchFamily="18" charset="0"/>
                <a:ea typeface="Calibri" panose="020F0502020204030204" pitchFamily="34" charset="0"/>
              </a:rPr>
              <a:t>nhạc phẩm, bài hát, cánh nhạc sĩ, bản hợp xướng,…</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Đặc điểm, tính chất: </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đề tài (về văn hóa), thể hiện rõ chủ đề (quá trình sáng tác bài hát)</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thể hiện tính chất trang trọng, gần gũi</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đối tượng độc giả làm nghệ thuật trong lĩnh vực âm nhạc và đối tượng khác thuộc nhiều lứa tuổi, ngành nghề, tầng lớp, vùng miền,… </a:t>
            </a:r>
            <a:endParaRPr lang="en-VN" sz="2500" dirty="0">
              <a:solidFill>
                <a:srgbClr val="000000"/>
              </a:solidFill>
              <a:latin typeface="Times New Roman" panose="02020603050405020304" pitchFamily="18" charset="0"/>
              <a:ea typeface="Calibri" panose="020F0502020204030204" pitchFamily="34" charset="0"/>
            </a:endParaRPr>
          </a:p>
        </p:txBody>
      </p:sp>
      <p:pic>
        <p:nvPicPr>
          <p:cNvPr id="1028" name="Picture 4" descr="Ý nghĩa ngày Giải phóng miền Nam thống nhất đất nước 30/4 và lịch sử ngày  Quốc tế Lao động 1/5">
            <a:extLst>
              <a:ext uri="{FF2B5EF4-FFF2-40B4-BE49-F238E27FC236}">
                <a16:creationId xmlns:a16="http://schemas.microsoft.com/office/drawing/2014/main" id="{E97A1B75-903C-744F-A364-2976937BF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557" y="3615063"/>
            <a:ext cx="4567911" cy="284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41" y="321806"/>
            <a:ext cx="7055750" cy="410380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ÔI YÊU VIỆT NAM. VIỆT NAM VÔ ĐỊCH">
            <a:extLst>
              <a:ext uri="{FF2B5EF4-FFF2-40B4-BE49-F238E27FC236}">
                <a16:creationId xmlns:a16="http://schemas.microsoft.com/office/drawing/2014/main" id="{72B81C40-6F80-BC45-A58F-407602A593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3769" y="549841"/>
            <a:ext cx="6484855" cy="3647731"/>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03" y="4571949"/>
            <a:ext cx="7057388" cy="1964720"/>
          </a:xfrm>
          <a:prstGeom prst="rect">
            <a:avLst/>
          </a:prstGeom>
          <a:solidFill>
            <a:srgbClr val="32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29CF538-7337-5C4E-AB65-06F7A39D2612}"/>
              </a:ext>
            </a:extLst>
          </p:cNvPr>
          <p:cNvSpPr/>
          <p:nvPr/>
        </p:nvSpPr>
        <p:spPr>
          <a:xfrm>
            <a:off x="524187" y="4767066"/>
            <a:ext cx="6593331" cy="16255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Văn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bản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Điều</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gì</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giúp</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bóng</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đá</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Việt</a:t>
            </a:r>
            <a:r>
              <a:rPr lang="en-US" sz="3500" b="1" i="1" kern="1200" dirty="0">
                <a:solidFill>
                  <a:srgbClr val="FFFFFF"/>
                </a:solidFill>
                <a:latin typeface="Times New Roman" panose="02020603050405020304" pitchFamily="18" charset="0"/>
                <a:ea typeface="+mj-ea"/>
                <a:cs typeface="Times New Roman" panose="02020603050405020304" pitchFamily="18" charset="0"/>
              </a:rPr>
              <a:t> Nam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chiến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thắng</a:t>
            </a:r>
            <a:r>
              <a:rPr lang="en-US" sz="3500" b="1" i="1" kern="1200" dirty="0">
                <a:solidFill>
                  <a:srgbClr val="FFFFFF"/>
                </a:solidFill>
                <a:latin typeface="Times New Roman" panose="02020603050405020304" pitchFamily="18" charset="0"/>
                <a:ea typeface="+mj-ea"/>
                <a:cs typeface="Times New Roman" panose="02020603050405020304" pitchFamily="18" charset="0"/>
              </a:rPr>
              <a:t>?”:</a:t>
            </a:r>
            <a:endParaRPr lang="en-US" sz="3500"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2054"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673" y="321806"/>
            <a:ext cx="4335049" cy="621597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4130136-ED76-E54F-99AE-7ADB24424280}"/>
              </a:ext>
            </a:extLst>
          </p:cNvPr>
          <p:cNvSpPr/>
          <p:nvPr/>
        </p:nvSpPr>
        <p:spPr>
          <a:xfrm>
            <a:off x="7669519" y="508388"/>
            <a:ext cx="3907125" cy="5842811"/>
          </a:xfrm>
          <a:prstGeom prst="rect">
            <a:avLst/>
          </a:prstGeom>
        </p:spPr>
        <p:txBody>
          <a:bodyPr vert="horz" lIns="91440" tIns="45720" rIns="91440" bIns="45720" rtlCol="0" anchor="ctr">
            <a:noAutofit/>
          </a:bodyPr>
          <a:lstStyle/>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Từ ngữ: </a:t>
            </a:r>
            <a:r>
              <a:rPr lang="en-US" sz="2500" i="1">
                <a:solidFill>
                  <a:srgbClr val="FFFFFF"/>
                </a:solidFill>
                <a:latin typeface="Times New Roman" panose="02020603050405020304" pitchFamily="18" charset="0"/>
                <a:cs typeface="Times New Roman" panose="02020603050405020304" pitchFamily="18" charset="0"/>
              </a:rPr>
              <a:t>bóng đá Việt Nam, “thống trị”, đội tuyển bóng đá nam, vô địch AFF Cup, thi đấu, sân đấu, khát khao, quyết tâm giành chiến thắng,…</a:t>
            </a:r>
            <a:endParaRPr lang="en-US" sz="2500">
              <a:solidFill>
                <a:srgbClr val="FFFFFF"/>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Đặc điểm, tính chất: </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đề tài (về văn hóa), thể hiện rõ chủ đề (nguyên nhân chiến thắng của bóng đá Việt Nam)</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thể hiện tính chất tươi vui, sôi nổi, tự hào</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đối tượng độc giả là người hâm mộ, yêu thích thể thao</a:t>
            </a:r>
          </a:p>
        </p:txBody>
      </p:sp>
    </p:spTree>
    <p:extLst>
      <p:ext uri="{BB962C8B-B14F-4D97-AF65-F5344CB8AC3E}">
        <p14:creationId xmlns:p14="http://schemas.microsoft.com/office/powerpoint/2010/main" val="19449279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49216"/>
            <a:ext cx="6350000" cy="773238"/>
            <a:chOff x="3364550" y="561292"/>
            <a:chExt cx="6350000" cy="773238"/>
          </a:xfrm>
        </p:grpSpPr>
        <p:sp>
          <p:nvSpPr>
            <p:cNvPr id="6" name="TextBox 2"/>
            <p:cNvSpPr txBox="1"/>
            <p:nvPr/>
          </p:nvSpPr>
          <p:spPr>
            <a:xfrm>
              <a:off x="5098766" y="561292"/>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Freeform 5"/>
          <p:cNvSpPr>
            <a:spLocks/>
          </p:cNvSpPr>
          <p:nvPr/>
        </p:nvSpPr>
        <p:spPr bwMode="auto">
          <a:xfrm>
            <a:off x="5551488" y="2459716"/>
            <a:ext cx="1452563" cy="1111250"/>
          </a:xfrm>
          <a:custGeom>
            <a:avLst/>
            <a:gdLst>
              <a:gd name="T0" fmla="*/ 179 w 486"/>
              <a:gd name="T1" fmla="*/ 194 h 372"/>
              <a:gd name="T2" fmla="*/ 13 w 486"/>
              <a:gd name="T3" fmla="*/ 363 h 372"/>
              <a:gd name="T4" fmla="*/ 7 w 486"/>
              <a:gd name="T5" fmla="*/ 362 h 372"/>
              <a:gd name="T6" fmla="*/ 7 w 486"/>
              <a:gd name="T7" fmla="*/ 328 h 372"/>
              <a:gd name="T8" fmla="*/ 11 w 486"/>
              <a:gd name="T9" fmla="*/ 241 h 372"/>
              <a:gd name="T10" fmla="*/ 70 w 486"/>
              <a:gd name="T11" fmla="*/ 177 h 372"/>
              <a:gd name="T12" fmla="*/ 119 w 486"/>
              <a:gd name="T13" fmla="*/ 131 h 372"/>
              <a:gd name="T14" fmla="*/ 110 w 486"/>
              <a:gd name="T15" fmla="*/ 114 h 372"/>
              <a:gd name="T16" fmla="*/ 130 w 486"/>
              <a:gd name="T17" fmla="*/ 22 h 372"/>
              <a:gd name="T18" fmla="*/ 223 w 486"/>
              <a:gd name="T19" fmla="*/ 20 h 372"/>
              <a:gd name="T20" fmla="*/ 247 w 486"/>
              <a:gd name="T21" fmla="*/ 110 h 372"/>
              <a:gd name="T22" fmla="*/ 252 w 486"/>
              <a:gd name="T23" fmla="*/ 138 h 372"/>
              <a:gd name="T24" fmla="*/ 466 w 486"/>
              <a:gd name="T25" fmla="*/ 351 h 372"/>
              <a:gd name="T26" fmla="*/ 486 w 486"/>
              <a:gd name="T27" fmla="*/ 361 h 372"/>
              <a:gd name="T28" fmla="*/ 479 w 486"/>
              <a:gd name="T29" fmla="*/ 371 h 372"/>
              <a:gd name="T30" fmla="*/ 361 w 486"/>
              <a:gd name="T31" fmla="*/ 370 h 372"/>
              <a:gd name="T32" fmla="*/ 342 w 486"/>
              <a:gd name="T33" fmla="*/ 357 h 372"/>
              <a:gd name="T34" fmla="*/ 179 w 486"/>
              <a:gd name="T35" fmla="*/ 19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372">
                <a:moveTo>
                  <a:pt x="179" y="194"/>
                </a:moveTo>
                <a:cubicBezTo>
                  <a:pt x="122" y="251"/>
                  <a:pt x="68" y="307"/>
                  <a:pt x="13" y="363"/>
                </a:cubicBezTo>
                <a:cubicBezTo>
                  <a:pt x="11" y="362"/>
                  <a:pt x="9" y="362"/>
                  <a:pt x="7" y="362"/>
                </a:cubicBezTo>
                <a:cubicBezTo>
                  <a:pt x="7" y="351"/>
                  <a:pt x="7" y="339"/>
                  <a:pt x="7" y="328"/>
                </a:cubicBezTo>
                <a:cubicBezTo>
                  <a:pt x="8" y="299"/>
                  <a:pt x="0" y="266"/>
                  <a:pt x="11" y="241"/>
                </a:cubicBezTo>
                <a:cubicBezTo>
                  <a:pt x="21" y="216"/>
                  <a:pt x="49" y="198"/>
                  <a:pt x="70" y="177"/>
                </a:cubicBezTo>
                <a:cubicBezTo>
                  <a:pt x="86" y="162"/>
                  <a:pt x="103" y="146"/>
                  <a:pt x="119" y="131"/>
                </a:cubicBezTo>
                <a:cubicBezTo>
                  <a:pt x="115" y="124"/>
                  <a:pt x="112" y="119"/>
                  <a:pt x="110" y="114"/>
                </a:cubicBezTo>
                <a:cubicBezTo>
                  <a:pt x="95" y="82"/>
                  <a:pt x="103" y="45"/>
                  <a:pt x="130" y="22"/>
                </a:cubicBezTo>
                <a:cubicBezTo>
                  <a:pt x="156" y="1"/>
                  <a:pt x="195" y="0"/>
                  <a:pt x="223" y="20"/>
                </a:cubicBezTo>
                <a:cubicBezTo>
                  <a:pt x="250" y="41"/>
                  <a:pt x="261" y="78"/>
                  <a:pt x="247" y="110"/>
                </a:cubicBezTo>
                <a:cubicBezTo>
                  <a:pt x="241" y="122"/>
                  <a:pt x="243" y="129"/>
                  <a:pt x="252" y="138"/>
                </a:cubicBezTo>
                <a:cubicBezTo>
                  <a:pt x="324" y="209"/>
                  <a:pt x="395" y="280"/>
                  <a:pt x="466" y="351"/>
                </a:cubicBezTo>
                <a:cubicBezTo>
                  <a:pt x="471" y="356"/>
                  <a:pt x="479" y="358"/>
                  <a:pt x="486" y="361"/>
                </a:cubicBezTo>
                <a:cubicBezTo>
                  <a:pt x="484" y="365"/>
                  <a:pt x="481" y="368"/>
                  <a:pt x="479" y="371"/>
                </a:cubicBezTo>
                <a:cubicBezTo>
                  <a:pt x="440" y="371"/>
                  <a:pt x="400" y="372"/>
                  <a:pt x="361" y="370"/>
                </a:cubicBezTo>
                <a:cubicBezTo>
                  <a:pt x="354" y="370"/>
                  <a:pt x="348" y="362"/>
                  <a:pt x="342" y="357"/>
                </a:cubicBezTo>
                <a:cubicBezTo>
                  <a:pt x="289" y="304"/>
                  <a:pt x="236" y="251"/>
                  <a:pt x="179" y="194"/>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Freeform 6"/>
          <p:cNvSpPr>
            <a:spLocks/>
          </p:cNvSpPr>
          <p:nvPr/>
        </p:nvSpPr>
        <p:spPr bwMode="auto">
          <a:xfrm>
            <a:off x="4527551" y="3221716"/>
            <a:ext cx="1039813" cy="1379538"/>
          </a:xfrm>
          <a:custGeom>
            <a:avLst/>
            <a:gdLst>
              <a:gd name="T0" fmla="*/ 338 w 348"/>
              <a:gd name="T1" fmla="*/ 6 h 462"/>
              <a:gd name="T2" fmla="*/ 338 w 348"/>
              <a:gd name="T3" fmla="*/ 116 h 462"/>
              <a:gd name="T4" fmla="*/ 325 w 348"/>
              <a:gd name="T5" fmla="*/ 137 h 462"/>
              <a:gd name="T6" fmla="*/ 191 w 348"/>
              <a:gd name="T7" fmla="*/ 270 h 462"/>
              <a:gd name="T8" fmla="*/ 174 w 348"/>
              <a:gd name="T9" fmla="*/ 288 h 462"/>
              <a:gd name="T10" fmla="*/ 348 w 348"/>
              <a:gd name="T11" fmla="*/ 455 h 462"/>
              <a:gd name="T12" fmla="*/ 344 w 348"/>
              <a:gd name="T13" fmla="*/ 462 h 462"/>
              <a:gd name="T14" fmla="*/ 229 w 348"/>
              <a:gd name="T15" fmla="*/ 461 h 462"/>
              <a:gd name="T16" fmla="*/ 213 w 348"/>
              <a:gd name="T17" fmla="*/ 451 h 462"/>
              <a:gd name="T18" fmla="*/ 126 w 348"/>
              <a:gd name="T19" fmla="*/ 365 h 462"/>
              <a:gd name="T20" fmla="*/ 93 w 348"/>
              <a:gd name="T21" fmla="*/ 354 h 462"/>
              <a:gd name="T22" fmla="*/ 15 w 348"/>
              <a:gd name="T23" fmla="*/ 319 h 462"/>
              <a:gd name="T24" fmla="*/ 20 w 348"/>
              <a:gd name="T25" fmla="*/ 236 h 462"/>
              <a:gd name="T26" fmla="*/ 103 w 348"/>
              <a:gd name="T27" fmla="*/ 212 h 462"/>
              <a:gd name="T28" fmla="*/ 132 w 348"/>
              <a:gd name="T29" fmla="*/ 205 h 462"/>
              <a:gd name="T30" fmla="*/ 313 w 348"/>
              <a:gd name="T31" fmla="*/ 23 h 462"/>
              <a:gd name="T32" fmla="*/ 330 w 348"/>
              <a:gd name="T33" fmla="*/ 0 h 462"/>
              <a:gd name="T34" fmla="*/ 338 w 348"/>
              <a:gd name="T35"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462">
                <a:moveTo>
                  <a:pt x="338" y="6"/>
                </a:moveTo>
                <a:cubicBezTo>
                  <a:pt x="338" y="42"/>
                  <a:pt x="339" y="79"/>
                  <a:pt x="338" y="116"/>
                </a:cubicBezTo>
                <a:cubicBezTo>
                  <a:pt x="337" y="123"/>
                  <a:pt x="331" y="131"/>
                  <a:pt x="325" y="137"/>
                </a:cubicBezTo>
                <a:cubicBezTo>
                  <a:pt x="281" y="182"/>
                  <a:pt x="236" y="226"/>
                  <a:pt x="191" y="270"/>
                </a:cubicBezTo>
                <a:cubicBezTo>
                  <a:pt x="186" y="275"/>
                  <a:pt x="182" y="280"/>
                  <a:pt x="174" y="288"/>
                </a:cubicBezTo>
                <a:cubicBezTo>
                  <a:pt x="232" y="344"/>
                  <a:pt x="290" y="400"/>
                  <a:pt x="348" y="455"/>
                </a:cubicBezTo>
                <a:cubicBezTo>
                  <a:pt x="347" y="457"/>
                  <a:pt x="345" y="459"/>
                  <a:pt x="344" y="462"/>
                </a:cubicBezTo>
                <a:cubicBezTo>
                  <a:pt x="305" y="462"/>
                  <a:pt x="267" y="462"/>
                  <a:pt x="229" y="461"/>
                </a:cubicBezTo>
                <a:cubicBezTo>
                  <a:pt x="223" y="461"/>
                  <a:pt x="217" y="455"/>
                  <a:pt x="213" y="451"/>
                </a:cubicBezTo>
                <a:cubicBezTo>
                  <a:pt x="184" y="422"/>
                  <a:pt x="155" y="394"/>
                  <a:pt x="126" y="365"/>
                </a:cubicBezTo>
                <a:cubicBezTo>
                  <a:pt x="117" y="355"/>
                  <a:pt x="108" y="351"/>
                  <a:pt x="93" y="354"/>
                </a:cubicBezTo>
                <a:cubicBezTo>
                  <a:pt x="61" y="361"/>
                  <a:pt x="31" y="347"/>
                  <a:pt x="15" y="319"/>
                </a:cubicBezTo>
                <a:cubicBezTo>
                  <a:pt x="0" y="294"/>
                  <a:pt x="2" y="260"/>
                  <a:pt x="20" y="236"/>
                </a:cubicBezTo>
                <a:cubicBezTo>
                  <a:pt x="39" y="212"/>
                  <a:pt x="72" y="202"/>
                  <a:pt x="103" y="212"/>
                </a:cubicBezTo>
                <a:cubicBezTo>
                  <a:pt x="116" y="217"/>
                  <a:pt x="123" y="214"/>
                  <a:pt x="132" y="205"/>
                </a:cubicBezTo>
                <a:cubicBezTo>
                  <a:pt x="192" y="144"/>
                  <a:pt x="253" y="84"/>
                  <a:pt x="313" y="23"/>
                </a:cubicBezTo>
                <a:cubicBezTo>
                  <a:pt x="320" y="16"/>
                  <a:pt x="324" y="7"/>
                  <a:pt x="330" y="0"/>
                </a:cubicBezTo>
                <a:cubicBezTo>
                  <a:pt x="333" y="2"/>
                  <a:pt x="336" y="4"/>
                  <a:pt x="338" y="6"/>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Freeform 7"/>
          <p:cNvSpPr>
            <a:spLocks/>
          </p:cNvSpPr>
          <p:nvPr/>
        </p:nvSpPr>
        <p:spPr bwMode="auto">
          <a:xfrm>
            <a:off x="6618288" y="3601128"/>
            <a:ext cx="1042988" cy="1370013"/>
          </a:xfrm>
          <a:custGeom>
            <a:avLst/>
            <a:gdLst>
              <a:gd name="T0" fmla="*/ 18 w 349"/>
              <a:gd name="T1" fmla="*/ 0 h 459"/>
              <a:gd name="T2" fmla="*/ 133 w 349"/>
              <a:gd name="T3" fmla="*/ 0 h 459"/>
              <a:gd name="T4" fmla="*/ 149 w 349"/>
              <a:gd name="T5" fmla="*/ 10 h 459"/>
              <a:gd name="T6" fmla="*/ 218 w 349"/>
              <a:gd name="T7" fmla="*/ 79 h 459"/>
              <a:gd name="T8" fmla="*/ 243 w 349"/>
              <a:gd name="T9" fmla="*/ 85 h 459"/>
              <a:gd name="T10" fmla="*/ 327 w 349"/>
              <a:gd name="T11" fmla="*/ 108 h 459"/>
              <a:gd name="T12" fmla="*/ 333 w 349"/>
              <a:gd name="T13" fmla="*/ 194 h 459"/>
              <a:gd name="T14" fmla="*/ 252 w 349"/>
              <a:gd name="T15" fmla="*/ 228 h 459"/>
              <a:gd name="T16" fmla="*/ 222 w 349"/>
              <a:gd name="T17" fmla="*/ 238 h 459"/>
              <a:gd name="T18" fmla="*/ 18 w 349"/>
              <a:gd name="T19" fmla="*/ 443 h 459"/>
              <a:gd name="T20" fmla="*/ 1 w 349"/>
              <a:gd name="T21" fmla="*/ 459 h 459"/>
              <a:gd name="T22" fmla="*/ 1 w 349"/>
              <a:gd name="T23" fmla="*/ 338 h 459"/>
              <a:gd name="T24" fmla="*/ 15 w 349"/>
              <a:gd name="T25" fmla="*/ 319 h 459"/>
              <a:gd name="T26" fmla="*/ 173 w 349"/>
              <a:gd name="T27" fmla="*/ 163 h 459"/>
              <a:gd name="T28" fmla="*/ 13 w 349"/>
              <a:gd name="T29" fmla="*/ 8 h 459"/>
              <a:gd name="T30" fmla="*/ 18 w 349"/>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459">
                <a:moveTo>
                  <a:pt x="18" y="0"/>
                </a:moveTo>
                <a:cubicBezTo>
                  <a:pt x="56" y="0"/>
                  <a:pt x="94" y="0"/>
                  <a:pt x="133" y="0"/>
                </a:cubicBezTo>
                <a:cubicBezTo>
                  <a:pt x="138" y="0"/>
                  <a:pt x="145" y="6"/>
                  <a:pt x="149" y="10"/>
                </a:cubicBezTo>
                <a:cubicBezTo>
                  <a:pt x="173" y="33"/>
                  <a:pt x="196" y="56"/>
                  <a:pt x="218" y="79"/>
                </a:cubicBezTo>
                <a:cubicBezTo>
                  <a:pt x="226" y="87"/>
                  <a:pt x="232" y="88"/>
                  <a:pt x="243" y="85"/>
                </a:cubicBezTo>
                <a:cubicBezTo>
                  <a:pt x="275" y="73"/>
                  <a:pt x="307" y="83"/>
                  <a:pt x="327" y="108"/>
                </a:cubicBezTo>
                <a:cubicBezTo>
                  <a:pt x="347" y="132"/>
                  <a:pt x="349" y="168"/>
                  <a:pt x="333" y="194"/>
                </a:cubicBezTo>
                <a:cubicBezTo>
                  <a:pt x="316" y="221"/>
                  <a:pt x="284" y="236"/>
                  <a:pt x="252" y="228"/>
                </a:cubicBezTo>
                <a:cubicBezTo>
                  <a:pt x="238" y="225"/>
                  <a:pt x="231" y="229"/>
                  <a:pt x="222" y="238"/>
                </a:cubicBezTo>
                <a:cubicBezTo>
                  <a:pt x="154" y="306"/>
                  <a:pt x="86" y="375"/>
                  <a:pt x="18" y="443"/>
                </a:cubicBezTo>
                <a:cubicBezTo>
                  <a:pt x="13" y="447"/>
                  <a:pt x="9" y="451"/>
                  <a:pt x="1" y="459"/>
                </a:cubicBezTo>
                <a:cubicBezTo>
                  <a:pt x="1" y="416"/>
                  <a:pt x="0" y="377"/>
                  <a:pt x="1" y="338"/>
                </a:cubicBezTo>
                <a:cubicBezTo>
                  <a:pt x="1" y="331"/>
                  <a:pt x="9" y="324"/>
                  <a:pt x="15" y="319"/>
                </a:cubicBezTo>
                <a:cubicBezTo>
                  <a:pt x="67" y="268"/>
                  <a:pt x="119" y="216"/>
                  <a:pt x="173" y="163"/>
                </a:cubicBezTo>
                <a:cubicBezTo>
                  <a:pt x="118" y="110"/>
                  <a:pt x="65" y="59"/>
                  <a:pt x="13" y="8"/>
                </a:cubicBezTo>
                <a:cubicBezTo>
                  <a:pt x="14" y="5"/>
                  <a:pt x="16" y="3"/>
                  <a:pt x="18"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Freeform 8"/>
          <p:cNvSpPr>
            <a:spLocks/>
          </p:cNvSpPr>
          <p:nvPr/>
        </p:nvSpPr>
        <p:spPr bwMode="auto">
          <a:xfrm>
            <a:off x="5235576" y="4639353"/>
            <a:ext cx="1354138" cy="981075"/>
          </a:xfrm>
          <a:custGeom>
            <a:avLst/>
            <a:gdLst>
              <a:gd name="T0" fmla="*/ 285 w 453"/>
              <a:gd name="T1" fmla="*/ 163 h 328"/>
              <a:gd name="T2" fmla="*/ 447 w 453"/>
              <a:gd name="T3" fmla="*/ 5 h 328"/>
              <a:gd name="T4" fmla="*/ 452 w 453"/>
              <a:gd name="T5" fmla="*/ 7 h 328"/>
              <a:gd name="T6" fmla="*/ 452 w 453"/>
              <a:gd name="T7" fmla="*/ 120 h 328"/>
              <a:gd name="T8" fmla="*/ 440 w 453"/>
              <a:gd name="T9" fmla="*/ 136 h 328"/>
              <a:gd name="T10" fmla="*/ 360 w 453"/>
              <a:gd name="T11" fmla="*/ 217 h 328"/>
              <a:gd name="T12" fmla="*/ 352 w 453"/>
              <a:gd name="T13" fmla="*/ 241 h 328"/>
              <a:gd name="T14" fmla="*/ 312 w 453"/>
              <a:gd name="T15" fmla="*/ 313 h 328"/>
              <a:gd name="T16" fmla="*/ 231 w 453"/>
              <a:gd name="T17" fmla="*/ 307 h 328"/>
              <a:gd name="T18" fmla="*/ 204 w 453"/>
              <a:gd name="T19" fmla="*/ 231 h 328"/>
              <a:gd name="T20" fmla="*/ 194 w 453"/>
              <a:gd name="T21" fmla="*/ 200 h 328"/>
              <a:gd name="T22" fmla="*/ 15 w 453"/>
              <a:gd name="T23" fmla="*/ 17 h 328"/>
              <a:gd name="T24" fmla="*/ 0 w 453"/>
              <a:gd name="T25" fmla="*/ 0 h 328"/>
              <a:gd name="T26" fmla="*/ 119 w 453"/>
              <a:gd name="T27" fmla="*/ 1 h 328"/>
              <a:gd name="T28" fmla="*/ 134 w 453"/>
              <a:gd name="T29" fmla="*/ 12 h 328"/>
              <a:gd name="T30" fmla="*/ 285 w 453"/>
              <a:gd name="T31" fmla="*/ 16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28">
                <a:moveTo>
                  <a:pt x="285" y="163"/>
                </a:moveTo>
                <a:cubicBezTo>
                  <a:pt x="340" y="109"/>
                  <a:pt x="394" y="57"/>
                  <a:pt x="447" y="5"/>
                </a:cubicBezTo>
                <a:cubicBezTo>
                  <a:pt x="449" y="6"/>
                  <a:pt x="451" y="7"/>
                  <a:pt x="452" y="7"/>
                </a:cubicBezTo>
                <a:cubicBezTo>
                  <a:pt x="452" y="45"/>
                  <a:pt x="453" y="83"/>
                  <a:pt x="452" y="120"/>
                </a:cubicBezTo>
                <a:cubicBezTo>
                  <a:pt x="452" y="125"/>
                  <a:pt x="445" y="131"/>
                  <a:pt x="440" y="136"/>
                </a:cubicBezTo>
                <a:cubicBezTo>
                  <a:pt x="414" y="163"/>
                  <a:pt x="386" y="189"/>
                  <a:pt x="360" y="217"/>
                </a:cubicBezTo>
                <a:cubicBezTo>
                  <a:pt x="355" y="223"/>
                  <a:pt x="351" y="233"/>
                  <a:pt x="352" y="241"/>
                </a:cubicBezTo>
                <a:cubicBezTo>
                  <a:pt x="352" y="273"/>
                  <a:pt x="340" y="298"/>
                  <a:pt x="312" y="313"/>
                </a:cubicBezTo>
                <a:cubicBezTo>
                  <a:pt x="284" y="328"/>
                  <a:pt x="256" y="326"/>
                  <a:pt x="231" y="307"/>
                </a:cubicBezTo>
                <a:cubicBezTo>
                  <a:pt x="206" y="288"/>
                  <a:pt x="195" y="261"/>
                  <a:pt x="204" y="231"/>
                </a:cubicBezTo>
                <a:cubicBezTo>
                  <a:pt x="207" y="217"/>
                  <a:pt x="203" y="209"/>
                  <a:pt x="194" y="200"/>
                </a:cubicBezTo>
                <a:cubicBezTo>
                  <a:pt x="134" y="139"/>
                  <a:pt x="74" y="78"/>
                  <a:pt x="15" y="17"/>
                </a:cubicBezTo>
                <a:cubicBezTo>
                  <a:pt x="11" y="13"/>
                  <a:pt x="7" y="9"/>
                  <a:pt x="0" y="0"/>
                </a:cubicBezTo>
                <a:cubicBezTo>
                  <a:pt x="42" y="0"/>
                  <a:pt x="81" y="0"/>
                  <a:pt x="119" y="1"/>
                </a:cubicBezTo>
                <a:cubicBezTo>
                  <a:pt x="124" y="1"/>
                  <a:pt x="130" y="8"/>
                  <a:pt x="134" y="12"/>
                </a:cubicBezTo>
                <a:cubicBezTo>
                  <a:pt x="184" y="62"/>
                  <a:pt x="233" y="111"/>
                  <a:pt x="285" y="163"/>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32" name="组合 31"/>
          <p:cNvGrpSpPr>
            <a:grpSpLocks noChangeAspect="1"/>
          </p:cNvGrpSpPr>
          <p:nvPr/>
        </p:nvGrpSpPr>
        <p:grpSpPr>
          <a:xfrm>
            <a:off x="5731670" y="3778812"/>
            <a:ext cx="722312" cy="614595"/>
            <a:chOff x="7909299" y="3772690"/>
            <a:chExt cx="667095" cy="567616"/>
          </a:xfrm>
          <a:solidFill>
            <a:schemeClr val="bg1">
              <a:lumMod val="50000"/>
            </a:schemeClr>
          </a:solidFill>
        </p:grpSpPr>
        <p:sp>
          <p:nvSpPr>
            <p:cNvPr id="3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3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sp>
        <p:nvSpPr>
          <p:cNvPr id="2" name="Rectangle 1">
            <a:extLst>
              <a:ext uri="{FF2B5EF4-FFF2-40B4-BE49-F238E27FC236}">
                <a16:creationId xmlns:a16="http://schemas.microsoft.com/office/drawing/2014/main" id="{3A28AAC1-DED7-EE42-9429-A0F9310E833E}"/>
              </a:ext>
            </a:extLst>
          </p:cNvPr>
          <p:cNvSpPr/>
          <p:nvPr/>
        </p:nvSpPr>
        <p:spPr>
          <a:xfrm>
            <a:off x="1126510" y="1471648"/>
            <a:ext cx="9885110" cy="907749"/>
          </a:xfrm>
          <a:prstGeom prst="rect">
            <a:avLst/>
          </a:prstGeom>
        </p:spPr>
        <p:txBody>
          <a:bodyPr wrap="square">
            <a:spAutoFit/>
          </a:bodyPr>
          <a:lstStyle/>
          <a:p>
            <a:pPr algn="ctr">
              <a:lnSpc>
                <a:spcPct val="115000"/>
              </a:lnSpc>
              <a:spcBef>
                <a:spcPts val="600"/>
              </a:spcBef>
              <a:spcAft>
                <a:spcPts val="600"/>
              </a:spcAft>
            </a:pPr>
            <a:r>
              <a:rPr lang="vi-VN" sz="2400" b="1" i="1" dirty="0">
                <a:solidFill>
                  <a:srgbClr val="000000"/>
                </a:solidFill>
                <a:latin typeface="Times New Roman" panose="02020603050405020304" pitchFamily="18" charset="0"/>
                <a:ea typeface="Calibri" panose="020F0502020204030204" pitchFamily="34" charset="0"/>
              </a:rPr>
              <a:t>Bên cạnh yêu cầu sử dụng từ ngữ đúng nghĩa, việc dùng từ ngữ còn phải phù hợp với yêu cầu thể hiện nghĩa của văn bản. Cụ thể là sử dụng từ ngữ:</a:t>
            </a:r>
            <a:endParaRPr lang="en-VN" sz="2400" b="1" i="1"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6562F505-8970-9F48-BD0B-BA3FA4F2E6AB}"/>
              </a:ext>
            </a:extLst>
          </p:cNvPr>
          <p:cNvSpPr/>
          <p:nvPr/>
        </p:nvSpPr>
        <p:spPr>
          <a:xfrm>
            <a:off x="958747" y="2844042"/>
            <a:ext cx="3568804" cy="1757212"/>
          </a:xfrm>
          <a:prstGeom prst="rect">
            <a:avLst/>
          </a:prstGeom>
        </p:spPr>
        <p:txBody>
          <a:bodyPr wrap="square">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phù hợp với </a:t>
            </a:r>
            <a:r>
              <a:rPr lang="vi-VN" sz="2400" b="1" dirty="0">
                <a:solidFill>
                  <a:srgbClr val="000000"/>
                </a:solidFill>
                <a:latin typeface="Times New Roman" panose="02020603050405020304" pitchFamily="18" charset="0"/>
                <a:ea typeface="Calibri" panose="020F0502020204030204" pitchFamily="34" charset="0"/>
              </a:rPr>
              <a:t>đề tài</a:t>
            </a:r>
            <a:r>
              <a:rPr lang="vi-VN" sz="2400" dirty="0">
                <a:solidFill>
                  <a:srgbClr val="000000"/>
                </a:solidFill>
                <a:latin typeface="Times New Roman" panose="02020603050405020304" pitchFamily="18" charset="0"/>
                <a:ea typeface="Calibri" panose="020F0502020204030204" pitchFamily="34" charset="0"/>
              </a:rPr>
              <a:t> của văn bản (về văn hóa, giáo dục hoặc thể thao, kinh tế, môi trường…)</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DDEBDC37-9DB2-544F-9B70-A3915DF5BFC1}"/>
              </a:ext>
            </a:extLst>
          </p:cNvPr>
          <p:cNvSpPr/>
          <p:nvPr/>
        </p:nvSpPr>
        <p:spPr>
          <a:xfrm>
            <a:off x="7660997" y="2492422"/>
            <a:ext cx="3938692" cy="266399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tính chất của loại văn bản</a:t>
            </a:r>
            <a:r>
              <a:rPr lang="vi-VN" sz="2100" dirty="0">
                <a:solidFill>
                  <a:srgbClr val="000000"/>
                </a:solidFill>
                <a:latin typeface="Times New Roman" panose="02020603050405020304" pitchFamily="18" charset="0"/>
                <a:ea typeface="Calibri" panose="020F0502020204030204" pitchFamily="34" charset="0"/>
              </a:rPr>
              <a:t> (VB hành chính sử dụng từ ngữ phải trang trọng; thư từ sử dụng từ ngữ thân mật, phù hợp với quan hệ giữa người viết và người  đọc; văn bản giải trí sử dụng từ ngữ vui tươi, giàu hình ảnh…); </a:t>
            </a:r>
            <a:endParaRPr lang="en-VN" sz="2100" dirty="0">
              <a:solidFill>
                <a:srgbClr val="000000"/>
              </a:solidFill>
              <a:latin typeface="Times New Roman" panose="02020603050405020304" pitchFamily="18" charset="0"/>
              <a:ea typeface="Calibri" panose="020F0502020204030204" pitchFamily="34" charset="0"/>
            </a:endParaRPr>
          </a:p>
        </p:txBody>
      </p:sp>
      <p:sp>
        <p:nvSpPr>
          <p:cNvPr id="35" name="Rectangle 34">
            <a:extLst>
              <a:ext uri="{FF2B5EF4-FFF2-40B4-BE49-F238E27FC236}">
                <a16:creationId xmlns:a16="http://schemas.microsoft.com/office/drawing/2014/main" id="{FBE83FFB-93C8-224A-A5C7-3A871CE1D915}"/>
              </a:ext>
            </a:extLst>
          </p:cNvPr>
          <p:cNvSpPr/>
          <p:nvPr/>
        </p:nvSpPr>
        <p:spPr>
          <a:xfrm>
            <a:off x="2671391" y="5670196"/>
            <a:ext cx="6795348" cy="738664"/>
          </a:xfrm>
          <a:prstGeom prst="rect">
            <a:avLst/>
          </a:prstGeom>
        </p:spPr>
        <p:txBody>
          <a:bodyPr wrap="square">
            <a:spAutoFit/>
          </a:bodyPr>
          <a:lstStyle/>
          <a:p>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bạn đọc</a:t>
            </a:r>
            <a:r>
              <a:rPr lang="vi-VN" sz="2100" dirty="0">
                <a:solidFill>
                  <a:srgbClr val="000000"/>
                </a:solidFill>
                <a:latin typeface="Times New Roman" panose="02020603050405020304" pitchFamily="18" charset="0"/>
                <a:ea typeface="Calibri" panose="020F0502020204030204" pitchFamily="34" charset="0"/>
              </a:rPr>
              <a:t> (người già hay người trẻ; người hâm mộ thể thao hay người quan tâm đến các vấn đề xã hội…) </a:t>
            </a:r>
            <a:endParaRPr lang="en-VN" sz="2100" dirty="0"/>
          </a:p>
        </p:txBody>
      </p:sp>
    </p:spTree>
    <p:extLst>
      <p:ext uri="{BB962C8B-B14F-4D97-AF65-F5344CB8AC3E}">
        <p14:creationId xmlns:p14="http://schemas.microsoft.com/office/powerpoint/2010/main" val="489672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7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heel(1)">
                                      <p:cBhvr>
                                        <p:cTn id="4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p:bldP spid="3" grpId="0"/>
      <p:bldP spid="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Forest Animals Planner by Slidesgo">
  <a:themeElements>
    <a:clrScheme name="Simple Light">
      <a:dk1>
        <a:srgbClr val="996041"/>
      </a:dk1>
      <a:lt1>
        <a:srgbClr val="FEF7C2"/>
      </a:lt1>
      <a:dk2>
        <a:srgbClr val="83492E"/>
      </a:dk2>
      <a:lt2>
        <a:srgbClr val="000000"/>
      </a:lt2>
      <a:accent1>
        <a:srgbClr val="68BC91"/>
      </a:accent1>
      <a:accent2>
        <a:srgbClr val="EB5C6E"/>
      </a:accent2>
      <a:accent3>
        <a:srgbClr val="FECC4F"/>
      </a:accent3>
      <a:accent4>
        <a:srgbClr val="00838F"/>
      </a:accent4>
      <a:accent5>
        <a:srgbClr val="F08260"/>
      </a:accent5>
      <a:accent6>
        <a:srgbClr val="F18735"/>
      </a:accent6>
      <a:hlink>
        <a:srgbClr val="00838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5253</TotalTime>
  <Words>1879</Words>
  <Application>Microsoft Office PowerPoint</Application>
  <PresentationFormat>Custom</PresentationFormat>
  <Paragraphs>157</Paragraphs>
  <Slides>24</Slides>
  <Notes>17</Notes>
  <HiddenSlides>0</HiddenSlides>
  <MMClips>2</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24</vt:i4>
      </vt:variant>
    </vt:vector>
  </HeadingPairs>
  <TitlesOfParts>
    <vt:vector size="50" baseType="lpstr">
      <vt:lpstr>宋体</vt:lpstr>
      <vt:lpstr>Arial</vt:lpstr>
      <vt:lpstr>Calibri</vt:lpstr>
      <vt:lpstr>等线</vt:lpstr>
      <vt:lpstr>Montserrat</vt:lpstr>
      <vt:lpstr>Montserrat Alternates</vt:lpstr>
      <vt:lpstr>Open Sans Extrabold</vt:lpstr>
      <vt:lpstr>Pangolin</vt:lpstr>
      <vt:lpstr>Roboto</vt:lpstr>
      <vt:lpstr>Roboto Condensed</vt:lpstr>
      <vt:lpstr>Source Han Sans CN Heavy</vt:lpstr>
      <vt:lpstr>Source Han Sans CN Medium</vt:lpstr>
      <vt:lpstr>Times New Roman</vt:lpstr>
      <vt:lpstr>Wingdings</vt:lpstr>
      <vt:lpstr>造字工房悦黑体验版常规体</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1_Forest Animals Planner by Slidesgo</vt:lpstr>
      <vt:lpstr>THỰC HÀNH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subject>9Slide.vn</dc:subject>
  <dc:creator>LY TRAN</dc:creator>
  <dc:description>9Slide.vn</dc:description>
  <cp:lastModifiedBy>HP</cp:lastModifiedBy>
  <cp:revision>3067</cp:revision>
  <dcterms:created xsi:type="dcterms:W3CDTF">2015-12-01T09:06:39Z</dcterms:created>
  <dcterms:modified xsi:type="dcterms:W3CDTF">2024-06-15T02:35:34Z</dcterms:modified>
  <cp:category>9Slide.vn</cp:category>
</cp:coreProperties>
</file>