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42"/>
  </p:notesMasterIdLst>
  <p:sldIdLst>
    <p:sldId id="262" r:id="rId2"/>
    <p:sldId id="257" r:id="rId3"/>
    <p:sldId id="307" r:id="rId4"/>
    <p:sldId id="308" r:id="rId5"/>
    <p:sldId id="256" r:id="rId6"/>
    <p:sldId id="260" r:id="rId7"/>
    <p:sldId id="345" r:id="rId8"/>
    <p:sldId id="346" r:id="rId9"/>
    <p:sldId id="347" r:id="rId10"/>
    <p:sldId id="349" r:id="rId11"/>
    <p:sldId id="350" r:id="rId12"/>
    <p:sldId id="348" r:id="rId13"/>
    <p:sldId id="271" r:id="rId14"/>
    <p:sldId id="351" r:id="rId15"/>
    <p:sldId id="261" r:id="rId16"/>
    <p:sldId id="266" r:id="rId17"/>
    <p:sldId id="352" r:id="rId18"/>
    <p:sldId id="353" r:id="rId19"/>
    <p:sldId id="355" r:id="rId20"/>
    <p:sldId id="354" r:id="rId21"/>
    <p:sldId id="358" r:id="rId22"/>
    <p:sldId id="359" r:id="rId23"/>
    <p:sldId id="356" r:id="rId24"/>
    <p:sldId id="357" r:id="rId25"/>
    <p:sldId id="362" r:id="rId26"/>
    <p:sldId id="265" r:id="rId27"/>
    <p:sldId id="363" r:id="rId28"/>
    <p:sldId id="263" r:id="rId29"/>
    <p:sldId id="268" r:id="rId30"/>
    <p:sldId id="365" r:id="rId31"/>
    <p:sldId id="360" r:id="rId32"/>
    <p:sldId id="361" r:id="rId33"/>
    <p:sldId id="273" r:id="rId34"/>
    <p:sldId id="364" r:id="rId35"/>
    <p:sldId id="267" r:id="rId36"/>
    <p:sldId id="264" r:id="rId37"/>
    <p:sldId id="259" r:id="rId38"/>
    <p:sldId id="276" r:id="rId39"/>
    <p:sldId id="277" r:id="rId40"/>
    <p:sldId id="278"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Nunito" panose="020B0604020202020204" charset="0"/>
      <p:regular r:id="rId47"/>
      <p:bold r:id="rId48"/>
      <p:italic r:id="rId49"/>
      <p:boldItalic r:id="rId50"/>
    </p:embeddedFont>
    <p:embeddedFont>
      <p:font typeface="Nunito SemiBold" panose="020B0604020202020204" charset="0"/>
      <p:regular r:id="rId51"/>
      <p:bold r:id="rId52"/>
      <p:italic r:id="rId53"/>
      <p:boldItalic r:id="rId54"/>
    </p:embeddedFont>
    <p:embeddedFont>
      <p:font typeface="Gochi Hand" panose="020B0604020202020204"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B77B6C-F3D3-41F3-835D-D396CBCD989F}">
  <a:tblStyle styleId="{35B77B6C-F3D3-41F3-835D-D396CBCD98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7"/>
    <p:restoredTop sz="96296"/>
  </p:normalViewPr>
  <p:slideViewPr>
    <p:cSldViewPr snapToGrid="0">
      <p:cViewPr varScale="1">
        <p:scale>
          <a:sx n="142" d="100"/>
          <a:sy n="142" d="100"/>
        </p:scale>
        <p:origin x="67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b5e3ec5b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b5e3ec5b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b5e3ec5be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b5e3ec5b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01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52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b5e3ec5be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b5e3ec5be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23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b5e6390668_2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b5e6390668_2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b5e3ec5be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b5e3ec5b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b5e3ec5be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b5e3ec5be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b5e3ec5bec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b5e3ec5bec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b5e63906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b5e63906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b5e3ec5b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b5e3ec5b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9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100" b="0" i="0" u="none" strike="noStrike" cap="none" dirty="0">
                <a:solidFill>
                  <a:srgbClr val="000000"/>
                </a:solidFill>
                <a:effectLst/>
                <a:latin typeface="Arial"/>
                <a:ea typeface="Arial"/>
                <a:cs typeface="Arial"/>
                <a:sym typeface="Arial"/>
              </a:rPr>
              <a:t>+ Bộ sách Bách khoa tri thức tuổi trẻ - 10 vạn câu hỏi vì sao là bộ sách phổ biến khoa học kĩ thuật do NXB Thiếu niên Nhi đồng Trung Quốc xuất bản đầu năm 1961. Bộ sách với sự tham gia của hơn 100 viện sĩ Viện Khoa học Trung Quốc và Viện Công trình Trung Quốc. Ngoài ra còn có hơn 700 nhà khoa học ưu tú thuộc các chuyên ngành khoa học, các nhà văn chuyên viết sách phổ biến khoa học kĩ thuật đã tham gia biên soạn.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Đây là bộ sách phổ cập khoa học dành cho lứa tuổi thanh thiếu niên, dùng hình thức trả lời hàng loạt câu hỏi “Thế nào?”, “Tại sao?” để trình bày một cách đơn giản, dễ hiểu một khối lượng lớn các khái niệm, phạm trù khoa học, các sự vật, hiện tượng, quá trình trong tự nhiên, xã hội và con người, giúp cho người đọc hiểu được các lí lẽ khoa học tiềm ẩn trong các hiện tượng, quá trình quen thuộc trong đời sống thường nhật, tưởng như ai cũng biết nhưng không phải người nào cũng giải thích được. </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Bộ sách có 10 tập trình bày các khái niệm và các hiện tượng thuộc 10 lĩnh vực tương ứng:</a:t>
            </a:r>
            <a:r>
              <a:rPr lang="vi-VN" sz="1100" b="0" i="1" u="none" strike="noStrike" cap="none" dirty="0">
                <a:solidFill>
                  <a:srgbClr val="000000"/>
                </a:solidFill>
                <a:effectLst/>
                <a:latin typeface="Arial"/>
                <a:ea typeface="Arial"/>
                <a:cs typeface="Arial"/>
                <a:sym typeface="Arial"/>
              </a:rPr>
              <a:t> Trái đất, Đại dương, Y học, Cổ sinh vật, Động vật, Bộ não và nhận thức, Hàng không vũ trụ, Năng lượng và môi trường, Điện tử và thông tin, Thiên tai và cách phòng chống.</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Ở mỗi lĩnh vực, tác giả cung cấp các tri thức khoa học cở bản vừa chú trọng phản ánh những thành quả và những ứng dụng mới nhất của lĩnh vực khoa học kĩ thuật đó. Do chứa đựng một khối lượng kiến thức khoa học đồ sộ, các tập sách đều được viết vời lời văn dễ hiểu, sinh động, hấp dẫn, hình ảnh minh hoạ chuẩn xác, chân thực rất phù hợp với độc giả trẻ tuổi và mục đích phổ cập khoa học của bộ sách. </a:t>
            </a:r>
            <a:endParaRPr lang="en-VN" dirty="0"/>
          </a:p>
        </p:txBody>
      </p:sp>
    </p:spTree>
    <p:extLst>
      <p:ext uri="{BB962C8B-B14F-4D97-AF65-F5344CB8AC3E}">
        <p14:creationId xmlns:p14="http://schemas.microsoft.com/office/powerpoint/2010/main" val="170203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b5e3ec5be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b5e3ec5be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77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Gochi Hand"/>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2" name="Google Shape;362;p1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3" name="Google Shape;363;p1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4" name="Google Shape;364;p13"/>
          <p:cNvSpPr txBox="1">
            <a:spLocks noGrp="1"/>
          </p:cNvSpPr>
          <p:nvPr>
            <p:ph type="subTitle" idx="4"/>
          </p:nvPr>
        </p:nvSpPr>
        <p:spPr>
          <a:xfrm>
            <a:off x="247948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5" name="Google Shape;365;p13"/>
          <p:cNvSpPr txBox="1">
            <a:spLocks noGrp="1"/>
          </p:cNvSpPr>
          <p:nvPr>
            <p:ph type="subTitle" idx="5"/>
          </p:nvPr>
        </p:nvSpPr>
        <p:spPr>
          <a:xfrm>
            <a:off x="617783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6" name="Google Shape;366;p13"/>
          <p:cNvSpPr txBox="1">
            <a:spLocks noGrp="1"/>
          </p:cNvSpPr>
          <p:nvPr>
            <p:ph type="subTitle" idx="6"/>
          </p:nvPr>
        </p:nvSpPr>
        <p:spPr>
          <a:xfrm>
            <a:off x="2479481" y="3142391"/>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7" name="Google Shape;367;p1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8" name="Google Shape;368;p13"/>
          <p:cNvSpPr txBox="1">
            <a:spLocks noGrp="1"/>
          </p:cNvSpPr>
          <p:nvPr>
            <p:ph type="subTitle" idx="8"/>
          </p:nvPr>
        </p:nvSpPr>
        <p:spPr>
          <a:xfrm>
            <a:off x="6177831" y="3138537"/>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9" name="Google Shape;369;p13"/>
          <p:cNvSpPr txBox="1">
            <a:spLocks noGrp="1"/>
          </p:cNvSpPr>
          <p:nvPr>
            <p:ph type="title" hasCustomPrompt="1"/>
          </p:nvPr>
        </p:nvSpPr>
        <p:spPr>
          <a:xfrm>
            <a:off x="1184068" y="1764118"/>
            <a:ext cx="1041300" cy="81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0" name="Google Shape;370;p13"/>
          <p:cNvSpPr txBox="1">
            <a:spLocks noGrp="1"/>
          </p:cNvSpPr>
          <p:nvPr>
            <p:ph type="title" idx="9" hasCustomPrompt="1"/>
          </p:nvPr>
        </p:nvSpPr>
        <p:spPr>
          <a:xfrm>
            <a:off x="1184068" y="3324400"/>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1" name="Google Shape;371;p13"/>
          <p:cNvSpPr txBox="1">
            <a:spLocks noGrp="1"/>
          </p:cNvSpPr>
          <p:nvPr>
            <p:ph type="title" idx="13" hasCustomPrompt="1"/>
          </p:nvPr>
        </p:nvSpPr>
        <p:spPr>
          <a:xfrm>
            <a:off x="4882468" y="1764113"/>
            <a:ext cx="1041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00">
                <a:solidFill>
                  <a:schemeClr val="lt2"/>
                </a:solidFill>
              </a:defRPr>
            </a:lvl1pPr>
            <a:lvl2pPr lvl="1" algn="ctr" rtl="0">
              <a:spcBef>
                <a:spcPts val="100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2" name="Google Shape;372;p13"/>
          <p:cNvSpPr txBox="1">
            <a:spLocks noGrp="1"/>
          </p:cNvSpPr>
          <p:nvPr>
            <p:ph type="title" idx="14" hasCustomPrompt="1"/>
          </p:nvPr>
        </p:nvSpPr>
        <p:spPr>
          <a:xfrm>
            <a:off x="4882468" y="3324918"/>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grpSp>
        <p:nvGrpSpPr>
          <p:cNvPr id="373" name="Google Shape;373;p13"/>
          <p:cNvGrpSpPr/>
          <p:nvPr/>
        </p:nvGrpSpPr>
        <p:grpSpPr>
          <a:xfrm rot="7179494">
            <a:off x="7817307" y="163912"/>
            <a:ext cx="900754" cy="124245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13"/>
          <p:cNvGrpSpPr/>
          <p:nvPr/>
        </p:nvGrpSpPr>
        <p:grpSpPr>
          <a:xfrm rot="-4940312">
            <a:off x="3996688" y="3920049"/>
            <a:ext cx="924230" cy="1230127"/>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3"/>
          <p:cNvGrpSpPr/>
          <p:nvPr/>
        </p:nvGrpSpPr>
        <p:grpSpPr>
          <a:xfrm rot="-5856778">
            <a:off x="1516898" y="176233"/>
            <a:ext cx="900826" cy="1242356"/>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3"/>
          <p:cNvGrpSpPr/>
          <p:nvPr/>
        </p:nvGrpSpPr>
        <p:grpSpPr>
          <a:xfrm rot="-2241120">
            <a:off x="7485409" y="374620"/>
            <a:ext cx="167533" cy="235734"/>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1583875">
            <a:off x="8562185" y="4442843"/>
            <a:ext cx="159799" cy="224852"/>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3"/>
          <p:cNvGrpSpPr/>
          <p:nvPr/>
        </p:nvGrpSpPr>
        <p:grpSpPr>
          <a:xfrm rot="4025085">
            <a:off x="701273" y="4694761"/>
            <a:ext cx="105656" cy="148667"/>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13"/>
          <p:cNvGrpSpPr/>
          <p:nvPr/>
        </p:nvGrpSpPr>
        <p:grpSpPr>
          <a:xfrm rot="-5243946">
            <a:off x="-84370" y="2799655"/>
            <a:ext cx="167534" cy="235732"/>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3"/>
          <p:cNvGrpSpPr/>
          <p:nvPr/>
        </p:nvGrpSpPr>
        <p:grpSpPr>
          <a:xfrm rot="-2700000">
            <a:off x="1974639" y="463473"/>
            <a:ext cx="104613" cy="147198"/>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3"/>
          <p:cNvGrpSpPr/>
          <p:nvPr/>
        </p:nvGrpSpPr>
        <p:grpSpPr>
          <a:xfrm rot="3320916">
            <a:off x="8639381" y="548345"/>
            <a:ext cx="104615" cy="147200"/>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050645"/>
            <a:ext cx="1268700" cy="94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7700" b="0">
                <a:solidFill>
                  <a:schemeClr val="lt2"/>
                </a:solidFill>
              </a:defRPr>
            </a:lvl1pPr>
            <a:lvl2pPr lvl="1" algn="r" rtl="0">
              <a:spcBef>
                <a:spcPts val="0"/>
              </a:spcBef>
              <a:spcAft>
                <a:spcPts val="0"/>
              </a:spcAft>
              <a:buSzPts val="6900"/>
              <a:buNone/>
              <a:defRPr sz="6900"/>
            </a:lvl2pPr>
            <a:lvl3pPr lvl="2" algn="r" rtl="0">
              <a:spcBef>
                <a:spcPts val="0"/>
              </a:spcBef>
              <a:spcAft>
                <a:spcPts val="0"/>
              </a:spcAft>
              <a:buSzPts val="6900"/>
              <a:buNone/>
              <a:defRPr sz="6900"/>
            </a:lvl3pPr>
            <a:lvl4pPr lvl="3" algn="r" rtl="0">
              <a:spcBef>
                <a:spcPts val="0"/>
              </a:spcBef>
              <a:spcAft>
                <a:spcPts val="0"/>
              </a:spcAft>
              <a:buSzPts val="6900"/>
              <a:buNone/>
              <a:defRPr sz="6900"/>
            </a:lvl4pPr>
            <a:lvl5pPr lvl="4" algn="r" rtl="0">
              <a:spcBef>
                <a:spcPts val="0"/>
              </a:spcBef>
              <a:spcAft>
                <a:spcPts val="0"/>
              </a:spcAft>
              <a:buSzPts val="6900"/>
              <a:buNone/>
              <a:defRPr sz="6900"/>
            </a:lvl5pPr>
            <a:lvl6pPr lvl="5" algn="r" rtl="0">
              <a:spcBef>
                <a:spcPts val="0"/>
              </a:spcBef>
              <a:spcAft>
                <a:spcPts val="0"/>
              </a:spcAft>
              <a:buSzPts val="6900"/>
              <a:buNone/>
              <a:defRPr sz="6900"/>
            </a:lvl6pPr>
            <a:lvl7pPr lvl="6" algn="r" rtl="0">
              <a:spcBef>
                <a:spcPts val="0"/>
              </a:spcBef>
              <a:spcAft>
                <a:spcPts val="0"/>
              </a:spcAft>
              <a:buSzPts val="6900"/>
              <a:buNone/>
              <a:defRPr sz="6900"/>
            </a:lvl7pPr>
            <a:lvl8pPr lvl="7" algn="r" rtl="0">
              <a:spcBef>
                <a:spcPts val="0"/>
              </a:spcBef>
              <a:spcAft>
                <a:spcPts val="0"/>
              </a:spcAft>
              <a:buSzPts val="6900"/>
              <a:buNone/>
              <a:defRPr sz="6900"/>
            </a:lvl8pPr>
            <a:lvl9pPr lvl="8" algn="r" rtl="0">
              <a:spcBef>
                <a:spcPts val="0"/>
              </a:spcBef>
              <a:spcAft>
                <a:spcPts val="0"/>
              </a:spcAft>
              <a:buSzPts val="6900"/>
              <a:buNone/>
              <a:defRPr sz="6900"/>
            </a:lvl9pPr>
          </a:lstStyle>
          <a:p>
            <a:r>
              <a:t>xx%</a:t>
            </a:r>
          </a:p>
        </p:txBody>
      </p:sp>
      <p:sp>
        <p:nvSpPr>
          <p:cNvPr id="411" name="Google Shape;411;p14"/>
          <p:cNvSpPr txBox="1">
            <a:spLocks noGrp="1"/>
          </p:cNvSpPr>
          <p:nvPr>
            <p:ph type="title" idx="2"/>
          </p:nvPr>
        </p:nvSpPr>
        <p:spPr>
          <a:xfrm>
            <a:off x="3055800" y="2299450"/>
            <a:ext cx="4787400" cy="92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800"/>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3289450"/>
            <a:ext cx="2716200" cy="94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600"/>
            </a:lvl1pPr>
            <a:lvl2pPr lvl="1" algn="r" rtl="0">
              <a:spcBef>
                <a:spcPts val="0"/>
              </a:spcBef>
              <a:spcAft>
                <a:spcPts val="0"/>
              </a:spcAft>
              <a:buClr>
                <a:schemeClr val="dk2"/>
              </a:buClr>
              <a:buSzPts val="1400"/>
              <a:buNone/>
              <a:defRPr>
                <a:solidFill>
                  <a:schemeClr val="dk2"/>
                </a:solidFill>
              </a:defRPr>
            </a:lvl2pPr>
            <a:lvl3pPr lvl="2" algn="r" rtl="0">
              <a:spcBef>
                <a:spcPts val="1600"/>
              </a:spcBef>
              <a:spcAft>
                <a:spcPts val="0"/>
              </a:spcAft>
              <a:buClr>
                <a:schemeClr val="dk2"/>
              </a:buClr>
              <a:buSzPts val="1400"/>
              <a:buNone/>
              <a:defRPr>
                <a:solidFill>
                  <a:schemeClr val="dk2"/>
                </a:solidFill>
              </a:defRPr>
            </a:lvl3pPr>
            <a:lvl4pPr lvl="3" algn="r" rtl="0">
              <a:spcBef>
                <a:spcPts val="1600"/>
              </a:spcBef>
              <a:spcAft>
                <a:spcPts val="0"/>
              </a:spcAft>
              <a:buClr>
                <a:schemeClr val="dk2"/>
              </a:buClr>
              <a:buSzPts val="1400"/>
              <a:buNone/>
              <a:defRPr>
                <a:solidFill>
                  <a:schemeClr val="dk2"/>
                </a:solidFill>
              </a:defRPr>
            </a:lvl4pPr>
            <a:lvl5pPr lvl="4" algn="r" rtl="0">
              <a:spcBef>
                <a:spcPts val="1600"/>
              </a:spcBef>
              <a:spcAft>
                <a:spcPts val="0"/>
              </a:spcAft>
              <a:buClr>
                <a:schemeClr val="dk2"/>
              </a:buClr>
              <a:buSzPts val="1400"/>
              <a:buNone/>
              <a:defRPr>
                <a:solidFill>
                  <a:schemeClr val="dk2"/>
                </a:solidFill>
              </a:defRPr>
            </a:lvl5pPr>
            <a:lvl6pPr lvl="5" algn="r" rtl="0">
              <a:spcBef>
                <a:spcPts val="1600"/>
              </a:spcBef>
              <a:spcAft>
                <a:spcPts val="0"/>
              </a:spcAft>
              <a:buClr>
                <a:schemeClr val="dk2"/>
              </a:buClr>
              <a:buSzPts val="1400"/>
              <a:buNone/>
              <a:defRPr>
                <a:solidFill>
                  <a:schemeClr val="dk2"/>
                </a:solidFill>
              </a:defRPr>
            </a:lvl6pPr>
            <a:lvl7pPr lvl="6" algn="r" rtl="0">
              <a:spcBef>
                <a:spcPts val="1600"/>
              </a:spcBef>
              <a:spcAft>
                <a:spcPts val="0"/>
              </a:spcAft>
              <a:buClr>
                <a:schemeClr val="dk2"/>
              </a:buClr>
              <a:buSzPts val="1400"/>
              <a:buNone/>
              <a:defRPr>
                <a:solidFill>
                  <a:schemeClr val="dk2"/>
                </a:solidFill>
              </a:defRPr>
            </a:lvl7pPr>
            <a:lvl8pPr lvl="7" algn="r" rtl="0">
              <a:spcBef>
                <a:spcPts val="1600"/>
              </a:spcBef>
              <a:spcAft>
                <a:spcPts val="0"/>
              </a:spcAft>
              <a:buClr>
                <a:schemeClr val="dk2"/>
              </a:buClr>
              <a:buSzPts val="1400"/>
              <a:buNone/>
              <a:defRPr>
                <a:solidFill>
                  <a:schemeClr val="dk2"/>
                </a:solidFill>
              </a:defRPr>
            </a:lvl8pPr>
            <a:lvl9pPr lvl="8" algn="r" rtl="0">
              <a:spcBef>
                <a:spcPts val="1600"/>
              </a:spcBef>
              <a:spcAft>
                <a:spcPts val="1600"/>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817307" y="163912"/>
            <a:ext cx="900754"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4"/>
          <p:cNvGrpSpPr/>
          <p:nvPr/>
        </p:nvGrpSpPr>
        <p:grpSpPr>
          <a:xfrm rot="-4940312">
            <a:off x="3996688" y="3920049"/>
            <a:ext cx="924230"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4"/>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4"/>
          <p:cNvGrpSpPr/>
          <p:nvPr/>
        </p:nvGrpSpPr>
        <p:grpSpPr>
          <a:xfrm rot="-5856778">
            <a:off x="4008398" y="805683"/>
            <a:ext cx="900826"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4"/>
          <p:cNvGrpSpPr/>
          <p:nvPr/>
        </p:nvGrpSpPr>
        <p:grpSpPr>
          <a:xfrm rot="-2241120">
            <a:off x="7485409" y="374620"/>
            <a:ext cx="167533" cy="235734"/>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4"/>
          <p:cNvGrpSpPr/>
          <p:nvPr/>
        </p:nvGrpSpPr>
        <p:grpSpPr>
          <a:xfrm rot="1583875">
            <a:off x="8562185" y="4442843"/>
            <a:ext cx="159799" cy="224852"/>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4"/>
          <p:cNvGrpSpPr/>
          <p:nvPr/>
        </p:nvGrpSpPr>
        <p:grpSpPr>
          <a:xfrm rot="4025085">
            <a:off x="701273" y="4694761"/>
            <a:ext cx="105656"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4"/>
          <p:cNvGrpSpPr/>
          <p:nvPr/>
        </p:nvGrpSpPr>
        <p:grpSpPr>
          <a:xfrm rot="-5243946">
            <a:off x="-84370" y="2799655"/>
            <a:ext cx="167534"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4"/>
          <p:cNvGrpSpPr/>
          <p:nvPr/>
        </p:nvGrpSpPr>
        <p:grpSpPr>
          <a:xfrm rot="-2700000">
            <a:off x="1974639" y="463473"/>
            <a:ext cx="104613" cy="147198"/>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4"/>
          <p:cNvGrpSpPr/>
          <p:nvPr/>
        </p:nvGrpSpPr>
        <p:grpSpPr>
          <a:xfrm rot="3320916">
            <a:off x="8639381" y="548345"/>
            <a:ext cx="104615"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4"/>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8_1_1">
    <p:spTree>
      <p:nvGrpSpPr>
        <p:cNvPr id="1" name="Shape 494"/>
        <p:cNvGrpSpPr/>
        <p:nvPr/>
      </p:nvGrpSpPr>
      <p:grpSpPr>
        <a:xfrm>
          <a:off x="0" y="0"/>
          <a:ext cx="0" cy="0"/>
          <a:chOff x="0" y="0"/>
          <a:chExt cx="0" cy="0"/>
        </a:xfrm>
      </p:grpSpPr>
      <p:sp>
        <p:nvSpPr>
          <p:cNvPr id="495" name="Google Shape;495;p16"/>
          <p:cNvSpPr txBox="1">
            <a:spLocks noGrp="1"/>
          </p:cNvSpPr>
          <p:nvPr>
            <p:ph type="body" idx="1"/>
          </p:nvPr>
        </p:nvSpPr>
        <p:spPr>
          <a:xfrm>
            <a:off x="1076600" y="1559197"/>
            <a:ext cx="5204100" cy="25593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600"/>
            </a:lvl1pPr>
            <a:lvl2pPr marL="914400" lvl="1" indent="-323850" rtl="0">
              <a:lnSpc>
                <a:spcPct val="100000"/>
              </a:lnSpc>
              <a:spcBef>
                <a:spcPts val="0"/>
              </a:spcBef>
              <a:spcAft>
                <a:spcPts val="0"/>
              </a:spcAft>
              <a:buSzPts val="1500"/>
              <a:buChar char="○"/>
              <a:defRPr sz="1500"/>
            </a:lvl2pPr>
            <a:lvl3pPr marL="1371600" lvl="2" indent="-323850" rtl="0">
              <a:lnSpc>
                <a:spcPct val="100000"/>
              </a:lnSpc>
              <a:spcBef>
                <a:spcPts val="1600"/>
              </a:spcBef>
              <a:spcAft>
                <a:spcPts val="0"/>
              </a:spcAft>
              <a:buSzPts val="1500"/>
              <a:buChar char="■"/>
              <a:defRPr sz="1500"/>
            </a:lvl3pPr>
            <a:lvl4pPr marL="1828800" lvl="3" indent="-323850" rtl="0">
              <a:lnSpc>
                <a:spcPct val="100000"/>
              </a:lnSpc>
              <a:spcBef>
                <a:spcPts val="1600"/>
              </a:spcBef>
              <a:spcAft>
                <a:spcPts val="0"/>
              </a:spcAft>
              <a:buSzPts val="1500"/>
              <a:buChar char="●"/>
              <a:defRPr sz="1500"/>
            </a:lvl4pPr>
            <a:lvl5pPr marL="2286000" lvl="4" indent="-323850" rtl="0">
              <a:lnSpc>
                <a:spcPct val="100000"/>
              </a:lnSpc>
              <a:spcBef>
                <a:spcPts val="1600"/>
              </a:spcBef>
              <a:spcAft>
                <a:spcPts val="0"/>
              </a:spcAft>
              <a:buSzPts val="1500"/>
              <a:buChar char="○"/>
              <a:defRPr sz="1500"/>
            </a:lvl5pPr>
            <a:lvl6pPr marL="2743200" lvl="5" indent="-323850" rtl="0">
              <a:lnSpc>
                <a:spcPct val="100000"/>
              </a:lnSpc>
              <a:spcBef>
                <a:spcPts val="1600"/>
              </a:spcBef>
              <a:spcAft>
                <a:spcPts val="0"/>
              </a:spcAft>
              <a:buSzPts val="1500"/>
              <a:buChar char="■"/>
              <a:defRPr sz="1500"/>
            </a:lvl6pPr>
            <a:lvl7pPr marL="3200400" lvl="6" indent="-323850" rtl="0">
              <a:lnSpc>
                <a:spcPct val="100000"/>
              </a:lnSpc>
              <a:spcBef>
                <a:spcPts val="1600"/>
              </a:spcBef>
              <a:spcAft>
                <a:spcPts val="0"/>
              </a:spcAft>
              <a:buSzPts val="1500"/>
              <a:buChar char="●"/>
              <a:defRPr sz="1500"/>
            </a:lvl7pPr>
            <a:lvl8pPr marL="3657600" lvl="7" indent="-323850" rtl="0">
              <a:lnSpc>
                <a:spcPct val="100000"/>
              </a:lnSpc>
              <a:spcBef>
                <a:spcPts val="1600"/>
              </a:spcBef>
              <a:spcAft>
                <a:spcPts val="0"/>
              </a:spcAft>
              <a:buSzPts val="1500"/>
              <a:buChar char="○"/>
              <a:defRPr sz="1500"/>
            </a:lvl8pPr>
            <a:lvl9pPr marL="4114800" lvl="8" indent="-323850" rtl="0">
              <a:lnSpc>
                <a:spcPct val="100000"/>
              </a:lnSpc>
              <a:spcBef>
                <a:spcPts val="1600"/>
              </a:spcBef>
              <a:spcAft>
                <a:spcPts val="1600"/>
              </a:spcAft>
              <a:buSzPts val="1500"/>
              <a:buChar char="■"/>
              <a:defRPr sz="1500"/>
            </a:lvl9pPr>
          </a:lstStyle>
          <a:p>
            <a:endParaRPr/>
          </a:p>
        </p:txBody>
      </p:sp>
      <p:grpSp>
        <p:nvGrpSpPr>
          <p:cNvPr id="496" name="Google Shape;496;p16"/>
          <p:cNvGrpSpPr/>
          <p:nvPr/>
        </p:nvGrpSpPr>
        <p:grpSpPr>
          <a:xfrm rot="-2241120">
            <a:off x="8738497" y="374620"/>
            <a:ext cx="167533" cy="235734"/>
            <a:chOff x="5248950" y="2607450"/>
            <a:chExt cx="27575" cy="38800"/>
          </a:xfrm>
        </p:grpSpPr>
        <p:sp>
          <p:nvSpPr>
            <p:cNvPr id="497" name="Google Shape;497;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6"/>
          <p:cNvGrpSpPr/>
          <p:nvPr/>
        </p:nvGrpSpPr>
        <p:grpSpPr>
          <a:xfrm rot="1583875">
            <a:off x="2633760" y="4531781"/>
            <a:ext cx="159799" cy="224852"/>
            <a:chOff x="5248950" y="2607450"/>
            <a:chExt cx="27575" cy="38800"/>
          </a:xfrm>
        </p:grpSpPr>
        <p:sp>
          <p:nvSpPr>
            <p:cNvPr id="500" name="Google Shape;500;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6"/>
          <p:cNvGrpSpPr/>
          <p:nvPr/>
        </p:nvGrpSpPr>
        <p:grpSpPr>
          <a:xfrm rot="-2700000">
            <a:off x="1551164" y="652423"/>
            <a:ext cx="104613" cy="147198"/>
            <a:chOff x="5248950" y="2607450"/>
            <a:chExt cx="27575" cy="38800"/>
          </a:xfrm>
        </p:grpSpPr>
        <p:sp>
          <p:nvSpPr>
            <p:cNvPr id="503" name="Google Shape;503;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6"/>
          <p:cNvGrpSpPr/>
          <p:nvPr/>
        </p:nvGrpSpPr>
        <p:grpSpPr>
          <a:xfrm rot="3320916">
            <a:off x="8769944" y="3376070"/>
            <a:ext cx="104615" cy="147200"/>
            <a:chOff x="5248950" y="2607450"/>
            <a:chExt cx="27575" cy="38800"/>
          </a:xfrm>
        </p:grpSpPr>
        <p:sp>
          <p:nvSpPr>
            <p:cNvPr id="506" name="Google Shape;506;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6"/>
          <p:cNvGrpSpPr/>
          <p:nvPr/>
        </p:nvGrpSpPr>
        <p:grpSpPr>
          <a:xfrm rot="7179494">
            <a:off x="4078620" y="4264262"/>
            <a:ext cx="900754" cy="1242451"/>
            <a:chOff x="330281" y="38723"/>
            <a:chExt cx="1614914" cy="2227176"/>
          </a:xfrm>
        </p:grpSpPr>
        <p:sp>
          <p:nvSpPr>
            <p:cNvPr id="509" name="Google Shape;509;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16"/>
          <p:cNvGrpSpPr/>
          <p:nvPr/>
        </p:nvGrpSpPr>
        <p:grpSpPr>
          <a:xfrm>
            <a:off x="198118" y="284488"/>
            <a:ext cx="924215" cy="1230069"/>
            <a:chOff x="330281" y="38723"/>
            <a:chExt cx="1614914" cy="2227176"/>
          </a:xfrm>
        </p:grpSpPr>
        <p:sp>
          <p:nvSpPr>
            <p:cNvPr id="513" name="Google Shape;513;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53421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7351188" y="4606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6"/>
          <p:cNvGrpSpPr/>
          <p:nvPr/>
        </p:nvGrpSpPr>
        <p:grpSpPr>
          <a:xfrm rot="-263155">
            <a:off x="-358235" y="3069046"/>
            <a:ext cx="1321198" cy="2722237"/>
            <a:chOff x="6239025" y="396475"/>
            <a:chExt cx="480900" cy="990825"/>
          </a:xfrm>
        </p:grpSpPr>
        <p:sp>
          <p:nvSpPr>
            <p:cNvPr id="521" name="Google Shape;521;p1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16"/>
          <p:cNvSpPr/>
          <p:nvPr/>
        </p:nvSpPr>
        <p:spPr>
          <a:xfrm rot="10369893">
            <a:off x="8075080" y="4081232"/>
            <a:ext cx="2350761" cy="146570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588300" y="25339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3">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6" name="Google Shape;536;p17"/>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8" name="Google Shape;538;p17"/>
          <p:cNvSpPr txBox="1">
            <a:spLocks noGrp="1"/>
          </p:cNvSpPr>
          <p:nvPr>
            <p:ph type="subTitle" idx="5"/>
          </p:nvPr>
        </p:nvSpPr>
        <p:spPr>
          <a:xfrm>
            <a:off x="5903199"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540" name="Google Shape;540;p17"/>
          <p:cNvGrpSpPr/>
          <p:nvPr/>
        </p:nvGrpSpPr>
        <p:grpSpPr>
          <a:xfrm>
            <a:off x="5556995" y="4266068"/>
            <a:ext cx="3275298" cy="1153214"/>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7"/>
          <p:cNvGrpSpPr/>
          <p:nvPr/>
        </p:nvGrpSpPr>
        <p:grpSpPr>
          <a:xfrm>
            <a:off x="-551684" y="4152667"/>
            <a:ext cx="3275298" cy="1153214"/>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7"/>
          <p:cNvGrpSpPr/>
          <p:nvPr/>
        </p:nvGrpSpPr>
        <p:grpSpPr>
          <a:xfrm rot="-2241120">
            <a:off x="8738497" y="374620"/>
            <a:ext cx="167533" cy="235734"/>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17"/>
          <p:cNvGrpSpPr/>
          <p:nvPr/>
        </p:nvGrpSpPr>
        <p:grpSpPr>
          <a:xfrm rot="-2700000">
            <a:off x="492264" y="460448"/>
            <a:ext cx="104613" cy="147198"/>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17"/>
          <p:cNvGrpSpPr/>
          <p:nvPr/>
        </p:nvGrpSpPr>
        <p:grpSpPr>
          <a:xfrm rot="3488692">
            <a:off x="3920212" y="4108050"/>
            <a:ext cx="900823"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7"/>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8185463" y="38974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7"/>
          <p:cNvGrpSpPr/>
          <p:nvPr/>
        </p:nvGrpSpPr>
        <p:grpSpPr>
          <a:xfrm rot="3488692">
            <a:off x="94162" y="1041112"/>
            <a:ext cx="900823"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7"/>
          <p:cNvGrpSpPr/>
          <p:nvPr/>
        </p:nvGrpSpPr>
        <p:grpSpPr>
          <a:xfrm>
            <a:off x="7851960" y="2600326"/>
            <a:ext cx="1796017" cy="3700632"/>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7"/>
          <p:cNvGrpSpPr/>
          <p:nvPr/>
        </p:nvGrpSpPr>
        <p:grpSpPr>
          <a:xfrm>
            <a:off x="-1058190" y="2808739"/>
            <a:ext cx="1796017" cy="3700632"/>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7"/>
          <p:cNvGrpSpPr/>
          <p:nvPr/>
        </p:nvGrpSpPr>
        <p:grpSpPr>
          <a:xfrm rot="3488692">
            <a:off x="8500387" y="937262"/>
            <a:ext cx="900823"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24">
    <p:spTree>
      <p:nvGrpSpPr>
        <p:cNvPr id="1" name="Shape 734"/>
        <p:cNvGrpSpPr/>
        <p:nvPr/>
      </p:nvGrpSpPr>
      <p:grpSpPr>
        <a:xfrm>
          <a:off x="0" y="0"/>
          <a:ext cx="0" cy="0"/>
          <a:chOff x="0" y="0"/>
          <a:chExt cx="0" cy="0"/>
        </a:xfrm>
      </p:grpSpPr>
      <p:grpSp>
        <p:nvGrpSpPr>
          <p:cNvPr id="735" name="Google Shape;735;p21"/>
          <p:cNvGrpSpPr/>
          <p:nvPr/>
        </p:nvGrpSpPr>
        <p:grpSpPr>
          <a:xfrm rot="-2241120">
            <a:off x="8738497" y="374620"/>
            <a:ext cx="167533" cy="235734"/>
            <a:chOff x="5248950" y="2607450"/>
            <a:chExt cx="27575" cy="38800"/>
          </a:xfrm>
        </p:grpSpPr>
        <p:sp>
          <p:nvSpPr>
            <p:cNvPr id="736" name="Google Shape;736;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1"/>
          <p:cNvGrpSpPr/>
          <p:nvPr/>
        </p:nvGrpSpPr>
        <p:grpSpPr>
          <a:xfrm rot="-2700000">
            <a:off x="492264" y="460448"/>
            <a:ext cx="104613" cy="147198"/>
            <a:chOff x="5248950" y="2607450"/>
            <a:chExt cx="27575" cy="38800"/>
          </a:xfrm>
        </p:grpSpPr>
        <p:sp>
          <p:nvSpPr>
            <p:cNvPr id="739" name="Google Shape;739;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1"/>
          <p:cNvGrpSpPr/>
          <p:nvPr/>
        </p:nvGrpSpPr>
        <p:grpSpPr>
          <a:xfrm rot="3488692">
            <a:off x="8748287" y="833987"/>
            <a:ext cx="900823" cy="1242470"/>
            <a:chOff x="330281" y="38723"/>
            <a:chExt cx="1614914" cy="2227176"/>
          </a:xfrm>
        </p:grpSpPr>
        <p:sp>
          <p:nvSpPr>
            <p:cNvPr id="742" name="Google Shape;74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1"/>
          <p:cNvGrpSpPr/>
          <p:nvPr/>
        </p:nvGrpSpPr>
        <p:grpSpPr>
          <a:xfrm rot="3488692">
            <a:off x="-426263" y="1239987"/>
            <a:ext cx="900823" cy="1242470"/>
            <a:chOff x="330281" y="38723"/>
            <a:chExt cx="1614914" cy="2227176"/>
          </a:xfrm>
        </p:grpSpPr>
        <p:sp>
          <p:nvSpPr>
            <p:cNvPr id="746" name="Google Shape;746;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1"/>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1"/>
          <p:cNvGrpSpPr/>
          <p:nvPr/>
        </p:nvGrpSpPr>
        <p:grpSpPr>
          <a:xfrm rot="3488692">
            <a:off x="3920212" y="4108050"/>
            <a:ext cx="900823" cy="1242470"/>
            <a:chOff x="330281" y="38723"/>
            <a:chExt cx="1614914" cy="2227176"/>
          </a:xfrm>
        </p:grpSpPr>
        <p:sp>
          <p:nvSpPr>
            <p:cNvPr id="752" name="Google Shape;75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1"/>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24_1_1_1">
    <p:spTree>
      <p:nvGrpSpPr>
        <p:cNvPr id="1" name="Shape 808"/>
        <p:cNvGrpSpPr/>
        <p:nvPr/>
      </p:nvGrpSpPr>
      <p:grpSpPr>
        <a:xfrm>
          <a:off x="0" y="0"/>
          <a:ext cx="0" cy="0"/>
          <a:chOff x="0" y="0"/>
          <a:chExt cx="0" cy="0"/>
        </a:xfrm>
      </p:grpSpPr>
      <p:grpSp>
        <p:nvGrpSpPr>
          <p:cNvPr id="809" name="Google Shape;809;p24"/>
          <p:cNvGrpSpPr/>
          <p:nvPr/>
        </p:nvGrpSpPr>
        <p:grpSpPr>
          <a:xfrm rot="-2241120">
            <a:off x="8136522" y="613507"/>
            <a:ext cx="167533" cy="235734"/>
            <a:chOff x="5248950" y="2607450"/>
            <a:chExt cx="27575" cy="38800"/>
          </a:xfrm>
        </p:grpSpPr>
        <p:sp>
          <p:nvSpPr>
            <p:cNvPr id="810" name="Google Shape;810;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24"/>
          <p:cNvGrpSpPr/>
          <p:nvPr/>
        </p:nvGrpSpPr>
        <p:grpSpPr>
          <a:xfrm rot="3488692">
            <a:off x="3920212" y="4108050"/>
            <a:ext cx="900823" cy="1242470"/>
            <a:chOff x="330281" y="38723"/>
            <a:chExt cx="1614914" cy="2227176"/>
          </a:xfrm>
        </p:grpSpPr>
        <p:sp>
          <p:nvSpPr>
            <p:cNvPr id="813" name="Google Shape;813;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24"/>
          <p:cNvSpPr/>
          <p:nvPr/>
        </p:nvSpPr>
        <p:spPr>
          <a:xfrm>
            <a:off x="2076050" y="35800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24"/>
          <p:cNvGrpSpPr/>
          <p:nvPr/>
        </p:nvGrpSpPr>
        <p:grpSpPr>
          <a:xfrm rot="3488692">
            <a:off x="931412" y="220712"/>
            <a:ext cx="900823" cy="1242470"/>
            <a:chOff x="330281" y="38723"/>
            <a:chExt cx="1614914" cy="2227176"/>
          </a:xfrm>
        </p:grpSpPr>
        <p:sp>
          <p:nvSpPr>
            <p:cNvPr id="821" name="Google Shape;821;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24"/>
          <p:cNvGrpSpPr/>
          <p:nvPr/>
        </p:nvGrpSpPr>
        <p:grpSpPr>
          <a:xfrm>
            <a:off x="-551684" y="4152667"/>
            <a:ext cx="3275298" cy="1153214"/>
            <a:chOff x="5142175" y="4369850"/>
            <a:chExt cx="1625700" cy="572400"/>
          </a:xfrm>
        </p:grpSpPr>
        <p:sp>
          <p:nvSpPr>
            <p:cNvPr id="825" name="Google Shape;825;p2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4"/>
          <p:cNvGrpSpPr/>
          <p:nvPr/>
        </p:nvGrpSpPr>
        <p:grpSpPr>
          <a:xfrm>
            <a:off x="395666" y="3011245"/>
            <a:ext cx="1380616" cy="2844659"/>
            <a:chOff x="6239025" y="396475"/>
            <a:chExt cx="480900" cy="990825"/>
          </a:xfrm>
        </p:grpSpPr>
        <p:sp>
          <p:nvSpPr>
            <p:cNvPr id="831" name="Google Shape;831;p2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4"/>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4"/>
          <p:cNvGrpSpPr/>
          <p:nvPr/>
        </p:nvGrpSpPr>
        <p:grpSpPr>
          <a:xfrm rot="-1447079">
            <a:off x="8667553" y="4532817"/>
            <a:ext cx="104613" cy="147198"/>
            <a:chOff x="5248950" y="2607450"/>
            <a:chExt cx="27575" cy="38800"/>
          </a:xfrm>
        </p:grpSpPr>
        <p:sp>
          <p:nvSpPr>
            <p:cNvPr id="842" name="Google Shape;842;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24"/>
          <p:cNvSpPr/>
          <p:nvPr/>
        </p:nvSpPr>
        <p:spPr>
          <a:xfrm>
            <a:off x="7066250" y="10972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7833075" y="16446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890"/>
        <p:cNvGrpSpPr/>
        <p:nvPr/>
      </p:nvGrpSpPr>
      <p:grpSpPr>
        <a:xfrm>
          <a:off x="0" y="0"/>
          <a:ext cx="0" cy="0"/>
          <a:chOff x="0" y="0"/>
          <a:chExt cx="0" cy="0"/>
        </a:xfrm>
      </p:grpSpPr>
      <p:sp>
        <p:nvSpPr>
          <p:cNvPr id="891" name="Google Shape;891;p26"/>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00" b="0">
                <a:solidFill>
                  <a:schemeClr val="lt2"/>
                </a:solidFill>
              </a:defRPr>
            </a:lvl1pPr>
            <a:lvl2pPr lvl="1" rtl="0">
              <a:spcBef>
                <a:spcPts val="0"/>
              </a:spcBef>
              <a:spcAft>
                <a:spcPts val="0"/>
              </a:spcAft>
              <a:buSzPts val="3200"/>
              <a:buNone/>
              <a:defRPr>
                <a:latin typeface="Nunito SemiBold"/>
                <a:ea typeface="Nunito SemiBold"/>
                <a:cs typeface="Nunito SemiBold"/>
                <a:sym typeface="Nunito SemiBold"/>
              </a:defRPr>
            </a:lvl2pPr>
            <a:lvl3pPr lvl="2" rtl="0">
              <a:spcBef>
                <a:spcPts val="0"/>
              </a:spcBef>
              <a:spcAft>
                <a:spcPts val="0"/>
              </a:spcAft>
              <a:buSzPts val="3200"/>
              <a:buNone/>
              <a:defRPr>
                <a:latin typeface="Nunito SemiBold"/>
                <a:ea typeface="Nunito SemiBold"/>
                <a:cs typeface="Nunito SemiBold"/>
                <a:sym typeface="Nunito SemiBold"/>
              </a:defRPr>
            </a:lvl3pPr>
            <a:lvl4pPr lvl="3" rtl="0">
              <a:spcBef>
                <a:spcPts val="0"/>
              </a:spcBef>
              <a:spcAft>
                <a:spcPts val="0"/>
              </a:spcAft>
              <a:buSzPts val="3200"/>
              <a:buNone/>
              <a:defRPr>
                <a:latin typeface="Nunito SemiBold"/>
                <a:ea typeface="Nunito SemiBold"/>
                <a:cs typeface="Nunito SemiBold"/>
                <a:sym typeface="Nunito SemiBold"/>
              </a:defRPr>
            </a:lvl4pPr>
            <a:lvl5pPr lvl="4" rtl="0">
              <a:spcBef>
                <a:spcPts val="0"/>
              </a:spcBef>
              <a:spcAft>
                <a:spcPts val="0"/>
              </a:spcAft>
              <a:buSzPts val="3200"/>
              <a:buNone/>
              <a:defRPr>
                <a:latin typeface="Nunito SemiBold"/>
                <a:ea typeface="Nunito SemiBold"/>
                <a:cs typeface="Nunito SemiBold"/>
                <a:sym typeface="Nunito SemiBold"/>
              </a:defRPr>
            </a:lvl5pPr>
            <a:lvl6pPr lvl="5" rtl="0">
              <a:spcBef>
                <a:spcPts val="0"/>
              </a:spcBef>
              <a:spcAft>
                <a:spcPts val="0"/>
              </a:spcAft>
              <a:buSzPts val="3200"/>
              <a:buNone/>
              <a:defRPr>
                <a:latin typeface="Nunito SemiBold"/>
                <a:ea typeface="Nunito SemiBold"/>
                <a:cs typeface="Nunito SemiBold"/>
                <a:sym typeface="Nunito SemiBold"/>
              </a:defRPr>
            </a:lvl6pPr>
            <a:lvl7pPr lvl="6" rtl="0">
              <a:spcBef>
                <a:spcPts val="0"/>
              </a:spcBef>
              <a:spcAft>
                <a:spcPts val="0"/>
              </a:spcAft>
              <a:buSzPts val="3200"/>
              <a:buNone/>
              <a:defRPr>
                <a:latin typeface="Nunito SemiBold"/>
                <a:ea typeface="Nunito SemiBold"/>
                <a:cs typeface="Nunito SemiBold"/>
                <a:sym typeface="Nunito SemiBold"/>
              </a:defRPr>
            </a:lvl7pPr>
            <a:lvl8pPr lvl="7" rtl="0">
              <a:spcBef>
                <a:spcPts val="0"/>
              </a:spcBef>
              <a:spcAft>
                <a:spcPts val="0"/>
              </a:spcAft>
              <a:buSzPts val="3200"/>
              <a:buNone/>
              <a:defRPr>
                <a:latin typeface="Nunito SemiBold"/>
                <a:ea typeface="Nunito SemiBold"/>
                <a:cs typeface="Nunito SemiBold"/>
                <a:sym typeface="Nunito SemiBold"/>
              </a:defRPr>
            </a:lvl8pPr>
            <a:lvl9pPr lvl="8" rtl="0">
              <a:spcBef>
                <a:spcPts val="0"/>
              </a:spcBef>
              <a:spcAft>
                <a:spcPts val="0"/>
              </a:spcAft>
              <a:buSzPts val="3200"/>
              <a:buNone/>
              <a:defRPr>
                <a:latin typeface="Nunito SemiBold"/>
                <a:ea typeface="Nunito SemiBold"/>
                <a:cs typeface="Nunito SemiBold"/>
                <a:sym typeface="Nunito SemiBold"/>
              </a:defRPr>
            </a:lvl9pPr>
          </a:lstStyle>
          <a:p>
            <a:endParaRPr/>
          </a:p>
        </p:txBody>
      </p:sp>
      <p:sp>
        <p:nvSpPr>
          <p:cNvPr id="892" name="Google Shape;892;p26"/>
          <p:cNvSpPr txBox="1">
            <a:spLocks noGrp="1"/>
          </p:cNvSpPr>
          <p:nvPr>
            <p:ph type="subTitle" idx="1"/>
          </p:nvPr>
        </p:nvSpPr>
        <p:spPr>
          <a:xfrm>
            <a:off x="2316750" y="1267112"/>
            <a:ext cx="4510500" cy="12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893" name="Google Shape;893;p26"/>
          <p:cNvGrpSpPr/>
          <p:nvPr/>
        </p:nvGrpSpPr>
        <p:grpSpPr>
          <a:xfrm rot="3320949">
            <a:off x="9086424" y="2338001"/>
            <a:ext cx="154298" cy="217108"/>
            <a:chOff x="5248950" y="2607450"/>
            <a:chExt cx="27575" cy="38800"/>
          </a:xfrm>
        </p:grpSpPr>
        <p:sp>
          <p:nvSpPr>
            <p:cNvPr id="894" name="Google Shape;89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26"/>
          <p:cNvGrpSpPr/>
          <p:nvPr/>
        </p:nvGrpSpPr>
        <p:grpSpPr>
          <a:xfrm rot="7179494">
            <a:off x="7705682" y="2391212"/>
            <a:ext cx="900754" cy="1242451"/>
            <a:chOff x="330281" y="38723"/>
            <a:chExt cx="1614914" cy="2227176"/>
          </a:xfrm>
        </p:grpSpPr>
        <p:sp>
          <p:nvSpPr>
            <p:cNvPr id="897" name="Google Shape;89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26"/>
          <p:cNvGrpSpPr/>
          <p:nvPr/>
        </p:nvGrpSpPr>
        <p:grpSpPr>
          <a:xfrm>
            <a:off x="843143" y="-133449"/>
            <a:ext cx="924215" cy="1230069"/>
            <a:chOff x="330281" y="38723"/>
            <a:chExt cx="1614914" cy="2227176"/>
          </a:xfrm>
        </p:grpSpPr>
        <p:sp>
          <p:nvSpPr>
            <p:cNvPr id="901" name="Google Shape;901;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26"/>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26"/>
          <p:cNvGrpSpPr/>
          <p:nvPr/>
        </p:nvGrpSpPr>
        <p:grpSpPr>
          <a:xfrm rot="-5118020">
            <a:off x="724374" y="2590167"/>
            <a:ext cx="900759" cy="1242486"/>
            <a:chOff x="330281" y="38723"/>
            <a:chExt cx="1614914" cy="2227176"/>
          </a:xfrm>
        </p:grpSpPr>
        <p:sp>
          <p:nvSpPr>
            <p:cNvPr id="907" name="Google Shape;90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26"/>
          <p:cNvGrpSpPr/>
          <p:nvPr/>
        </p:nvGrpSpPr>
        <p:grpSpPr>
          <a:xfrm rot="-2241120">
            <a:off x="6881534" y="363720"/>
            <a:ext cx="167533" cy="235734"/>
            <a:chOff x="5248950" y="2607450"/>
            <a:chExt cx="27575" cy="38800"/>
          </a:xfrm>
        </p:grpSpPr>
        <p:sp>
          <p:nvSpPr>
            <p:cNvPr id="911" name="Google Shape;911;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26"/>
          <p:cNvGrpSpPr/>
          <p:nvPr/>
        </p:nvGrpSpPr>
        <p:grpSpPr>
          <a:xfrm rot="1583875">
            <a:off x="8562185" y="4442843"/>
            <a:ext cx="159799" cy="224852"/>
            <a:chOff x="5248950" y="2607450"/>
            <a:chExt cx="27575" cy="38800"/>
          </a:xfrm>
        </p:grpSpPr>
        <p:sp>
          <p:nvSpPr>
            <p:cNvPr id="914" name="Google Shape;91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26"/>
          <p:cNvGrpSpPr/>
          <p:nvPr/>
        </p:nvGrpSpPr>
        <p:grpSpPr>
          <a:xfrm rot="4025085">
            <a:off x="701273" y="4694761"/>
            <a:ext cx="105656" cy="148667"/>
            <a:chOff x="5248950" y="2607450"/>
            <a:chExt cx="27575" cy="38800"/>
          </a:xfrm>
        </p:grpSpPr>
        <p:sp>
          <p:nvSpPr>
            <p:cNvPr id="917" name="Google Shape;917;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26"/>
          <p:cNvGrpSpPr/>
          <p:nvPr/>
        </p:nvGrpSpPr>
        <p:grpSpPr>
          <a:xfrm rot="-5243946">
            <a:off x="-84370" y="2799655"/>
            <a:ext cx="167534" cy="235732"/>
            <a:chOff x="5248950" y="2607450"/>
            <a:chExt cx="27575" cy="38800"/>
          </a:xfrm>
        </p:grpSpPr>
        <p:sp>
          <p:nvSpPr>
            <p:cNvPr id="920" name="Google Shape;920;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6"/>
          <p:cNvGrpSpPr/>
          <p:nvPr/>
        </p:nvGrpSpPr>
        <p:grpSpPr>
          <a:xfrm rot="-2700000">
            <a:off x="1974639" y="463473"/>
            <a:ext cx="104613" cy="147198"/>
            <a:chOff x="5248950" y="2607450"/>
            <a:chExt cx="27575" cy="38800"/>
          </a:xfrm>
        </p:grpSpPr>
        <p:sp>
          <p:nvSpPr>
            <p:cNvPr id="923" name="Google Shape;923;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26"/>
          <p:cNvGrpSpPr/>
          <p:nvPr/>
        </p:nvGrpSpPr>
        <p:grpSpPr>
          <a:xfrm rot="3320916">
            <a:off x="8639394" y="1145770"/>
            <a:ext cx="104615" cy="147200"/>
            <a:chOff x="5248950" y="2607450"/>
            <a:chExt cx="27575" cy="38800"/>
          </a:xfrm>
        </p:grpSpPr>
        <p:sp>
          <p:nvSpPr>
            <p:cNvPr id="926" name="Google Shape;926;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6"/>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27">
    <p:spTree>
      <p:nvGrpSpPr>
        <p:cNvPr id="1" name="Shape 935"/>
        <p:cNvGrpSpPr/>
        <p:nvPr/>
      </p:nvGrpSpPr>
      <p:grpSpPr>
        <a:xfrm>
          <a:off x="0" y="0"/>
          <a:ext cx="0" cy="0"/>
          <a:chOff x="0" y="0"/>
          <a:chExt cx="0" cy="0"/>
        </a:xfrm>
      </p:grpSpPr>
      <p:sp>
        <p:nvSpPr>
          <p:cNvPr id="936" name="Google Shape;936;p27"/>
          <p:cNvSpPr txBox="1">
            <a:spLocks noGrp="1"/>
          </p:cNvSpPr>
          <p:nvPr>
            <p:ph type="title" hasCustomPrompt="1"/>
          </p:nvPr>
        </p:nvSpPr>
        <p:spPr>
          <a:xfrm>
            <a:off x="2469188" y="544600"/>
            <a:ext cx="43503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937" name="Google Shape;937;p27"/>
          <p:cNvSpPr txBox="1">
            <a:spLocks noGrp="1"/>
          </p:cNvSpPr>
          <p:nvPr>
            <p:ph type="subTitle" idx="1"/>
          </p:nvPr>
        </p:nvSpPr>
        <p:spPr>
          <a:xfrm>
            <a:off x="2469200" y="1415900"/>
            <a:ext cx="4350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38" name="Google Shape;938;p27"/>
          <p:cNvSpPr txBox="1">
            <a:spLocks noGrp="1"/>
          </p:cNvSpPr>
          <p:nvPr>
            <p:ph type="title" idx="2" hasCustomPrompt="1"/>
          </p:nvPr>
        </p:nvSpPr>
        <p:spPr>
          <a:xfrm>
            <a:off x="2469188" y="1832225"/>
            <a:ext cx="43503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939" name="Google Shape;939;p27"/>
          <p:cNvSpPr txBox="1">
            <a:spLocks noGrp="1"/>
          </p:cNvSpPr>
          <p:nvPr>
            <p:ph type="subTitle" idx="3"/>
          </p:nvPr>
        </p:nvSpPr>
        <p:spPr>
          <a:xfrm>
            <a:off x="2469200" y="2703525"/>
            <a:ext cx="4350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40" name="Google Shape;940;p27"/>
          <p:cNvSpPr txBox="1">
            <a:spLocks noGrp="1"/>
          </p:cNvSpPr>
          <p:nvPr>
            <p:ph type="title" idx="4" hasCustomPrompt="1"/>
          </p:nvPr>
        </p:nvSpPr>
        <p:spPr>
          <a:xfrm>
            <a:off x="2469188" y="3119850"/>
            <a:ext cx="43503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941" name="Google Shape;941;p27"/>
          <p:cNvSpPr txBox="1">
            <a:spLocks noGrp="1"/>
          </p:cNvSpPr>
          <p:nvPr>
            <p:ph type="subTitle" idx="5"/>
          </p:nvPr>
        </p:nvSpPr>
        <p:spPr>
          <a:xfrm>
            <a:off x="2469200" y="3991150"/>
            <a:ext cx="4350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942" name="Google Shape;942;p27"/>
          <p:cNvGrpSpPr/>
          <p:nvPr/>
        </p:nvGrpSpPr>
        <p:grpSpPr>
          <a:xfrm rot="-2241120">
            <a:off x="8738497" y="374620"/>
            <a:ext cx="167533" cy="235734"/>
            <a:chOff x="5248950" y="2607450"/>
            <a:chExt cx="27575" cy="38800"/>
          </a:xfrm>
        </p:grpSpPr>
        <p:sp>
          <p:nvSpPr>
            <p:cNvPr id="943" name="Google Shape;943;p2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7"/>
          <p:cNvGrpSpPr/>
          <p:nvPr/>
        </p:nvGrpSpPr>
        <p:grpSpPr>
          <a:xfrm rot="-2700000">
            <a:off x="492264" y="460448"/>
            <a:ext cx="104613" cy="147198"/>
            <a:chOff x="5248950" y="2607450"/>
            <a:chExt cx="27575" cy="38800"/>
          </a:xfrm>
        </p:grpSpPr>
        <p:sp>
          <p:nvSpPr>
            <p:cNvPr id="946" name="Google Shape;946;p2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7"/>
          <p:cNvGrpSpPr/>
          <p:nvPr/>
        </p:nvGrpSpPr>
        <p:grpSpPr>
          <a:xfrm rot="3488692">
            <a:off x="3920212" y="4108050"/>
            <a:ext cx="900823" cy="1242470"/>
            <a:chOff x="330281" y="38723"/>
            <a:chExt cx="1614914" cy="2227176"/>
          </a:xfrm>
        </p:grpSpPr>
        <p:sp>
          <p:nvSpPr>
            <p:cNvPr id="949" name="Google Shape;949;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1867500" y="24961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27"/>
          <p:cNvGrpSpPr/>
          <p:nvPr/>
        </p:nvGrpSpPr>
        <p:grpSpPr>
          <a:xfrm rot="3488692">
            <a:off x="94162" y="1041112"/>
            <a:ext cx="900823" cy="1242470"/>
            <a:chOff x="330281" y="38723"/>
            <a:chExt cx="1614914" cy="2227176"/>
          </a:xfrm>
        </p:grpSpPr>
        <p:sp>
          <p:nvSpPr>
            <p:cNvPr id="955" name="Google Shape;955;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27"/>
          <p:cNvGrpSpPr/>
          <p:nvPr/>
        </p:nvGrpSpPr>
        <p:grpSpPr>
          <a:xfrm rot="3488692">
            <a:off x="8500387" y="937262"/>
            <a:ext cx="900823" cy="1242470"/>
            <a:chOff x="330281" y="38723"/>
            <a:chExt cx="1614914" cy="2227176"/>
          </a:xfrm>
        </p:grpSpPr>
        <p:sp>
          <p:nvSpPr>
            <p:cNvPr id="959" name="Google Shape;959;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7"/>
          <p:cNvGrpSpPr/>
          <p:nvPr/>
        </p:nvGrpSpPr>
        <p:grpSpPr>
          <a:xfrm>
            <a:off x="6888160" y="2699901"/>
            <a:ext cx="1796017" cy="3700632"/>
            <a:chOff x="6239025" y="396475"/>
            <a:chExt cx="480900" cy="990825"/>
          </a:xfrm>
        </p:grpSpPr>
        <p:sp>
          <p:nvSpPr>
            <p:cNvPr id="963" name="Google Shape;963;p2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27"/>
          <p:cNvGrpSpPr/>
          <p:nvPr/>
        </p:nvGrpSpPr>
        <p:grpSpPr>
          <a:xfrm>
            <a:off x="215335" y="2808739"/>
            <a:ext cx="1796017" cy="3700632"/>
            <a:chOff x="6239025" y="396475"/>
            <a:chExt cx="480900" cy="990825"/>
          </a:xfrm>
        </p:grpSpPr>
        <p:sp>
          <p:nvSpPr>
            <p:cNvPr id="973" name="Google Shape;973;p2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1152418" y="745845"/>
            <a:ext cx="1268700" cy="9435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7700" b="0">
                <a:solidFill>
                  <a:schemeClr val="l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60" name="Google Shape;60;p3"/>
          <p:cNvSpPr txBox="1">
            <a:spLocks noGrp="1"/>
          </p:cNvSpPr>
          <p:nvPr>
            <p:ph type="title" idx="2"/>
          </p:nvPr>
        </p:nvSpPr>
        <p:spPr>
          <a:xfrm>
            <a:off x="874550" y="1804425"/>
            <a:ext cx="4530300" cy="1635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8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 name="Google Shape;61;p3"/>
          <p:cNvSpPr txBox="1">
            <a:spLocks noGrp="1"/>
          </p:cNvSpPr>
          <p:nvPr>
            <p:ph type="subTitle" idx="1"/>
          </p:nvPr>
        </p:nvSpPr>
        <p:spPr>
          <a:xfrm>
            <a:off x="874550" y="3759275"/>
            <a:ext cx="25893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grpSp>
        <p:nvGrpSpPr>
          <p:cNvPr id="62" name="Google Shape;62;p3"/>
          <p:cNvGrpSpPr/>
          <p:nvPr/>
        </p:nvGrpSpPr>
        <p:grpSpPr>
          <a:xfrm rot="7179494">
            <a:off x="7817307" y="163912"/>
            <a:ext cx="900754" cy="1242451"/>
            <a:chOff x="330281" y="38723"/>
            <a:chExt cx="1614914" cy="2227176"/>
          </a:xfrm>
        </p:grpSpPr>
        <p:sp>
          <p:nvSpPr>
            <p:cNvPr id="63" name="Google Shape;6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4940312">
            <a:off x="3996688" y="3920049"/>
            <a:ext cx="924230" cy="1230127"/>
            <a:chOff x="330281" y="38723"/>
            <a:chExt cx="1614914" cy="2227176"/>
          </a:xfrm>
        </p:grpSpPr>
        <p:sp>
          <p:nvSpPr>
            <p:cNvPr id="67" name="Google Shape;67;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3"/>
          <p:cNvGrpSpPr/>
          <p:nvPr/>
        </p:nvGrpSpPr>
        <p:grpSpPr>
          <a:xfrm rot="-5856778">
            <a:off x="3086798" y="596383"/>
            <a:ext cx="900826" cy="1242356"/>
            <a:chOff x="330281" y="38723"/>
            <a:chExt cx="1614914" cy="2227176"/>
          </a:xfrm>
        </p:grpSpPr>
        <p:sp>
          <p:nvSpPr>
            <p:cNvPr id="73" name="Google Shape;7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rot="-2241120">
            <a:off x="7485409" y="374620"/>
            <a:ext cx="167533" cy="235734"/>
            <a:chOff x="5248950" y="2607450"/>
            <a:chExt cx="27575" cy="38800"/>
          </a:xfrm>
        </p:grpSpPr>
        <p:sp>
          <p:nvSpPr>
            <p:cNvPr id="77" name="Google Shape;77;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1583875">
            <a:off x="8562185" y="4442843"/>
            <a:ext cx="159799" cy="224852"/>
            <a:chOff x="5248950" y="2607450"/>
            <a:chExt cx="27575" cy="38800"/>
          </a:xfrm>
        </p:grpSpPr>
        <p:sp>
          <p:nvSpPr>
            <p:cNvPr id="80" name="Google Shape;80;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4025085">
            <a:off x="701273" y="4694761"/>
            <a:ext cx="105656" cy="148667"/>
            <a:chOff x="5248950" y="2607450"/>
            <a:chExt cx="27575" cy="38800"/>
          </a:xfrm>
        </p:grpSpPr>
        <p:sp>
          <p:nvSpPr>
            <p:cNvPr id="83" name="Google Shape;83;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rot="-5243946">
            <a:off x="-84370" y="2799655"/>
            <a:ext cx="167534" cy="235732"/>
            <a:chOff x="5248950" y="2607450"/>
            <a:chExt cx="27575" cy="38800"/>
          </a:xfrm>
        </p:grpSpPr>
        <p:sp>
          <p:nvSpPr>
            <p:cNvPr id="86" name="Google Shape;86;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2700000">
            <a:off x="1974639" y="463473"/>
            <a:ext cx="104613" cy="147198"/>
            <a:chOff x="5248950" y="2607450"/>
            <a:chExt cx="27575" cy="38800"/>
          </a:xfrm>
        </p:grpSpPr>
        <p:sp>
          <p:nvSpPr>
            <p:cNvPr id="89" name="Google Shape;89;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3320916">
            <a:off x="8639381" y="548345"/>
            <a:ext cx="104615" cy="147200"/>
            <a:chOff x="5248950" y="2607450"/>
            <a:chExt cx="27575" cy="38800"/>
          </a:xfrm>
        </p:grpSpPr>
        <p:sp>
          <p:nvSpPr>
            <p:cNvPr id="92" name="Google Shape;92;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a:spcBef>
                <a:spcPts val="0"/>
              </a:spcBef>
              <a:spcAft>
                <a:spcPts val="0"/>
              </a:spcAft>
              <a:buSzPts val="3200"/>
              <a:buNone/>
              <a:defRPr b="1"/>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0" name="Google Shape;100;p4"/>
          <p:cNvSpPr txBox="1">
            <a:spLocks noGrp="1"/>
          </p:cNvSpPr>
          <p:nvPr>
            <p:ph type="body" idx="1"/>
          </p:nvPr>
        </p:nvSpPr>
        <p:spPr>
          <a:xfrm>
            <a:off x="685100" y="1152475"/>
            <a:ext cx="7773900" cy="3577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01" name="Google Shape;101;p4"/>
          <p:cNvGrpSpPr/>
          <p:nvPr/>
        </p:nvGrpSpPr>
        <p:grpSpPr>
          <a:xfrm rot="-2241120">
            <a:off x="7485409" y="374620"/>
            <a:ext cx="167533" cy="235734"/>
            <a:chOff x="5248950" y="2607450"/>
            <a:chExt cx="27575" cy="38800"/>
          </a:xfrm>
        </p:grpSpPr>
        <p:sp>
          <p:nvSpPr>
            <p:cNvPr id="102" name="Google Shape;102;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rot="1583875">
            <a:off x="8630860" y="4521443"/>
            <a:ext cx="159799" cy="224852"/>
            <a:chOff x="5248950" y="2607450"/>
            <a:chExt cx="27575" cy="38800"/>
          </a:xfrm>
        </p:grpSpPr>
        <p:sp>
          <p:nvSpPr>
            <p:cNvPr id="105" name="Google Shape;105;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rot="4025085">
            <a:off x="820773" y="4733536"/>
            <a:ext cx="105656" cy="148667"/>
            <a:chOff x="5248950" y="2607450"/>
            <a:chExt cx="27575" cy="38800"/>
          </a:xfrm>
        </p:grpSpPr>
        <p:sp>
          <p:nvSpPr>
            <p:cNvPr id="108" name="Google Shape;108;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4"/>
          <p:cNvGrpSpPr/>
          <p:nvPr/>
        </p:nvGrpSpPr>
        <p:grpSpPr>
          <a:xfrm rot="-5243946">
            <a:off x="-84370" y="2241930"/>
            <a:ext cx="167534" cy="235732"/>
            <a:chOff x="5248950" y="2607450"/>
            <a:chExt cx="27575" cy="38800"/>
          </a:xfrm>
        </p:grpSpPr>
        <p:sp>
          <p:nvSpPr>
            <p:cNvPr id="111" name="Google Shape;111;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4"/>
          <p:cNvGrpSpPr/>
          <p:nvPr/>
        </p:nvGrpSpPr>
        <p:grpSpPr>
          <a:xfrm rot="-2700000">
            <a:off x="1974639" y="463473"/>
            <a:ext cx="104613" cy="147198"/>
            <a:chOff x="5248950" y="2607450"/>
            <a:chExt cx="27575" cy="38800"/>
          </a:xfrm>
        </p:grpSpPr>
        <p:sp>
          <p:nvSpPr>
            <p:cNvPr id="114" name="Google Shape;114;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4"/>
          <p:cNvGrpSpPr/>
          <p:nvPr/>
        </p:nvGrpSpPr>
        <p:grpSpPr>
          <a:xfrm rot="3320916">
            <a:off x="8627169" y="1083195"/>
            <a:ext cx="104615" cy="147200"/>
            <a:chOff x="5248950" y="2607450"/>
            <a:chExt cx="27575" cy="38800"/>
          </a:xfrm>
        </p:grpSpPr>
        <p:sp>
          <p:nvSpPr>
            <p:cNvPr id="117" name="Google Shape;117;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a:off x="311700" y="43203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769250" y="4770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359425"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732600" y="3647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40725" y="4992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5"/>
          <p:cNvSpPr txBox="1">
            <a:spLocks noGrp="1"/>
          </p:cNvSpPr>
          <p:nvPr>
            <p:ph type="subTitle" idx="1"/>
          </p:nvPr>
        </p:nvSpPr>
        <p:spPr>
          <a:xfrm>
            <a:off x="1744675" y="3171022"/>
            <a:ext cx="2502300" cy="37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126" name="Google Shape;126;p5"/>
          <p:cNvSpPr txBox="1">
            <a:spLocks noGrp="1"/>
          </p:cNvSpPr>
          <p:nvPr>
            <p:ph type="subTitle" idx="2"/>
          </p:nvPr>
        </p:nvSpPr>
        <p:spPr>
          <a:xfrm>
            <a:off x="1744675" y="3588625"/>
            <a:ext cx="2502300" cy="9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5"/>
          <p:cNvSpPr txBox="1">
            <a:spLocks noGrp="1"/>
          </p:cNvSpPr>
          <p:nvPr>
            <p:ph type="subTitle" idx="3"/>
          </p:nvPr>
        </p:nvSpPr>
        <p:spPr>
          <a:xfrm>
            <a:off x="5091591" y="3171022"/>
            <a:ext cx="2502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128" name="Google Shape;128;p5"/>
          <p:cNvSpPr txBox="1">
            <a:spLocks noGrp="1"/>
          </p:cNvSpPr>
          <p:nvPr>
            <p:ph type="subTitle" idx="4"/>
          </p:nvPr>
        </p:nvSpPr>
        <p:spPr>
          <a:xfrm>
            <a:off x="5091600" y="3588625"/>
            <a:ext cx="2502300" cy="9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9" name="Google Shape;129;p5"/>
          <p:cNvGrpSpPr/>
          <p:nvPr/>
        </p:nvGrpSpPr>
        <p:grpSpPr>
          <a:xfrm rot="-2241120">
            <a:off x="8738497" y="374620"/>
            <a:ext cx="167533" cy="235734"/>
            <a:chOff x="5248950" y="2607450"/>
            <a:chExt cx="27575" cy="38800"/>
          </a:xfrm>
        </p:grpSpPr>
        <p:sp>
          <p:nvSpPr>
            <p:cNvPr id="130" name="Google Shape;130;p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5"/>
          <p:cNvGrpSpPr/>
          <p:nvPr/>
        </p:nvGrpSpPr>
        <p:grpSpPr>
          <a:xfrm rot="-2700000">
            <a:off x="492264" y="460448"/>
            <a:ext cx="104613" cy="147198"/>
            <a:chOff x="5248950" y="2607450"/>
            <a:chExt cx="27575" cy="38800"/>
          </a:xfrm>
        </p:grpSpPr>
        <p:sp>
          <p:nvSpPr>
            <p:cNvPr id="133" name="Google Shape;133;p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5"/>
          <p:cNvGrpSpPr/>
          <p:nvPr/>
        </p:nvGrpSpPr>
        <p:grpSpPr>
          <a:xfrm rot="3488692">
            <a:off x="3920212" y="4108050"/>
            <a:ext cx="900823" cy="1242470"/>
            <a:chOff x="330281" y="38723"/>
            <a:chExt cx="1614914" cy="2227176"/>
          </a:xfrm>
        </p:grpSpPr>
        <p:sp>
          <p:nvSpPr>
            <p:cNvPr id="136" name="Google Shape;136;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5"/>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5"/>
          <p:cNvGrpSpPr/>
          <p:nvPr/>
        </p:nvGrpSpPr>
        <p:grpSpPr>
          <a:xfrm rot="3488692">
            <a:off x="-426263" y="1239987"/>
            <a:ext cx="900823" cy="1242470"/>
            <a:chOff x="330281" y="38723"/>
            <a:chExt cx="1614914" cy="2227176"/>
          </a:xfrm>
        </p:grpSpPr>
        <p:sp>
          <p:nvSpPr>
            <p:cNvPr id="144" name="Google Shape;144;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5"/>
          <p:cNvGrpSpPr/>
          <p:nvPr/>
        </p:nvGrpSpPr>
        <p:grpSpPr>
          <a:xfrm rot="3488692">
            <a:off x="8748287" y="833987"/>
            <a:ext cx="900823" cy="1242470"/>
            <a:chOff x="330281" y="38723"/>
            <a:chExt cx="1614914" cy="2227176"/>
          </a:xfrm>
        </p:grpSpPr>
        <p:sp>
          <p:nvSpPr>
            <p:cNvPr id="148" name="Google Shape;148;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5"/>
          <p:cNvSpPr/>
          <p:nvPr/>
        </p:nvSpPr>
        <p:spPr>
          <a:xfrm>
            <a:off x="-1002975"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8431350"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grpSp>
        <p:nvGrpSpPr>
          <p:cNvPr id="155" name="Google Shape;155;p6"/>
          <p:cNvGrpSpPr/>
          <p:nvPr/>
        </p:nvGrpSpPr>
        <p:grpSpPr>
          <a:xfrm rot="-2241120">
            <a:off x="8738497" y="374620"/>
            <a:ext cx="167533" cy="235734"/>
            <a:chOff x="5248950" y="2607450"/>
            <a:chExt cx="27575" cy="38800"/>
          </a:xfrm>
        </p:grpSpPr>
        <p:sp>
          <p:nvSpPr>
            <p:cNvPr id="156" name="Google Shape;156;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6"/>
          <p:cNvGrpSpPr/>
          <p:nvPr/>
        </p:nvGrpSpPr>
        <p:grpSpPr>
          <a:xfrm rot="-2700000">
            <a:off x="492264" y="460448"/>
            <a:ext cx="104613" cy="147198"/>
            <a:chOff x="5248950" y="2607450"/>
            <a:chExt cx="27575" cy="38800"/>
          </a:xfrm>
        </p:grpSpPr>
        <p:sp>
          <p:nvSpPr>
            <p:cNvPr id="159" name="Google Shape;159;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6"/>
          <p:cNvGrpSpPr/>
          <p:nvPr/>
        </p:nvGrpSpPr>
        <p:grpSpPr>
          <a:xfrm rot="3488692">
            <a:off x="8748287" y="833987"/>
            <a:ext cx="900823" cy="1242470"/>
            <a:chOff x="330281" y="38723"/>
            <a:chExt cx="1614914" cy="2227176"/>
          </a:xfrm>
        </p:grpSpPr>
        <p:sp>
          <p:nvSpPr>
            <p:cNvPr id="162" name="Google Shape;16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6"/>
          <p:cNvGrpSpPr/>
          <p:nvPr/>
        </p:nvGrpSpPr>
        <p:grpSpPr>
          <a:xfrm rot="3488692">
            <a:off x="-426263" y="1239987"/>
            <a:ext cx="900823" cy="1242470"/>
            <a:chOff x="330281" y="38723"/>
            <a:chExt cx="1614914" cy="2227176"/>
          </a:xfrm>
        </p:grpSpPr>
        <p:sp>
          <p:nvSpPr>
            <p:cNvPr id="166" name="Google Shape;166;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6"/>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6"/>
          <p:cNvGrpSpPr/>
          <p:nvPr/>
        </p:nvGrpSpPr>
        <p:grpSpPr>
          <a:xfrm rot="3488692">
            <a:off x="3920212" y="4108050"/>
            <a:ext cx="900823" cy="1242470"/>
            <a:chOff x="330281" y="38723"/>
            <a:chExt cx="1614914" cy="2227176"/>
          </a:xfrm>
        </p:grpSpPr>
        <p:sp>
          <p:nvSpPr>
            <p:cNvPr id="172" name="Google Shape;17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6"/>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5251500" y="1393200"/>
            <a:ext cx="3045600" cy="235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3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66175" y="1150700"/>
            <a:ext cx="3563700" cy="1704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7" name="Google Shape;217;p9"/>
          <p:cNvSpPr txBox="1">
            <a:spLocks noGrp="1"/>
          </p:cNvSpPr>
          <p:nvPr>
            <p:ph type="subTitle" idx="1"/>
          </p:nvPr>
        </p:nvSpPr>
        <p:spPr>
          <a:xfrm>
            <a:off x="4566175" y="2943325"/>
            <a:ext cx="3563700" cy="94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18" name="Google Shape;218;p9"/>
          <p:cNvGrpSpPr/>
          <p:nvPr/>
        </p:nvGrpSpPr>
        <p:grpSpPr>
          <a:xfrm rot="-2241120">
            <a:off x="8738497" y="374620"/>
            <a:ext cx="167533" cy="235734"/>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rot="-2700000">
            <a:off x="492264" y="460448"/>
            <a:ext cx="104613" cy="147198"/>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rot="3488692">
            <a:off x="3920212" y="4108050"/>
            <a:ext cx="900823" cy="1242470"/>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9"/>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880250"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89750" y="13078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9"/>
          <p:cNvGrpSpPr/>
          <p:nvPr/>
        </p:nvGrpSpPr>
        <p:grpSpPr>
          <a:xfrm rot="3488692">
            <a:off x="-426263" y="1239987"/>
            <a:ext cx="900823" cy="1242470"/>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9"/>
          <p:cNvGrpSpPr/>
          <p:nvPr/>
        </p:nvGrpSpPr>
        <p:grpSpPr>
          <a:xfrm rot="3488692">
            <a:off x="8748287" y="833987"/>
            <a:ext cx="900823" cy="1242470"/>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9"/>
          <p:cNvSpPr/>
          <p:nvPr/>
        </p:nvSpPr>
        <p:spPr>
          <a:xfrm>
            <a:off x="3243850" y="-687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38175" y="28994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44" name="Google Shape;244;p10"/>
          <p:cNvGrpSpPr/>
          <p:nvPr/>
        </p:nvGrpSpPr>
        <p:grpSpPr>
          <a:xfrm rot="-2241120">
            <a:off x="8084872" y="360695"/>
            <a:ext cx="167533" cy="235734"/>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0"/>
          <p:cNvGrpSpPr/>
          <p:nvPr/>
        </p:nvGrpSpPr>
        <p:grpSpPr>
          <a:xfrm rot="-8254088">
            <a:off x="2940009" y="551146"/>
            <a:ext cx="104613" cy="147198"/>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0"/>
          <p:cNvGrpSpPr/>
          <p:nvPr/>
        </p:nvGrpSpPr>
        <p:grpSpPr>
          <a:xfrm rot="3488692">
            <a:off x="3920212" y="4108050"/>
            <a:ext cx="900823" cy="1242470"/>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0"/>
          <p:cNvSpPr/>
          <p:nvPr/>
        </p:nvSpPr>
        <p:spPr>
          <a:xfrm>
            <a:off x="1888975" y="29356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rot="3488692">
            <a:off x="931412" y="220712"/>
            <a:ext cx="900823" cy="1242470"/>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0"/>
          <p:cNvGrpSpPr/>
          <p:nvPr/>
        </p:nvGrpSpPr>
        <p:grpSpPr>
          <a:xfrm rot="3488692">
            <a:off x="7980937" y="802987"/>
            <a:ext cx="900823" cy="1242470"/>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0"/>
          <p:cNvGrpSpPr/>
          <p:nvPr/>
        </p:nvGrpSpPr>
        <p:grpSpPr>
          <a:xfrm>
            <a:off x="6017620" y="4266068"/>
            <a:ext cx="3275298" cy="1153214"/>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0"/>
          <p:cNvGrpSpPr/>
          <p:nvPr/>
        </p:nvGrpSpPr>
        <p:grpSpPr>
          <a:xfrm>
            <a:off x="-551684" y="4152667"/>
            <a:ext cx="3275298" cy="1153214"/>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0"/>
          <p:cNvGrpSpPr/>
          <p:nvPr/>
        </p:nvGrpSpPr>
        <p:grpSpPr>
          <a:xfrm>
            <a:off x="6708435" y="2571751"/>
            <a:ext cx="1796017" cy="3700632"/>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0"/>
          <p:cNvGrpSpPr/>
          <p:nvPr/>
        </p:nvGrpSpPr>
        <p:grpSpPr>
          <a:xfrm>
            <a:off x="236810" y="2756101"/>
            <a:ext cx="1796017" cy="3700632"/>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0"/>
          <p:cNvSpPr/>
          <p:nvPr/>
        </p:nvSpPr>
        <p:spPr>
          <a:xfrm>
            <a:off x="3480100" y="-8456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0"/>
          <p:cNvGrpSpPr/>
          <p:nvPr/>
        </p:nvGrpSpPr>
        <p:grpSpPr>
          <a:xfrm rot="-1447079">
            <a:off x="3339603" y="4034867"/>
            <a:ext cx="104613" cy="147198"/>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311700" y="1287625"/>
            <a:ext cx="8520600" cy="143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8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5" name="Google Shape;305;p11"/>
          <p:cNvSpPr txBox="1">
            <a:spLocks noGrp="1"/>
          </p:cNvSpPr>
          <p:nvPr>
            <p:ph type="subTitle" idx="1"/>
          </p:nvPr>
        </p:nvSpPr>
        <p:spPr>
          <a:xfrm>
            <a:off x="2549400" y="2879275"/>
            <a:ext cx="4045200" cy="4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06" name="Google Shape;306;p11"/>
          <p:cNvGrpSpPr/>
          <p:nvPr/>
        </p:nvGrpSpPr>
        <p:grpSpPr>
          <a:xfrm>
            <a:off x="5556995" y="4266068"/>
            <a:ext cx="3275298" cy="1153214"/>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11"/>
          <p:cNvGrpSpPr/>
          <p:nvPr/>
        </p:nvGrpSpPr>
        <p:grpSpPr>
          <a:xfrm>
            <a:off x="-551684" y="4152667"/>
            <a:ext cx="3275298" cy="1153214"/>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1"/>
          <p:cNvGrpSpPr/>
          <p:nvPr/>
        </p:nvGrpSpPr>
        <p:grpSpPr>
          <a:xfrm rot="-2241120">
            <a:off x="8738497" y="374620"/>
            <a:ext cx="167533" cy="235734"/>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1"/>
          <p:cNvGrpSpPr/>
          <p:nvPr/>
        </p:nvGrpSpPr>
        <p:grpSpPr>
          <a:xfrm rot="-2700000">
            <a:off x="492264" y="460448"/>
            <a:ext cx="104613" cy="147198"/>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1"/>
          <p:cNvGrpSpPr/>
          <p:nvPr/>
        </p:nvGrpSpPr>
        <p:grpSpPr>
          <a:xfrm rot="3488692">
            <a:off x="3920212" y="4108050"/>
            <a:ext cx="900823" cy="1242470"/>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1"/>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11"/>
          <p:cNvGrpSpPr/>
          <p:nvPr/>
        </p:nvGrpSpPr>
        <p:grpSpPr>
          <a:xfrm rot="3488692">
            <a:off x="94162" y="1041112"/>
            <a:ext cx="900823" cy="1242470"/>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1"/>
          <p:cNvGrpSpPr/>
          <p:nvPr/>
        </p:nvGrpSpPr>
        <p:grpSpPr>
          <a:xfrm rot="3488692">
            <a:off x="8500387" y="937262"/>
            <a:ext cx="900823" cy="1242470"/>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1"/>
          <p:cNvGrpSpPr/>
          <p:nvPr/>
        </p:nvGrpSpPr>
        <p:grpSpPr>
          <a:xfrm>
            <a:off x="7851960" y="2600326"/>
            <a:ext cx="1796017" cy="3700632"/>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1"/>
          <p:cNvGrpSpPr/>
          <p:nvPr/>
        </p:nvGrpSpPr>
        <p:grpSpPr>
          <a:xfrm>
            <a:off x="-1058190" y="2808739"/>
            <a:ext cx="1796017" cy="3700632"/>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9" r:id="rId10"/>
    <p:sldLayoutId id="2147483660" r:id="rId11"/>
    <p:sldLayoutId id="2147483662" r:id="rId12"/>
    <p:sldLayoutId id="2147483663" r:id="rId13"/>
    <p:sldLayoutId id="2147483667" r:id="rId14"/>
    <p:sldLayoutId id="2147483670" r:id="rId15"/>
    <p:sldLayoutId id="2147483672" r:id="rId16"/>
    <p:sldLayoutId id="2147483673" r:id="rId17"/>
    <p:sldLayoutId id="2147483681" r:id="rId18"/>
    <p:sldLayoutId id="2147483682" r:id="rId19"/>
    <p:sldLayoutId id="214748368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grpSp>
        <p:nvGrpSpPr>
          <p:cNvPr id="1670" name="Google Shape;1670;p46"/>
          <p:cNvGrpSpPr/>
          <p:nvPr/>
        </p:nvGrpSpPr>
        <p:grpSpPr>
          <a:xfrm>
            <a:off x="7063911" y="92951"/>
            <a:ext cx="1848628" cy="4123120"/>
            <a:chOff x="6239025" y="396475"/>
            <a:chExt cx="480900" cy="990825"/>
          </a:xfrm>
        </p:grpSpPr>
        <p:sp>
          <p:nvSpPr>
            <p:cNvPr id="1671" name="Google Shape;1671;p4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46"/>
          <p:cNvSpPr/>
          <p:nvPr/>
        </p:nvSpPr>
        <p:spPr>
          <a:xfrm>
            <a:off x="5773625" y="4135175"/>
            <a:ext cx="3015845"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46"/>
          <p:cNvGrpSpPr/>
          <p:nvPr/>
        </p:nvGrpSpPr>
        <p:grpSpPr>
          <a:xfrm flipH="1">
            <a:off x="6263810" y="1911731"/>
            <a:ext cx="1848626" cy="2341819"/>
            <a:chOff x="4651925" y="992975"/>
            <a:chExt cx="1189975" cy="1507350"/>
          </a:xfrm>
        </p:grpSpPr>
        <p:sp>
          <p:nvSpPr>
            <p:cNvPr id="1684" name="Google Shape;1684;p46"/>
            <p:cNvSpPr/>
            <p:nvPr/>
          </p:nvSpPr>
          <p:spPr>
            <a:xfrm>
              <a:off x="5195875" y="2427825"/>
              <a:ext cx="77575" cy="9225"/>
            </a:xfrm>
            <a:custGeom>
              <a:avLst/>
              <a:gdLst/>
              <a:ahLst/>
              <a:cxnLst/>
              <a:rect l="l" t="t" r="r" b="b"/>
              <a:pathLst>
                <a:path w="3103" h="369" extrusionOk="0">
                  <a:moveTo>
                    <a:pt x="939" y="1"/>
                  </a:moveTo>
                  <a:lnTo>
                    <a:pt x="450" y="42"/>
                  </a:lnTo>
                  <a:lnTo>
                    <a:pt x="123" y="123"/>
                  </a:lnTo>
                  <a:lnTo>
                    <a:pt x="41" y="164"/>
                  </a:lnTo>
                  <a:lnTo>
                    <a:pt x="1" y="164"/>
                  </a:lnTo>
                  <a:lnTo>
                    <a:pt x="41" y="205"/>
                  </a:lnTo>
                  <a:lnTo>
                    <a:pt x="123" y="246"/>
                  </a:lnTo>
                  <a:lnTo>
                    <a:pt x="450" y="327"/>
                  </a:lnTo>
                  <a:lnTo>
                    <a:pt x="939" y="368"/>
                  </a:lnTo>
                  <a:lnTo>
                    <a:pt x="2164" y="368"/>
                  </a:lnTo>
                  <a:lnTo>
                    <a:pt x="2654" y="327"/>
                  </a:lnTo>
                  <a:lnTo>
                    <a:pt x="2980" y="246"/>
                  </a:lnTo>
                  <a:lnTo>
                    <a:pt x="3062" y="205"/>
                  </a:lnTo>
                  <a:lnTo>
                    <a:pt x="3103" y="164"/>
                  </a:lnTo>
                  <a:lnTo>
                    <a:pt x="3062" y="164"/>
                  </a:lnTo>
                  <a:lnTo>
                    <a:pt x="2980" y="123"/>
                  </a:lnTo>
                  <a:lnTo>
                    <a:pt x="2654" y="42"/>
                  </a:lnTo>
                  <a:lnTo>
                    <a:pt x="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5629600" y="2368650"/>
              <a:ext cx="77600" cy="9200"/>
            </a:xfrm>
            <a:custGeom>
              <a:avLst/>
              <a:gdLst/>
              <a:ahLst/>
              <a:cxnLst/>
              <a:rect l="l" t="t" r="r" b="b"/>
              <a:pathLst>
                <a:path w="3104" h="368" extrusionOk="0">
                  <a:moveTo>
                    <a:pt x="940" y="0"/>
                  </a:moveTo>
                  <a:lnTo>
                    <a:pt x="450" y="41"/>
                  </a:lnTo>
                  <a:lnTo>
                    <a:pt x="123" y="82"/>
                  </a:lnTo>
                  <a:lnTo>
                    <a:pt x="1" y="123"/>
                  </a:lnTo>
                  <a:lnTo>
                    <a:pt x="1" y="163"/>
                  </a:lnTo>
                  <a:lnTo>
                    <a:pt x="1" y="204"/>
                  </a:lnTo>
                  <a:lnTo>
                    <a:pt x="123" y="245"/>
                  </a:lnTo>
                  <a:lnTo>
                    <a:pt x="450" y="286"/>
                  </a:lnTo>
                  <a:lnTo>
                    <a:pt x="940" y="327"/>
                  </a:lnTo>
                  <a:lnTo>
                    <a:pt x="1552" y="367"/>
                  </a:lnTo>
                  <a:lnTo>
                    <a:pt x="2123" y="327"/>
                  </a:lnTo>
                  <a:lnTo>
                    <a:pt x="2613" y="286"/>
                  </a:lnTo>
                  <a:lnTo>
                    <a:pt x="2981" y="245"/>
                  </a:lnTo>
                  <a:lnTo>
                    <a:pt x="3062" y="204"/>
                  </a:lnTo>
                  <a:lnTo>
                    <a:pt x="3103" y="163"/>
                  </a:lnTo>
                  <a:lnTo>
                    <a:pt x="3062" y="123"/>
                  </a:lnTo>
                  <a:lnTo>
                    <a:pt x="2981" y="82"/>
                  </a:lnTo>
                  <a:lnTo>
                    <a:pt x="2613" y="41"/>
                  </a:lnTo>
                  <a:lnTo>
                    <a:pt x="21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4766225" y="2372725"/>
              <a:ext cx="77600" cy="9200"/>
            </a:xfrm>
            <a:custGeom>
              <a:avLst/>
              <a:gdLst/>
              <a:ahLst/>
              <a:cxnLst/>
              <a:rect l="l" t="t" r="r" b="b"/>
              <a:pathLst>
                <a:path w="3104" h="368" extrusionOk="0">
                  <a:moveTo>
                    <a:pt x="1552" y="0"/>
                  </a:moveTo>
                  <a:lnTo>
                    <a:pt x="940" y="41"/>
                  </a:lnTo>
                  <a:lnTo>
                    <a:pt x="450" y="82"/>
                  </a:lnTo>
                  <a:lnTo>
                    <a:pt x="123" y="123"/>
                  </a:lnTo>
                  <a:lnTo>
                    <a:pt x="1" y="164"/>
                  </a:lnTo>
                  <a:lnTo>
                    <a:pt x="1" y="204"/>
                  </a:lnTo>
                  <a:lnTo>
                    <a:pt x="1" y="245"/>
                  </a:lnTo>
                  <a:lnTo>
                    <a:pt x="123" y="245"/>
                  </a:lnTo>
                  <a:lnTo>
                    <a:pt x="450" y="327"/>
                  </a:lnTo>
                  <a:lnTo>
                    <a:pt x="940" y="368"/>
                  </a:lnTo>
                  <a:lnTo>
                    <a:pt x="2123" y="368"/>
                  </a:lnTo>
                  <a:lnTo>
                    <a:pt x="2654" y="327"/>
                  </a:lnTo>
                  <a:lnTo>
                    <a:pt x="2981" y="245"/>
                  </a:lnTo>
                  <a:lnTo>
                    <a:pt x="3062" y="245"/>
                  </a:lnTo>
                  <a:lnTo>
                    <a:pt x="3103" y="204"/>
                  </a:lnTo>
                  <a:lnTo>
                    <a:pt x="3062" y="164"/>
                  </a:lnTo>
                  <a:lnTo>
                    <a:pt x="2981" y="123"/>
                  </a:lnTo>
                  <a:lnTo>
                    <a:pt x="2654" y="82"/>
                  </a:lnTo>
                  <a:lnTo>
                    <a:pt x="2123" y="41"/>
                  </a:lnTo>
                  <a:lnTo>
                    <a:pt x="15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5245875" y="2249250"/>
              <a:ext cx="230675" cy="220450"/>
            </a:xfrm>
            <a:custGeom>
              <a:avLst/>
              <a:gdLst/>
              <a:ahLst/>
              <a:cxnLst/>
              <a:rect l="l" t="t" r="r" b="b"/>
              <a:pathLst>
                <a:path w="9227" h="8818" extrusionOk="0">
                  <a:moveTo>
                    <a:pt x="5389" y="0"/>
                  </a:moveTo>
                  <a:lnTo>
                    <a:pt x="5144" y="41"/>
                  </a:lnTo>
                  <a:lnTo>
                    <a:pt x="4654" y="204"/>
                  </a:lnTo>
                  <a:lnTo>
                    <a:pt x="4205" y="449"/>
                  </a:lnTo>
                  <a:lnTo>
                    <a:pt x="3756" y="694"/>
                  </a:lnTo>
                  <a:lnTo>
                    <a:pt x="3389" y="1021"/>
                  </a:lnTo>
                  <a:lnTo>
                    <a:pt x="2777" y="1510"/>
                  </a:lnTo>
                  <a:lnTo>
                    <a:pt x="2246" y="2082"/>
                  </a:lnTo>
                  <a:lnTo>
                    <a:pt x="1715" y="2653"/>
                  </a:lnTo>
                  <a:lnTo>
                    <a:pt x="1266" y="3307"/>
                  </a:lnTo>
                  <a:lnTo>
                    <a:pt x="1021" y="3674"/>
                  </a:lnTo>
                  <a:lnTo>
                    <a:pt x="776" y="4123"/>
                  </a:lnTo>
                  <a:lnTo>
                    <a:pt x="531" y="4613"/>
                  </a:lnTo>
                  <a:lnTo>
                    <a:pt x="327" y="5184"/>
                  </a:lnTo>
                  <a:lnTo>
                    <a:pt x="164" y="5756"/>
                  </a:lnTo>
                  <a:lnTo>
                    <a:pt x="42" y="6327"/>
                  </a:lnTo>
                  <a:lnTo>
                    <a:pt x="1" y="6858"/>
                  </a:lnTo>
                  <a:lnTo>
                    <a:pt x="42" y="7103"/>
                  </a:lnTo>
                  <a:lnTo>
                    <a:pt x="82" y="7348"/>
                  </a:lnTo>
                  <a:lnTo>
                    <a:pt x="246" y="7715"/>
                  </a:lnTo>
                  <a:lnTo>
                    <a:pt x="327" y="7838"/>
                  </a:lnTo>
                  <a:lnTo>
                    <a:pt x="450" y="8001"/>
                  </a:lnTo>
                  <a:lnTo>
                    <a:pt x="613" y="8123"/>
                  </a:lnTo>
                  <a:lnTo>
                    <a:pt x="776" y="8205"/>
                  </a:lnTo>
                  <a:lnTo>
                    <a:pt x="980" y="8287"/>
                  </a:lnTo>
                  <a:lnTo>
                    <a:pt x="1185" y="8368"/>
                  </a:lnTo>
                  <a:lnTo>
                    <a:pt x="1838" y="8491"/>
                  </a:lnTo>
                  <a:lnTo>
                    <a:pt x="2491" y="8613"/>
                  </a:lnTo>
                  <a:lnTo>
                    <a:pt x="3185" y="8695"/>
                  </a:lnTo>
                  <a:lnTo>
                    <a:pt x="3838" y="8736"/>
                  </a:lnTo>
                  <a:lnTo>
                    <a:pt x="5226" y="8817"/>
                  </a:lnTo>
                  <a:lnTo>
                    <a:pt x="9104" y="8817"/>
                  </a:lnTo>
                  <a:lnTo>
                    <a:pt x="9186" y="8736"/>
                  </a:lnTo>
                  <a:lnTo>
                    <a:pt x="9226" y="8654"/>
                  </a:lnTo>
                  <a:lnTo>
                    <a:pt x="9226" y="8491"/>
                  </a:lnTo>
                  <a:lnTo>
                    <a:pt x="9104" y="7756"/>
                  </a:lnTo>
                  <a:lnTo>
                    <a:pt x="9022" y="7389"/>
                  </a:lnTo>
                  <a:lnTo>
                    <a:pt x="8900" y="7021"/>
                  </a:lnTo>
                  <a:lnTo>
                    <a:pt x="8737" y="6654"/>
                  </a:lnTo>
                  <a:lnTo>
                    <a:pt x="8573" y="6327"/>
                  </a:lnTo>
                  <a:lnTo>
                    <a:pt x="8328" y="6042"/>
                  </a:lnTo>
                  <a:lnTo>
                    <a:pt x="8043" y="5837"/>
                  </a:lnTo>
                  <a:lnTo>
                    <a:pt x="7716" y="5593"/>
                  </a:lnTo>
                  <a:lnTo>
                    <a:pt x="7553" y="5429"/>
                  </a:lnTo>
                  <a:lnTo>
                    <a:pt x="7471" y="5266"/>
                  </a:lnTo>
                  <a:lnTo>
                    <a:pt x="7430" y="5103"/>
                  </a:lnTo>
                  <a:lnTo>
                    <a:pt x="7471" y="4899"/>
                  </a:lnTo>
                  <a:lnTo>
                    <a:pt x="7471" y="4613"/>
                  </a:lnTo>
                  <a:lnTo>
                    <a:pt x="7594" y="3225"/>
                  </a:lnTo>
                  <a:lnTo>
                    <a:pt x="7634" y="2490"/>
                  </a:lnTo>
                  <a:lnTo>
                    <a:pt x="7634" y="2123"/>
                  </a:lnTo>
                  <a:lnTo>
                    <a:pt x="7594" y="1755"/>
                  </a:lnTo>
                  <a:lnTo>
                    <a:pt x="7512" y="1429"/>
                  </a:lnTo>
                  <a:lnTo>
                    <a:pt x="7430" y="1061"/>
                  </a:lnTo>
                  <a:lnTo>
                    <a:pt x="7267" y="776"/>
                  </a:lnTo>
                  <a:lnTo>
                    <a:pt x="7022" y="490"/>
                  </a:lnTo>
                  <a:lnTo>
                    <a:pt x="6818" y="327"/>
                  </a:lnTo>
                  <a:lnTo>
                    <a:pt x="6614" y="204"/>
                  </a:lnTo>
                  <a:lnTo>
                    <a:pt x="6410" y="122"/>
                  </a:lnTo>
                  <a:lnTo>
                    <a:pt x="6165" y="41"/>
                  </a:lnTo>
                  <a:lnTo>
                    <a:pt x="5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5247925" y="2364550"/>
              <a:ext cx="228625" cy="105150"/>
            </a:xfrm>
            <a:custGeom>
              <a:avLst/>
              <a:gdLst/>
              <a:ahLst/>
              <a:cxnLst/>
              <a:rect l="l" t="t" r="r" b="b"/>
              <a:pathLst>
                <a:path w="9145" h="4206" extrusionOk="0">
                  <a:moveTo>
                    <a:pt x="7389" y="1"/>
                  </a:moveTo>
                  <a:lnTo>
                    <a:pt x="6940" y="287"/>
                  </a:lnTo>
                  <a:lnTo>
                    <a:pt x="6409" y="613"/>
                  </a:lnTo>
                  <a:lnTo>
                    <a:pt x="6164" y="776"/>
                  </a:lnTo>
                  <a:lnTo>
                    <a:pt x="5879" y="858"/>
                  </a:lnTo>
                  <a:lnTo>
                    <a:pt x="5552" y="899"/>
                  </a:lnTo>
                  <a:lnTo>
                    <a:pt x="5266" y="899"/>
                  </a:lnTo>
                  <a:lnTo>
                    <a:pt x="4613" y="817"/>
                  </a:lnTo>
                  <a:lnTo>
                    <a:pt x="4042" y="817"/>
                  </a:lnTo>
                  <a:lnTo>
                    <a:pt x="3470" y="899"/>
                  </a:lnTo>
                  <a:lnTo>
                    <a:pt x="2899" y="1103"/>
                  </a:lnTo>
                  <a:lnTo>
                    <a:pt x="2613" y="1225"/>
                  </a:lnTo>
                  <a:lnTo>
                    <a:pt x="2368" y="1389"/>
                  </a:lnTo>
                  <a:lnTo>
                    <a:pt x="1592" y="1185"/>
                  </a:lnTo>
                  <a:lnTo>
                    <a:pt x="1143" y="1470"/>
                  </a:lnTo>
                  <a:lnTo>
                    <a:pt x="694" y="1838"/>
                  </a:lnTo>
                  <a:lnTo>
                    <a:pt x="327" y="2246"/>
                  </a:lnTo>
                  <a:lnTo>
                    <a:pt x="164" y="2491"/>
                  </a:lnTo>
                  <a:lnTo>
                    <a:pt x="0" y="2736"/>
                  </a:lnTo>
                  <a:lnTo>
                    <a:pt x="164" y="3103"/>
                  </a:lnTo>
                  <a:lnTo>
                    <a:pt x="245" y="3226"/>
                  </a:lnTo>
                  <a:lnTo>
                    <a:pt x="368" y="3389"/>
                  </a:lnTo>
                  <a:lnTo>
                    <a:pt x="531" y="3511"/>
                  </a:lnTo>
                  <a:lnTo>
                    <a:pt x="694" y="3593"/>
                  </a:lnTo>
                  <a:lnTo>
                    <a:pt x="898" y="3675"/>
                  </a:lnTo>
                  <a:lnTo>
                    <a:pt x="1103" y="3756"/>
                  </a:lnTo>
                  <a:lnTo>
                    <a:pt x="1756" y="3879"/>
                  </a:lnTo>
                  <a:lnTo>
                    <a:pt x="2409" y="4001"/>
                  </a:lnTo>
                  <a:lnTo>
                    <a:pt x="3103" y="4083"/>
                  </a:lnTo>
                  <a:lnTo>
                    <a:pt x="3756" y="4124"/>
                  </a:lnTo>
                  <a:lnTo>
                    <a:pt x="5144" y="4205"/>
                  </a:lnTo>
                  <a:lnTo>
                    <a:pt x="9022" y="4205"/>
                  </a:lnTo>
                  <a:lnTo>
                    <a:pt x="9104" y="4124"/>
                  </a:lnTo>
                  <a:lnTo>
                    <a:pt x="9144" y="4042"/>
                  </a:lnTo>
                  <a:lnTo>
                    <a:pt x="9144" y="3879"/>
                  </a:lnTo>
                  <a:lnTo>
                    <a:pt x="9022" y="3144"/>
                  </a:lnTo>
                  <a:lnTo>
                    <a:pt x="8940" y="2777"/>
                  </a:lnTo>
                  <a:lnTo>
                    <a:pt x="8818" y="2409"/>
                  </a:lnTo>
                  <a:lnTo>
                    <a:pt x="8655" y="2042"/>
                  </a:lnTo>
                  <a:lnTo>
                    <a:pt x="8491" y="1715"/>
                  </a:lnTo>
                  <a:lnTo>
                    <a:pt x="8246" y="1430"/>
                  </a:lnTo>
                  <a:lnTo>
                    <a:pt x="7961" y="1225"/>
                  </a:lnTo>
                  <a:lnTo>
                    <a:pt x="7634" y="981"/>
                  </a:lnTo>
                  <a:lnTo>
                    <a:pt x="7471" y="817"/>
                  </a:lnTo>
                  <a:lnTo>
                    <a:pt x="7389" y="654"/>
                  </a:lnTo>
                  <a:lnTo>
                    <a:pt x="7348" y="491"/>
                  </a:lnTo>
                  <a:lnTo>
                    <a:pt x="7389" y="287"/>
                  </a:lnTo>
                  <a:lnTo>
                    <a:pt x="7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5399975" y="2430900"/>
              <a:ext cx="14325" cy="38800"/>
            </a:xfrm>
            <a:custGeom>
              <a:avLst/>
              <a:gdLst/>
              <a:ahLst/>
              <a:cxnLst/>
              <a:rect l="l" t="t" r="r" b="b"/>
              <a:pathLst>
                <a:path w="573" h="1552" extrusionOk="0">
                  <a:moveTo>
                    <a:pt x="1" y="0"/>
                  </a:moveTo>
                  <a:lnTo>
                    <a:pt x="1" y="41"/>
                  </a:lnTo>
                  <a:lnTo>
                    <a:pt x="1" y="82"/>
                  </a:lnTo>
                  <a:lnTo>
                    <a:pt x="246" y="817"/>
                  </a:lnTo>
                  <a:lnTo>
                    <a:pt x="450" y="1551"/>
                  </a:lnTo>
                  <a:lnTo>
                    <a:pt x="572" y="1551"/>
                  </a:lnTo>
                  <a:lnTo>
                    <a:pt x="368" y="776"/>
                  </a:lnTo>
                  <a:lnTo>
                    <a:pt x="82" y="41"/>
                  </a:lnTo>
                  <a:lnTo>
                    <a:pt x="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5437750" y="2427825"/>
              <a:ext cx="18375" cy="41875"/>
            </a:xfrm>
            <a:custGeom>
              <a:avLst/>
              <a:gdLst/>
              <a:ahLst/>
              <a:cxnLst/>
              <a:rect l="l" t="t" r="r" b="b"/>
              <a:pathLst>
                <a:path w="735" h="1675" extrusionOk="0">
                  <a:moveTo>
                    <a:pt x="0" y="1"/>
                  </a:moveTo>
                  <a:lnTo>
                    <a:pt x="0" y="42"/>
                  </a:lnTo>
                  <a:lnTo>
                    <a:pt x="0" y="82"/>
                  </a:lnTo>
                  <a:lnTo>
                    <a:pt x="368" y="858"/>
                  </a:lnTo>
                  <a:lnTo>
                    <a:pt x="613" y="1674"/>
                  </a:lnTo>
                  <a:lnTo>
                    <a:pt x="735" y="1674"/>
                  </a:lnTo>
                  <a:lnTo>
                    <a:pt x="613" y="1266"/>
                  </a:lnTo>
                  <a:lnTo>
                    <a:pt x="449" y="817"/>
                  </a:lnTo>
                  <a:lnTo>
                    <a:pt x="82" y="42"/>
                  </a:lnTo>
                  <a:lnTo>
                    <a:pt x="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6"/>
            <p:cNvSpPr/>
            <p:nvPr/>
          </p:nvSpPr>
          <p:spPr>
            <a:xfrm>
              <a:off x="4651925" y="992975"/>
              <a:ext cx="1189975" cy="1506325"/>
            </a:xfrm>
            <a:custGeom>
              <a:avLst/>
              <a:gdLst/>
              <a:ahLst/>
              <a:cxnLst/>
              <a:rect l="l" t="t" r="r" b="b"/>
              <a:pathLst>
                <a:path w="47599" h="60253" extrusionOk="0">
                  <a:moveTo>
                    <a:pt x="9839" y="0"/>
                  </a:moveTo>
                  <a:lnTo>
                    <a:pt x="9635" y="41"/>
                  </a:lnTo>
                  <a:lnTo>
                    <a:pt x="9430" y="122"/>
                  </a:lnTo>
                  <a:lnTo>
                    <a:pt x="9267" y="204"/>
                  </a:lnTo>
                  <a:lnTo>
                    <a:pt x="9104" y="367"/>
                  </a:lnTo>
                  <a:lnTo>
                    <a:pt x="8981" y="531"/>
                  </a:lnTo>
                  <a:lnTo>
                    <a:pt x="8900" y="735"/>
                  </a:lnTo>
                  <a:lnTo>
                    <a:pt x="8655" y="1633"/>
                  </a:lnTo>
                  <a:lnTo>
                    <a:pt x="8532" y="2164"/>
                  </a:lnTo>
                  <a:lnTo>
                    <a:pt x="8410" y="2776"/>
                  </a:lnTo>
                  <a:lnTo>
                    <a:pt x="8369" y="3102"/>
                  </a:lnTo>
                  <a:lnTo>
                    <a:pt x="8328" y="3266"/>
                  </a:lnTo>
                  <a:lnTo>
                    <a:pt x="8287" y="3511"/>
                  </a:lnTo>
                  <a:lnTo>
                    <a:pt x="8206" y="4245"/>
                  </a:lnTo>
                  <a:lnTo>
                    <a:pt x="8206" y="4490"/>
                  </a:lnTo>
                  <a:lnTo>
                    <a:pt x="8165" y="5184"/>
                  </a:lnTo>
                  <a:lnTo>
                    <a:pt x="8165" y="5878"/>
                  </a:lnTo>
                  <a:lnTo>
                    <a:pt x="8165" y="6613"/>
                  </a:lnTo>
                  <a:lnTo>
                    <a:pt x="8247" y="7389"/>
                  </a:lnTo>
                  <a:lnTo>
                    <a:pt x="8247" y="7674"/>
                  </a:lnTo>
                  <a:lnTo>
                    <a:pt x="8287" y="7919"/>
                  </a:lnTo>
                  <a:lnTo>
                    <a:pt x="8328" y="8205"/>
                  </a:lnTo>
                  <a:lnTo>
                    <a:pt x="8328" y="8287"/>
                  </a:lnTo>
                  <a:lnTo>
                    <a:pt x="8410" y="8695"/>
                  </a:lnTo>
                  <a:lnTo>
                    <a:pt x="8451" y="8899"/>
                  </a:lnTo>
                  <a:lnTo>
                    <a:pt x="8492" y="9226"/>
                  </a:lnTo>
                  <a:lnTo>
                    <a:pt x="8736" y="10287"/>
                  </a:lnTo>
                  <a:lnTo>
                    <a:pt x="9022" y="11389"/>
                  </a:lnTo>
                  <a:lnTo>
                    <a:pt x="9430" y="12573"/>
                  </a:lnTo>
                  <a:lnTo>
                    <a:pt x="9920" y="13757"/>
                  </a:lnTo>
                  <a:lnTo>
                    <a:pt x="10084" y="14124"/>
                  </a:lnTo>
                  <a:lnTo>
                    <a:pt x="10492" y="15022"/>
                  </a:lnTo>
                  <a:lnTo>
                    <a:pt x="10982" y="15920"/>
                  </a:lnTo>
                  <a:lnTo>
                    <a:pt x="11186" y="16247"/>
                  </a:lnTo>
                  <a:lnTo>
                    <a:pt x="10982" y="17716"/>
                  </a:lnTo>
                  <a:lnTo>
                    <a:pt x="10410" y="21227"/>
                  </a:lnTo>
                  <a:lnTo>
                    <a:pt x="9839" y="24452"/>
                  </a:lnTo>
                  <a:lnTo>
                    <a:pt x="9512" y="26003"/>
                  </a:lnTo>
                  <a:lnTo>
                    <a:pt x="9186" y="27432"/>
                  </a:lnTo>
                  <a:lnTo>
                    <a:pt x="8900" y="28371"/>
                  </a:lnTo>
                  <a:lnTo>
                    <a:pt x="8655" y="29146"/>
                  </a:lnTo>
                  <a:lnTo>
                    <a:pt x="8410" y="29759"/>
                  </a:lnTo>
                  <a:lnTo>
                    <a:pt x="8287" y="29963"/>
                  </a:lnTo>
                  <a:lnTo>
                    <a:pt x="8165" y="30126"/>
                  </a:lnTo>
                  <a:lnTo>
                    <a:pt x="7349" y="31024"/>
                  </a:lnTo>
                  <a:lnTo>
                    <a:pt x="6083" y="32412"/>
                  </a:lnTo>
                  <a:lnTo>
                    <a:pt x="5348" y="33310"/>
                  </a:lnTo>
                  <a:lnTo>
                    <a:pt x="4573" y="34290"/>
                  </a:lnTo>
                  <a:lnTo>
                    <a:pt x="3756" y="35351"/>
                  </a:lnTo>
                  <a:lnTo>
                    <a:pt x="2981" y="36535"/>
                  </a:lnTo>
                  <a:lnTo>
                    <a:pt x="2246" y="37760"/>
                  </a:lnTo>
                  <a:lnTo>
                    <a:pt x="1878" y="38413"/>
                  </a:lnTo>
                  <a:lnTo>
                    <a:pt x="1552" y="39066"/>
                  </a:lnTo>
                  <a:lnTo>
                    <a:pt x="1225" y="39719"/>
                  </a:lnTo>
                  <a:lnTo>
                    <a:pt x="980" y="40413"/>
                  </a:lnTo>
                  <a:lnTo>
                    <a:pt x="695" y="41107"/>
                  </a:lnTo>
                  <a:lnTo>
                    <a:pt x="491" y="41801"/>
                  </a:lnTo>
                  <a:lnTo>
                    <a:pt x="327" y="42495"/>
                  </a:lnTo>
                  <a:lnTo>
                    <a:pt x="164" y="43189"/>
                  </a:lnTo>
                  <a:lnTo>
                    <a:pt x="82" y="43924"/>
                  </a:lnTo>
                  <a:lnTo>
                    <a:pt x="1" y="44618"/>
                  </a:lnTo>
                  <a:lnTo>
                    <a:pt x="1" y="45352"/>
                  </a:lnTo>
                  <a:lnTo>
                    <a:pt x="42" y="46087"/>
                  </a:lnTo>
                  <a:lnTo>
                    <a:pt x="164" y="46781"/>
                  </a:lnTo>
                  <a:lnTo>
                    <a:pt x="327" y="47516"/>
                  </a:lnTo>
                  <a:lnTo>
                    <a:pt x="735" y="48904"/>
                  </a:lnTo>
                  <a:lnTo>
                    <a:pt x="1225" y="50169"/>
                  </a:lnTo>
                  <a:lnTo>
                    <a:pt x="1756" y="51353"/>
                  </a:lnTo>
                  <a:lnTo>
                    <a:pt x="2328" y="52415"/>
                  </a:lnTo>
                  <a:lnTo>
                    <a:pt x="2899" y="53435"/>
                  </a:lnTo>
                  <a:lnTo>
                    <a:pt x="3511" y="54292"/>
                  </a:lnTo>
                  <a:lnTo>
                    <a:pt x="4124" y="55109"/>
                  </a:lnTo>
                  <a:lnTo>
                    <a:pt x="4695" y="55803"/>
                  </a:lnTo>
                  <a:lnTo>
                    <a:pt x="5267" y="56415"/>
                  </a:lnTo>
                  <a:lnTo>
                    <a:pt x="5797" y="56946"/>
                  </a:lnTo>
                  <a:lnTo>
                    <a:pt x="6287" y="57395"/>
                  </a:lnTo>
                  <a:lnTo>
                    <a:pt x="6695" y="57762"/>
                  </a:lnTo>
                  <a:lnTo>
                    <a:pt x="7308" y="58252"/>
                  </a:lnTo>
                  <a:lnTo>
                    <a:pt x="7512" y="58374"/>
                  </a:lnTo>
                  <a:lnTo>
                    <a:pt x="7267" y="58415"/>
                  </a:lnTo>
                  <a:lnTo>
                    <a:pt x="6695" y="58538"/>
                  </a:lnTo>
                  <a:lnTo>
                    <a:pt x="6328" y="58660"/>
                  </a:lnTo>
                  <a:lnTo>
                    <a:pt x="5920" y="58823"/>
                  </a:lnTo>
                  <a:lnTo>
                    <a:pt x="5552" y="59028"/>
                  </a:lnTo>
                  <a:lnTo>
                    <a:pt x="5226" y="59313"/>
                  </a:lnTo>
                  <a:lnTo>
                    <a:pt x="5226" y="59354"/>
                  </a:lnTo>
                  <a:lnTo>
                    <a:pt x="5226" y="59395"/>
                  </a:lnTo>
                  <a:lnTo>
                    <a:pt x="5307" y="59477"/>
                  </a:lnTo>
                  <a:lnTo>
                    <a:pt x="5512" y="59558"/>
                  </a:lnTo>
                  <a:lnTo>
                    <a:pt x="5797" y="59599"/>
                  </a:lnTo>
                  <a:lnTo>
                    <a:pt x="6614" y="59722"/>
                  </a:lnTo>
                  <a:lnTo>
                    <a:pt x="7716" y="59844"/>
                  </a:lnTo>
                  <a:lnTo>
                    <a:pt x="9063" y="59926"/>
                  </a:lnTo>
                  <a:lnTo>
                    <a:pt x="10573" y="60007"/>
                  </a:lnTo>
                  <a:lnTo>
                    <a:pt x="13839" y="60130"/>
                  </a:lnTo>
                  <a:lnTo>
                    <a:pt x="18860" y="60211"/>
                  </a:lnTo>
                  <a:lnTo>
                    <a:pt x="21228" y="60252"/>
                  </a:lnTo>
                  <a:lnTo>
                    <a:pt x="21514" y="60130"/>
                  </a:lnTo>
                  <a:lnTo>
                    <a:pt x="22085" y="59885"/>
                  </a:lnTo>
                  <a:lnTo>
                    <a:pt x="23024" y="59395"/>
                  </a:lnTo>
                  <a:lnTo>
                    <a:pt x="23840" y="58905"/>
                  </a:lnTo>
                  <a:lnTo>
                    <a:pt x="24779" y="58293"/>
                  </a:lnTo>
                  <a:lnTo>
                    <a:pt x="25759" y="57558"/>
                  </a:lnTo>
                  <a:lnTo>
                    <a:pt x="26861" y="56742"/>
                  </a:lnTo>
                  <a:lnTo>
                    <a:pt x="27963" y="55844"/>
                  </a:lnTo>
                  <a:lnTo>
                    <a:pt x="29066" y="54823"/>
                  </a:lnTo>
                  <a:lnTo>
                    <a:pt x="30168" y="53680"/>
                  </a:lnTo>
                  <a:lnTo>
                    <a:pt x="30698" y="53109"/>
                  </a:lnTo>
                  <a:lnTo>
                    <a:pt x="31229" y="52496"/>
                  </a:lnTo>
                  <a:lnTo>
                    <a:pt x="31637" y="52006"/>
                  </a:lnTo>
                  <a:lnTo>
                    <a:pt x="31678" y="51925"/>
                  </a:lnTo>
                  <a:lnTo>
                    <a:pt x="31923" y="53802"/>
                  </a:lnTo>
                  <a:lnTo>
                    <a:pt x="32127" y="55027"/>
                  </a:lnTo>
                  <a:lnTo>
                    <a:pt x="32331" y="56293"/>
                  </a:lnTo>
                  <a:lnTo>
                    <a:pt x="32576" y="57476"/>
                  </a:lnTo>
                  <a:lnTo>
                    <a:pt x="32862" y="58456"/>
                  </a:lnTo>
                  <a:lnTo>
                    <a:pt x="32984" y="58864"/>
                  </a:lnTo>
                  <a:lnTo>
                    <a:pt x="33148" y="59150"/>
                  </a:lnTo>
                  <a:lnTo>
                    <a:pt x="33311" y="59354"/>
                  </a:lnTo>
                  <a:lnTo>
                    <a:pt x="33393" y="59395"/>
                  </a:lnTo>
                  <a:lnTo>
                    <a:pt x="33474" y="59436"/>
                  </a:lnTo>
                  <a:lnTo>
                    <a:pt x="35025" y="59558"/>
                  </a:lnTo>
                  <a:lnTo>
                    <a:pt x="36250" y="59681"/>
                  </a:lnTo>
                  <a:lnTo>
                    <a:pt x="37556" y="59722"/>
                  </a:lnTo>
                  <a:lnTo>
                    <a:pt x="38863" y="59762"/>
                  </a:lnTo>
                  <a:lnTo>
                    <a:pt x="40006" y="59722"/>
                  </a:lnTo>
                  <a:lnTo>
                    <a:pt x="40536" y="59681"/>
                  </a:lnTo>
                  <a:lnTo>
                    <a:pt x="40945" y="59640"/>
                  </a:lnTo>
                  <a:lnTo>
                    <a:pt x="41271" y="59558"/>
                  </a:lnTo>
                  <a:lnTo>
                    <a:pt x="41475" y="59436"/>
                  </a:lnTo>
                  <a:lnTo>
                    <a:pt x="41557" y="59313"/>
                  </a:lnTo>
                  <a:lnTo>
                    <a:pt x="41639" y="59109"/>
                  </a:lnTo>
                  <a:lnTo>
                    <a:pt x="41802" y="58415"/>
                  </a:lnTo>
                  <a:lnTo>
                    <a:pt x="42047" y="57395"/>
                  </a:lnTo>
                  <a:lnTo>
                    <a:pt x="42251" y="56129"/>
                  </a:lnTo>
                  <a:lnTo>
                    <a:pt x="42496" y="54619"/>
                  </a:lnTo>
                  <a:lnTo>
                    <a:pt x="42700" y="52904"/>
                  </a:lnTo>
                  <a:lnTo>
                    <a:pt x="42945" y="51067"/>
                  </a:lnTo>
                  <a:lnTo>
                    <a:pt x="43149" y="49108"/>
                  </a:lnTo>
                  <a:lnTo>
                    <a:pt x="43312" y="47108"/>
                  </a:lnTo>
                  <a:lnTo>
                    <a:pt x="43476" y="45108"/>
                  </a:lnTo>
                  <a:lnTo>
                    <a:pt x="43598" y="43107"/>
                  </a:lnTo>
                  <a:lnTo>
                    <a:pt x="43680" y="41230"/>
                  </a:lnTo>
                  <a:lnTo>
                    <a:pt x="43761" y="39433"/>
                  </a:lnTo>
                  <a:lnTo>
                    <a:pt x="43720" y="37801"/>
                  </a:lnTo>
                  <a:lnTo>
                    <a:pt x="43680" y="36413"/>
                  </a:lnTo>
                  <a:lnTo>
                    <a:pt x="43598" y="35800"/>
                  </a:lnTo>
                  <a:lnTo>
                    <a:pt x="43516" y="35229"/>
                  </a:lnTo>
                  <a:lnTo>
                    <a:pt x="43394" y="34412"/>
                  </a:lnTo>
                  <a:lnTo>
                    <a:pt x="43271" y="33473"/>
                  </a:lnTo>
                  <a:lnTo>
                    <a:pt x="43108" y="31432"/>
                  </a:lnTo>
                  <a:lnTo>
                    <a:pt x="42945" y="29228"/>
                  </a:lnTo>
                  <a:lnTo>
                    <a:pt x="42822" y="26901"/>
                  </a:lnTo>
                  <a:lnTo>
                    <a:pt x="42700" y="23513"/>
                  </a:lnTo>
                  <a:lnTo>
                    <a:pt x="42700" y="22697"/>
                  </a:lnTo>
                  <a:lnTo>
                    <a:pt x="42618" y="18819"/>
                  </a:lnTo>
                  <a:lnTo>
                    <a:pt x="42618" y="17267"/>
                  </a:lnTo>
                  <a:lnTo>
                    <a:pt x="42741" y="16941"/>
                  </a:lnTo>
                  <a:lnTo>
                    <a:pt x="42822" y="16778"/>
                  </a:lnTo>
                  <a:lnTo>
                    <a:pt x="42945" y="16533"/>
                  </a:lnTo>
                  <a:lnTo>
                    <a:pt x="43067" y="16247"/>
                  </a:lnTo>
                  <a:lnTo>
                    <a:pt x="43720" y="14736"/>
                  </a:lnTo>
                  <a:lnTo>
                    <a:pt x="44537" y="12736"/>
                  </a:lnTo>
                  <a:lnTo>
                    <a:pt x="44659" y="12450"/>
                  </a:lnTo>
                  <a:lnTo>
                    <a:pt x="44904" y="11797"/>
                  </a:lnTo>
                  <a:lnTo>
                    <a:pt x="45108" y="11307"/>
                  </a:lnTo>
                  <a:lnTo>
                    <a:pt x="45312" y="10818"/>
                  </a:lnTo>
                  <a:lnTo>
                    <a:pt x="45598" y="10001"/>
                  </a:lnTo>
                  <a:lnTo>
                    <a:pt x="46129" y="8409"/>
                  </a:lnTo>
                  <a:lnTo>
                    <a:pt x="46660" y="6817"/>
                  </a:lnTo>
                  <a:lnTo>
                    <a:pt x="47068" y="5266"/>
                  </a:lnTo>
                  <a:lnTo>
                    <a:pt x="47394" y="3796"/>
                  </a:lnTo>
                  <a:lnTo>
                    <a:pt x="47476" y="3429"/>
                  </a:lnTo>
                  <a:lnTo>
                    <a:pt x="47476" y="3347"/>
                  </a:lnTo>
                  <a:lnTo>
                    <a:pt x="47598" y="2613"/>
                  </a:lnTo>
                  <a:lnTo>
                    <a:pt x="47598" y="2408"/>
                  </a:lnTo>
                  <a:lnTo>
                    <a:pt x="47598" y="2245"/>
                  </a:lnTo>
                  <a:lnTo>
                    <a:pt x="47517" y="2123"/>
                  </a:lnTo>
                  <a:lnTo>
                    <a:pt x="47476" y="1959"/>
                  </a:lnTo>
                  <a:lnTo>
                    <a:pt x="47354" y="1878"/>
                  </a:lnTo>
                  <a:lnTo>
                    <a:pt x="47272" y="1755"/>
                  </a:lnTo>
                  <a:lnTo>
                    <a:pt x="47109" y="1674"/>
                  </a:lnTo>
                  <a:lnTo>
                    <a:pt x="46986" y="1633"/>
                  </a:lnTo>
                  <a:lnTo>
                    <a:pt x="46782" y="1633"/>
                  </a:lnTo>
                  <a:lnTo>
                    <a:pt x="46251" y="1674"/>
                  </a:lnTo>
                  <a:lnTo>
                    <a:pt x="45312" y="1796"/>
                  </a:lnTo>
                  <a:lnTo>
                    <a:pt x="45068" y="1878"/>
                  </a:lnTo>
                  <a:lnTo>
                    <a:pt x="44904" y="1919"/>
                  </a:lnTo>
                  <a:lnTo>
                    <a:pt x="44659" y="1959"/>
                  </a:lnTo>
                  <a:lnTo>
                    <a:pt x="43802" y="2204"/>
                  </a:lnTo>
                  <a:lnTo>
                    <a:pt x="42822" y="2572"/>
                  </a:lnTo>
                  <a:lnTo>
                    <a:pt x="41843" y="3062"/>
                  </a:lnTo>
                  <a:lnTo>
                    <a:pt x="41312" y="3347"/>
                  </a:lnTo>
                  <a:lnTo>
                    <a:pt x="40781" y="3674"/>
                  </a:lnTo>
                  <a:lnTo>
                    <a:pt x="40373" y="3919"/>
                  </a:lnTo>
                  <a:lnTo>
                    <a:pt x="40128" y="4123"/>
                  </a:lnTo>
                  <a:lnTo>
                    <a:pt x="39761" y="4368"/>
                  </a:lnTo>
                  <a:lnTo>
                    <a:pt x="39393" y="4654"/>
                  </a:lnTo>
                  <a:lnTo>
                    <a:pt x="39026" y="4939"/>
                  </a:lnTo>
                  <a:lnTo>
                    <a:pt x="38454" y="5429"/>
                  </a:lnTo>
                  <a:lnTo>
                    <a:pt x="37842" y="6001"/>
                  </a:lnTo>
                  <a:lnTo>
                    <a:pt x="37271" y="6613"/>
                  </a:lnTo>
                  <a:lnTo>
                    <a:pt x="36658" y="7266"/>
                  </a:lnTo>
                  <a:lnTo>
                    <a:pt x="35352" y="6980"/>
                  </a:lnTo>
                  <a:lnTo>
                    <a:pt x="33882" y="6736"/>
                  </a:lnTo>
                  <a:lnTo>
                    <a:pt x="32086" y="6491"/>
                  </a:lnTo>
                  <a:lnTo>
                    <a:pt x="31147" y="6409"/>
                  </a:lnTo>
                  <a:lnTo>
                    <a:pt x="29637" y="6327"/>
                  </a:lnTo>
                  <a:lnTo>
                    <a:pt x="28861" y="6286"/>
                  </a:lnTo>
                  <a:lnTo>
                    <a:pt x="28086" y="6286"/>
                  </a:lnTo>
                  <a:lnTo>
                    <a:pt x="26535" y="6368"/>
                  </a:lnTo>
                  <a:lnTo>
                    <a:pt x="25310" y="6491"/>
                  </a:lnTo>
                  <a:lnTo>
                    <a:pt x="24208" y="6613"/>
                  </a:lnTo>
                  <a:lnTo>
                    <a:pt x="23187" y="6776"/>
                  </a:lnTo>
                  <a:lnTo>
                    <a:pt x="22330" y="6899"/>
                  </a:lnTo>
                  <a:lnTo>
                    <a:pt x="21105" y="7144"/>
                  </a:lnTo>
                  <a:lnTo>
                    <a:pt x="20656" y="7266"/>
                  </a:lnTo>
                  <a:lnTo>
                    <a:pt x="19962" y="6695"/>
                  </a:lnTo>
                  <a:lnTo>
                    <a:pt x="19717" y="6450"/>
                  </a:lnTo>
                  <a:lnTo>
                    <a:pt x="19677" y="6409"/>
                  </a:lnTo>
                  <a:lnTo>
                    <a:pt x="19513" y="6327"/>
                  </a:lnTo>
                  <a:lnTo>
                    <a:pt x="18452" y="5429"/>
                  </a:lnTo>
                  <a:lnTo>
                    <a:pt x="17105" y="4409"/>
                  </a:lnTo>
                  <a:lnTo>
                    <a:pt x="16901" y="4245"/>
                  </a:lnTo>
                  <a:lnTo>
                    <a:pt x="15962" y="3551"/>
                  </a:lnTo>
                  <a:lnTo>
                    <a:pt x="15513" y="3184"/>
                  </a:lnTo>
                  <a:lnTo>
                    <a:pt x="14043" y="2164"/>
                  </a:lnTo>
                  <a:lnTo>
                    <a:pt x="13104" y="1551"/>
                  </a:lnTo>
                  <a:lnTo>
                    <a:pt x="12859" y="1388"/>
                  </a:lnTo>
                  <a:lnTo>
                    <a:pt x="11921" y="816"/>
                  </a:lnTo>
                  <a:lnTo>
                    <a:pt x="11512" y="612"/>
                  </a:lnTo>
                  <a:lnTo>
                    <a:pt x="11104" y="408"/>
                  </a:lnTo>
                  <a:lnTo>
                    <a:pt x="10900" y="327"/>
                  </a:lnTo>
                  <a:lnTo>
                    <a:pt x="10329" y="82"/>
                  </a:lnTo>
                  <a:lnTo>
                    <a:pt x="10247" y="41"/>
                  </a:lnTo>
                  <a:lnTo>
                    <a:pt x="10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4651925" y="1678750"/>
              <a:ext cx="601125" cy="820550"/>
            </a:xfrm>
            <a:custGeom>
              <a:avLst/>
              <a:gdLst/>
              <a:ahLst/>
              <a:cxnLst/>
              <a:rect l="l" t="t" r="r" b="b"/>
              <a:pathLst>
                <a:path w="24045" h="32822" extrusionOk="0">
                  <a:moveTo>
                    <a:pt x="9186" y="1"/>
                  </a:moveTo>
                  <a:lnTo>
                    <a:pt x="8900" y="940"/>
                  </a:lnTo>
                  <a:lnTo>
                    <a:pt x="8655" y="1715"/>
                  </a:lnTo>
                  <a:lnTo>
                    <a:pt x="8410" y="2328"/>
                  </a:lnTo>
                  <a:lnTo>
                    <a:pt x="8287" y="2532"/>
                  </a:lnTo>
                  <a:lnTo>
                    <a:pt x="8165" y="2695"/>
                  </a:lnTo>
                  <a:lnTo>
                    <a:pt x="7349" y="3593"/>
                  </a:lnTo>
                  <a:lnTo>
                    <a:pt x="6083" y="4981"/>
                  </a:lnTo>
                  <a:lnTo>
                    <a:pt x="5348" y="5879"/>
                  </a:lnTo>
                  <a:lnTo>
                    <a:pt x="4573" y="6859"/>
                  </a:lnTo>
                  <a:lnTo>
                    <a:pt x="3756" y="7920"/>
                  </a:lnTo>
                  <a:lnTo>
                    <a:pt x="2981" y="9104"/>
                  </a:lnTo>
                  <a:lnTo>
                    <a:pt x="2246" y="10329"/>
                  </a:lnTo>
                  <a:lnTo>
                    <a:pt x="1878" y="10982"/>
                  </a:lnTo>
                  <a:lnTo>
                    <a:pt x="1552" y="11635"/>
                  </a:lnTo>
                  <a:lnTo>
                    <a:pt x="1225" y="12288"/>
                  </a:lnTo>
                  <a:lnTo>
                    <a:pt x="980" y="12982"/>
                  </a:lnTo>
                  <a:lnTo>
                    <a:pt x="695" y="13676"/>
                  </a:lnTo>
                  <a:lnTo>
                    <a:pt x="491" y="14370"/>
                  </a:lnTo>
                  <a:lnTo>
                    <a:pt x="327" y="15064"/>
                  </a:lnTo>
                  <a:lnTo>
                    <a:pt x="164" y="15758"/>
                  </a:lnTo>
                  <a:lnTo>
                    <a:pt x="82" y="16493"/>
                  </a:lnTo>
                  <a:lnTo>
                    <a:pt x="1" y="17187"/>
                  </a:lnTo>
                  <a:lnTo>
                    <a:pt x="1" y="17921"/>
                  </a:lnTo>
                  <a:lnTo>
                    <a:pt x="42" y="18656"/>
                  </a:lnTo>
                  <a:lnTo>
                    <a:pt x="164" y="19350"/>
                  </a:lnTo>
                  <a:lnTo>
                    <a:pt x="327" y="20085"/>
                  </a:lnTo>
                  <a:lnTo>
                    <a:pt x="654" y="21146"/>
                  </a:lnTo>
                  <a:lnTo>
                    <a:pt x="980" y="22167"/>
                  </a:lnTo>
                  <a:lnTo>
                    <a:pt x="1389" y="23106"/>
                  </a:lnTo>
                  <a:lnTo>
                    <a:pt x="1797" y="24004"/>
                  </a:lnTo>
                  <a:lnTo>
                    <a:pt x="2205" y="24820"/>
                  </a:lnTo>
                  <a:lnTo>
                    <a:pt x="2654" y="25596"/>
                  </a:lnTo>
                  <a:lnTo>
                    <a:pt x="3144" y="26331"/>
                  </a:lnTo>
                  <a:lnTo>
                    <a:pt x="3593" y="26984"/>
                  </a:lnTo>
                  <a:lnTo>
                    <a:pt x="4042" y="27596"/>
                  </a:lnTo>
                  <a:lnTo>
                    <a:pt x="4491" y="28168"/>
                  </a:lnTo>
                  <a:lnTo>
                    <a:pt x="5389" y="29106"/>
                  </a:lnTo>
                  <a:lnTo>
                    <a:pt x="6165" y="29882"/>
                  </a:lnTo>
                  <a:lnTo>
                    <a:pt x="6777" y="30413"/>
                  </a:lnTo>
                  <a:lnTo>
                    <a:pt x="7308" y="30821"/>
                  </a:lnTo>
                  <a:lnTo>
                    <a:pt x="7512" y="30943"/>
                  </a:lnTo>
                  <a:lnTo>
                    <a:pt x="7267" y="30984"/>
                  </a:lnTo>
                  <a:lnTo>
                    <a:pt x="6695" y="31107"/>
                  </a:lnTo>
                  <a:lnTo>
                    <a:pt x="6328" y="31229"/>
                  </a:lnTo>
                  <a:lnTo>
                    <a:pt x="5920" y="31392"/>
                  </a:lnTo>
                  <a:lnTo>
                    <a:pt x="5552" y="31597"/>
                  </a:lnTo>
                  <a:lnTo>
                    <a:pt x="5226" y="31882"/>
                  </a:lnTo>
                  <a:lnTo>
                    <a:pt x="5226" y="31923"/>
                  </a:lnTo>
                  <a:lnTo>
                    <a:pt x="5226" y="31964"/>
                  </a:lnTo>
                  <a:lnTo>
                    <a:pt x="5307" y="32046"/>
                  </a:lnTo>
                  <a:lnTo>
                    <a:pt x="5512" y="32127"/>
                  </a:lnTo>
                  <a:lnTo>
                    <a:pt x="5797" y="32168"/>
                  </a:lnTo>
                  <a:lnTo>
                    <a:pt x="6614" y="32291"/>
                  </a:lnTo>
                  <a:lnTo>
                    <a:pt x="7716" y="32413"/>
                  </a:lnTo>
                  <a:lnTo>
                    <a:pt x="9063" y="32495"/>
                  </a:lnTo>
                  <a:lnTo>
                    <a:pt x="10573" y="32576"/>
                  </a:lnTo>
                  <a:lnTo>
                    <a:pt x="13839" y="32699"/>
                  </a:lnTo>
                  <a:lnTo>
                    <a:pt x="14043" y="32699"/>
                  </a:lnTo>
                  <a:lnTo>
                    <a:pt x="18901" y="32780"/>
                  </a:lnTo>
                  <a:lnTo>
                    <a:pt x="21228" y="32821"/>
                  </a:lnTo>
                  <a:lnTo>
                    <a:pt x="21514" y="32699"/>
                  </a:lnTo>
                  <a:lnTo>
                    <a:pt x="22085" y="32454"/>
                  </a:lnTo>
                  <a:lnTo>
                    <a:pt x="22085" y="32372"/>
                  </a:lnTo>
                  <a:lnTo>
                    <a:pt x="22371" y="29229"/>
                  </a:lnTo>
                  <a:lnTo>
                    <a:pt x="22657" y="26086"/>
                  </a:lnTo>
                  <a:lnTo>
                    <a:pt x="22902" y="23677"/>
                  </a:lnTo>
                  <a:lnTo>
                    <a:pt x="23187" y="21310"/>
                  </a:lnTo>
                  <a:lnTo>
                    <a:pt x="23514" y="18942"/>
                  </a:lnTo>
                  <a:lnTo>
                    <a:pt x="23840" y="16534"/>
                  </a:lnTo>
                  <a:lnTo>
                    <a:pt x="24004" y="15431"/>
                  </a:lnTo>
                  <a:lnTo>
                    <a:pt x="24045" y="14860"/>
                  </a:lnTo>
                  <a:lnTo>
                    <a:pt x="24045" y="14288"/>
                  </a:lnTo>
                  <a:lnTo>
                    <a:pt x="24004" y="13758"/>
                  </a:lnTo>
                  <a:lnTo>
                    <a:pt x="23922" y="13186"/>
                  </a:lnTo>
                  <a:lnTo>
                    <a:pt x="23759" y="12696"/>
                  </a:lnTo>
                  <a:lnTo>
                    <a:pt x="23514" y="12206"/>
                  </a:lnTo>
                  <a:lnTo>
                    <a:pt x="23351" y="11921"/>
                  </a:lnTo>
                  <a:lnTo>
                    <a:pt x="23187" y="11676"/>
                  </a:lnTo>
                  <a:lnTo>
                    <a:pt x="22738" y="11268"/>
                  </a:lnTo>
                  <a:lnTo>
                    <a:pt x="22289" y="10859"/>
                  </a:lnTo>
                  <a:lnTo>
                    <a:pt x="21799" y="10451"/>
                  </a:lnTo>
                  <a:lnTo>
                    <a:pt x="19799" y="8941"/>
                  </a:lnTo>
                  <a:lnTo>
                    <a:pt x="17799" y="7430"/>
                  </a:lnTo>
                  <a:lnTo>
                    <a:pt x="15758" y="5961"/>
                  </a:lnTo>
                  <a:lnTo>
                    <a:pt x="13676" y="4491"/>
                  </a:lnTo>
                  <a:lnTo>
                    <a:pt x="12778" y="3879"/>
                  </a:lnTo>
                  <a:lnTo>
                    <a:pt x="11921" y="3226"/>
                  </a:lnTo>
                  <a:lnTo>
                    <a:pt x="11063" y="2532"/>
                  </a:lnTo>
                  <a:lnTo>
                    <a:pt x="10655" y="2164"/>
                  </a:lnTo>
                  <a:lnTo>
                    <a:pt x="10247" y="1756"/>
                  </a:lnTo>
                  <a:lnTo>
                    <a:pt x="9961" y="1389"/>
                  </a:lnTo>
                  <a:lnTo>
                    <a:pt x="9675" y="940"/>
                  </a:lnTo>
                  <a:lnTo>
                    <a:pt x="9186"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5432650" y="1665500"/>
              <a:ext cx="313325" cy="821550"/>
            </a:xfrm>
            <a:custGeom>
              <a:avLst/>
              <a:gdLst/>
              <a:ahLst/>
              <a:cxnLst/>
              <a:rect l="l" t="t" r="r" b="b"/>
              <a:pathLst>
                <a:path w="12533" h="32862" extrusionOk="0">
                  <a:moveTo>
                    <a:pt x="11593" y="0"/>
                  </a:moveTo>
                  <a:lnTo>
                    <a:pt x="11593" y="41"/>
                  </a:lnTo>
                  <a:lnTo>
                    <a:pt x="10940" y="1143"/>
                  </a:lnTo>
                  <a:lnTo>
                    <a:pt x="10287" y="2245"/>
                  </a:lnTo>
                  <a:lnTo>
                    <a:pt x="9675" y="3348"/>
                  </a:lnTo>
                  <a:lnTo>
                    <a:pt x="9103" y="4491"/>
                  </a:lnTo>
                  <a:lnTo>
                    <a:pt x="8573" y="5634"/>
                  </a:lnTo>
                  <a:lnTo>
                    <a:pt x="8042" y="6817"/>
                  </a:lnTo>
                  <a:lnTo>
                    <a:pt x="7593" y="8001"/>
                  </a:lnTo>
                  <a:lnTo>
                    <a:pt x="7144" y="9185"/>
                  </a:lnTo>
                  <a:lnTo>
                    <a:pt x="6654" y="10573"/>
                  </a:lnTo>
                  <a:lnTo>
                    <a:pt x="6164" y="11961"/>
                  </a:lnTo>
                  <a:lnTo>
                    <a:pt x="5266" y="14737"/>
                  </a:lnTo>
                  <a:lnTo>
                    <a:pt x="4450" y="17268"/>
                  </a:lnTo>
                  <a:lnTo>
                    <a:pt x="4001" y="18533"/>
                  </a:lnTo>
                  <a:lnTo>
                    <a:pt x="3511" y="19758"/>
                  </a:lnTo>
                  <a:lnTo>
                    <a:pt x="2980" y="20982"/>
                  </a:lnTo>
                  <a:lnTo>
                    <a:pt x="2368" y="22166"/>
                  </a:lnTo>
                  <a:lnTo>
                    <a:pt x="2041" y="22738"/>
                  </a:lnTo>
                  <a:lnTo>
                    <a:pt x="1674" y="23309"/>
                  </a:lnTo>
                  <a:lnTo>
                    <a:pt x="1306" y="23881"/>
                  </a:lnTo>
                  <a:lnTo>
                    <a:pt x="898" y="24411"/>
                  </a:lnTo>
                  <a:lnTo>
                    <a:pt x="449" y="24983"/>
                  </a:lnTo>
                  <a:lnTo>
                    <a:pt x="0" y="25595"/>
                  </a:lnTo>
                  <a:lnTo>
                    <a:pt x="408" y="25105"/>
                  </a:lnTo>
                  <a:lnTo>
                    <a:pt x="449" y="25024"/>
                  </a:lnTo>
                  <a:lnTo>
                    <a:pt x="612" y="26289"/>
                  </a:lnTo>
                  <a:lnTo>
                    <a:pt x="857" y="27963"/>
                  </a:lnTo>
                  <a:lnTo>
                    <a:pt x="1143" y="29555"/>
                  </a:lnTo>
                  <a:lnTo>
                    <a:pt x="1306" y="30330"/>
                  </a:lnTo>
                  <a:lnTo>
                    <a:pt x="1470" y="31024"/>
                  </a:lnTo>
                  <a:lnTo>
                    <a:pt x="1633" y="31637"/>
                  </a:lnTo>
                  <a:lnTo>
                    <a:pt x="1837" y="32086"/>
                  </a:lnTo>
                  <a:lnTo>
                    <a:pt x="1919" y="32249"/>
                  </a:lnTo>
                  <a:lnTo>
                    <a:pt x="2041" y="32412"/>
                  </a:lnTo>
                  <a:lnTo>
                    <a:pt x="2123" y="32494"/>
                  </a:lnTo>
                  <a:lnTo>
                    <a:pt x="2245" y="32535"/>
                  </a:lnTo>
                  <a:lnTo>
                    <a:pt x="3796" y="32657"/>
                  </a:lnTo>
                  <a:lnTo>
                    <a:pt x="5021" y="32780"/>
                  </a:lnTo>
                  <a:lnTo>
                    <a:pt x="6327" y="32821"/>
                  </a:lnTo>
                  <a:lnTo>
                    <a:pt x="7634" y="32861"/>
                  </a:lnTo>
                  <a:lnTo>
                    <a:pt x="8777" y="32821"/>
                  </a:lnTo>
                  <a:lnTo>
                    <a:pt x="9307" y="32780"/>
                  </a:lnTo>
                  <a:lnTo>
                    <a:pt x="9716" y="32739"/>
                  </a:lnTo>
                  <a:lnTo>
                    <a:pt x="10042" y="32657"/>
                  </a:lnTo>
                  <a:lnTo>
                    <a:pt x="10246" y="32535"/>
                  </a:lnTo>
                  <a:lnTo>
                    <a:pt x="10328" y="32412"/>
                  </a:lnTo>
                  <a:lnTo>
                    <a:pt x="10410" y="32167"/>
                  </a:lnTo>
                  <a:lnTo>
                    <a:pt x="10614" y="31392"/>
                  </a:lnTo>
                  <a:lnTo>
                    <a:pt x="10859" y="30208"/>
                  </a:lnTo>
                  <a:lnTo>
                    <a:pt x="11104" y="28779"/>
                  </a:lnTo>
                  <a:lnTo>
                    <a:pt x="11348" y="27065"/>
                  </a:lnTo>
                  <a:lnTo>
                    <a:pt x="11593" y="25146"/>
                  </a:lnTo>
                  <a:lnTo>
                    <a:pt x="11838" y="23105"/>
                  </a:lnTo>
                  <a:lnTo>
                    <a:pt x="12042" y="20942"/>
                  </a:lnTo>
                  <a:lnTo>
                    <a:pt x="12206" y="19105"/>
                  </a:lnTo>
                  <a:lnTo>
                    <a:pt x="12328" y="17268"/>
                  </a:lnTo>
                  <a:lnTo>
                    <a:pt x="12410" y="15472"/>
                  </a:lnTo>
                  <a:lnTo>
                    <a:pt x="12491" y="13716"/>
                  </a:lnTo>
                  <a:lnTo>
                    <a:pt x="12532" y="12124"/>
                  </a:lnTo>
                  <a:lnTo>
                    <a:pt x="12491" y="10655"/>
                  </a:lnTo>
                  <a:lnTo>
                    <a:pt x="12410" y="9389"/>
                  </a:lnTo>
                  <a:lnTo>
                    <a:pt x="12287" y="8328"/>
                  </a:lnTo>
                  <a:lnTo>
                    <a:pt x="12165" y="7511"/>
                  </a:lnTo>
                  <a:lnTo>
                    <a:pt x="12042" y="6572"/>
                  </a:lnTo>
                  <a:lnTo>
                    <a:pt x="11879" y="4531"/>
                  </a:lnTo>
                  <a:lnTo>
                    <a:pt x="11716" y="2327"/>
                  </a:lnTo>
                  <a:lnTo>
                    <a:pt x="11593"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4856025" y="992975"/>
              <a:ext cx="460300" cy="607225"/>
            </a:xfrm>
            <a:custGeom>
              <a:avLst/>
              <a:gdLst/>
              <a:ahLst/>
              <a:cxnLst/>
              <a:rect l="l" t="t" r="r" b="b"/>
              <a:pathLst>
                <a:path w="18412" h="24289" extrusionOk="0">
                  <a:moveTo>
                    <a:pt x="1675" y="0"/>
                  </a:moveTo>
                  <a:lnTo>
                    <a:pt x="1471" y="41"/>
                  </a:lnTo>
                  <a:lnTo>
                    <a:pt x="1266" y="122"/>
                  </a:lnTo>
                  <a:lnTo>
                    <a:pt x="1103" y="204"/>
                  </a:lnTo>
                  <a:lnTo>
                    <a:pt x="940" y="367"/>
                  </a:lnTo>
                  <a:lnTo>
                    <a:pt x="817" y="531"/>
                  </a:lnTo>
                  <a:lnTo>
                    <a:pt x="736" y="735"/>
                  </a:lnTo>
                  <a:lnTo>
                    <a:pt x="491" y="1633"/>
                  </a:lnTo>
                  <a:lnTo>
                    <a:pt x="368" y="2164"/>
                  </a:lnTo>
                  <a:lnTo>
                    <a:pt x="246" y="2776"/>
                  </a:lnTo>
                  <a:lnTo>
                    <a:pt x="205" y="3102"/>
                  </a:lnTo>
                  <a:lnTo>
                    <a:pt x="164" y="3266"/>
                  </a:lnTo>
                  <a:lnTo>
                    <a:pt x="123" y="3511"/>
                  </a:lnTo>
                  <a:lnTo>
                    <a:pt x="42" y="4245"/>
                  </a:lnTo>
                  <a:lnTo>
                    <a:pt x="42" y="4490"/>
                  </a:lnTo>
                  <a:lnTo>
                    <a:pt x="1" y="5184"/>
                  </a:lnTo>
                  <a:lnTo>
                    <a:pt x="1" y="5878"/>
                  </a:lnTo>
                  <a:lnTo>
                    <a:pt x="1" y="6613"/>
                  </a:lnTo>
                  <a:lnTo>
                    <a:pt x="83" y="7389"/>
                  </a:lnTo>
                  <a:lnTo>
                    <a:pt x="83" y="7674"/>
                  </a:lnTo>
                  <a:lnTo>
                    <a:pt x="123" y="7919"/>
                  </a:lnTo>
                  <a:lnTo>
                    <a:pt x="164" y="8205"/>
                  </a:lnTo>
                  <a:lnTo>
                    <a:pt x="164" y="8287"/>
                  </a:lnTo>
                  <a:lnTo>
                    <a:pt x="246" y="8695"/>
                  </a:lnTo>
                  <a:lnTo>
                    <a:pt x="287" y="8899"/>
                  </a:lnTo>
                  <a:lnTo>
                    <a:pt x="328" y="9226"/>
                  </a:lnTo>
                  <a:lnTo>
                    <a:pt x="572" y="10287"/>
                  </a:lnTo>
                  <a:lnTo>
                    <a:pt x="858" y="11389"/>
                  </a:lnTo>
                  <a:lnTo>
                    <a:pt x="1266" y="12573"/>
                  </a:lnTo>
                  <a:lnTo>
                    <a:pt x="1756" y="13757"/>
                  </a:lnTo>
                  <a:lnTo>
                    <a:pt x="1920" y="14124"/>
                  </a:lnTo>
                  <a:lnTo>
                    <a:pt x="2328" y="15022"/>
                  </a:lnTo>
                  <a:lnTo>
                    <a:pt x="2818" y="15920"/>
                  </a:lnTo>
                  <a:lnTo>
                    <a:pt x="3022" y="16247"/>
                  </a:lnTo>
                  <a:lnTo>
                    <a:pt x="2818" y="17716"/>
                  </a:lnTo>
                  <a:lnTo>
                    <a:pt x="2246" y="21227"/>
                  </a:lnTo>
                  <a:lnTo>
                    <a:pt x="2858" y="21023"/>
                  </a:lnTo>
                  <a:lnTo>
                    <a:pt x="3512" y="20901"/>
                  </a:lnTo>
                  <a:lnTo>
                    <a:pt x="3797" y="20860"/>
                  </a:lnTo>
                  <a:lnTo>
                    <a:pt x="4124" y="20819"/>
                  </a:lnTo>
                  <a:lnTo>
                    <a:pt x="4410" y="20860"/>
                  </a:lnTo>
                  <a:lnTo>
                    <a:pt x="4736" y="20941"/>
                  </a:lnTo>
                  <a:lnTo>
                    <a:pt x="4940" y="21023"/>
                  </a:lnTo>
                  <a:lnTo>
                    <a:pt x="5144" y="21145"/>
                  </a:lnTo>
                  <a:lnTo>
                    <a:pt x="5553" y="21431"/>
                  </a:lnTo>
                  <a:lnTo>
                    <a:pt x="6287" y="22125"/>
                  </a:lnTo>
                  <a:lnTo>
                    <a:pt x="6981" y="22656"/>
                  </a:lnTo>
                  <a:lnTo>
                    <a:pt x="7675" y="23146"/>
                  </a:lnTo>
                  <a:lnTo>
                    <a:pt x="8451" y="23554"/>
                  </a:lnTo>
                  <a:lnTo>
                    <a:pt x="9267" y="23880"/>
                  </a:lnTo>
                  <a:lnTo>
                    <a:pt x="10084" y="24125"/>
                  </a:lnTo>
                  <a:lnTo>
                    <a:pt x="10492" y="24207"/>
                  </a:lnTo>
                  <a:lnTo>
                    <a:pt x="10941" y="24248"/>
                  </a:lnTo>
                  <a:lnTo>
                    <a:pt x="11349" y="24289"/>
                  </a:lnTo>
                  <a:lnTo>
                    <a:pt x="11798" y="24289"/>
                  </a:lnTo>
                  <a:lnTo>
                    <a:pt x="12207" y="24248"/>
                  </a:lnTo>
                  <a:lnTo>
                    <a:pt x="12656" y="24207"/>
                  </a:lnTo>
                  <a:lnTo>
                    <a:pt x="13064" y="24125"/>
                  </a:lnTo>
                  <a:lnTo>
                    <a:pt x="13472" y="24044"/>
                  </a:lnTo>
                  <a:lnTo>
                    <a:pt x="13880" y="23921"/>
                  </a:lnTo>
                  <a:lnTo>
                    <a:pt x="14288" y="23758"/>
                  </a:lnTo>
                  <a:lnTo>
                    <a:pt x="14697" y="23554"/>
                  </a:lnTo>
                  <a:lnTo>
                    <a:pt x="15064" y="23350"/>
                  </a:lnTo>
                  <a:lnTo>
                    <a:pt x="15431" y="23105"/>
                  </a:lnTo>
                  <a:lnTo>
                    <a:pt x="15758" y="22860"/>
                  </a:lnTo>
                  <a:lnTo>
                    <a:pt x="16085" y="22574"/>
                  </a:lnTo>
                  <a:lnTo>
                    <a:pt x="16411" y="22248"/>
                  </a:lnTo>
                  <a:lnTo>
                    <a:pt x="16697" y="21921"/>
                  </a:lnTo>
                  <a:lnTo>
                    <a:pt x="16942" y="21594"/>
                  </a:lnTo>
                  <a:lnTo>
                    <a:pt x="17187" y="21227"/>
                  </a:lnTo>
                  <a:lnTo>
                    <a:pt x="17391" y="20860"/>
                  </a:lnTo>
                  <a:lnTo>
                    <a:pt x="17554" y="20451"/>
                  </a:lnTo>
                  <a:lnTo>
                    <a:pt x="17717" y="20043"/>
                  </a:lnTo>
                  <a:lnTo>
                    <a:pt x="17922" y="19308"/>
                  </a:lnTo>
                  <a:lnTo>
                    <a:pt x="18003" y="18574"/>
                  </a:lnTo>
                  <a:lnTo>
                    <a:pt x="18044" y="17798"/>
                  </a:lnTo>
                  <a:lnTo>
                    <a:pt x="18085" y="17022"/>
                  </a:lnTo>
                  <a:lnTo>
                    <a:pt x="18371" y="7797"/>
                  </a:lnTo>
                  <a:lnTo>
                    <a:pt x="18411" y="7103"/>
                  </a:lnTo>
                  <a:lnTo>
                    <a:pt x="18371" y="6368"/>
                  </a:lnTo>
                  <a:lnTo>
                    <a:pt x="17146" y="6491"/>
                  </a:lnTo>
                  <a:lnTo>
                    <a:pt x="16044" y="6613"/>
                  </a:lnTo>
                  <a:lnTo>
                    <a:pt x="15023" y="6776"/>
                  </a:lnTo>
                  <a:lnTo>
                    <a:pt x="14166" y="6899"/>
                  </a:lnTo>
                  <a:lnTo>
                    <a:pt x="12941" y="7144"/>
                  </a:lnTo>
                  <a:lnTo>
                    <a:pt x="12492" y="7266"/>
                  </a:lnTo>
                  <a:lnTo>
                    <a:pt x="11798" y="6695"/>
                  </a:lnTo>
                  <a:lnTo>
                    <a:pt x="11553" y="6450"/>
                  </a:lnTo>
                  <a:lnTo>
                    <a:pt x="11513" y="6409"/>
                  </a:lnTo>
                  <a:lnTo>
                    <a:pt x="11349" y="6327"/>
                  </a:lnTo>
                  <a:lnTo>
                    <a:pt x="10288" y="5429"/>
                  </a:lnTo>
                  <a:lnTo>
                    <a:pt x="8941" y="4409"/>
                  </a:lnTo>
                  <a:lnTo>
                    <a:pt x="8737" y="4245"/>
                  </a:lnTo>
                  <a:lnTo>
                    <a:pt x="7798" y="3551"/>
                  </a:lnTo>
                  <a:lnTo>
                    <a:pt x="7349" y="3184"/>
                  </a:lnTo>
                  <a:lnTo>
                    <a:pt x="5879" y="2164"/>
                  </a:lnTo>
                  <a:lnTo>
                    <a:pt x="4940" y="1551"/>
                  </a:lnTo>
                  <a:lnTo>
                    <a:pt x="4695" y="1388"/>
                  </a:lnTo>
                  <a:lnTo>
                    <a:pt x="3757" y="816"/>
                  </a:lnTo>
                  <a:lnTo>
                    <a:pt x="3348" y="612"/>
                  </a:lnTo>
                  <a:lnTo>
                    <a:pt x="2940" y="408"/>
                  </a:lnTo>
                  <a:lnTo>
                    <a:pt x="2736" y="327"/>
                  </a:lnTo>
                  <a:lnTo>
                    <a:pt x="2165" y="82"/>
                  </a:lnTo>
                  <a:lnTo>
                    <a:pt x="2124" y="41"/>
                  </a:lnTo>
                  <a:lnTo>
                    <a:pt x="2083" y="41"/>
                  </a:lnTo>
                  <a:lnTo>
                    <a:pt x="1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5454075" y="1033775"/>
              <a:ext cx="387825" cy="532750"/>
            </a:xfrm>
            <a:custGeom>
              <a:avLst/>
              <a:gdLst/>
              <a:ahLst/>
              <a:cxnLst/>
              <a:rect l="l" t="t" r="r" b="b"/>
              <a:pathLst>
                <a:path w="15513" h="21310" extrusionOk="0">
                  <a:moveTo>
                    <a:pt x="14696" y="1"/>
                  </a:moveTo>
                  <a:lnTo>
                    <a:pt x="14165" y="42"/>
                  </a:lnTo>
                  <a:lnTo>
                    <a:pt x="13226" y="164"/>
                  </a:lnTo>
                  <a:lnTo>
                    <a:pt x="12982" y="246"/>
                  </a:lnTo>
                  <a:lnTo>
                    <a:pt x="12818" y="287"/>
                  </a:lnTo>
                  <a:lnTo>
                    <a:pt x="12573" y="327"/>
                  </a:lnTo>
                  <a:lnTo>
                    <a:pt x="11716" y="572"/>
                  </a:lnTo>
                  <a:lnTo>
                    <a:pt x="10736" y="940"/>
                  </a:lnTo>
                  <a:lnTo>
                    <a:pt x="9757" y="1430"/>
                  </a:lnTo>
                  <a:lnTo>
                    <a:pt x="9226" y="1715"/>
                  </a:lnTo>
                  <a:lnTo>
                    <a:pt x="8695" y="2042"/>
                  </a:lnTo>
                  <a:lnTo>
                    <a:pt x="8287" y="2287"/>
                  </a:lnTo>
                  <a:lnTo>
                    <a:pt x="8042" y="2491"/>
                  </a:lnTo>
                  <a:lnTo>
                    <a:pt x="7675" y="2736"/>
                  </a:lnTo>
                  <a:lnTo>
                    <a:pt x="7307" y="3022"/>
                  </a:lnTo>
                  <a:lnTo>
                    <a:pt x="6940" y="3307"/>
                  </a:lnTo>
                  <a:lnTo>
                    <a:pt x="6368" y="3797"/>
                  </a:lnTo>
                  <a:lnTo>
                    <a:pt x="5756" y="4369"/>
                  </a:lnTo>
                  <a:lnTo>
                    <a:pt x="5185" y="4981"/>
                  </a:lnTo>
                  <a:lnTo>
                    <a:pt x="4572" y="5634"/>
                  </a:lnTo>
                  <a:lnTo>
                    <a:pt x="3266" y="5348"/>
                  </a:lnTo>
                  <a:lnTo>
                    <a:pt x="1796" y="5104"/>
                  </a:lnTo>
                  <a:lnTo>
                    <a:pt x="0" y="4859"/>
                  </a:lnTo>
                  <a:lnTo>
                    <a:pt x="82" y="6165"/>
                  </a:lnTo>
                  <a:lnTo>
                    <a:pt x="245" y="7471"/>
                  </a:lnTo>
                  <a:lnTo>
                    <a:pt x="613" y="10084"/>
                  </a:lnTo>
                  <a:lnTo>
                    <a:pt x="1103" y="13227"/>
                  </a:lnTo>
                  <a:lnTo>
                    <a:pt x="1715" y="16370"/>
                  </a:lnTo>
                  <a:lnTo>
                    <a:pt x="1878" y="17227"/>
                  </a:lnTo>
                  <a:lnTo>
                    <a:pt x="2123" y="18003"/>
                  </a:lnTo>
                  <a:lnTo>
                    <a:pt x="2286" y="18411"/>
                  </a:lnTo>
                  <a:lnTo>
                    <a:pt x="2450" y="18779"/>
                  </a:lnTo>
                  <a:lnTo>
                    <a:pt x="2695" y="19105"/>
                  </a:lnTo>
                  <a:lnTo>
                    <a:pt x="2939" y="19432"/>
                  </a:lnTo>
                  <a:lnTo>
                    <a:pt x="3266" y="19718"/>
                  </a:lnTo>
                  <a:lnTo>
                    <a:pt x="3593" y="19962"/>
                  </a:lnTo>
                  <a:lnTo>
                    <a:pt x="3960" y="20167"/>
                  </a:lnTo>
                  <a:lnTo>
                    <a:pt x="4327" y="20330"/>
                  </a:lnTo>
                  <a:lnTo>
                    <a:pt x="4736" y="20493"/>
                  </a:lnTo>
                  <a:lnTo>
                    <a:pt x="5144" y="20616"/>
                  </a:lnTo>
                  <a:lnTo>
                    <a:pt x="5960" y="20820"/>
                  </a:lnTo>
                  <a:lnTo>
                    <a:pt x="6940" y="21065"/>
                  </a:lnTo>
                  <a:lnTo>
                    <a:pt x="7961" y="21228"/>
                  </a:lnTo>
                  <a:lnTo>
                    <a:pt x="8450" y="21269"/>
                  </a:lnTo>
                  <a:lnTo>
                    <a:pt x="8981" y="21310"/>
                  </a:lnTo>
                  <a:lnTo>
                    <a:pt x="9471" y="21269"/>
                  </a:lnTo>
                  <a:lnTo>
                    <a:pt x="10002" y="21228"/>
                  </a:lnTo>
                  <a:lnTo>
                    <a:pt x="10614" y="21065"/>
                  </a:lnTo>
                  <a:lnTo>
                    <a:pt x="10532" y="17187"/>
                  </a:lnTo>
                  <a:lnTo>
                    <a:pt x="10532" y="15635"/>
                  </a:lnTo>
                  <a:lnTo>
                    <a:pt x="10655" y="15309"/>
                  </a:lnTo>
                  <a:lnTo>
                    <a:pt x="10736" y="15146"/>
                  </a:lnTo>
                  <a:lnTo>
                    <a:pt x="10859" y="14901"/>
                  </a:lnTo>
                  <a:lnTo>
                    <a:pt x="10981" y="14615"/>
                  </a:lnTo>
                  <a:lnTo>
                    <a:pt x="11634" y="13104"/>
                  </a:lnTo>
                  <a:lnTo>
                    <a:pt x="12451" y="11104"/>
                  </a:lnTo>
                  <a:lnTo>
                    <a:pt x="12573" y="10818"/>
                  </a:lnTo>
                  <a:lnTo>
                    <a:pt x="12818" y="10165"/>
                  </a:lnTo>
                  <a:lnTo>
                    <a:pt x="13022" y="9675"/>
                  </a:lnTo>
                  <a:lnTo>
                    <a:pt x="13226" y="9186"/>
                  </a:lnTo>
                  <a:lnTo>
                    <a:pt x="13512" y="8369"/>
                  </a:lnTo>
                  <a:lnTo>
                    <a:pt x="14043" y="6777"/>
                  </a:lnTo>
                  <a:lnTo>
                    <a:pt x="14574" y="5185"/>
                  </a:lnTo>
                  <a:lnTo>
                    <a:pt x="14982" y="3634"/>
                  </a:lnTo>
                  <a:lnTo>
                    <a:pt x="15308" y="2164"/>
                  </a:lnTo>
                  <a:lnTo>
                    <a:pt x="15390" y="1797"/>
                  </a:lnTo>
                  <a:lnTo>
                    <a:pt x="15390" y="1715"/>
                  </a:lnTo>
                  <a:lnTo>
                    <a:pt x="15512" y="981"/>
                  </a:lnTo>
                  <a:lnTo>
                    <a:pt x="15512" y="858"/>
                  </a:lnTo>
                  <a:lnTo>
                    <a:pt x="15512" y="776"/>
                  </a:lnTo>
                  <a:lnTo>
                    <a:pt x="15512" y="613"/>
                  </a:lnTo>
                  <a:lnTo>
                    <a:pt x="15431" y="491"/>
                  </a:lnTo>
                  <a:lnTo>
                    <a:pt x="15390" y="327"/>
                  </a:lnTo>
                  <a:lnTo>
                    <a:pt x="15268" y="246"/>
                  </a:lnTo>
                  <a:lnTo>
                    <a:pt x="15186" y="123"/>
                  </a:lnTo>
                  <a:lnTo>
                    <a:pt x="15023" y="42"/>
                  </a:lnTo>
                  <a:lnTo>
                    <a:pt x="14900"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4962175" y="2312500"/>
              <a:ext cx="265350" cy="186800"/>
            </a:xfrm>
            <a:custGeom>
              <a:avLst/>
              <a:gdLst/>
              <a:ahLst/>
              <a:cxnLst/>
              <a:rect l="l" t="t" r="r" b="b"/>
              <a:pathLst>
                <a:path w="10614" h="7472" extrusionOk="0">
                  <a:moveTo>
                    <a:pt x="9838" y="1"/>
                  </a:moveTo>
                  <a:lnTo>
                    <a:pt x="9593" y="42"/>
                  </a:lnTo>
                  <a:lnTo>
                    <a:pt x="9308" y="83"/>
                  </a:lnTo>
                  <a:lnTo>
                    <a:pt x="9022" y="205"/>
                  </a:lnTo>
                  <a:lnTo>
                    <a:pt x="8532" y="491"/>
                  </a:lnTo>
                  <a:lnTo>
                    <a:pt x="8042" y="817"/>
                  </a:lnTo>
                  <a:lnTo>
                    <a:pt x="7593" y="1226"/>
                  </a:lnTo>
                  <a:lnTo>
                    <a:pt x="7144" y="1593"/>
                  </a:lnTo>
                  <a:lnTo>
                    <a:pt x="6654" y="1960"/>
                  </a:lnTo>
                  <a:lnTo>
                    <a:pt x="6164" y="2246"/>
                  </a:lnTo>
                  <a:lnTo>
                    <a:pt x="5879" y="2409"/>
                  </a:lnTo>
                  <a:lnTo>
                    <a:pt x="5634" y="2491"/>
                  </a:lnTo>
                  <a:lnTo>
                    <a:pt x="5307" y="2573"/>
                  </a:lnTo>
                  <a:lnTo>
                    <a:pt x="5021" y="2613"/>
                  </a:lnTo>
                  <a:lnTo>
                    <a:pt x="4695" y="2613"/>
                  </a:lnTo>
                  <a:lnTo>
                    <a:pt x="4368" y="2573"/>
                  </a:lnTo>
                  <a:lnTo>
                    <a:pt x="4083" y="2532"/>
                  </a:lnTo>
                  <a:lnTo>
                    <a:pt x="3756" y="2409"/>
                  </a:lnTo>
                  <a:lnTo>
                    <a:pt x="3470" y="2287"/>
                  </a:lnTo>
                  <a:lnTo>
                    <a:pt x="3225" y="2124"/>
                  </a:lnTo>
                  <a:lnTo>
                    <a:pt x="2940" y="1879"/>
                  </a:lnTo>
                  <a:lnTo>
                    <a:pt x="2572" y="1511"/>
                  </a:lnTo>
                  <a:lnTo>
                    <a:pt x="2164" y="1144"/>
                  </a:lnTo>
                  <a:lnTo>
                    <a:pt x="1715" y="777"/>
                  </a:lnTo>
                  <a:lnTo>
                    <a:pt x="1511" y="613"/>
                  </a:lnTo>
                  <a:lnTo>
                    <a:pt x="1266" y="491"/>
                  </a:lnTo>
                  <a:lnTo>
                    <a:pt x="1062" y="409"/>
                  </a:lnTo>
                  <a:lnTo>
                    <a:pt x="858" y="368"/>
                  </a:lnTo>
                  <a:lnTo>
                    <a:pt x="654" y="409"/>
                  </a:lnTo>
                  <a:lnTo>
                    <a:pt x="449" y="491"/>
                  </a:lnTo>
                  <a:lnTo>
                    <a:pt x="286" y="613"/>
                  </a:lnTo>
                  <a:lnTo>
                    <a:pt x="123" y="858"/>
                  </a:lnTo>
                  <a:lnTo>
                    <a:pt x="41" y="1062"/>
                  </a:lnTo>
                  <a:lnTo>
                    <a:pt x="0" y="1307"/>
                  </a:lnTo>
                  <a:lnTo>
                    <a:pt x="0" y="1552"/>
                  </a:lnTo>
                  <a:lnTo>
                    <a:pt x="41" y="1838"/>
                  </a:lnTo>
                  <a:lnTo>
                    <a:pt x="123" y="2450"/>
                  </a:lnTo>
                  <a:lnTo>
                    <a:pt x="327" y="3063"/>
                  </a:lnTo>
                  <a:lnTo>
                    <a:pt x="531" y="3675"/>
                  </a:lnTo>
                  <a:lnTo>
                    <a:pt x="776" y="4287"/>
                  </a:lnTo>
                  <a:lnTo>
                    <a:pt x="1184" y="5226"/>
                  </a:lnTo>
                  <a:lnTo>
                    <a:pt x="1388" y="5757"/>
                  </a:lnTo>
                  <a:lnTo>
                    <a:pt x="1470" y="6002"/>
                  </a:lnTo>
                  <a:lnTo>
                    <a:pt x="1511" y="6287"/>
                  </a:lnTo>
                  <a:lnTo>
                    <a:pt x="1470" y="6696"/>
                  </a:lnTo>
                  <a:lnTo>
                    <a:pt x="1429" y="7104"/>
                  </a:lnTo>
                  <a:lnTo>
                    <a:pt x="1429" y="7349"/>
                  </a:lnTo>
                  <a:lnTo>
                    <a:pt x="6450" y="7430"/>
                  </a:lnTo>
                  <a:lnTo>
                    <a:pt x="8818" y="7471"/>
                  </a:lnTo>
                  <a:lnTo>
                    <a:pt x="9104" y="7349"/>
                  </a:lnTo>
                  <a:lnTo>
                    <a:pt x="9675" y="7104"/>
                  </a:lnTo>
                  <a:lnTo>
                    <a:pt x="10614" y="6614"/>
                  </a:lnTo>
                  <a:lnTo>
                    <a:pt x="10614" y="5838"/>
                  </a:lnTo>
                  <a:lnTo>
                    <a:pt x="10573" y="4573"/>
                  </a:lnTo>
                  <a:lnTo>
                    <a:pt x="10492" y="3267"/>
                  </a:lnTo>
                  <a:lnTo>
                    <a:pt x="10369" y="2001"/>
                  </a:lnTo>
                  <a:lnTo>
                    <a:pt x="10247" y="736"/>
                  </a:lnTo>
                  <a:lnTo>
                    <a:pt x="10206" y="450"/>
                  </a:lnTo>
                  <a:lnTo>
                    <a:pt x="10165" y="246"/>
                  </a:lnTo>
                  <a:lnTo>
                    <a:pt x="10124" y="164"/>
                  </a:lnTo>
                  <a:lnTo>
                    <a:pt x="10083" y="83"/>
                  </a:lnTo>
                  <a:lnTo>
                    <a:pt x="9961" y="42"/>
                  </a:lnTo>
                  <a:lnTo>
                    <a:pt x="98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4782550" y="2419675"/>
              <a:ext cx="220475" cy="76550"/>
            </a:xfrm>
            <a:custGeom>
              <a:avLst/>
              <a:gdLst/>
              <a:ahLst/>
              <a:cxnLst/>
              <a:rect l="l" t="t" r="r" b="b"/>
              <a:pathLst>
                <a:path w="8819" h="3062" extrusionOk="0">
                  <a:moveTo>
                    <a:pt x="3634" y="0"/>
                  </a:moveTo>
                  <a:lnTo>
                    <a:pt x="3348" y="123"/>
                  </a:lnTo>
                  <a:lnTo>
                    <a:pt x="2613" y="368"/>
                  </a:lnTo>
                  <a:lnTo>
                    <a:pt x="1552" y="776"/>
                  </a:lnTo>
                  <a:lnTo>
                    <a:pt x="2083" y="1184"/>
                  </a:lnTo>
                  <a:lnTo>
                    <a:pt x="2287" y="1306"/>
                  </a:lnTo>
                  <a:lnTo>
                    <a:pt x="2042" y="1347"/>
                  </a:lnTo>
                  <a:lnTo>
                    <a:pt x="1470" y="1470"/>
                  </a:lnTo>
                  <a:lnTo>
                    <a:pt x="1103" y="1592"/>
                  </a:lnTo>
                  <a:lnTo>
                    <a:pt x="695" y="1755"/>
                  </a:lnTo>
                  <a:lnTo>
                    <a:pt x="327" y="1960"/>
                  </a:lnTo>
                  <a:lnTo>
                    <a:pt x="1" y="2245"/>
                  </a:lnTo>
                  <a:lnTo>
                    <a:pt x="1" y="2286"/>
                  </a:lnTo>
                  <a:lnTo>
                    <a:pt x="1" y="2327"/>
                  </a:lnTo>
                  <a:lnTo>
                    <a:pt x="82" y="2409"/>
                  </a:lnTo>
                  <a:lnTo>
                    <a:pt x="287" y="2490"/>
                  </a:lnTo>
                  <a:lnTo>
                    <a:pt x="572" y="2531"/>
                  </a:lnTo>
                  <a:lnTo>
                    <a:pt x="1389" y="2654"/>
                  </a:lnTo>
                  <a:lnTo>
                    <a:pt x="2491" y="2776"/>
                  </a:lnTo>
                  <a:lnTo>
                    <a:pt x="3838" y="2858"/>
                  </a:lnTo>
                  <a:lnTo>
                    <a:pt x="5348" y="2939"/>
                  </a:lnTo>
                  <a:lnTo>
                    <a:pt x="8614" y="3062"/>
                  </a:lnTo>
                  <a:lnTo>
                    <a:pt x="8818" y="3062"/>
                  </a:lnTo>
                  <a:lnTo>
                    <a:pt x="8737" y="2694"/>
                  </a:lnTo>
                  <a:lnTo>
                    <a:pt x="8655" y="2327"/>
                  </a:lnTo>
                  <a:lnTo>
                    <a:pt x="8492" y="2000"/>
                  </a:lnTo>
                  <a:lnTo>
                    <a:pt x="8328" y="1674"/>
                  </a:lnTo>
                  <a:lnTo>
                    <a:pt x="8083" y="1388"/>
                  </a:lnTo>
                  <a:lnTo>
                    <a:pt x="7839" y="1143"/>
                  </a:lnTo>
                  <a:lnTo>
                    <a:pt x="7553" y="939"/>
                  </a:lnTo>
                  <a:lnTo>
                    <a:pt x="7267" y="735"/>
                  </a:lnTo>
                  <a:lnTo>
                    <a:pt x="6900" y="572"/>
                  </a:lnTo>
                  <a:lnTo>
                    <a:pt x="6491" y="490"/>
                  </a:lnTo>
                  <a:lnTo>
                    <a:pt x="6083" y="449"/>
                  </a:lnTo>
                  <a:lnTo>
                    <a:pt x="5675" y="449"/>
                  </a:lnTo>
                  <a:lnTo>
                    <a:pt x="5267" y="531"/>
                  </a:lnTo>
                  <a:lnTo>
                    <a:pt x="4859" y="653"/>
                  </a:lnTo>
                  <a:lnTo>
                    <a:pt x="4491" y="857"/>
                  </a:lnTo>
                  <a:lnTo>
                    <a:pt x="4165" y="1102"/>
                  </a:lnTo>
                  <a:lnTo>
                    <a:pt x="4165" y="1102"/>
                  </a:lnTo>
                  <a:lnTo>
                    <a:pt x="4246" y="776"/>
                  </a:lnTo>
                  <a:lnTo>
                    <a:pt x="4246" y="490"/>
                  </a:lnTo>
                  <a:lnTo>
                    <a:pt x="4205" y="327"/>
                  </a:lnTo>
                  <a:lnTo>
                    <a:pt x="4165" y="204"/>
                  </a:lnTo>
                  <a:lnTo>
                    <a:pt x="4083" y="123"/>
                  </a:lnTo>
                  <a:lnTo>
                    <a:pt x="3961" y="41"/>
                  </a:lnTo>
                  <a:lnTo>
                    <a:pt x="37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5454075" y="2189025"/>
              <a:ext cx="279650" cy="298025"/>
            </a:xfrm>
            <a:custGeom>
              <a:avLst/>
              <a:gdLst/>
              <a:ahLst/>
              <a:cxnLst/>
              <a:rect l="l" t="t" r="r" b="b"/>
              <a:pathLst>
                <a:path w="11186" h="11921" extrusionOk="0">
                  <a:moveTo>
                    <a:pt x="11185" y="1"/>
                  </a:moveTo>
                  <a:lnTo>
                    <a:pt x="10940" y="123"/>
                  </a:lnTo>
                  <a:lnTo>
                    <a:pt x="10696" y="327"/>
                  </a:lnTo>
                  <a:lnTo>
                    <a:pt x="10491" y="490"/>
                  </a:lnTo>
                  <a:lnTo>
                    <a:pt x="10328" y="735"/>
                  </a:lnTo>
                  <a:lnTo>
                    <a:pt x="9879" y="1388"/>
                  </a:lnTo>
                  <a:lnTo>
                    <a:pt x="9471" y="2123"/>
                  </a:lnTo>
                  <a:lnTo>
                    <a:pt x="9063" y="2858"/>
                  </a:lnTo>
                  <a:lnTo>
                    <a:pt x="8818" y="3185"/>
                  </a:lnTo>
                  <a:lnTo>
                    <a:pt x="8573" y="3511"/>
                  </a:lnTo>
                  <a:lnTo>
                    <a:pt x="8287" y="3879"/>
                  </a:lnTo>
                  <a:lnTo>
                    <a:pt x="7961" y="4164"/>
                  </a:lnTo>
                  <a:lnTo>
                    <a:pt x="7634" y="4450"/>
                  </a:lnTo>
                  <a:lnTo>
                    <a:pt x="7267" y="4736"/>
                  </a:lnTo>
                  <a:lnTo>
                    <a:pt x="6858" y="4940"/>
                  </a:lnTo>
                  <a:lnTo>
                    <a:pt x="6450" y="5144"/>
                  </a:lnTo>
                  <a:lnTo>
                    <a:pt x="6042" y="5307"/>
                  </a:lnTo>
                  <a:lnTo>
                    <a:pt x="5593" y="5430"/>
                  </a:lnTo>
                  <a:lnTo>
                    <a:pt x="4981" y="5511"/>
                  </a:lnTo>
                  <a:lnTo>
                    <a:pt x="4327" y="5593"/>
                  </a:lnTo>
                  <a:lnTo>
                    <a:pt x="3062" y="5675"/>
                  </a:lnTo>
                  <a:lnTo>
                    <a:pt x="2450" y="5797"/>
                  </a:lnTo>
                  <a:lnTo>
                    <a:pt x="1837" y="5920"/>
                  </a:lnTo>
                  <a:lnTo>
                    <a:pt x="1552" y="6042"/>
                  </a:lnTo>
                  <a:lnTo>
                    <a:pt x="1266" y="6165"/>
                  </a:lnTo>
                  <a:lnTo>
                    <a:pt x="1021" y="6328"/>
                  </a:lnTo>
                  <a:lnTo>
                    <a:pt x="776" y="6491"/>
                  </a:lnTo>
                  <a:lnTo>
                    <a:pt x="409" y="6777"/>
                  </a:lnTo>
                  <a:lnTo>
                    <a:pt x="0" y="7022"/>
                  </a:lnTo>
                  <a:lnTo>
                    <a:pt x="286" y="8614"/>
                  </a:lnTo>
                  <a:lnTo>
                    <a:pt x="449" y="9389"/>
                  </a:lnTo>
                  <a:lnTo>
                    <a:pt x="613" y="10083"/>
                  </a:lnTo>
                  <a:lnTo>
                    <a:pt x="776" y="10696"/>
                  </a:lnTo>
                  <a:lnTo>
                    <a:pt x="980" y="11145"/>
                  </a:lnTo>
                  <a:lnTo>
                    <a:pt x="1062" y="11308"/>
                  </a:lnTo>
                  <a:lnTo>
                    <a:pt x="1184" y="11471"/>
                  </a:lnTo>
                  <a:lnTo>
                    <a:pt x="1266" y="11553"/>
                  </a:lnTo>
                  <a:lnTo>
                    <a:pt x="1388" y="11594"/>
                  </a:lnTo>
                  <a:lnTo>
                    <a:pt x="2409" y="11675"/>
                  </a:lnTo>
                  <a:lnTo>
                    <a:pt x="4082" y="11798"/>
                  </a:lnTo>
                  <a:lnTo>
                    <a:pt x="6042" y="11920"/>
                  </a:lnTo>
                  <a:lnTo>
                    <a:pt x="9675" y="11920"/>
                  </a:lnTo>
                  <a:lnTo>
                    <a:pt x="9797" y="11880"/>
                  </a:lnTo>
                  <a:lnTo>
                    <a:pt x="9920" y="11798"/>
                  </a:lnTo>
                  <a:lnTo>
                    <a:pt x="10042" y="11716"/>
                  </a:lnTo>
                  <a:lnTo>
                    <a:pt x="10124" y="11635"/>
                  </a:lnTo>
                  <a:lnTo>
                    <a:pt x="10206" y="11512"/>
                  </a:lnTo>
                  <a:lnTo>
                    <a:pt x="10247" y="11390"/>
                  </a:lnTo>
                  <a:lnTo>
                    <a:pt x="10247" y="11226"/>
                  </a:lnTo>
                  <a:lnTo>
                    <a:pt x="10247" y="10492"/>
                  </a:lnTo>
                  <a:lnTo>
                    <a:pt x="10206" y="9675"/>
                  </a:lnTo>
                  <a:lnTo>
                    <a:pt x="10206" y="9104"/>
                  </a:lnTo>
                  <a:lnTo>
                    <a:pt x="10247" y="8246"/>
                  </a:lnTo>
                  <a:lnTo>
                    <a:pt x="10491" y="6205"/>
                  </a:lnTo>
                  <a:lnTo>
                    <a:pt x="10736" y="4042"/>
                  </a:lnTo>
                  <a:lnTo>
                    <a:pt x="10981" y="2082"/>
                  </a:lnTo>
                  <a:lnTo>
                    <a:pt x="1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5292825" y="1503225"/>
              <a:ext cx="211275" cy="140850"/>
            </a:xfrm>
            <a:custGeom>
              <a:avLst/>
              <a:gdLst/>
              <a:ahLst/>
              <a:cxnLst/>
              <a:rect l="l" t="t" r="r" b="b"/>
              <a:pathLst>
                <a:path w="8451" h="5634" extrusionOk="0">
                  <a:moveTo>
                    <a:pt x="3348" y="1"/>
                  </a:moveTo>
                  <a:lnTo>
                    <a:pt x="2695" y="41"/>
                  </a:lnTo>
                  <a:lnTo>
                    <a:pt x="2042" y="123"/>
                  </a:lnTo>
                  <a:lnTo>
                    <a:pt x="1470" y="205"/>
                  </a:lnTo>
                  <a:lnTo>
                    <a:pt x="980" y="327"/>
                  </a:lnTo>
                  <a:lnTo>
                    <a:pt x="531" y="450"/>
                  </a:lnTo>
                  <a:lnTo>
                    <a:pt x="245" y="613"/>
                  </a:lnTo>
                  <a:lnTo>
                    <a:pt x="123" y="735"/>
                  </a:lnTo>
                  <a:lnTo>
                    <a:pt x="41" y="858"/>
                  </a:lnTo>
                  <a:lnTo>
                    <a:pt x="1" y="940"/>
                  </a:lnTo>
                  <a:lnTo>
                    <a:pt x="1" y="1103"/>
                  </a:lnTo>
                  <a:lnTo>
                    <a:pt x="82" y="1266"/>
                  </a:lnTo>
                  <a:lnTo>
                    <a:pt x="205" y="1429"/>
                  </a:lnTo>
                  <a:lnTo>
                    <a:pt x="939" y="2409"/>
                  </a:lnTo>
                  <a:lnTo>
                    <a:pt x="1715" y="3348"/>
                  </a:lnTo>
                  <a:lnTo>
                    <a:pt x="2531" y="4246"/>
                  </a:lnTo>
                  <a:lnTo>
                    <a:pt x="3389" y="5103"/>
                  </a:lnTo>
                  <a:lnTo>
                    <a:pt x="3756" y="5389"/>
                  </a:lnTo>
                  <a:lnTo>
                    <a:pt x="3960" y="5512"/>
                  </a:lnTo>
                  <a:lnTo>
                    <a:pt x="4164" y="5593"/>
                  </a:lnTo>
                  <a:lnTo>
                    <a:pt x="4368" y="5634"/>
                  </a:lnTo>
                  <a:lnTo>
                    <a:pt x="4573" y="5634"/>
                  </a:lnTo>
                  <a:lnTo>
                    <a:pt x="4777" y="5593"/>
                  </a:lnTo>
                  <a:lnTo>
                    <a:pt x="4940" y="5512"/>
                  </a:lnTo>
                  <a:lnTo>
                    <a:pt x="5307" y="5307"/>
                  </a:lnTo>
                  <a:lnTo>
                    <a:pt x="5634" y="4981"/>
                  </a:lnTo>
                  <a:lnTo>
                    <a:pt x="5920" y="4654"/>
                  </a:lnTo>
                  <a:lnTo>
                    <a:pt x="6205" y="4287"/>
                  </a:lnTo>
                  <a:lnTo>
                    <a:pt x="6654" y="3634"/>
                  </a:lnTo>
                  <a:lnTo>
                    <a:pt x="7185" y="2817"/>
                  </a:lnTo>
                  <a:lnTo>
                    <a:pt x="7716" y="1960"/>
                  </a:lnTo>
                  <a:lnTo>
                    <a:pt x="8165" y="1307"/>
                  </a:lnTo>
                  <a:lnTo>
                    <a:pt x="8369" y="899"/>
                  </a:lnTo>
                  <a:lnTo>
                    <a:pt x="8451" y="735"/>
                  </a:lnTo>
                  <a:lnTo>
                    <a:pt x="8451" y="531"/>
                  </a:lnTo>
                  <a:lnTo>
                    <a:pt x="8410" y="409"/>
                  </a:lnTo>
                  <a:lnTo>
                    <a:pt x="8369" y="327"/>
                  </a:lnTo>
                  <a:lnTo>
                    <a:pt x="8246" y="246"/>
                  </a:lnTo>
                  <a:lnTo>
                    <a:pt x="8165" y="164"/>
                  </a:lnTo>
                  <a:lnTo>
                    <a:pt x="8002" y="123"/>
                  </a:lnTo>
                  <a:lnTo>
                    <a:pt x="7838" y="123"/>
                  </a:lnTo>
                  <a:lnTo>
                    <a:pt x="7512" y="82"/>
                  </a:lnTo>
                  <a:lnTo>
                    <a:pt x="59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6"/>
            <p:cNvSpPr/>
            <p:nvPr/>
          </p:nvSpPr>
          <p:spPr>
            <a:xfrm>
              <a:off x="5398950" y="1634875"/>
              <a:ext cx="7175" cy="46975"/>
            </a:xfrm>
            <a:custGeom>
              <a:avLst/>
              <a:gdLst/>
              <a:ahLst/>
              <a:cxnLst/>
              <a:rect l="l" t="t" r="r" b="b"/>
              <a:pathLst>
                <a:path w="287" h="1879" extrusionOk="0">
                  <a:moveTo>
                    <a:pt x="164" y="1"/>
                  </a:moveTo>
                  <a:lnTo>
                    <a:pt x="42" y="82"/>
                  </a:lnTo>
                  <a:lnTo>
                    <a:pt x="1" y="164"/>
                  </a:lnTo>
                  <a:lnTo>
                    <a:pt x="1" y="1756"/>
                  </a:lnTo>
                  <a:lnTo>
                    <a:pt x="42" y="1838"/>
                  </a:lnTo>
                  <a:lnTo>
                    <a:pt x="164" y="1878"/>
                  </a:lnTo>
                  <a:lnTo>
                    <a:pt x="246" y="1838"/>
                  </a:lnTo>
                  <a:lnTo>
                    <a:pt x="287" y="1756"/>
                  </a:lnTo>
                  <a:lnTo>
                    <a:pt x="287" y="164"/>
                  </a:lnTo>
                  <a:lnTo>
                    <a:pt x="246" y="82"/>
                  </a:lnTo>
                  <a:lnTo>
                    <a:pt x="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5333650" y="1658350"/>
              <a:ext cx="72475" cy="37775"/>
            </a:xfrm>
            <a:custGeom>
              <a:avLst/>
              <a:gdLst/>
              <a:ahLst/>
              <a:cxnLst/>
              <a:rect l="l" t="t" r="r" b="b"/>
              <a:pathLst>
                <a:path w="2899" h="1511" extrusionOk="0">
                  <a:moveTo>
                    <a:pt x="123" y="0"/>
                  </a:moveTo>
                  <a:lnTo>
                    <a:pt x="41" y="41"/>
                  </a:lnTo>
                  <a:lnTo>
                    <a:pt x="0" y="123"/>
                  </a:lnTo>
                  <a:lnTo>
                    <a:pt x="0" y="286"/>
                  </a:lnTo>
                  <a:lnTo>
                    <a:pt x="0" y="450"/>
                  </a:lnTo>
                  <a:lnTo>
                    <a:pt x="123" y="735"/>
                  </a:lnTo>
                  <a:lnTo>
                    <a:pt x="327" y="980"/>
                  </a:lnTo>
                  <a:lnTo>
                    <a:pt x="572" y="1225"/>
                  </a:lnTo>
                  <a:lnTo>
                    <a:pt x="817" y="1348"/>
                  </a:lnTo>
                  <a:lnTo>
                    <a:pt x="1103" y="1429"/>
                  </a:lnTo>
                  <a:lnTo>
                    <a:pt x="1388" y="1511"/>
                  </a:lnTo>
                  <a:lnTo>
                    <a:pt x="1878" y="1511"/>
                  </a:lnTo>
                  <a:lnTo>
                    <a:pt x="2205" y="1470"/>
                  </a:lnTo>
                  <a:lnTo>
                    <a:pt x="2491" y="1348"/>
                  </a:lnTo>
                  <a:lnTo>
                    <a:pt x="2654" y="1266"/>
                  </a:lnTo>
                  <a:lnTo>
                    <a:pt x="2776" y="1143"/>
                  </a:lnTo>
                  <a:lnTo>
                    <a:pt x="2858" y="980"/>
                  </a:lnTo>
                  <a:lnTo>
                    <a:pt x="2899" y="858"/>
                  </a:lnTo>
                  <a:lnTo>
                    <a:pt x="2899" y="735"/>
                  </a:lnTo>
                  <a:lnTo>
                    <a:pt x="2817" y="694"/>
                  </a:lnTo>
                  <a:lnTo>
                    <a:pt x="2695" y="694"/>
                  </a:lnTo>
                  <a:lnTo>
                    <a:pt x="2613" y="817"/>
                  </a:lnTo>
                  <a:lnTo>
                    <a:pt x="2613" y="899"/>
                  </a:lnTo>
                  <a:lnTo>
                    <a:pt x="2531" y="980"/>
                  </a:lnTo>
                  <a:lnTo>
                    <a:pt x="2368" y="1103"/>
                  </a:lnTo>
                  <a:lnTo>
                    <a:pt x="2123" y="1184"/>
                  </a:lnTo>
                  <a:lnTo>
                    <a:pt x="1837" y="1225"/>
                  </a:lnTo>
                  <a:lnTo>
                    <a:pt x="1552" y="1225"/>
                  </a:lnTo>
                  <a:lnTo>
                    <a:pt x="1225" y="1184"/>
                  </a:lnTo>
                  <a:lnTo>
                    <a:pt x="980" y="1103"/>
                  </a:lnTo>
                  <a:lnTo>
                    <a:pt x="735" y="980"/>
                  </a:lnTo>
                  <a:lnTo>
                    <a:pt x="531" y="817"/>
                  </a:lnTo>
                  <a:lnTo>
                    <a:pt x="368" y="613"/>
                  </a:lnTo>
                  <a:lnTo>
                    <a:pt x="286" y="409"/>
                  </a:lnTo>
                  <a:lnTo>
                    <a:pt x="286" y="164"/>
                  </a:lnTo>
                  <a:lnTo>
                    <a:pt x="245" y="82"/>
                  </a:lnTo>
                  <a:lnTo>
                    <a:pt x="1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5399975" y="1655300"/>
              <a:ext cx="63300" cy="37775"/>
            </a:xfrm>
            <a:custGeom>
              <a:avLst/>
              <a:gdLst/>
              <a:ahLst/>
              <a:cxnLst/>
              <a:rect l="l" t="t" r="r" b="b"/>
              <a:pathLst>
                <a:path w="2532" h="1511" extrusionOk="0">
                  <a:moveTo>
                    <a:pt x="2368" y="0"/>
                  </a:moveTo>
                  <a:lnTo>
                    <a:pt x="2287" y="41"/>
                  </a:lnTo>
                  <a:lnTo>
                    <a:pt x="2246" y="163"/>
                  </a:lnTo>
                  <a:lnTo>
                    <a:pt x="2246" y="367"/>
                  </a:lnTo>
                  <a:lnTo>
                    <a:pt x="2164" y="612"/>
                  </a:lnTo>
                  <a:lnTo>
                    <a:pt x="2042" y="816"/>
                  </a:lnTo>
                  <a:lnTo>
                    <a:pt x="1879" y="980"/>
                  </a:lnTo>
                  <a:lnTo>
                    <a:pt x="1674" y="1102"/>
                  </a:lnTo>
                  <a:lnTo>
                    <a:pt x="1430" y="1184"/>
                  </a:lnTo>
                  <a:lnTo>
                    <a:pt x="1185" y="1225"/>
                  </a:lnTo>
                  <a:lnTo>
                    <a:pt x="940" y="1225"/>
                  </a:lnTo>
                  <a:lnTo>
                    <a:pt x="695" y="1184"/>
                  </a:lnTo>
                  <a:lnTo>
                    <a:pt x="491" y="1102"/>
                  </a:lnTo>
                  <a:lnTo>
                    <a:pt x="327" y="980"/>
                  </a:lnTo>
                  <a:lnTo>
                    <a:pt x="246" y="776"/>
                  </a:lnTo>
                  <a:lnTo>
                    <a:pt x="205" y="694"/>
                  </a:lnTo>
                  <a:lnTo>
                    <a:pt x="82" y="694"/>
                  </a:lnTo>
                  <a:lnTo>
                    <a:pt x="1" y="735"/>
                  </a:lnTo>
                  <a:lnTo>
                    <a:pt x="1" y="816"/>
                  </a:lnTo>
                  <a:lnTo>
                    <a:pt x="42" y="980"/>
                  </a:lnTo>
                  <a:lnTo>
                    <a:pt x="82" y="1102"/>
                  </a:lnTo>
                  <a:lnTo>
                    <a:pt x="205" y="1225"/>
                  </a:lnTo>
                  <a:lnTo>
                    <a:pt x="327" y="1347"/>
                  </a:lnTo>
                  <a:lnTo>
                    <a:pt x="613" y="1429"/>
                  </a:lnTo>
                  <a:lnTo>
                    <a:pt x="899" y="1510"/>
                  </a:lnTo>
                  <a:lnTo>
                    <a:pt x="1062" y="1510"/>
                  </a:lnTo>
                  <a:lnTo>
                    <a:pt x="1307" y="1470"/>
                  </a:lnTo>
                  <a:lnTo>
                    <a:pt x="1593" y="1429"/>
                  </a:lnTo>
                  <a:lnTo>
                    <a:pt x="1838" y="1347"/>
                  </a:lnTo>
                  <a:lnTo>
                    <a:pt x="2042" y="1184"/>
                  </a:lnTo>
                  <a:lnTo>
                    <a:pt x="2246" y="980"/>
                  </a:lnTo>
                  <a:lnTo>
                    <a:pt x="2450" y="735"/>
                  </a:lnTo>
                  <a:lnTo>
                    <a:pt x="2532" y="408"/>
                  </a:lnTo>
                  <a:lnTo>
                    <a:pt x="2532" y="122"/>
                  </a:lnTo>
                  <a:lnTo>
                    <a:pt x="2491" y="41"/>
                  </a:lnTo>
                  <a:lnTo>
                    <a:pt x="24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6"/>
            <p:cNvSpPr/>
            <p:nvPr/>
          </p:nvSpPr>
          <p:spPr>
            <a:xfrm>
              <a:off x="5170350" y="1390975"/>
              <a:ext cx="73525" cy="75550"/>
            </a:xfrm>
            <a:custGeom>
              <a:avLst/>
              <a:gdLst/>
              <a:ahLst/>
              <a:cxnLst/>
              <a:rect l="l" t="t" r="r" b="b"/>
              <a:pathLst>
                <a:path w="2941" h="3022" extrusionOk="0">
                  <a:moveTo>
                    <a:pt x="1471" y="0"/>
                  </a:moveTo>
                  <a:lnTo>
                    <a:pt x="1185" y="41"/>
                  </a:lnTo>
                  <a:lnTo>
                    <a:pt x="899" y="123"/>
                  </a:lnTo>
                  <a:lnTo>
                    <a:pt x="654" y="245"/>
                  </a:lnTo>
                  <a:lnTo>
                    <a:pt x="409" y="449"/>
                  </a:lnTo>
                  <a:lnTo>
                    <a:pt x="246" y="653"/>
                  </a:lnTo>
                  <a:lnTo>
                    <a:pt x="83" y="939"/>
                  </a:lnTo>
                  <a:lnTo>
                    <a:pt x="1" y="1225"/>
                  </a:lnTo>
                  <a:lnTo>
                    <a:pt x="1" y="1511"/>
                  </a:lnTo>
                  <a:lnTo>
                    <a:pt x="1" y="1796"/>
                  </a:lnTo>
                  <a:lnTo>
                    <a:pt x="83" y="2082"/>
                  </a:lnTo>
                  <a:lnTo>
                    <a:pt x="246" y="2327"/>
                  </a:lnTo>
                  <a:lnTo>
                    <a:pt x="409" y="2572"/>
                  </a:lnTo>
                  <a:lnTo>
                    <a:pt x="654" y="2735"/>
                  </a:lnTo>
                  <a:lnTo>
                    <a:pt x="899" y="2899"/>
                  </a:lnTo>
                  <a:lnTo>
                    <a:pt x="1185" y="2980"/>
                  </a:lnTo>
                  <a:lnTo>
                    <a:pt x="1471" y="3021"/>
                  </a:lnTo>
                  <a:lnTo>
                    <a:pt x="1756" y="2980"/>
                  </a:lnTo>
                  <a:lnTo>
                    <a:pt x="2042" y="2899"/>
                  </a:lnTo>
                  <a:lnTo>
                    <a:pt x="2287" y="2735"/>
                  </a:lnTo>
                  <a:lnTo>
                    <a:pt x="2491" y="2572"/>
                  </a:lnTo>
                  <a:lnTo>
                    <a:pt x="2695" y="2327"/>
                  </a:lnTo>
                  <a:lnTo>
                    <a:pt x="2818" y="2082"/>
                  </a:lnTo>
                  <a:lnTo>
                    <a:pt x="2899" y="1796"/>
                  </a:lnTo>
                  <a:lnTo>
                    <a:pt x="2940" y="1511"/>
                  </a:lnTo>
                  <a:lnTo>
                    <a:pt x="2899" y="1225"/>
                  </a:lnTo>
                  <a:lnTo>
                    <a:pt x="2818" y="939"/>
                  </a:lnTo>
                  <a:lnTo>
                    <a:pt x="2695" y="653"/>
                  </a:lnTo>
                  <a:lnTo>
                    <a:pt x="2491" y="449"/>
                  </a:lnTo>
                  <a:lnTo>
                    <a:pt x="2287" y="245"/>
                  </a:lnTo>
                  <a:lnTo>
                    <a:pt x="2042" y="123"/>
                  </a:lnTo>
                  <a:lnTo>
                    <a:pt x="1756" y="41"/>
                  </a:lnTo>
                  <a:lnTo>
                    <a:pt x="14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p:nvPr/>
          </p:nvSpPr>
          <p:spPr>
            <a:xfrm>
              <a:off x="5514275" y="1398125"/>
              <a:ext cx="67375" cy="68400"/>
            </a:xfrm>
            <a:custGeom>
              <a:avLst/>
              <a:gdLst/>
              <a:ahLst/>
              <a:cxnLst/>
              <a:rect l="l" t="t" r="r" b="b"/>
              <a:pathLst>
                <a:path w="2695" h="2736" extrusionOk="0">
                  <a:moveTo>
                    <a:pt x="1348" y="0"/>
                  </a:moveTo>
                  <a:lnTo>
                    <a:pt x="1062" y="41"/>
                  </a:lnTo>
                  <a:lnTo>
                    <a:pt x="817" y="82"/>
                  </a:lnTo>
                  <a:lnTo>
                    <a:pt x="572" y="245"/>
                  </a:lnTo>
                  <a:lnTo>
                    <a:pt x="368" y="408"/>
                  </a:lnTo>
                  <a:lnTo>
                    <a:pt x="205" y="612"/>
                  </a:lnTo>
                  <a:lnTo>
                    <a:pt x="82" y="816"/>
                  </a:lnTo>
                  <a:lnTo>
                    <a:pt x="42" y="1102"/>
                  </a:lnTo>
                  <a:lnTo>
                    <a:pt x="1" y="1347"/>
                  </a:lnTo>
                  <a:lnTo>
                    <a:pt x="42" y="1633"/>
                  </a:lnTo>
                  <a:lnTo>
                    <a:pt x="82" y="1878"/>
                  </a:lnTo>
                  <a:lnTo>
                    <a:pt x="205" y="2123"/>
                  </a:lnTo>
                  <a:lnTo>
                    <a:pt x="368" y="2327"/>
                  </a:lnTo>
                  <a:lnTo>
                    <a:pt x="572" y="2490"/>
                  </a:lnTo>
                  <a:lnTo>
                    <a:pt x="817" y="2613"/>
                  </a:lnTo>
                  <a:lnTo>
                    <a:pt x="1062" y="2694"/>
                  </a:lnTo>
                  <a:lnTo>
                    <a:pt x="1348" y="2735"/>
                  </a:lnTo>
                  <a:lnTo>
                    <a:pt x="1593" y="2694"/>
                  </a:lnTo>
                  <a:lnTo>
                    <a:pt x="1879" y="2613"/>
                  </a:lnTo>
                  <a:lnTo>
                    <a:pt x="2083" y="2490"/>
                  </a:lnTo>
                  <a:lnTo>
                    <a:pt x="2287" y="2327"/>
                  </a:lnTo>
                  <a:lnTo>
                    <a:pt x="2450" y="2123"/>
                  </a:lnTo>
                  <a:lnTo>
                    <a:pt x="2573" y="1878"/>
                  </a:lnTo>
                  <a:lnTo>
                    <a:pt x="2654" y="1633"/>
                  </a:lnTo>
                  <a:lnTo>
                    <a:pt x="2695" y="1347"/>
                  </a:lnTo>
                  <a:lnTo>
                    <a:pt x="2654" y="1102"/>
                  </a:lnTo>
                  <a:lnTo>
                    <a:pt x="2573" y="816"/>
                  </a:lnTo>
                  <a:lnTo>
                    <a:pt x="2450" y="612"/>
                  </a:lnTo>
                  <a:lnTo>
                    <a:pt x="2287" y="408"/>
                  </a:lnTo>
                  <a:lnTo>
                    <a:pt x="2083" y="245"/>
                  </a:lnTo>
                  <a:lnTo>
                    <a:pt x="1879" y="82"/>
                  </a:lnTo>
                  <a:lnTo>
                    <a:pt x="1593" y="41"/>
                  </a:lnTo>
                  <a:lnTo>
                    <a:pt x="1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5016250" y="1437925"/>
              <a:ext cx="118425" cy="120425"/>
            </a:xfrm>
            <a:custGeom>
              <a:avLst/>
              <a:gdLst/>
              <a:ahLst/>
              <a:cxnLst/>
              <a:rect l="l" t="t" r="r" b="b"/>
              <a:pathLst>
                <a:path w="4737" h="4817" extrusionOk="0">
                  <a:moveTo>
                    <a:pt x="2369" y="0"/>
                  </a:moveTo>
                  <a:lnTo>
                    <a:pt x="2124" y="41"/>
                  </a:lnTo>
                  <a:lnTo>
                    <a:pt x="1920" y="41"/>
                  </a:lnTo>
                  <a:lnTo>
                    <a:pt x="1471" y="204"/>
                  </a:lnTo>
                  <a:lnTo>
                    <a:pt x="1062" y="408"/>
                  </a:lnTo>
                  <a:lnTo>
                    <a:pt x="695" y="735"/>
                  </a:lnTo>
                  <a:lnTo>
                    <a:pt x="409" y="1061"/>
                  </a:lnTo>
                  <a:lnTo>
                    <a:pt x="205" y="1470"/>
                  </a:lnTo>
                  <a:lnTo>
                    <a:pt x="42" y="1919"/>
                  </a:lnTo>
                  <a:lnTo>
                    <a:pt x="1" y="2164"/>
                  </a:lnTo>
                  <a:lnTo>
                    <a:pt x="1" y="2409"/>
                  </a:lnTo>
                  <a:lnTo>
                    <a:pt x="1" y="2653"/>
                  </a:lnTo>
                  <a:lnTo>
                    <a:pt x="42" y="2898"/>
                  </a:lnTo>
                  <a:lnTo>
                    <a:pt x="205" y="3347"/>
                  </a:lnTo>
                  <a:lnTo>
                    <a:pt x="409" y="3756"/>
                  </a:lnTo>
                  <a:lnTo>
                    <a:pt x="695" y="4123"/>
                  </a:lnTo>
                  <a:lnTo>
                    <a:pt x="1062" y="4409"/>
                  </a:lnTo>
                  <a:lnTo>
                    <a:pt x="1471" y="4654"/>
                  </a:lnTo>
                  <a:lnTo>
                    <a:pt x="1920" y="4776"/>
                  </a:lnTo>
                  <a:lnTo>
                    <a:pt x="2124" y="4817"/>
                  </a:lnTo>
                  <a:lnTo>
                    <a:pt x="2614" y="4817"/>
                  </a:lnTo>
                  <a:lnTo>
                    <a:pt x="2858" y="4776"/>
                  </a:lnTo>
                  <a:lnTo>
                    <a:pt x="3307" y="4654"/>
                  </a:lnTo>
                  <a:lnTo>
                    <a:pt x="3716" y="4409"/>
                  </a:lnTo>
                  <a:lnTo>
                    <a:pt x="4042" y="4123"/>
                  </a:lnTo>
                  <a:lnTo>
                    <a:pt x="4328" y="3756"/>
                  </a:lnTo>
                  <a:lnTo>
                    <a:pt x="4573" y="3347"/>
                  </a:lnTo>
                  <a:lnTo>
                    <a:pt x="4695" y="2898"/>
                  </a:lnTo>
                  <a:lnTo>
                    <a:pt x="4736" y="2653"/>
                  </a:lnTo>
                  <a:lnTo>
                    <a:pt x="4736" y="2409"/>
                  </a:lnTo>
                  <a:lnTo>
                    <a:pt x="4736" y="2164"/>
                  </a:lnTo>
                  <a:lnTo>
                    <a:pt x="4695" y="1919"/>
                  </a:lnTo>
                  <a:lnTo>
                    <a:pt x="4573" y="1470"/>
                  </a:lnTo>
                  <a:lnTo>
                    <a:pt x="4328" y="1061"/>
                  </a:lnTo>
                  <a:lnTo>
                    <a:pt x="4042" y="735"/>
                  </a:lnTo>
                  <a:lnTo>
                    <a:pt x="3716" y="408"/>
                  </a:lnTo>
                  <a:lnTo>
                    <a:pt x="3307" y="204"/>
                  </a:lnTo>
                  <a:lnTo>
                    <a:pt x="2858" y="41"/>
                  </a:lnTo>
                  <a:lnTo>
                    <a:pt x="2614" y="41"/>
                  </a:lnTo>
                  <a:lnTo>
                    <a:pt x="236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5595925" y="1464450"/>
              <a:ext cx="115350" cy="116375"/>
            </a:xfrm>
            <a:custGeom>
              <a:avLst/>
              <a:gdLst/>
              <a:ahLst/>
              <a:cxnLst/>
              <a:rect l="l" t="t" r="r" b="b"/>
              <a:pathLst>
                <a:path w="4614" h="4655" extrusionOk="0">
                  <a:moveTo>
                    <a:pt x="2287" y="0"/>
                  </a:moveTo>
                  <a:lnTo>
                    <a:pt x="1837" y="41"/>
                  </a:lnTo>
                  <a:lnTo>
                    <a:pt x="1429" y="205"/>
                  </a:lnTo>
                  <a:lnTo>
                    <a:pt x="1021" y="409"/>
                  </a:lnTo>
                  <a:lnTo>
                    <a:pt x="694" y="694"/>
                  </a:lnTo>
                  <a:lnTo>
                    <a:pt x="409" y="1021"/>
                  </a:lnTo>
                  <a:lnTo>
                    <a:pt x="205" y="1429"/>
                  </a:lnTo>
                  <a:lnTo>
                    <a:pt x="41" y="1878"/>
                  </a:lnTo>
                  <a:lnTo>
                    <a:pt x="1" y="2327"/>
                  </a:lnTo>
                  <a:lnTo>
                    <a:pt x="41" y="2776"/>
                  </a:lnTo>
                  <a:lnTo>
                    <a:pt x="205" y="3225"/>
                  </a:lnTo>
                  <a:lnTo>
                    <a:pt x="409" y="3634"/>
                  </a:lnTo>
                  <a:lnTo>
                    <a:pt x="694" y="3960"/>
                  </a:lnTo>
                  <a:lnTo>
                    <a:pt x="1021" y="4246"/>
                  </a:lnTo>
                  <a:lnTo>
                    <a:pt x="1429" y="4450"/>
                  </a:lnTo>
                  <a:lnTo>
                    <a:pt x="1837" y="4613"/>
                  </a:lnTo>
                  <a:lnTo>
                    <a:pt x="2287" y="4654"/>
                  </a:lnTo>
                  <a:lnTo>
                    <a:pt x="2776" y="4613"/>
                  </a:lnTo>
                  <a:lnTo>
                    <a:pt x="3185" y="4450"/>
                  </a:lnTo>
                  <a:lnTo>
                    <a:pt x="3593" y="4246"/>
                  </a:lnTo>
                  <a:lnTo>
                    <a:pt x="3919" y="3960"/>
                  </a:lnTo>
                  <a:lnTo>
                    <a:pt x="4205" y="3634"/>
                  </a:lnTo>
                  <a:lnTo>
                    <a:pt x="4409" y="3225"/>
                  </a:lnTo>
                  <a:lnTo>
                    <a:pt x="4532" y="2776"/>
                  </a:lnTo>
                  <a:lnTo>
                    <a:pt x="4613" y="2327"/>
                  </a:lnTo>
                  <a:lnTo>
                    <a:pt x="4532" y="1878"/>
                  </a:lnTo>
                  <a:lnTo>
                    <a:pt x="4409" y="1429"/>
                  </a:lnTo>
                  <a:lnTo>
                    <a:pt x="4205" y="1021"/>
                  </a:lnTo>
                  <a:lnTo>
                    <a:pt x="3919" y="694"/>
                  </a:lnTo>
                  <a:lnTo>
                    <a:pt x="3593" y="409"/>
                  </a:lnTo>
                  <a:lnTo>
                    <a:pt x="3185" y="205"/>
                  </a:lnTo>
                  <a:lnTo>
                    <a:pt x="2776" y="41"/>
                  </a:lnTo>
                  <a:lnTo>
                    <a:pt x="2287"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4856025" y="1059300"/>
              <a:ext cx="228625" cy="331700"/>
            </a:xfrm>
            <a:custGeom>
              <a:avLst/>
              <a:gdLst/>
              <a:ahLst/>
              <a:cxnLst/>
              <a:rect l="l" t="t" r="r" b="b"/>
              <a:pathLst>
                <a:path w="9145" h="13268" extrusionOk="0">
                  <a:moveTo>
                    <a:pt x="654" y="0"/>
                  </a:moveTo>
                  <a:lnTo>
                    <a:pt x="450" y="41"/>
                  </a:lnTo>
                  <a:lnTo>
                    <a:pt x="246" y="123"/>
                  </a:lnTo>
                  <a:lnTo>
                    <a:pt x="83" y="1307"/>
                  </a:lnTo>
                  <a:lnTo>
                    <a:pt x="42" y="1960"/>
                  </a:lnTo>
                  <a:lnTo>
                    <a:pt x="1" y="2613"/>
                  </a:lnTo>
                  <a:lnTo>
                    <a:pt x="1" y="3348"/>
                  </a:lnTo>
                  <a:lnTo>
                    <a:pt x="42" y="4083"/>
                  </a:lnTo>
                  <a:lnTo>
                    <a:pt x="83" y="4899"/>
                  </a:lnTo>
                  <a:lnTo>
                    <a:pt x="205" y="5715"/>
                  </a:lnTo>
                  <a:lnTo>
                    <a:pt x="328" y="6573"/>
                  </a:lnTo>
                  <a:lnTo>
                    <a:pt x="532" y="7471"/>
                  </a:lnTo>
                  <a:lnTo>
                    <a:pt x="777" y="8369"/>
                  </a:lnTo>
                  <a:lnTo>
                    <a:pt x="1062" y="9308"/>
                  </a:lnTo>
                  <a:lnTo>
                    <a:pt x="1389" y="10247"/>
                  </a:lnTo>
                  <a:lnTo>
                    <a:pt x="1797" y="11226"/>
                  </a:lnTo>
                  <a:lnTo>
                    <a:pt x="2287" y="12247"/>
                  </a:lnTo>
                  <a:lnTo>
                    <a:pt x="2818" y="13267"/>
                  </a:lnTo>
                  <a:lnTo>
                    <a:pt x="3797" y="12614"/>
                  </a:lnTo>
                  <a:lnTo>
                    <a:pt x="5226" y="11594"/>
                  </a:lnTo>
                  <a:lnTo>
                    <a:pt x="6614" y="10573"/>
                  </a:lnTo>
                  <a:lnTo>
                    <a:pt x="7267" y="10042"/>
                  </a:lnTo>
                  <a:lnTo>
                    <a:pt x="7920" y="9471"/>
                  </a:lnTo>
                  <a:lnTo>
                    <a:pt x="8533" y="8859"/>
                  </a:lnTo>
                  <a:lnTo>
                    <a:pt x="9104" y="8205"/>
                  </a:lnTo>
                  <a:lnTo>
                    <a:pt x="7471" y="8083"/>
                  </a:lnTo>
                  <a:lnTo>
                    <a:pt x="7186" y="8042"/>
                  </a:lnTo>
                  <a:lnTo>
                    <a:pt x="7063" y="8001"/>
                  </a:lnTo>
                  <a:lnTo>
                    <a:pt x="6941" y="7920"/>
                  </a:lnTo>
                  <a:lnTo>
                    <a:pt x="6818" y="7756"/>
                  </a:lnTo>
                  <a:lnTo>
                    <a:pt x="6777" y="7593"/>
                  </a:lnTo>
                  <a:lnTo>
                    <a:pt x="6777" y="7389"/>
                  </a:lnTo>
                  <a:lnTo>
                    <a:pt x="6818" y="7185"/>
                  </a:lnTo>
                  <a:lnTo>
                    <a:pt x="6900" y="7022"/>
                  </a:lnTo>
                  <a:lnTo>
                    <a:pt x="7022" y="6858"/>
                  </a:lnTo>
                  <a:lnTo>
                    <a:pt x="7349" y="6613"/>
                  </a:lnTo>
                  <a:lnTo>
                    <a:pt x="7757" y="6287"/>
                  </a:lnTo>
                  <a:lnTo>
                    <a:pt x="8206" y="6001"/>
                  </a:lnTo>
                  <a:lnTo>
                    <a:pt x="8655" y="5756"/>
                  </a:lnTo>
                  <a:lnTo>
                    <a:pt x="9145" y="5552"/>
                  </a:lnTo>
                  <a:lnTo>
                    <a:pt x="6859" y="5348"/>
                  </a:lnTo>
                  <a:lnTo>
                    <a:pt x="6655" y="5307"/>
                  </a:lnTo>
                  <a:lnTo>
                    <a:pt x="6492" y="5266"/>
                  </a:lnTo>
                  <a:lnTo>
                    <a:pt x="6369" y="5185"/>
                  </a:lnTo>
                  <a:lnTo>
                    <a:pt x="6287" y="5021"/>
                  </a:lnTo>
                  <a:lnTo>
                    <a:pt x="6247" y="4940"/>
                  </a:lnTo>
                  <a:lnTo>
                    <a:pt x="6287" y="4817"/>
                  </a:lnTo>
                  <a:lnTo>
                    <a:pt x="6410" y="4695"/>
                  </a:lnTo>
                  <a:lnTo>
                    <a:pt x="6573" y="4532"/>
                  </a:lnTo>
                  <a:lnTo>
                    <a:pt x="6737" y="4450"/>
                  </a:lnTo>
                  <a:lnTo>
                    <a:pt x="7635" y="4123"/>
                  </a:lnTo>
                  <a:lnTo>
                    <a:pt x="8533" y="3838"/>
                  </a:lnTo>
                  <a:lnTo>
                    <a:pt x="7961" y="3348"/>
                  </a:lnTo>
                  <a:lnTo>
                    <a:pt x="7349" y="2858"/>
                  </a:lnTo>
                  <a:lnTo>
                    <a:pt x="6737" y="2450"/>
                  </a:lnTo>
                  <a:lnTo>
                    <a:pt x="6083" y="2041"/>
                  </a:lnTo>
                  <a:lnTo>
                    <a:pt x="5553" y="1797"/>
                  </a:lnTo>
                  <a:lnTo>
                    <a:pt x="5022" y="1592"/>
                  </a:lnTo>
                  <a:lnTo>
                    <a:pt x="3961" y="1143"/>
                  </a:lnTo>
                  <a:lnTo>
                    <a:pt x="3144" y="776"/>
                  </a:lnTo>
                  <a:lnTo>
                    <a:pt x="2654" y="572"/>
                  </a:lnTo>
                  <a:lnTo>
                    <a:pt x="2165" y="327"/>
                  </a:lnTo>
                  <a:lnTo>
                    <a:pt x="1634" y="164"/>
                  </a:lnTo>
                  <a:lnTo>
                    <a:pt x="1103" y="41"/>
                  </a:lnTo>
                  <a:lnTo>
                    <a:pt x="89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5623475" y="1076650"/>
              <a:ext cx="215350" cy="339850"/>
            </a:xfrm>
            <a:custGeom>
              <a:avLst/>
              <a:gdLst/>
              <a:ahLst/>
              <a:cxnLst/>
              <a:rect l="l" t="t" r="r" b="b"/>
              <a:pathLst>
                <a:path w="8614" h="13594" extrusionOk="0">
                  <a:moveTo>
                    <a:pt x="8614" y="0"/>
                  </a:moveTo>
                  <a:lnTo>
                    <a:pt x="8124" y="164"/>
                  </a:lnTo>
                  <a:lnTo>
                    <a:pt x="7634" y="368"/>
                  </a:lnTo>
                  <a:lnTo>
                    <a:pt x="6695" y="817"/>
                  </a:lnTo>
                  <a:lnTo>
                    <a:pt x="5757" y="1347"/>
                  </a:lnTo>
                  <a:lnTo>
                    <a:pt x="4899" y="1878"/>
                  </a:lnTo>
                  <a:lnTo>
                    <a:pt x="3920" y="2450"/>
                  </a:lnTo>
                  <a:lnTo>
                    <a:pt x="2981" y="3103"/>
                  </a:lnTo>
                  <a:lnTo>
                    <a:pt x="2083" y="3756"/>
                  </a:lnTo>
                  <a:lnTo>
                    <a:pt x="1185" y="4491"/>
                  </a:lnTo>
                  <a:lnTo>
                    <a:pt x="1062" y="4613"/>
                  </a:lnTo>
                  <a:lnTo>
                    <a:pt x="940" y="4736"/>
                  </a:lnTo>
                  <a:lnTo>
                    <a:pt x="899" y="4858"/>
                  </a:lnTo>
                  <a:lnTo>
                    <a:pt x="899" y="5021"/>
                  </a:lnTo>
                  <a:lnTo>
                    <a:pt x="980" y="5144"/>
                  </a:lnTo>
                  <a:lnTo>
                    <a:pt x="1103" y="5225"/>
                  </a:lnTo>
                  <a:lnTo>
                    <a:pt x="1266" y="5225"/>
                  </a:lnTo>
                  <a:lnTo>
                    <a:pt x="1429" y="5266"/>
                  </a:lnTo>
                  <a:lnTo>
                    <a:pt x="2572" y="5266"/>
                  </a:lnTo>
                  <a:lnTo>
                    <a:pt x="1919" y="5797"/>
                  </a:lnTo>
                  <a:lnTo>
                    <a:pt x="1307" y="6328"/>
                  </a:lnTo>
                  <a:lnTo>
                    <a:pt x="735" y="6858"/>
                  </a:lnTo>
                  <a:lnTo>
                    <a:pt x="205" y="7471"/>
                  </a:lnTo>
                  <a:lnTo>
                    <a:pt x="82" y="7634"/>
                  </a:lnTo>
                  <a:lnTo>
                    <a:pt x="1" y="7797"/>
                  </a:lnTo>
                  <a:lnTo>
                    <a:pt x="1" y="8001"/>
                  </a:lnTo>
                  <a:lnTo>
                    <a:pt x="1" y="8083"/>
                  </a:lnTo>
                  <a:lnTo>
                    <a:pt x="42" y="8124"/>
                  </a:lnTo>
                  <a:lnTo>
                    <a:pt x="164" y="8205"/>
                  </a:lnTo>
                  <a:lnTo>
                    <a:pt x="246" y="8246"/>
                  </a:lnTo>
                  <a:lnTo>
                    <a:pt x="491" y="8246"/>
                  </a:lnTo>
                  <a:lnTo>
                    <a:pt x="1144" y="8205"/>
                  </a:lnTo>
                  <a:lnTo>
                    <a:pt x="1797" y="8042"/>
                  </a:lnTo>
                  <a:lnTo>
                    <a:pt x="1470" y="8328"/>
                  </a:lnTo>
                  <a:lnTo>
                    <a:pt x="1144" y="8614"/>
                  </a:lnTo>
                  <a:lnTo>
                    <a:pt x="899" y="8940"/>
                  </a:lnTo>
                  <a:lnTo>
                    <a:pt x="695" y="9348"/>
                  </a:lnTo>
                  <a:lnTo>
                    <a:pt x="1225" y="9634"/>
                  </a:lnTo>
                  <a:lnTo>
                    <a:pt x="1674" y="10002"/>
                  </a:lnTo>
                  <a:lnTo>
                    <a:pt x="2083" y="10451"/>
                  </a:lnTo>
                  <a:lnTo>
                    <a:pt x="2450" y="10940"/>
                  </a:lnTo>
                  <a:lnTo>
                    <a:pt x="2817" y="11471"/>
                  </a:lnTo>
                  <a:lnTo>
                    <a:pt x="3103" y="12002"/>
                  </a:lnTo>
                  <a:lnTo>
                    <a:pt x="3634" y="13104"/>
                  </a:lnTo>
                  <a:lnTo>
                    <a:pt x="3756" y="13349"/>
                  </a:lnTo>
                  <a:lnTo>
                    <a:pt x="3879" y="13594"/>
                  </a:lnTo>
                  <a:lnTo>
                    <a:pt x="4818" y="11430"/>
                  </a:lnTo>
                  <a:lnTo>
                    <a:pt x="5512" y="9838"/>
                  </a:lnTo>
                  <a:lnTo>
                    <a:pt x="6246" y="7960"/>
                  </a:lnTo>
                  <a:lnTo>
                    <a:pt x="6981" y="5919"/>
                  </a:lnTo>
                  <a:lnTo>
                    <a:pt x="7675" y="3878"/>
                  </a:lnTo>
                  <a:lnTo>
                    <a:pt x="7961" y="2858"/>
                  </a:lnTo>
                  <a:lnTo>
                    <a:pt x="8247" y="1878"/>
                  </a:lnTo>
                  <a:lnTo>
                    <a:pt x="8451" y="898"/>
                  </a:lnTo>
                  <a:lnTo>
                    <a:pt x="8614"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4859100" y="1569575"/>
              <a:ext cx="894000" cy="547025"/>
            </a:xfrm>
            <a:custGeom>
              <a:avLst/>
              <a:gdLst/>
              <a:ahLst/>
              <a:cxnLst/>
              <a:rect l="l" t="t" r="r" b="b"/>
              <a:pathLst>
                <a:path w="35760" h="21881" extrusionOk="0">
                  <a:moveTo>
                    <a:pt x="1307" y="0"/>
                  </a:moveTo>
                  <a:lnTo>
                    <a:pt x="1184" y="82"/>
                  </a:lnTo>
                  <a:lnTo>
                    <a:pt x="1103" y="163"/>
                  </a:lnTo>
                  <a:lnTo>
                    <a:pt x="1021" y="245"/>
                  </a:lnTo>
                  <a:lnTo>
                    <a:pt x="980" y="367"/>
                  </a:lnTo>
                  <a:lnTo>
                    <a:pt x="899" y="612"/>
                  </a:lnTo>
                  <a:lnTo>
                    <a:pt x="899" y="898"/>
                  </a:lnTo>
                  <a:lnTo>
                    <a:pt x="980" y="1306"/>
                  </a:lnTo>
                  <a:lnTo>
                    <a:pt x="1103" y="1755"/>
                  </a:lnTo>
                  <a:lnTo>
                    <a:pt x="1266" y="2164"/>
                  </a:lnTo>
                  <a:lnTo>
                    <a:pt x="1470" y="2531"/>
                  </a:lnTo>
                  <a:lnTo>
                    <a:pt x="1348" y="2408"/>
                  </a:lnTo>
                  <a:lnTo>
                    <a:pt x="1225" y="2327"/>
                  </a:lnTo>
                  <a:lnTo>
                    <a:pt x="1103" y="2286"/>
                  </a:lnTo>
                  <a:lnTo>
                    <a:pt x="858" y="2286"/>
                  </a:lnTo>
                  <a:lnTo>
                    <a:pt x="735" y="2327"/>
                  </a:lnTo>
                  <a:lnTo>
                    <a:pt x="490" y="2449"/>
                  </a:lnTo>
                  <a:lnTo>
                    <a:pt x="286" y="2653"/>
                  </a:lnTo>
                  <a:lnTo>
                    <a:pt x="123" y="2898"/>
                  </a:lnTo>
                  <a:lnTo>
                    <a:pt x="0" y="3184"/>
                  </a:lnTo>
                  <a:lnTo>
                    <a:pt x="0" y="3429"/>
                  </a:lnTo>
                  <a:lnTo>
                    <a:pt x="41" y="3715"/>
                  </a:lnTo>
                  <a:lnTo>
                    <a:pt x="164" y="3960"/>
                  </a:lnTo>
                  <a:lnTo>
                    <a:pt x="327" y="4205"/>
                  </a:lnTo>
                  <a:lnTo>
                    <a:pt x="531" y="4450"/>
                  </a:lnTo>
                  <a:lnTo>
                    <a:pt x="939" y="4939"/>
                  </a:lnTo>
                  <a:lnTo>
                    <a:pt x="1266" y="5348"/>
                  </a:lnTo>
                  <a:lnTo>
                    <a:pt x="1756" y="6123"/>
                  </a:lnTo>
                  <a:lnTo>
                    <a:pt x="2164" y="6899"/>
                  </a:lnTo>
                  <a:lnTo>
                    <a:pt x="2654" y="7634"/>
                  </a:lnTo>
                  <a:lnTo>
                    <a:pt x="2899" y="8001"/>
                  </a:lnTo>
                  <a:lnTo>
                    <a:pt x="3185" y="8328"/>
                  </a:lnTo>
                  <a:lnTo>
                    <a:pt x="3838" y="9022"/>
                  </a:lnTo>
                  <a:lnTo>
                    <a:pt x="4532" y="9675"/>
                  </a:lnTo>
                  <a:lnTo>
                    <a:pt x="5266" y="10287"/>
                  </a:lnTo>
                  <a:lnTo>
                    <a:pt x="6001" y="10899"/>
                  </a:lnTo>
                  <a:lnTo>
                    <a:pt x="7063" y="11716"/>
                  </a:lnTo>
                  <a:lnTo>
                    <a:pt x="8124" y="12532"/>
                  </a:lnTo>
                  <a:lnTo>
                    <a:pt x="9185" y="13267"/>
                  </a:lnTo>
                  <a:lnTo>
                    <a:pt x="10328" y="14002"/>
                  </a:lnTo>
                  <a:lnTo>
                    <a:pt x="11104" y="14451"/>
                  </a:lnTo>
                  <a:lnTo>
                    <a:pt x="11920" y="14900"/>
                  </a:lnTo>
                  <a:lnTo>
                    <a:pt x="13553" y="15757"/>
                  </a:lnTo>
                  <a:lnTo>
                    <a:pt x="15227" y="16573"/>
                  </a:lnTo>
                  <a:lnTo>
                    <a:pt x="16860" y="17431"/>
                  </a:lnTo>
                  <a:lnTo>
                    <a:pt x="17676" y="17880"/>
                  </a:lnTo>
                  <a:lnTo>
                    <a:pt x="18452" y="18370"/>
                  </a:lnTo>
                  <a:lnTo>
                    <a:pt x="19227" y="18859"/>
                  </a:lnTo>
                  <a:lnTo>
                    <a:pt x="19962" y="19390"/>
                  </a:lnTo>
                  <a:lnTo>
                    <a:pt x="20656" y="19921"/>
                  </a:lnTo>
                  <a:lnTo>
                    <a:pt x="21309" y="20533"/>
                  </a:lnTo>
                  <a:lnTo>
                    <a:pt x="21962" y="21186"/>
                  </a:lnTo>
                  <a:lnTo>
                    <a:pt x="22534" y="21880"/>
                  </a:lnTo>
                  <a:lnTo>
                    <a:pt x="23309" y="21350"/>
                  </a:lnTo>
                  <a:lnTo>
                    <a:pt x="24085" y="20737"/>
                  </a:lnTo>
                  <a:lnTo>
                    <a:pt x="24820" y="20166"/>
                  </a:lnTo>
                  <a:lnTo>
                    <a:pt x="25555" y="19513"/>
                  </a:lnTo>
                  <a:lnTo>
                    <a:pt x="26249" y="18859"/>
                  </a:lnTo>
                  <a:lnTo>
                    <a:pt x="26943" y="18206"/>
                  </a:lnTo>
                  <a:lnTo>
                    <a:pt x="27596" y="17512"/>
                  </a:lnTo>
                  <a:lnTo>
                    <a:pt x="28249" y="16778"/>
                  </a:lnTo>
                  <a:lnTo>
                    <a:pt x="28861" y="16043"/>
                  </a:lnTo>
                  <a:lnTo>
                    <a:pt x="29433" y="15308"/>
                  </a:lnTo>
                  <a:lnTo>
                    <a:pt x="30004" y="14532"/>
                  </a:lnTo>
                  <a:lnTo>
                    <a:pt x="30535" y="13716"/>
                  </a:lnTo>
                  <a:lnTo>
                    <a:pt x="31066" y="12900"/>
                  </a:lnTo>
                  <a:lnTo>
                    <a:pt x="31555" y="12083"/>
                  </a:lnTo>
                  <a:lnTo>
                    <a:pt x="32004" y="11226"/>
                  </a:lnTo>
                  <a:lnTo>
                    <a:pt x="32453" y="10369"/>
                  </a:lnTo>
                  <a:lnTo>
                    <a:pt x="32984" y="9185"/>
                  </a:lnTo>
                  <a:lnTo>
                    <a:pt x="33596" y="7960"/>
                  </a:lnTo>
                  <a:lnTo>
                    <a:pt x="33923" y="7389"/>
                  </a:lnTo>
                  <a:lnTo>
                    <a:pt x="34250" y="6817"/>
                  </a:lnTo>
                  <a:lnTo>
                    <a:pt x="34658" y="6287"/>
                  </a:lnTo>
                  <a:lnTo>
                    <a:pt x="35066" y="5797"/>
                  </a:lnTo>
                  <a:lnTo>
                    <a:pt x="35311" y="5552"/>
                  </a:lnTo>
                  <a:lnTo>
                    <a:pt x="35515" y="5266"/>
                  </a:lnTo>
                  <a:lnTo>
                    <a:pt x="35678" y="4980"/>
                  </a:lnTo>
                  <a:lnTo>
                    <a:pt x="35719" y="4817"/>
                  </a:lnTo>
                  <a:lnTo>
                    <a:pt x="35760" y="4654"/>
                  </a:lnTo>
                  <a:lnTo>
                    <a:pt x="35719" y="4490"/>
                  </a:lnTo>
                  <a:lnTo>
                    <a:pt x="35638" y="4368"/>
                  </a:lnTo>
                  <a:lnTo>
                    <a:pt x="35515" y="4245"/>
                  </a:lnTo>
                  <a:lnTo>
                    <a:pt x="35352" y="4164"/>
                  </a:lnTo>
                  <a:lnTo>
                    <a:pt x="35189" y="4123"/>
                  </a:lnTo>
                  <a:lnTo>
                    <a:pt x="35066" y="4164"/>
                  </a:lnTo>
                  <a:lnTo>
                    <a:pt x="34944" y="4205"/>
                  </a:lnTo>
                  <a:lnTo>
                    <a:pt x="34862" y="4327"/>
                  </a:lnTo>
                  <a:lnTo>
                    <a:pt x="34984" y="3960"/>
                  </a:lnTo>
                  <a:lnTo>
                    <a:pt x="35025" y="3592"/>
                  </a:lnTo>
                  <a:lnTo>
                    <a:pt x="35025" y="3225"/>
                  </a:lnTo>
                  <a:lnTo>
                    <a:pt x="34944" y="2858"/>
                  </a:lnTo>
                  <a:lnTo>
                    <a:pt x="34658" y="3062"/>
                  </a:lnTo>
                  <a:lnTo>
                    <a:pt x="34372" y="3266"/>
                  </a:lnTo>
                  <a:lnTo>
                    <a:pt x="33841" y="3756"/>
                  </a:lnTo>
                  <a:lnTo>
                    <a:pt x="33352" y="4245"/>
                  </a:lnTo>
                  <a:lnTo>
                    <a:pt x="32780" y="4735"/>
                  </a:lnTo>
                  <a:lnTo>
                    <a:pt x="32290" y="5103"/>
                  </a:lnTo>
                  <a:lnTo>
                    <a:pt x="31760" y="5388"/>
                  </a:lnTo>
                  <a:lnTo>
                    <a:pt x="31188" y="5674"/>
                  </a:lnTo>
                  <a:lnTo>
                    <a:pt x="30576" y="5878"/>
                  </a:lnTo>
                  <a:lnTo>
                    <a:pt x="29188" y="6409"/>
                  </a:lnTo>
                  <a:lnTo>
                    <a:pt x="27759" y="6858"/>
                  </a:lnTo>
                  <a:lnTo>
                    <a:pt x="26289" y="7185"/>
                  </a:lnTo>
                  <a:lnTo>
                    <a:pt x="24820" y="7470"/>
                  </a:lnTo>
                  <a:lnTo>
                    <a:pt x="23350" y="7674"/>
                  </a:lnTo>
                  <a:lnTo>
                    <a:pt x="21840" y="7797"/>
                  </a:lnTo>
                  <a:lnTo>
                    <a:pt x="20370" y="7838"/>
                  </a:lnTo>
                  <a:lnTo>
                    <a:pt x="18860" y="7797"/>
                  </a:lnTo>
                  <a:lnTo>
                    <a:pt x="17350" y="7715"/>
                  </a:lnTo>
                  <a:lnTo>
                    <a:pt x="15880" y="7511"/>
                  </a:lnTo>
                  <a:lnTo>
                    <a:pt x="14410" y="7266"/>
                  </a:lnTo>
                  <a:lnTo>
                    <a:pt x="12941" y="6940"/>
                  </a:lnTo>
                  <a:lnTo>
                    <a:pt x="11512" y="6531"/>
                  </a:lnTo>
                  <a:lnTo>
                    <a:pt x="10083" y="6042"/>
                  </a:lnTo>
                  <a:lnTo>
                    <a:pt x="8695" y="5470"/>
                  </a:lnTo>
                  <a:lnTo>
                    <a:pt x="7348" y="4858"/>
                  </a:lnTo>
                  <a:lnTo>
                    <a:pt x="6573" y="4450"/>
                  </a:lnTo>
                  <a:lnTo>
                    <a:pt x="5838" y="4041"/>
                  </a:lnTo>
                  <a:lnTo>
                    <a:pt x="5144" y="3592"/>
                  </a:lnTo>
                  <a:lnTo>
                    <a:pt x="4450" y="3102"/>
                  </a:lnTo>
                  <a:lnTo>
                    <a:pt x="3838" y="2572"/>
                  </a:lnTo>
                  <a:lnTo>
                    <a:pt x="3225" y="1959"/>
                  </a:lnTo>
                  <a:lnTo>
                    <a:pt x="2695" y="1347"/>
                  </a:lnTo>
                  <a:lnTo>
                    <a:pt x="2205" y="653"/>
                  </a:lnTo>
                  <a:lnTo>
                    <a:pt x="2042" y="408"/>
                  </a:lnTo>
                  <a:lnTo>
                    <a:pt x="1797" y="163"/>
                  </a:lnTo>
                  <a:lnTo>
                    <a:pt x="1674" y="82"/>
                  </a:lnTo>
                  <a:lnTo>
                    <a:pt x="155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4889725" y="1625700"/>
              <a:ext cx="478650" cy="183725"/>
            </a:xfrm>
            <a:custGeom>
              <a:avLst/>
              <a:gdLst/>
              <a:ahLst/>
              <a:cxnLst/>
              <a:rect l="l" t="t" r="r" b="b"/>
              <a:pathLst>
                <a:path w="19146" h="7349" extrusionOk="0">
                  <a:moveTo>
                    <a:pt x="0" y="0"/>
                  </a:move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9920" y="5756"/>
                  </a:lnTo>
                  <a:lnTo>
                    <a:pt x="11185" y="6205"/>
                  </a:lnTo>
                  <a:lnTo>
                    <a:pt x="12491" y="6613"/>
                  </a:lnTo>
                  <a:lnTo>
                    <a:pt x="13839" y="6981"/>
                  </a:lnTo>
                  <a:lnTo>
                    <a:pt x="14492" y="7103"/>
                  </a:lnTo>
                  <a:lnTo>
                    <a:pt x="15145" y="7226"/>
                  </a:lnTo>
                  <a:lnTo>
                    <a:pt x="15798" y="7307"/>
                  </a:lnTo>
                  <a:lnTo>
                    <a:pt x="16492" y="7348"/>
                  </a:lnTo>
                  <a:lnTo>
                    <a:pt x="17798" y="7348"/>
                  </a:lnTo>
                  <a:lnTo>
                    <a:pt x="18451" y="7266"/>
                  </a:lnTo>
                  <a:lnTo>
                    <a:pt x="19145" y="7185"/>
                  </a:lnTo>
                  <a:lnTo>
                    <a:pt x="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4889725" y="1625700"/>
              <a:ext cx="478650" cy="183725"/>
            </a:xfrm>
            <a:custGeom>
              <a:avLst/>
              <a:gdLst/>
              <a:ahLst/>
              <a:cxnLst/>
              <a:rect l="l" t="t" r="r" b="b"/>
              <a:pathLst>
                <a:path w="19146" h="7349" fill="none" extrusionOk="0">
                  <a:moveTo>
                    <a:pt x="0" y="0"/>
                  </a:moveTo>
                  <a:lnTo>
                    <a:pt x="0" y="0"/>
                  </a:ln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8613" y="5266"/>
                  </a:lnTo>
                  <a:lnTo>
                    <a:pt x="9920" y="5756"/>
                  </a:lnTo>
                  <a:lnTo>
                    <a:pt x="11185" y="6205"/>
                  </a:lnTo>
                  <a:lnTo>
                    <a:pt x="12491" y="6613"/>
                  </a:lnTo>
                  <a:lnTo>
                    <a:pt x="13839" y="6981"/>
                  </a:lnTo>
                  <a:lnTo>
                    <a:pt x="14492" y="7103"/>
                  </a:lnTo>
                  <a:lnTo>
                    <a:pt x="15145" y="7226"/>
                  </a:lnTo>
                  <a:lnTo>
                    <a:pt x="15798" y="7307"/>
                  </a:lnTo>
                  <a:lnTo>
                    <a:pt x="16492" y="7348"/>
                  </a:lnTo>
                  <a:lnTo>
                    <a:pt x="17145" y="7348"/>
                  </a:lnTo>
                  <a:lnTo>
                    <a:pt x="17798" y="7348"/>
                  </a:lnTo>
                  <a:lnTo>
                    <a:pt x="18451" y="7266"/>
                  </a:lnTo>
                  <a:lnTo>
                    <a:pt x="19145" y="7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4887675" y="1623650"/>
              <a:ext cx="481725" cy="187800"/>
            </a:xfrm>
            <a:custGeom>
              <a:avLst/>
              <a:gdLst/>
              <a:ahLst/>
              <a:cxnLst/>
              <a:rect l="l" t="t" r="r" b="b"/>
              <a:pathLst>
                <a:path w="19269" h="7512" extrusionOk="0">
                  <a:moveTo>
                    <a:pt x="41" y="1"/>
                  </a:moveTo>
                  <a:lnTo>
                    <a:pt x="0" y="41"/>
                  </a:lnTo>
                  <a:lnTo>
                    <a:pt x="41" y="123"/>
                  </a:lnTo>
                  <a:lnTo>
                    <a:pt x="409" y="572"/>
                  </a:lnTo>
                  <a:lnTo>
                    <a:pt x="858" y="1021"/>
                  </a:lnTo>
                  <a:lnTo>
                    <a:pt x="1307" y="1470"/>
                  </a:lnTo>
                  <a:lnTo>
                    <a:pt x="1756" y="1878"/>
                  </a:lnTo>
                  <a:lnTo>
                    <a:pt x="2286" y="2246"/>
                  </a:lnTo>
                  <a:lnTo>
                    <a:pt x="2776" y="2613"/>
                  </a:lnTo>
                  <a:lnTo>
                    <a:pt x="3878" y="3266"/>
                  </a:lnTo>
                  <a:lnTo>
                    <a:pt x="5021" y="3879"/>
                  </a:lnTo>
                  <a:lnTo>
                    <a:pt x="6205" y="4409"/>
                  </a:lnTo>
                  <a:lnTo>
                    <a:pt x="7430" y="4940"/>
                  </a:lnTo>
                  <a:lnTo>
                    <a:pt x="8695" y="5430"/>
                  </a:lnTo>
                  <a:lnTo>
                    <a:pt x="10818" y="6205"/>
                  </a:lnTo>
                  <a:lnTo>
                    <a:pt x="11920" y="6573"/>
                  </a:lnTo>
                  <a:lnTo>
                    <a:pt x="12982" y="6899"/>
                  </a:lnTo>
                  <a:lnTo>
                    <a:pt x="14002" y="7144"/>
                  </a:lnTo>
                  <a:lnTo>
                    <a:pt x="15064" y="7348"/>
                  </a:lnTo>
                  <a:lnTo>
                    <a:pt x="16125" y="7471"/>
                  </a:lnTo>
                  <a:lnTo>
                    <a:pt x="17186" y="7512"/>
                  </a:lnTo>
                  <a:lnTo>
                    <a:pt x="18207" y="7471"/>
                  </a:lnTo>
                  <a:lnTo>
                    <a:pt x="18737" y="7389"/>
                  </a:lnTo>
                  <a:lnTo>
                    <a:pt x="19227" y="7308"/>
                  </a:lnTo>
                  <a:lnTo>
                    <a:pt x="19268" y="7308"/>
                  </a:lnTo>
                  <a:lnTo>
                    <a:pt x="19268" y="7226"/>
                  </a:lnTo>
                  <a:lnTo>
                    <a:pt x="19268" y="7185"/>
                  </a:lnTo>
                  <a:lnTo>
                    <a:pt x="19187" y="7185"/>
                  </a:lnTo>
                  <a:lnTo>
                    <a:pt x="18574" y="7267"/>
                  </a:lnTo>
                  <a:lnTo>
                    <a:pt x="17921" y="7348"/>
                  </a:lnTo>
                  <a:lnTo>
                    <a:pt x="16615" y="7348"/>
                  </a:lnTo>
                  <a:lnTo>
                    <a:pt x="15962" y="7308"/>
                  </a:lnTo>
                  <a:lnTo>
                    <a:pt x="15308" y="7226"/>
                  </a:lnTo>
                  <a:lnTo>
                    <a:pt x="14655" y="7144"/>
                  </a:lnTo>
                  <a:lnTo>
                    <a:pt x="14002" y="6981"/>
                  </a:lnTo>
                  <a:lnTo>
                    <a:pt x="12696" y="6654"/>
                  </a:lnTo>
                  <a:lnTo>
                    <a:pt x="11390" y="6246"/>
                  </a:lnTo>
                  <a:lnTo>
                    <a:pt x="10083" y="5797"/>
                  </a:lnTo>
                  <a:lnTo>
                    <a:pt x="8736" y="5307"/>
                  </a:lnTo>
                  <a:lnTo>
                    <a:pt x="7471" y="4817"/>
                  </a:lnTo>
                  <a:lnTo>
                    <a:pt x="6246" y="4287"/>
                  </a:lnTo>
                  <a:lnTo>
                    <a:pt x="5062" y="3756"/>
                  </a:lnTo>
                  <a:lnTo>
                    <a:pt x="3960" y="3144"/>
                  </a:lnTo>
                  <a:lnTo>
                    <a:pt x="2858" y="2491"/>
                  </a:lnTo>
                  <a:lnTo>
                    <a:pt x="2368" y="2123"/>
                  </a:lnTo>
                  <a:lnTo>
                    <a:pt x="1878" y="1756"/>
                  </a:lnTo>
                  <a:lnTo>
                    <a:pt x="1388" y="1348"/>
                  </a:lnTo>
                  <a:lnTo>
                    <a:pt x="939" y="939"/>
                  </a:lnTo>
                  <a:lnTo>
                    <a:pt x="531" y="490"/>
                  </a:lnTo>
                  <a:lnTo>
                    <a:pt x="123" y="41"/>
                  </a:lnTo>
                  <a:lnTo>
                    <a:pt x="8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5529600" y="1671625"/>
              <a:ext cx="199025" cy="122475"/>
            </a:xfrm>
            <a:custGeom>
              <a:avLst/>
              <a:gdLst/>
              <a:ahLst/>
              <a:cxnLst/>
              <a:rect l="l" t="t" r="r" b="b"/>
              <a:pathLst>
                <a:path w="7961" h="4899" extrusionOk="0">
                  <a:moveTo>
                    <a:pt x="7960" y="0"/>
                  </a:moveTo>
                  <a:lnTo>
                    <a:pt x="7144" y="612"/>
                  </a:lnTo>
                  <a:lnTo>
                    <a:pt x="6287" y="1225"/>
                  </a:lnTo>
                  <a:lnTo>
                    <a:pt x="5470" y="1755"/>
                  </a:lnTo>
                  <a:lnTo>
                    <a:pt x="4613" y="2286"/>
                  </a:lnTo>
                  <a:lnTo>
                    <a:pt x="3715" y="2776"/>
                  </a:lnTo>
                  <a:lnTo>
                    <a:pt x="2817" y="3225"/>
                  </a:lnTo>
                  <a:lnTo>
                    <a:pt x="1878" y="3633"/>
                  </a:lnTo>
                  <a:lnTo>
                    <a:pt x="939" y="4001"/>
                  </a:lnTo>
                  <a:lnTo>
                    <a:pt x="612" y="4123"/>
                  </a:lnTo>
                  <a:lnTo>
                    <a:pt x="327" y="4286"/>
                  </a:lnTo>
                  <a:lnTo>
                    <a:pt x="204" y="4368"/>
                  </a:lnTo>
                  <a:lnTo>
                    <a:pt x="123" y="4491"/>
                  </a:lnTo>
                  <a:lnTo>
                    <a:pt x="41" y="4613"/>
                  </a:lnTo>
                  <a:lnTo>
                    <a:pt x="0" y="4776"/>
                  </a:lnTo>
                  <a:lnTo>
                    <a:pt x="82" y="4817"/>
                  </a:lnTo>
                  <a:lnTo>
                    <a:pt x="163" y="4858"/>
                  </a:lnTo>
                  <a:lnTo>
                    <a:pt x="408" y="4899"/>
                  </a:lnTo>
                  <a:lnTo>
                    <a:pt x="653" y="4817"/>
                  </a:lnTo>
                  <a:lnTo>
                    <a:pt x="939" y="4735"/>
                  </a:lnTo>
                  <a:lnTo>
                    <a:pt x="1511" y="4450"/>
                  </a:lnTo>
                  <a:lnTo>
                    <a:pt x="2041" y="4164"/>
                  </a:lnTo>
                  <a:lnTo>
                    <a:pt x="2858" y="3756"/>
                  </a:lnTo>
                  <a:lnTo>
                    <a:pt x="3633" y="3348"/>
                  </a:lnTo>
                  <a:lnTo>
                    <a:pt x="4450" y="2858"/>
                  </a:lnTo>
                  <a:lnTo>
                    <a:pt x="5184" y="2368"/>
                  </a:lnTo>
                  <a:lnTo>
                    <a:pt x="5919" y="1878"/>
                  </a:lnTo>
                  <a:lnTo>
                    <a:pt x="6695" y="1306"/>
                  </a:lnTo>
                  <a:lnTo>
                    <a:pt x="7062" y="980"/>
                  </a:lnTo>
                  <a:lnTo>
                    <a:pt x="7430" y="653"/>
                  </a:lnTo>
                  <a:lnTo>
                    <a:pt x="7715" y="327"/>
                  </a:lnTo>
                  <a:lnTo>
                    <a:pt x="796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5527550" y="1669575"/>
              <a:ext cx="203100" cy="125550"/>
            </a:xfrm>
            <a:custGeom>
              <a:avLst/>
              <a:gdLst/>
              <a:ahLst/>
              <a:cxnLst/>
              <a:rect l="l" t="t" r="r" b="b"/>
              <a:pathLst>
                <a:path w="8124" h="5022" extrusionOk="0">
                  <a:moveTo>
                    <a:pt x="7716" y="409"/>
                  </a:moveTo>
                  <a:lnTo>
                    <a:pt x="7267" y="899"/>
                  </a:lnTo>
                  <a:lnTo>
                    <a:pt x="6695" y="1348"/>
                  </a:lnTo>
                  <a:lnTo>
                    <a:pt x="6124" y="1756"/>
                  </a:lnTo>
                  <a:lnTo>
                    <a:pt x="5552" y="2164"/>
                  </a:lnTo>
                  <a:lnTo>
                    <a:pt x="5226" y="2368"/>
                  </a:lnTo>
                  <a:lnTo>
                    <a:pt x="4491" y="2899"/>
                  </a:lnTo>
                  <a:lnTo>
                    <a:pt x="3715" y="3348"/>
                  </a:lnTo>
                  <a:lnTo>
                    <a:pt x="2899" y="3797"/>
                  </a:lnTo>
                  <a:lnTo>
                    <a:pt x="2082" y="4164"/>
                  </a:lnTo>
                  <a:lnTo>
                    <a:pt x="1593" y="4450"/>
                  </a:lnTo>
                  <a:lnTo>
                    <a:pt x="1184" y="4654"/>
                  </a:lnTo>
                  <a:lnTo>
                    <a:pt x="776" y="4817"/>
                  </a:lnTo>
                  <a:lnTo>
                    <a:pt x="613" y="4899"/>
                  </a:lnTo>
                  <a:lnTo>
                    <a:pt x="286" y="4899"/>
                  </a:lnTo>
                  <a:lnTo>
                    <a:pt x="164" y="4817"/>
                  </a:lnTo>
                  <a:lnTo>
                    <a:pt x="205" y="4695"/>
                  </a:lnTo>
                  <a:lnTo>
                    <a:pt x="245" y="4573"/>
                  </a:lnTo>
                  <a:lnTo>
                    <a:pt x="450" y="4409"/>
                  </a:lnTo>
                  <a:lnTo>
                    <a:pt x="735" y="4246"/>
                  </a:lnTo>
                  <a:lnTo>
                    <a:pt x="1021" y="4164"/>
                  </a:lnTo>
                  <a:lnTo>
                    <a:pt x="2001" y="3797"/>
                  </a:lnTo>
                  <a:lnTo>
                    <a:pt x="2899" y="3389"/>
                  </a:lnTo>
                  <a:lnTo>
                    <a:pt x="3797" y="2980"/>
                  </a:lnTo>
                  <a:lnTo>
                    <a:pt x="4654" y="2491"/>
                  </a:lnTo>
                  <a:lnTo>
                    <a:pt x="5430" y="2001"/>
                  </a:lnTo>
                  <a:lnTo>
                    <a:pt x="6246" y="1470"/>
                  </a:lnTo>
                  <a:lnTo>
                    <a:pt x="7716" y="409"/>
                  </a:lnTo>
                  <a:close/>
                  <a:moveTo>
                    <a:pt x="8042" y="1"/>
                  </a:moveTo>
                  <a:lnTo>
                    <a:pt x="8001" y="41"/>
                  </a:lnTo>
                  <a:lnTo>
                    <a:pt x="6450" y="1144"/>
                  </a:lnTo>
                  <a:lnTo>
                    <a:pt x="5634" y="1715"/>
                  </a:lnTo>
                  <a:lnTo>
                    <a:pt x="4777" y="2246"/>
                  </a:lnTo>
                  <a:lnTo>
                    <a:pt x="3919" y="2736"/>
                  </a:lnTo>
                  <a:lnTo>
                    <a:pt x="2980" y="3225"/>
                  </a:lnTo>
                  <a:lnTo>
                    <a:pt x="2001" y="3634"/>
                  </a:lnTo>
                  <a:lnTo>
                    <a:pt x="980" y="4001"/>
                  </a:lnTo>
                  <a:lnTo>
                    <a:pt x="654" y="4123"/>
                  </a:lnTo>
                  <a:lnTo>
                    <a:pt x="368" y="4328"/>
                  </a:lnTo>
                  <a:lnTo>
                    <a:pt x="245" y="4409"/>
                  </a:lnTo>
                  <a:lnTo>
                    <a:pt x="123" y="4532"/>
                  </a:lnTo>
                  <a:lnTo>
                    <a:pt x="41" y="4695"/>
                  </a:lnTo>
                  <a:lnTo>
                    <a:pt x="0" y="4817"/>
                  </a:lnTo>
                  <a:lnTo>
                    <a:pt x="41" y="4899"/>
                  </a:lnTo>
                  <a:lnTo>
                    <a:pt x="205" y="5022"/>
                  </a:lnTo>
                  <a:lnTo>
                    <a:pt x="409" y="5022"/>
                  </a:lnTo>
                  <a:lnTo>
                    <a:pt x="694" y="4981"/>
                  </a:lnTo>
                  <a:lnTo>
                    <a:pt x="1021" y="4899"/>
                  </a:lnTo>
                  <a:lnTo>
                    <a:pt x="1674" y="4573"/>
                  </a:lnTo>
                  <a:lnTo>
                    <a:pt x="2123" y="4287"/>
                  </a:lnTo>
                  <a:lnTo>
                    <a:pt x="2980" y="3919"/>
                  </a:lnTo>
                  <a:lnTo>
                    <a:pt x="3756" y="3470"/>
                  </a:lnTo>
                  <a:lnTo>
                    <a:pt x="4572" y="2980"/>
                  </a:lnTo>
                  <a:lnTo>
                    <a:pt x="5307" y="2491"/>
                  </a:lnTo>
                  <a:lnTo>
                    <a:pt x="5634" y="2287"/>
                  </a:lnTo>
                  <a:lnTo>
                    <a:pt x="6328" y="1797"/>
                  </a:lnTo>
                  <a:lnTo>
                    <a:pt x="7022" y="1266"/>
                  </a:lnTo>
                  <a:lnTo>
                    <a:pt x="7348" y="980"/>
                  </a:lnTo>
                  <a:lnTo>
                    <a:pt x="7634" y="694"/>
                  </a:lnTo>
                  <a:lnTo>
                    <a:pt x="7879" y="409"/>
                  </a:lnTo>
                  <a:lnTo>
                    <a:pt x="8083" y="123"/>
                  </a:lnTo>
                  <a:lnTo>
                    <a:pt x="8124" y="82"/>
                  </a:lnTo>
                  <a:lnTo>
                    <a:pt x="8083" y="41"/>
                  </a:lnTo>
                  <a:lnTo>
                    <a:pt x="804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5414275" y="1718550"/>
              <a:ext cx="314350" cy="213325"/>
            </a:xfrm>
            <a:custGeom>
              <a:avLst/>
              <a:gdLst/>
              <a:ahLst/>
              <a:cxnLst/>
              <a:rect l="l" t="t" r="r" b="b"/>
              <a:pathLst>
                <a:path w="12574" h="8533" extrusionOk="0">
                  <a:moveTo>
                    <a:pt x="12573" y="1"/>
                  </a:moveTo>
                  <a:lnTo>
                    <a:pt x="11594" y="1062"/>
                  </a:lnTo>
                  <a:lnTo>
                    <a:pt x="10532" y="2124"/>
                  </a:lnTo>
                  <a:lnTo>
                    <a:pt x="10002" y="2695"/>
                  </a:lnTo>
                  <a:lnTo>
                    <a:pt x="9389" y="3226"/>
                  </a:lnTo>
                  <a:lnTo>
                    <a:pt x="8736" y="3757"/>
                  </a:lnTo>
                  <a:lnTo>
                    <a:pt x="8042" y="4287"/>
                  </a:lnTo>
                  <a:lnTo>
                    <a:pt x="7307" y="4859"/>
                  </a:lnTo>
                  <a:lnTo>
                    <a:pt x="6491" y="5389"/>
                  </a:lnTo>
                  <a:lnTo>
                    <a:pt x="5634" y="5920"/>
                  </a:lnTo>
                  <a:lnTo>
                    <a:pt x="4654" y="6451"/>
                  </a:lnTo>
                  <a:lnTo>
                    <a:pt x="3633" y="6981"/>
                  </a:lnTo>
                  <a:lnTo>
                    <a:pt x="2531" y="7512"/>
                  </a:lnTo>
                  <a:lnTo>
                    <a:pt x="1307" y="8043"/>
                  </a:lnTo>
                  <a:lnTo>
                    <a:pt x="0" y="8533"/>
                  </a:lnTo>
                  <a:lnTo>
                    <a:pt x="6450" y="7390"/>
                  </a:lnTo>
                  <a:lnTo>
                    <a:pt x="8001" y="5593"/>
                  </a:lnTo>
                  <a:lnTo>
                    <a:pt x="9593" y="3757"/>
                  </a:lnTo>
                  <a:lnTo>
                    <a:pt x="11104" y="1879"/>
                  </a:lnTo>
                  <a:lnTo>
                    <a:pt x="1257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5414275" y="1718550"/>
              <a:ext cx="314350" cy="213325"/>
            </a:xfrm>
            <a:custGeom>
              <a:avLst/>
              <a:gdLst/>
              <a:ahLst/>
              <a:cxnLst/>
              <a:rect l="l" t="t" r="r" b="b"/>
              <a:pathLst>
                <a:path w="12574" h="8533" fill="none" extrusionOk="0">
                  <a:moveTo>
                    <a:pt x="0" y="8533"/>
                  </a:moveTo>
                  <a:lnTo>
                    <a:pt x="0" y="8533"/>
                  </a:lnTo>
                  <a:lnTo>
                    <a:pt x="1307" y="8043"/>
                  </a:lnTo>
                  <a:lnTo>
                    <a:pt x="2531" y="7512"/>
                  </a:lnTo>
                  <a:lnTo>
                    <a:pt x="3633" y="6981"/>
                  </a:lnTo>
                  <a:lnTo>
                    <a:pt x="4654" y="6451"/>
                  </a:lnTo>
                  <a:lnTo>
                    <a:pt x="5634" y="5920"/>
                  </a:lnTo>
                  <a:lnTo>
                    <a:pt x="6491" y="5389"/>
                  </a:lnTo>
                  <a:lnTo>
                    <a:pt x="7307" y="4859"/>
                  </a:lnTo>
                  <a:lnTo>
                    <a:pt x="8042" y="4287"/>
                  </a:lnTo>
                  <a:lnTo>
                    <a:pt x="8736" y="3757"/>
                  </a:lnTo>
                  <a:lnTo>
                    <a:pt x="9389" y="3226"/>
                  </a:lnTo>
                  <a:lnTo>
                    <a:pt x="10002" y="2695"/>
                  </a:lnTo>
                  <a:lnTo>
                    <a:pt x="10532" y="2124"/>
                  </a:lnTo>
                  <a:lnTo>
                    <a:pt x="11594" y="1062"/>
                  </a:lnTo>
                  <a:lnTo>
                    <a:pt x="12573" y="1"/>
                  </a:lnTo>
                  <a:lnTo>
                    <a:pt x="12573" y="1"/>
                  </a:lnTo>
                  <a:lnTo>
                    <a:pt x="11104" y="1879"/>
                  </a:lnTo>
                  <a:lnTo>
                    <a:pt x="9593" y="3757"/>
                  </a:lnTo>
                  <a:lnTo>
                    <a:pt x="8001" y="5593"/>
                  </a:lnTo>
                  <a:lnTo>
                    <a:pt x="6450" y="73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5412225" y="1716525"/>
              <a:ext cx="317425" cy="217400"/>
            </a:xfrm>
            <a:custGeom>
              <a:avLst/>
              <a:gdLst/>
              <a:ahLst/>
              <a:cxnLst/>
              <a:rect l="l" t="t" r="r" b="b"/>
              <a:pathLst>
                <a:path w="12697" h="8696" extrusionOk="0">
                  <a:moveTo>
                    <a:pt x="12655" y="0"/>
                  </a:moveTo>
                  <a:lnTo>
                    <a:pt x="12574" y="41"/>
                  </a:lnTo>
                  <a:lnTo>
                    <a:pt x="11635" y="1062"/>
                  </a:lnTo>
                  <a:lnTo>
                    <a:pt x="10614" y="2123"/>
                  </a:lnTo>
                  <a:lnTo>
                    <a:pt x="10084" y="2654"/>
                  </a:lnTo>
                  <a:lnTo>
                    <a:pt x="9471" y="3184"/>
                  </a:lnTo>
                  <a:lnTo>
                    <a:pt x="8818" y="3756"/>
                  </a:lnTo>
                  <a:lnTo>
                    <a:pt x="8124" y="4287"/>
                  </a:lnTo>
                  <a:lnTo>
                    <a:pt x="7389" y="4817"/>
                  </a:lnTo>
                  <a:lnTo>
                    <a:pt x="6573" y="5389"/>
                  </a:lnTo>
                  <a:lnTo>
                    <a:pt x="5716" y="5919"/>
                  </a:lnTo>
                  <a:lnTo>
                    <a:pt x="4736" y="6450"/>
                  </a:lnTo>
                  <a:lnTo>
                    <a:pt x="3715" y="6981"/>
                  </a:lnTo>
                  <a:lnTo>
                    <a:pt x="2572" y="7511"/>
                  </a:lnTo>
                  <a:lnTo>
                    <a:pt x="1389" y="8042"/>
                  </a:lnTo>
                  <a:lnTo>
                    <a:pt x="41" y="8573"/>
                  </a:lnTo>
                  <a:lnTo>
                    <a:pt x="1" y="8614"/>
                  </a:lnTo>
                  <a:lnTo>
                    <a:pt x="1" y="8654"/>
                  </a:lnTo>
                  <a:lnTo>
                    <a:pt x="41" y="8695"/>
                  </a:lnTo>
                  <a:lnTo>
                    <a:pt x="82" y="8695"/>
                  </a:lnTo>
                  <a:lnTo>
                    <a:pt x="1266" y="8246"/>
                  </a:lnTo>
                  <a:lnTo>
                    <a:pt x="2327" y="7797"/>
                  </a:lnTo>
                  <a:lnTo>
                    <a:pt x="3307" y="7348"/>
                  </a:lnTo>
                  <a:lnTo>
                    <a:pt x="4246" y="6858"/>
                  </a:lnTo>
                  <a:lnTo>
                    <a:pt x="5144" y="6409"/>
                  </a:lnTo>
                  <a:lnTo>
                    <a:pt x="5961" y="5919"/>
                  </a:lnTo>
                  <a:lnTo>
                    <a:pt x="6695" y="5470"/>
                  </a:lnTo>
                  <a:lnTo>
                    <a:pt x="7389" y="4980"/>
                  </a:lnTo>
                  <a:lnTo>
                    <a:pt x="8042" y="4531"/>
                  </a:lnTo>
                  <a:lnTo>
                    <a:pt x="8655" y="4042"/>
                  </a:lnTo>
                  <a:lnTo>
                    <a:pt x="9798" y="3103"/>
                  </a:lnTo>
                  <a:lnTo>
                    <a:pt x="10778" y="2164"/>
                  </a:lnTo>
                  <a:lnTo>
                    <a:pt x="11676" y="1266"/>
                  </a:lnTo>
                  <a:lnTo>
                    <a:pt x="11676" y="1266"/>
                  </a:lnTo>
                  <a:lnTo>
                    <a:pt x="10492" y="2735"/>
                  </a:lnTo>
                  <a:lnTo>
                    <a:pt x="9226" y="4246"/>
                  </a:lnTo>
                  <a:lnTo>
                    <a:pt x="7879" y="5797"/>
                  </a:lnTo>
                  <a:lnTo>
                    <a:pt x="6450" y="7430"/>
                  </a:lnTo>
                  <a:lnTo>
                    <a:pt x="6450" y="7471"/>
                  </a:lnTo>
                  <a:lnTo>
                    <a:pt x="6450" y="7552"/>
                  </a:lnTo>
                  <a:lnTo>
                    <a:pt x="6532" y="7552"/>
                  </a:lnTo>
                  <a:lnTo>
                    <a:pt x="6573" y="7511"/>
                  </a:lnTo>
                  <a:lnTo>
                    <a:pt x="8287" y="5552"/>
                  </a:lnTo>
                  <a:lnTo>
                    <a:pt x="9879" y="3674"/>
                  </a:lnTo>
                  <a:lnTo>
                    <a:pt x="11349" y="1878"/>
                  </a:lnTo>
                  <a:lnTo>
                    <a:pt x="12696" y="123"/>
                  </a:lnTo>
                  <a:lnTo>
                    <a:pt x="12696" y="82"/>
                  </a:lnTo>
                  <a:lnTo>
                    <a:pt x="12696" y="41"/>
                  </a:lnTo>
                  <a:lnTo>
                    <a:pt x="12655"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874400" y="1678750"/>
              <a:ext cx="294975" cy="187825"/>
            </a:xfrm>
            <a:custGeom>
              <a:avLst/>
              <a:gdLst/>
              <a:ahLst/>
              <a:cxnLst/>
              <a:rect l="l" t="t" r="r" b="b"/>
              <a:pathLst>
                <a:path w="11799" h="7513" extrusionOk="0">
                  <a:moveTo>
                    <a:pt x="1" y="1"/>
                  </a:move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lnTo>
                    <a:pt x="11798" y="7512"/>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874400" y="1678750"/>
              <a:ext cx="294975" cy="187825"/>
            </a:xfrm>
            <a:custGeom>
              <a:avLst/>
              <a:gdLst/>
              <a:ahLst/>
              <a:cxnLst/>
              <a:rect l="l" t="t" r="r" b="b"/>
              <a:pathLst>
                <a:path w="11799" h="7513" fill="none" extrusionOk="0">
                  <a:moveTo>
                    <a:pt x="1" y="1"/>
                  </a:moveTo>
                  <a:lnTo>
                    <a:pt x="1" y="1"/>
                  </a:ln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4872375" y="1676725"/>
              <a:ext cx="298000" cy="190850"/>
            </a:xfrm>
            <a:custGeom>
              <a:avLst/>
              <a:gdLst/>
              <a:ahLst/>
              <a:cxnLst/>
              <a:rect l="l" t="t" r="r" b="b"/>
              <a:pathLst>
                <a:path w="11920" h="7634" extrusionOk="0">
                  <a:moveTo>
                    <a:pt x="82" y="0"/>
                  </a:moveTo>
                  <a:lnTo>
                    <a:pt x="41" y="41"/>
                  </a:lnTo>
                  <a:lnTo>
                    <a:pt x="0" y="82"/>
                  </a:lnTo>
                  <a:lnTo>
                    <a:pt x="0" y="123"/>
                  </a:lnTo>
                  <a:lnTo>
                    <a:pt x="612" y="817"/>
                  </a:lnTo>
                  <a:lnTo>
                    <a:pt x="1184" y="1470"/>
                  </a:lnTo>
                  <a:lnTo>
                    <a:pt x="1837" y="2123"/>
                  </a:lnTo>
                  <a:lnTo>
                    <a:pt x="2490" y="2735"/>
                  </a:lnTo>
                  <a:lnTo>
                    <a:pt x="3143" y="3307"/>
                  </a:lnTo>
                  <a:lnTo>
                    <a:pt x="3878" y="3837"/>
                  </a:lnTo>
                  <a:lnTo>
                    <a:pt x="4572" y="4368"/>
                  </a:lnTo>
                  <a:lnTo>
                    <a:pt x="5307" y="4858"/>
                  </a:lnTo>
                  <a:lnTo>
                    <a:pt x="6083" y="5348"/>
                  </a:lnTo>
                  <a:lnTo>
                    <a:pt x="6858" y="5756"/>
                  </a:lnTo>
                  <a:lnTo>
                    <a:pt x="7675" y="6164"/>
                  </a:lnTo>
                  <a:lnTo>
                    <a:pt x="8491" y="6532"/>
                  </a:lnTo>
                  <a:lnTo>
                    <a:pt x="9307" y="6858"/>
                  </a:lnTo>
                  <a:lnTo>
                    <a:pt x="10124" y="7144"/>
                  </a:lnTo>
                  <a:lnTo>
                    <a:pt x="10981" y="7430"/>
                  </a:lnTo>
                  <a:lnTo>
                    <a:pt x="11838" y="7634"/>
                  </a:lnTo>
                  <a:lnTo>
                    <a:pt x="11920" y="7634"/>
                  </a:lnTo>
                  <a:lnTo>
                    <a:pt x="11920" y="7593"/>
                  </a:lnTo>
                  <a:lnTo>
                    <a:pt x="11920" y="7552"/>
                  </a:lnTo>
                  <a:lnTo>
                    <a:pt x="11879" y="7511"/>
                  </a:lnTo>
                  <a:lnTo>
                    <a:pt x="11022" y="7307"/>
                  </a:lnTo>
                  <a:lnTo>
                    <a:pt x="10165" y="7022"/>
                  </a:lnTo>
                  <a:lnTo>
                    <a:pt x="9348" y="6736"/>
                  </a:lnTo>
                  <a:lnTo>
                    <a:pt x="8532" y="6409"/>
                  </a:lnTo>
                  <a:lnTo>
                    <a:pt x="7715" y="6042"/>
                  </a:lnTo>
                  <a:lnTo>
                    <a:pt x="6940" y="5634"/>
                  </a:lnTo>
                  <a:lnTo>
                    <a:pt x="6164" y="5225"/>
                  </a:lnTo>
                  <a:lnTo>
                    <a:pt x="5389" y="4736"/>
                  </a:lnTo>
                  <a:lnTo>
                    <a:pt x="4654" y="4246"/>
                  </a:lnTo>
                  <a:lnTo>
                    <a:pt x="3960" y="3756"/>
                  </a:lnTo>
                  <a:lnTo>
                    <a:pt x="3266" y="3184"/>
                  </a:lnTo>
                  <a:lnTo>
                    <a:pt x="2572" y="2613"/>
                  </a:lnTo>
                  <a:lnTo>
                    <a:pt x="1919" y="2001"/>
                  </a:lnTo>
                  <a:lnTo>
                    <a:pt x="1306" y="1388"/>
                  </a:lnTo>
                  <a:lnTo>
                    <a:pt x="694" y="735"/>
                  </a:lnTo>
                  <a:lnTo>
                    <a:pt x="123" y="41"/>
                  </a:lnTo>
                  <a:lnTo>
                    <a:pt x="8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4759075" y="2340075"/>
              <a:ext cx="19425" cy="23475"/>
            </a:xfrm>
            <a:custGeom>
              <a:avLst/>
              <a:gdLst/>
              <a:ahLst/>
              <a:cxnLst/>
              <a:rect l="l" t="t" r="r" b="b"/>
              <a:pathLst>
                <a:path w="777" h="939" extrusionOk="0">
                  <a:moveTo>
                    <a:pt x="164" y="0"/>
                  </a:moveTo>
                  <a:lnTo>
                    <a:pt x="42" y="41"/>
                  </a:lnTo>
                  <a:lnTo>
                    <a:pt x="1" y="123"/>
                  </a:lnTo>
                  <a:lnTo>
                    <a:pt x="1" y="286"/>
                  </a:lnTo>
                  <a:lnTo>
                    <a:pt x="42" y="449"/>
                  </a:lnTo>
                  <a:lnTo>
                    <a:pt x="164" y="653"/>
                  </a:lnTo>
                  <a:lnTo>
                    <a:pt x="328" y="776"/>
                  </a:lnTo>
                  <a:lnTo>
                    <a:pt x="450" y="898"/>
                  </a:lnTo>
                  <a:lnTo>
                    <a:pt x="613" y="939"/>
                  </a:lnTo>
                  <a:lnTo>
                    <a:pt x="695" y="898"/>
                  </a:lnTo>
                  <a:lnTo>
                    <a:pt x="777" y="776"/>
                  </a:lnTo>
                  <a:lnTo>
                    <a:pt x="777" y="653"/>
                  </a:lnTo>
                  <a:lnTo>
                    <a:pt x="695" y="490"/>
                  </a:lnTo>
                  <a:lnTo>
                    <a:pt x="613" y="286"/>
                  </a:lnTo>
                  <a:lnTo>
                    <a:pt x="450" y="123"/>
                  </a:lnTo>
                  <a:lnTo>
                    <a:pt x="287" y="41"/>
                  </a:lnTo>
                  <a:lnTo>
                    <a:pt x="16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764200" y="2312500"/>
              <a:ext cx="19400" cy="23500"/>
            </a:xfrm>
            <a:custGeom>
              <a:avLst/>
              <a:gdLst/>
              <a:ahLst/>
              <a:cxnLst/>
              <a:rect l="l" t="t" r="r" b="b"/>
              <a:pathLst>
                <a:path w="776" h="940" extrusionOk="0">
                  <a:moveTo>
                    <a:pt x="163" y="1"/>
                  </a:moveTo>
                  <a:lnTo>
                    <a:pt x="41" y="42"/>
                  </a:lnTo>
                  <a:lnTo>
                    <a:pt x="0" y="164"/>
                  </a:lnTo>
                  <a:lnTo>
                    <a:pt x="0" y="287"/>
                  </a:lnTo>
                  <a:lnTo>
                    <a:pt x="41" y="450"/>
                  </a:lnTo>
                  <a:lnTo>
                    <a:pt x="163" y="654"/>
                  </a:lnTo>
                  <a:lnTo>
                    <a:pt x="286" y="817"/>
                  </a:lnTo>
                  <a:lnTo>
                    <a:pt x="449" y="899"/>
                  </a:lnTo>
                  <a:lnTo>
                    <a:pt x="612" y="940"/>
                  </a:lnTo>
                  <a:lnTo>
                    <a:pt x="694" y="899"/>
                  </a:lnTo>
                  <a:lnTo>
                    <a:pt x="776" y="817"/>
                  </a:lnTo>
                  <a:lnTo>
                    <a:pt x="776" y="654"/>
                  </a:lnTo>
                  <a:lnTo>
                    <a:pt x="694" y="491"/>
                  </a:lnTo>
                  <a:lnTo>
                    <a:pt x="572" y="287"/>
                  </a:lnTo>
                  <a:lnTo>
                    <a:pt x="449" y="164"/>
                  </a:lnTo>
                  <a:lnTo>
                    <a:pt x="286" y="42"/>
                  </a:lnTo>
                  <a:lnTo>
                    <a:pt x="163" y="1"/>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785625" y="2345175"/>
              <a:ext cx="20425" cy="23500"/>
            </a:xfrm>
            <a:custGeom>
              <a:avLst/>
              <a:gdLst/>
              <a:ahLst/>
              <a:cxnLst/>
              <a:rect l="l" t="t" r="r" b="b"/>
              <a:pathLst>
                <a:path w="817" h="940" extrusionOk="0">
                  <a:moveTo>
                    <a:pt x="204" y="0"/>
                  </a:moveTo>
                  <a:lnTo>
                    <a:pt x="82" y="41"/>
                  </a:lnTo>
                  <a:lnTo>
                    <a:pt x="0" y="164"/>
                  </a:lnTo>
                  <a:lnTo>
                    <a:pt x="0" y="286"/>
                  </a:lnTo>
                  <a:lnTo>
                    <a:pt x="82" y="449"/>
                  </a:lnTo>
                  <a:lnTo>
                    <a:pt x="204" y="653"/>
                  </a:lnTo>
                  <a:lnTo>
                    <a:pt x="327" y="817"/>
                  </a:lnTo>
                  <a:lnTo>
                    <a:pt x="490" y="898"/>
                  </a:lnTo>
                  <a:lnTo>
                    <a:pt x="613" y="939"/>
                  </a:lnTo>
                  <a:lnTo>
                    <a:pt x="735" y="898"/>
                  </a:lnTo>
                  <a:lnTo>
                    <a:pt x="817" y="817"/>
                  </a:lnTo>
                  <a:lnTo>
                    <a:pt x="776" y="653"/>
                  </a:lnTo>
                  <a:lnTo>
                    <a:pt x="735" y="490"/>
                  </a:lnTo>
                  <a:lnTo>
                    <a:pt x="613" y="327"/>
                  </a:lnTo>
                  <a:lnTo>
                    <a:pt x="490" y="164"/>
                  </a:lnTo>
                  <a:lnTo>
                    <a:pt x="327" y="41"/>
                  </a:lnTo>
                  <a:lnTo>
                    <a:pt x="20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4682550" y="2031875"/>
              <a:ext cx="8175" cy="20425"/>
            </a:xfrm>
            <a:custGeom>
              <a:avLst/>
              <a:gdLst/>
              <a:ahLst/>
              <a:cxnLst/>
              <a:rect l="l" t="t" r="r" b="b"/>
              <a:pathLst>
                <a:path w="327" h="817" extrusionOk="0">
                  <a:moveTo>
                    <a:pt x="245" y="0"/>
                  </a:moveTo>
                  <a:lnTo>
                    <a:pt x="204" y="41"/>
                  </a:lnTo>
                  <a:lnTo>
                    <a:pt x="0" y="776"/>
                  </a:lnTo>
                  <a:lnTo>
                    <a:pt x="0" y="817"/>
                  </a:lnTo>
                  <a:lnTo>
                    <a:pt x="41" y="817"/>
                  </a:lnTo>
                  <a:lnTo>
                    <a:pt x="82" y="776"/>
                  </a:lnTo>
                  <a:lnTo>
                    <a:pt x="327" y="41"/>
                  </a:lnTo>
                  <a:lnTo>
                    <a:pt x="3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4697850" y="2025750"/>
              <a:ext cx="7175" cy="18375"/>
            </a:xfrm>
            <a:custGeom>
              <a:avLst/>
              <a:gdLst/>
              <a:ahLst/>
              <a:cxnLst/>
              <a:rect l="l" t="t" r="r" b="b"/>
              <a:pathLst>
                <a:path w="287" h="735" extrusionOk="0">
                  <a:moveTo>
                    <a:pt x="205" y="0"/>
                  </a:moveTo>
                  <a:lnTo>
                    <a:pt x="205" y="41"/>
                  </a:lnTo>
                  <a:lnTo>
                    <a:pt x="41" y="449"/>
                  </a:lnTo>
                  <a:lnTo>
                    <a:pt x="1" y="653"/>
                  </a:lnTo>
                  <a:lnTo>
                    <a:pt x="1" y="694"/>
                  </a:lnTo>
                  <a:lnTo>
                    <a:pt x="41" y="735"/>
                  </a:lnTo>
                  <a:lnTo>
                    <a:pt x="82" y="694"/>
                  </a:lnTo>
                  <a:lnTo>
                    <a:pt x="164" y="490"/>
                  </a:lnTo>
                  <a:lnTo>
                    <a:pt x="286" y="82"/>
                  </a:lnTo>
                  <a:lnTo>
                    <a:pt x="286" y="41"/>
                  </a:lnTo>
                  <a:lnTo>
                    <a:pt x="2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4694800" y="2055325"/>
              <a:ext cx="5125" cy="15350"/>
            </a:xfrm>
            <a:custGeom>
              <a:avLst/>
              <a:gdLst/>
              <a:ahLst/>
              <a:cxnLst/>
              <a:rect l="l" t="t" r="r" b="b"/>
              <a:pathLst>
                <a:path w="205" h="614" extrusionOk="0">
                  <a:moveTo>
                    <a:pt x="123" y="1"/>
                  </a:moveTo>
                  <a:lnTo>
                    <a:pt x="82" y="42"/>
                  </a:lnTo>
                  <a:lnTo>
                    <a:pt x="82" y="83"/>
                  </a:lnTo>
                  <a:lnTo>
                    <a:pt x="0" y="572"/>
                  </a:lnTo>
                  <a:lnTo>
                    <a:pt x="0" y="613"/>
                  </a:lnTo>
                  <a:lnTo>
                    <a:pt x="82" y="613"/>
                  </a:lnTo>
                  <a:lnTo>
                    <a:pt x="123" y="572"/>
                  </a:lnTo>
                  <a:lnTo>
                    <a:pt x="204" y="83"/>
                  </a:lnTo>
                  <a:lnTo>
                    <a:pt x="163" y="42"/>
                  </a:lnTo>
                  <a:lnTo>
                    <a:pt x="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5688800" y="1082775"/>
              <a:ext cx="24500" cy="14300"/>
            </a:xfrm>
            <a:custGeom>
              <a:avLst/>
              <a:gdLst/>
              <a:ahLst/>
              <a:cxnLst/>
              <a:rect l="l" t="t" r="r" b="b"/>
              <a:pathLst>
                <a:path w="980" h="572" extrusionOk="0">
                  <a:moveTo>
                    <a:pt x="898" y="0"/>
                  </a:moveTo>
                  <a:lnTo>
                    <a:pt x="653" y="41"/>
                  </a:lnTo>
                  <a:lnTo>
                    <a:pt x="408" y="164"/>
                  </a:lnTo>
                  <a:lnTo>
                    <a:pt x="204" y="286"/>
                  </a:lnTo>
                  <a:lnTo>
                    <a:pt x="0" y="490"/>
                  </a:lnTo>
                  <a:lnTo>
                    <a:pt x="0" y="531"/>
                  </a:lnTo>
                  <a:lnTo>
                    <a:pt x="41" y="572"/>
                  </a:lnTo>
                  <a:lnTo>
                    <a:pt x="82" y="531"/>
                  </a:lnTo>
                  <a:lnTo>
                    <a:pt x="245" y="368"/>
                  </a:lnTo>
                  <a:lnTo>
                    <a:pt x="449" y="245"/>
                  </a:lnTo>
                  <a:lnTo>
                    <a:pt x="694" y="164"/>
                  </a:lnTo>
                  <a:lnTo>
                    <a:pt x="898" y="123"/>
                  </a:lnTo>
                  <a:lnTo>
                    <a:pt x="939" y="82"/>
                  </a:lnTo>
                  <a:lnTo>
                    <a:pt x="980" y="41"/>
                  </a:lnTo>
                  <a:lnTo>
                    <a:pt x="9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5673475" y="1105225"/>
              <a:ext cx="17375" cy="14300"/>
            </a:xfrm>
            <a:custGeom>
              <a:avLst/>
              <a:gdLst/>
              <a:ahLst/>
              <a:cxnLst/>
              <a:rect l="l" t="t" r="r" b="b"/>
              <a:pathLst>
                <a:path w="695" h="572" extrusionOk="0">
                  <a:moveTo>
                    <a:pt x="695" y="0"/>
                  </a:moveTo>
                  <a:lnTo>
                    <a:pt x="654" y="41"/>
                  </a:lnTo>
                  <a:lnTo>
                    <a:pt x="287" y="204"/>
                  </a:lnTo>
                  <a:lnTo>
                    <a:pt x="1" y="449"/>
                  </a:lnTo>
                  <a:lnTo>
                    <a:pt x="1" y="490"/>
                  </a:lnTo>
                  <a:lnTo>
                    <a:pt x="1" y="531"/>
                  </a:lnTo>
                  <a:lnTo>
                    <a:pt x="42" y="572"/>
                  </a:lnTo>
                  <a:lnTo>
                    <a:pt x="83" y="531"/>
                  </a:lnTo>
                  <a:lnTo>
                    <a:pt x="368" y="286"/>
                  </a:lnTo>
                  <a:lnTo>
                    <a:pt x="695" y="123"/>
                  </a:lnTo>
                  <a:lnTo>
                    <a:pt x="695" y="82"/>
                  </a:lnTo>
                  <a:lnTo>
                    <a:pt x="695" y="41"/>
                  </a:lnTo>
                  <a:lnTo>
                    <a:pt x="6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5701050" y="1094000"/>
              <a:ext cx="20425" cy="9200"/>
            </a:xfrm>
            <a:custGeom>
              <a:avLst/>
              <a:gdLst/>
              <a:ahLst/>
              <a:cxnLst/>
              <a:rect l="l" t="t" r="r" b="b"/>
              <a:pathLst>
                <a:path w="817" h="368" extrusionOk="0">
                  <a:moveTo>
                    <a:pt x="735" y="0"/>
                  </a:moveTo>
                  <a:lnTo>
                    <a:pt x="368" y="82"/>
                  </a:lnTo>
                  <a:lnTo>
                    <a:pt x="41" y="245"/>
                  </a:lnTo>
                  <a:lnTo>
                    <a:pt x="0" y="286"/>
                  </a:lnTo>
                  <a:lnTo>
                    <a:pt x="41" y="327"/>
                  </a:lnTo>
                  <a:lnTo>
                    <a:pt x="82" y="368"/>
                  </a:lnTo>
                  <a:lnTo>
                    <a:pt x="123" y="327"/>
                  </a:lnTo>
                  <a:lnTo>
                    <a:pt x="408" y="204"/>
                  </a:lnTo>
                  <a:lnTo>
                    <a:pt x="776" y="123"/>
                  </a:lnTo>
                  <a:lnTo>
                    <a:pt x="817" y="82"/>
                  </a:lnTo>
                  <a:lnTo>
                    <a:pt x="817" y="41"/>
                  </a:lnTo>
                  <a:lnTo>
                    <a:pt x="7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5489800" y="2235975"/>
              <a:ext cx="14300" cy="21450"/>
            </a:xfrm>
            <a:custGeom>
              <a:avLst/>
              <a:gdLst/>
              <a:ahLst/>
              <a:cxnLst/>
              <a:rect l="l" t="t" r="r" b="b"/>
              <a:pathLst>
                <a:path w="572" h="858" extrusionOk="0">
                  <a:moveTo>
                    <a:pt x="490" y="0"/>
                  </a:moveTo>
                  <a:lnTo>
                    <a:pt x="490" y="41"/>
                  </a:lnTo>
                  <a:lnTo>
                    <a:pt x="286" y="409"/>
                  </a:lnTo>
                  <a:lnTo>
                    <a:pt x="0" y="735"/>
                  </a:lnTo>
                  <a:lnTo>
                    <a:pt x="0" y="776"/>
                  </a:lnTo>
                  <a:lnTo>
                    <a:pt x="0" y="817"/>
                  </a:lnTo>
                  <a:lnTo>
                    <a:pt x="41" y="858"/>
                  </a:lnTo>
                  <a:lnTo>
                    <a:pt x="82" y="817"/>
                  </a:lnTo>
                  <a:lnTo>
                    <a:pt x="367" y="490"/>
                  </a:lnTo>
                  <a:lnTo>
                    <a:pt x="572" y="82"/>
                  </a:lnTo>
                  <a:lnTo>
                    <a:pt x="572" y="41"/>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5511225" y="2204325"/>
              <a:ext cx="7175" cy="17375"/>
            </a:xfrm>
            <a:custGeom>
              <a:avLst/>
              <a:gdLst/>
              <a:ahLst/>
              <a:cxnLst/>
              <a:rect l="l" t="t" r="r" b="b"/>
              <a:pathLst>
                <a:path w="287" h="695" extrusionOk="0">
                  <a:moveTo>
                    <a:pt x="204" y="1"/>
                  </a:moveTo>
                  <a:lnTo>
                    <a:pt x="204" y="42"/>
                  </a:lnTo>
                  <a:lnTo>
                    <a:pt x="0" y="613"/>
                  </a:lnTo>
                  <a:lnTo>
                    <a:pt x="0" y="654"/>
                  </a:lnTo>
                  <a:lnTo>
                    <a:pt x="41" y="695"/>
                  </a:lnTo>
                  <a:lnTo>
                    <a:pt x="82" y="654"/>
                  </a:lnTo>
                  <a:lnTo>
                    <a:pt x="286" y="83"/>
                  </a:lnTo>
                  <a:lnTo>
                    <a:pt x="286" y="42"/>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5511225" y="2226775"/>
              <a:ext cx="10225" cy="17375"/>
            </a:xfrm>
            <a:custGeom>
              <a:avLst/>
              <a:gdLst/>
              <a:ahLst/>
              <a:cxnLst/>
              <a:rect l="l" t="t" r="r" b="b"/>
              <a:pathLst>
                <a:path w="409" h="695" extrusionOk="0">
                  <a:moveTo>
                    <a:pt x="327" y="1"/>
                  </a:moveTo>
                  <a:lnTo>
                    <a:pt x="286" y="42"/>
                  </a:lnTo>
                  <a:lnTo>
                    <a:pt x="164" y="287"/>
                  </a:lnTo>
                  <a:lnTo>
                    <a:pt x="0" y="613"/>
                  </a:lnTo>
                  <a:lnTo>
                    <a:pt x="0" y="654"/>
                  </a:lnTo>
                  <a:lnTo>
                    <a:pt x="41" y="695"/>
                  </a:lnTo>
                  <a:lnTo>
                    <a:pt x="82" y="695"/>
                  </a:lnTo>
                  <a:lnTo>
                    <a:pt x="123" y="654"/>
                  </a:lnTo>
                  <a:lnTo>
                    <a:pt x="286" y="328"/>
                  </a:lnTo>
                  <a:lnTo>
                    <a:pt x="409" y="83"/>
                  </a:lnTo>
                  <a:lnTo>
                    <a:pt x="409" y="42"/>
                  </a:lnTo>
                  <a:lnTo>
                    <a:pt x="3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5637775" y="2437025"/>
              <a:ext cx="7150" cy="52075"/>
            </a:xfrm>
            <a:custGeom>
              <a:avLst/>
              <a:gdLst/>
              <a:ahLst/>
              <a:cxnLst/>
              <a:rect l="l" t="t" r="r" b="b"/>
              <a:pathLst>
                <a:path w="286" h="2083" extrusionOk="0">
                  <a:moveTo>
                    <a:pt x="41" y="0"/>
                  </a:moveTo>
                  <a:lnTo>
                    <a:pt x="0" y="41"/>
                  </a:lnTo>
                  <a:lnTo>
                    <a:pt x="0" y="82"/>
                  </a:lnTo>
                  <a:lnTo>
                    <a:pt x="82" y="572"/>
                  </a:lnTo>
                  <a:lnTo>
                    <a:pt x="163" y="1061"/>
                  </a:lnTo>
                  <a:lnTo>
                    <a:pt x="123" y="1511"/>
                  </a:lnTo>
                  <a:lnTo>
                    <a:pt x="41" y="2000"/>
                  </a:lnTo>
                  <a:lnTo>
                    <a:pt x="82" y="2041"/>
                  </a:lnTo>
                  <a:lnTo>
                    <a:pt x="123" y="2082"/>
                  </a:lnTo>
                  <a:lnTo>
                    <a:pt x="163" y="2082"/>
                  </a:lnTo>
                  <a:lnTo>
                    <a:pt x="204" y="2041"/>
                  </a:lnTo>
                  <a:lnTo>
                    <a:pt x="286" y="1551"/>
                  </a:lnTo>
                  <a:lnTo>
                    <a:pt x="286" y="1021"/>
                  </a:lnTo>
                  <a:lnTo>
                    <a:pt x="245" y="531"/>
                  </a:lnTo>
                  <a:lnTo>
                    <a:pt x="123" y="82"/>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5685725" y="2436000"/>
              <a:ext cx="6150" cy="53100"/>
            </a:xfrm>
            <a:custGeom>
              <a:avLst/>
              <a:gdLst/>
              <a:ahLst/>
              <a:cxnLst/>
              <a:rect l="l" t="t" r="r" b="b"/>
              <a:pathLst>
                <a:path w="246" h="2124" extrusionOk="0">
                  <a:moveTo>
                    <a:pt x="82" y="0"/>
                  </a:moveTo>
                  <a:lnTo>
                    <a:pt x="42" y="41"/>
                  </a:lnTo>
                  <a:lnTo>
                    <a:pt x="1" y="82"/>
                  </a:lnTo>
                  <a:lnTo>
                    <a:pt x="1" y="123"/>
                  </a:lnTo>
                  <a:lnTo>
                    <a:pt x="42" y="490"/>
                  </a:lnTo>
                  <a:lnTo>
                    <a:pt x="42" y="817"/>
                  </a:lnTo>
                  <a:lnTo>
                    <a:pt x="123" y="1429"/>
                  </a:lnTo>
                  <a:lnTo>
                    <a:pt x="82" y="1756"/>
                  </a:lnTo>
                  <a:lnTo>
                    <a:pt x="42" y="2041"/>
                  </a:lnTo>
                  <a:lnTo>
                    <a:pt x="42" y="2082"/>
                  </a:lnTo>
                  <a:lnTo>
                    <a:pt x="82" y="2123"/>
                  </a:lnTo>
                  <a:lnTo>
                    <a:pt x="164" y="2123"/>
                  </a:lnTo>
                  <a:lnTo>
                    <a:pt x="164" y="2082"/>
                  </a:lnTo>
                  <a:lnTo>
                    <a:pt x="246" y="1756"/>
                  </a:lnTo>
                  <a:lnTo>
                    <a:pt x="246" y="1429"/>
                  </a:lnTo>
                  <a:lnTo>
                    <a:pt x="205" y="817"/>
                  </a:lnTo>
                  <a:lnTo>
                    <a:pt x="164" y="490"/>
                  </a:lnTo>
                  <a:lnTo>
                    <a:pt x="123" y="123"/>
                  </a:lnTo>
                  <a:lnTo>
                    <a:pt x="123" y="82"/>
                  </a:lnTo>
                  <a:lnTo>
                    <a:pt x="123" y="41"/>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836650" y="2424775"/>
              <a:ext cx="40850" cy="28600"/>
            </a:xfrm>
            <a:custGeom>
              <a:avLst/>
              <a:gdLst/>
              <a:ahLst/>
              <a:cxnLst/>
              <a:rect l="l" t="t" r="r" b="b"/>
              <a:pathLst>
                <a:path w="1634" h="1144" extrusionOk="0">
                  <a:moveTo>
                    <a:pt x="1511" y="0"/>
                  </a:moveTo>
                  <a:lnTo>
                    <a:pt x="776" y="490"/>
                  </a:lnTo>
                  <a:lnTo>
                    <a:pt x="41" y="1021"/>
                  </a:lnTo>
                  <a:lnTo>
                    <a:pt x="0" y="1102"/>
                  </a:lnTo>
                  <a:lnTo>
                    <a:pt x="41" y="1143"/>
                  </a:lnTo>
                  <a:lnTo>
                    <a:pt x="123" y="1143"/>
                  </a:lnTo>
                  <a:lnTo>
                    <a:pt x="858" y="613"/>
                  </a:lnTo>
                  <a:lnTo>
                    <a:pt x="1592" y="123"/>
                  </a:lnTo>
                  <a:lnTo>
                    <a:pt x="1633" y="82"/>
                  </a:lnTo>
                  <a:lnTo>
                    <a:pt x="1633" y="41"/>
                  </a:lnTo>
                  <a:lnTo>
                    <a:pt x="15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4816225" y="1686925"/>
              <a:ext cx="64325" cy="338850"/>
            </a:xfrm>
            <a:custGeom>
              <a:avLst/>
              <a:gdLst/>
              <a:ahLst/>
              <a:cxnLst/>
              <a:rect l="l" t="t" r="r" b="b"/>
              <a:pathLst>
                <a:path w="2573" h="13554" extrusionOk="0">
                  <a:moveTo>
                    <a:pt x="2450" y="0"/>
                  </a:moveTo>
                  <a:lnTo>
                    <a:pt x="2409" y="41"/>
                  </a:lnTo>
                  <a:lnTo>
                    <a:pt x="1838" y="2042"/>
                  </a:lnTo>
                  <a:lnTo>
                    <a:pt x="1593" y="3021"/>
                  </a:lnTo>
                  <a:lnTo>
                    <a:pt x="1389" y="3919"/>
                  </a:lnTo>
                  <a:lnTo>
                    <a:pt x="1226" y="4817"/>
                  </a:lnTo>
                  <a:lnTo>
                    <a:pt x="1062" y="5675"/>
                  </a:lnTo>
                  <a:lnTo>
                    <a:pt x="981" y="6491"/>
                  </a:lnTo>
                  <a:lnTo>
                    <a:pt x="899" y="7307"/>
                  </a:lnTo>
                  <a:lnTo>
                    <a:pt x="817" y="8450"/>
                  </a:lnTo>
                  <a:lnTo>
                    <a:pt x="777" y="9716"/>
                  </a:lnTo>
                  <a:lnTo>
                    <a:pt x="613" y="10981"/>
                  </a:lnTo>
                  <a:lnTo>
                    <a:pt x="532" y="11635"/>
                  </a:lnTo>
                  <a:lnTo>
                    <a:pt x="409" y="12247"/>
                  </a:lnTo>
                  <a:lnTo>
                    <a:pt x="205" y="12859"/>
                  </a:lnTo>
                  <a:lnTo>
                    <a:pt x="1" y="13431"/>
                  </a:lnTo>
                  <a:lnTo>
                    <a:pt x="1" y="13472"/>
                  </a:lnTo>
                  <a:lnTo>
                    <a:pt x="42" y="13512"/>
                  </a:lnTo>
                  <a:lnTo>
                    <a:pt x="42" y="13553"/>
                  </a:lnTo>
                  <a:lnTo>
                    <a:pt x="123" y="13512"/>
                  </a:lnTo>
                  <a:lnTo>
                    <a:pt x="328" y="12900"/>
                  </a:lnTo>
                  <a:lnTo>
                    <a:pt x="532" y="12288"/>
                  </a:lnTo>
                  <a:lnTo>
                    <a:pt x="654" y="11675"/>
                  </a:lnTo>
                  <a:lnTo>
                    <a:pt x="777" y="11022"/>
                  </a:lnTo>
                  <a:lnTo>
                    <a:pt x="899" y="9757"/>
                  </a:lnTo>
                  <a:lnTo>
                    <a:pt x="981" y="8450"/>
                  </a:lnTo>
                  <a:lnTo>
                    <a:pt x="1021" y="7307"/>
                  </a:lnTo>
                  <a:lnTo>
                    <a:pt x="1103" y="6532"/>
                  </a:lnTo>
                  <a:lnTo>
                    <a:pt x="1226" y="5675"/>
                  </a:lnTo>
                  <a:lnTo>
                    <a:pt x="1348" y="4858"/>
                  </a:lnTo>
                  <a:lnTo>
                    <a:pt x="1511" y="3960"/>
                  </a:lnTo>
                  <a:lnTo>
                    <a:pt x="1715" y="3062"/>
                  </a:lnTo>
                  <a:lnTo>
                    <a:pt x="1960" y="2082"/>
                  </a:lnTo>
                  <a:lnTo>
                    <a:pt x="2573" y="82"/>
                  </a:lnTo>
                  <a:lnTo>
                    <a:pt x="2573" y="41"/>
                  </a:lnTo>
                  <a:lnTo>
                    <a:pt x="253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4807050" y="1832850"/>
              <a:ext cx="38800" cy="144950"/>
            </a:xfrm>
            <a:custGeom>
              <a:avLst/>
              <a:gdLst/>
              <a:ahLst/>
              <a:cxnLst/>
              <a:rect l="l" t="t" r="r" b="b"/>
              <a:pathLst>
                <a:path w="1552" h="5798" extrusionOk="0">
                  <a:moveTo>
                    <a:pt x="1429" y="1"/>
                  </a:moveTo>
                  <a:lnTo>
                    <a:pt x="1388" y="42"/>
                  </a:lnTo>
                  <a:lnTo>
                    <a:pt x="1144" y="1470"/>
                  </a:lnTo>
                  <a:lnTo>
                    <a:pt x="776" y="2899"/>
                  </a:lnTo>
                  <a:lnTo>
                    <a:pt x="409" y="4328"/>
                  </a:lnTo>
                  <a:lnTo>
                    <a:pt x="1" y="5716"/>
                  </a:lnTo>
                  <a:lnTo>
                    <a:pt x="1" y="5757"/>
                  </a:lnTo>
                  <a:lnTo>
                    <a:pt x="41" y="5798"/>
                  </a:lnTo>
                  <a:lnTo>
                    <a:pt x="82" y="5798"/>
                  </a:lnTo>
                  <a:lnTo>
                    <a:pt x="123" y="5757"/>
                  </a:lnTo>
                  <a:lnTo>
                    <a:pt x="531" y="4369"/>
                  </a:lnTo>
                  <a:lnTo>
                    <a:pt x="939" y="2940"/>
                  </a:lnTo>
                  <a:lnTo>
                    <a:pt x="1266" y="1511"/>
                  </a:lnTo>
                  <a:lnTo>
                    <a:pt x="1552" y="83"/>
                  </a:lnTo>
                  <a:lnTo>
                    <a:pt x="1511"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5022375" y="2455375"/>
              <a:ext cx="12275" cy="40850"/>
            </a:xfrm>
            <a:custGeom>
              <a:avLst/>
              <a:gdLst/>
              <a:ahLst/>
              <a:cxnLst/>
              <a:rect l="l" t="t" r="r" b="b"/>
              <a:pathLst>
                <a:path w="491" h="1634" extrusionOk="0">
                  <a:moveTo>
                    <a:pt x="409" y="1"/>
                  </a:moveTo>
                  <a:lnTo>
                    <a:pt x="368" y="42"/>
                  </a:lnTo>
                  <a:lnTo>
                    <a:pt x="164" y="368"/>
                  </a:lnTo>
                  <a:lnTo>
                    <a:pt x="42" y="777"/>
                  </a:lnTo>
                  <a:lnTo>
                    <a:pt x="1" y="1185"/>
                  </a:lnTo>
                  <a:lnTo>
                    <a:pt x="1" y="1593"/>
                  </a:lnTo>
                  <a:lnTo>
                    <a:pt x="42" y="1634"/>
                  </a:lnTo>
                  <a:lnTo>
                    <a:pt x="83" y="1634"/>
                  </a:lnTo>
                  <a:lnTo>
                    <a:pt x="123" y="1593"/>
                  </a:lnTo>
                  <a:lnTo>
                    <a:pt x="123" y="1552"/>
                  </a:lnTo>
                  <a:lnTo>
                    <a:pt x="123" y="1185"/>
                  </a:lnTo>
                  <a:lnTo>
                    <a:pt x="164" y="817"/>
                  </a:lnTo>
                  <a:lnTo>
                    <a:pt x="287" y="450"/>
                  </a:lnTo>
                  <a:lnTo>
                    <a:pt x="491" y="123"/>
                  </a:lnTo>
                  <a:lnTo>
                    <a:pt x="491" y="42"/>
                  </a:lnTo>
                  <a:lnTo>
                    <a:pt x="4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5074425" y="2453350"/>
              <a:ext cx="11250" cy="46975"/>
            </a:xfrm>
            <a:custGeom>
              <a:avLst/>
              <a:gdLst/>
              <a:ahLst/>
              <a:cxnLst/>
              <a:rect l="l" t="t" r="r" b="b"/>
              <a:pathLst>
                <a:path w="450" h="1879" extrusionOk="0">
                  <a:moveTo>
                    <a:pt x="368" y="0"/>
                  </a:moveTo>
                  <a:lnTo>
                    <a:pt x="327" y="41"/>
                  </a:lnTo>
                  <a:lnTo>
                    <a:pt x="123" y="449"/>
                  </a:lnTo>
                  <a:lnTo>
                    <a:pt x="1" y="898"/>
                  </a:lnTo>
                  <a:lnTo>
                    <a:pt x="1" y="1347"/>
                  </a:lnTo>
                  <a:lnTo>
                    <a:pt x="42" y="1796"/>
                  </a:lnTo>
                  <a:lnTo>
                    <a:pt x="82" y="1837"/>
                  </a:lnTo>
                  <a:lnTo>
                    <a:pt x="123" y="1878"/>
                  </a:lnTo>
                  <a:lnTo>
                    <a:pt x="164" y="1837"/>
                  </a:lnTo>
                  <a:lnTo>
                    <a:pt x="164" y="1796"/>
                  </a:lnTo>
                  <a:lnTo>
                    <a:pt x="123" y="1347"/>
                  </a:lnTo>
                  <a:lnTo>
                    <a:pt x="164" y="939"/>
                  </a:lnTo>
                  <a:lnTo>
                    <a:pt x="246" y="490"/>
                  </a:lnTo>
                  <a:lnTo>
                    <a:pt x="450" y="123"/>
                  </a:lnTo>
                  <a:lnTo>
                    <a:pt x="450" y="82"/>
                  </a:lnTo>
                  <a:lnTo>
                    <a:pt x="409" y="41"/>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Callout 3">
            <a:extLst>
              <a:ext uri="{FF2B5EF4-FFF2-40B4-BE49-F238E27FC236}">
                <a16:creationId xmlns:a16="http://schemas.microsoft.com/office/drawing/2014/main" id="{42B3658B-3D2B-4341-BF45-54714F78747C}"/>
              </a:ext>
            </a:extLst>
          </p:cNvPr>
          <p:cNvSpPr/>
          <p:nvPr/>
        </p:nvSpPr>
        <p:spPr>
          <a:xfrm>
            <a:off x="788780" y="722470"/>
            <a:ext cx="4682359" cy="3121876"/>
          </a:xfrm>
          <a:prstGeom prst="wedgeEllipseCallout">
            <a:avLst>
              <a:gd name="adj1" fmla="val 45497"/>
              <a:gd name="adj2" fmla="val 59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82" name="Google Shape;1682;p46"/>
          <p:cNvSpPr txBox="1">
            <a:spLocks noGrp="1"/>
          </p:cNvSpPr>
          <p:nvPr>
            <p:ph type="title"/>
          </p:nvPr>
        </p:nvSpPr>
        <p:spPr>
          <a:xfrm>
            <a:off x="1021805" y="1153746"/>
            <a:ext cx="4211132" cy="26883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err="1">
                <a:latin typeface="Times New Roman" panose="02020603050405020304" pitchFamily="18" charset="0"/>
                <a:cs typeface="Times New Roman" panose="02020603050405020304" pitchFamily="18" charset="0"/>
              </a:rPr>
              <a:t>Nhà</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em</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có</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nuôi</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những</a:t>
            </a:r>
            <a:r>
              <a:rPr lang="en" i="1" dirty="0">
                <a:latin typeface="Times New Roman" panose="02020603050405020304" pitchFamily="18" charset="0"/>
                <a:cs typeface="Times New Roman" panose="02020603050405020304" pitchFamily="18" charset="0"/>
              </a:rPr>
              <a:t> con </a:t>
            </a:r>
            <a:r>
              <a:rPr lang="en" i="1" dirty="0" err="1">
                <a:latin typeface="Times New Roman" panose="02020603050405020304" pitchFamily="18" charset="0"/>
                <a:cs typeface="Times New Roman" panose="02020603050405020304" pitchFamily="18" charset="0"/>
              </a:rPr>
              <a:t>vật</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nào</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Hằng</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ngày</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em</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đối</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xử</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với</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những</a:t>
            </a:r>
            <a:r>
              <a:rPr lang="en" i="1" dirty="0">
                <a:latin typeface="Times New Roman" panose="02020603050405020304" pitchFamily="18" charset="0"/>
                <a:cs typeface="Times New Roman" panose="02020603050405020304" pitchFamily="18" charset="0"/>
              </a:rPr>
              <a:t> con </a:t>
            </a:r>
            <a:r>
              <a:rPr lang="en" i="1" dirty="0" err="1">
                <a:latin typeface="Times New Roman" panose="02020603050405020304" pitchFamily="18" charset="0"/>
                <a:cs typeface="Times New Roman" panose="02020603050405020304" pitchFamily="18" charset="0"/>
              </a:rPr>
              <a:t>vật</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này</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như</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thế</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nào</a:t>
            </a:r>
            <a:r>
              <a:rPr lang="en" i="1" dirty="0">
                <a:latin typeface="Times New Roman" panose="02020603050405020304" pitchFamily="18" charset="0"/>
                <a:cs typeface="Times New Roman" panose="02020603050405020304" pitchFamily="18" charset="0"/>
              </a:rPr>
              <a:t>?</a:t>
            </a:r>
            <a:endParaRPr i="1" dirty="0">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BD901B4A-DE40-C046-9473-873CA0969E1E}"/>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 letter&#10;&#10;Description automatically generated">
            <a:extLst>
              <a:ext uri="{FF2B5EF4-FFF2-40B4-BE49-F238E27FC236}">
                <a16:creationId xmlns:a16="http://schemas.microsoft.com/office/drawing/2014/main" id="{DCD671B9-232A-6B44-BD27-E59BBCD85714}"/>
              </a:ext>
            </a:extLst>
          </p:cNvPr>
          <p:cNvPicPr>
            <a:picLocks noChangeAspect="1"/>
          </p:cNvPicPr>
          <p:nvPr/>
        </p:nvPicPr>
        <p:blipFill>
          <a:blip r:embed="rId2"/>
          <a:stretch>
            <a:fillRect/>
          </a:stretch>
        </p:blipFill>
        <p:spPr>
          <a:xfrm>
            <a:off x="1886231" y="0"/>
            <a:ext cx="5371537" cy="5143500"/>
          </a:xfrm>
          <a:prstGeom prst="rect">
            <a:avLst/>
          </a:prstGeom>
        </p:spPr>
      </p:pic>
    </p:spTree>
    <p:extLst>
      <p:ext uri="{BB962C8B-B14F-4D97-AF65-F5344CB8AC3E}">
        <p14:creationId xmlns:p14="http://schemas.microsoft.com/office/powerpoint/2010/main" val="2067368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 letter&#10;&#10;Description automatically generated">
            <a:extLst>
              <a:ext uri="{FF2B5EF4-FFF2-40B4-BE49-F238E27FC236}">
                <a16:creationId xmlns:a16="http://schemas.microsoft.com/office/drawing/2014/main" id="{57F2810F-BDB1-F04F-AB78-23D942E3DE42}"/>
              </a:ext>
            </a:extLst>
          </p:cNvPr>
          <p:cNvPicPr>
            <a:picLocks noChangeAspect="1"/>
          </p:cNvPicPr>
          <p:nvPr/>
        </p:nvPicPr>
        <p:blipFill>
          <a:blip r:embed="rId2"/>
          <a:stretch>
            <a:fillRect/>
          </a:stretch>
        </p:blipFill>
        <p:spPr>
          <a:xfrm>
            <a:off x="1833641" y="0"/>
            <a:ext cx="5476717" cy="5143500"/>
          </a:xfrm>
          <a:prstGeom prst="rect">
            <a:avLst/>
          </a:prstGeom>
        </p:spPr>
      </p:pic>
    </p:spTree>
    <p:extLst>
      <p:ext uri="{BB962C8B-B14F-4D97-AF65-F5344CB8AC3E}">
        <p14:creationId xmlns:p14="http://schemas.microsoft.com/office/powerpoint/2010/main" val="2978200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18627C-3F17-7D4E-8BDA-51CAB4286A92}"/>
              </a:ext>
            </a:extLst>
          </p:cNvPr>
          <p:cNvSpPr>
            <a:spLocks noGrp="1"/>
          </p:cNvSpPr>
          <p:nvPr>
            <p:ph type="subTitle" idx="1"/>
          </p:nvPr>
        </p:nvSpPr>
        <p:spPr>
          <a:xfrm>
            <a:off x="555539" y="15766"/>
            <a:ext cx="8032922" cy="656281"/>
          </a:xfrm>
        </p:spPr>
        <p:txBody>
          <a:bodyPr/>
          <a:lstStyle/>
          <a:p>
            <a:r>
              <a:rPr lang="en-VN" sz="3200" b="1" dirty="0">
                <a:solidFill>
                  <a:schemeClr val="bg2"/>
                </a:solidFill>
                <a:latin typeface="Times New Roman" panose="02020603050405020304" pitchFamily="18" charset="0"/>
                <a:cs typeface="Times New Roman" panose="02020603050405020304" pitchFamily="18" charset="0"/>
              </a:rPr>
              <a:t>2. Tác phẩm:</a:t>
            </a:r>
          </a:p>
        </p:txBody>
      </p:sp>
      <p:sp>
        <p:nvSpPr>
          <p:cNvPr id="2" name="Rectangle 1">
            <a:extLst>
              <a:ext uri="{FF2B5EF4-FFF2-40B4-BE49-F238E27FC236}">
                <a16:creationId xmlns:a16="http://schemas.microsoft.com/office/drawing/2014/main" id="{9E98E8B9-E72D-FB44-B52D-814761248D4B}"/>
              </a:ext>
            </a:extLst>
          </p:cNvPr>
          <p:cNvSpPr/>
          <p:nvPr/>
        </p:nvSpPr>
        <p:spPr>
          <a:xfrm>
            <a:off x="236482" y="705164"/>
            <a:ext cx="8671035" cy="4305602"/>
          </a:xfrm>
          <a:prstGeom prst="rect">
            <a:avLst/>
          </a:prstGeom>
        </p:spPr>
        <p:txBody>
          <a:bodyPr wrap="square">
            <a:spAutoFit/>
          </a:bodyPr>
          <a:lstStyle/>
          <a:p>
            <a:pPr marL="285750" indent="-285750" algn="just">
              <a:lnSpc>
                <a:spcPct val="115000"/>
              </a:lnSpc>
              <a:buFont typeface="Wingdings" pitchFamily="2" charset="2"/>
              <a:buChar char="Ø"/>
            </a:pPr>
            <a:r>
              <a:rPr lang="vi-VN" sz="2400" dirty="0">
                <a:latin typeface="Times New Roman" panose="02020603050405020304" pitchFamily="18" charset="0"/>
                <a:ea typeface="Calibri" panose="020F0502020204030204" pitchFamily="34" charset="0"/>
                <a:cs typeface="Times New Roman" panose="02020603050405020304" pitchFamily="18" charset="0"/>
              </a:rPr>
              <a:t> Tác giả: Kim Hạnh Bảo và Trần Nghị Du – những nhà khoa học hàng đầu của Trung Quốc nửa sau thế kỉ XX trong lĩnh vực sinh học. </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itchFamily="2" charset="2"/>
              <a:buChar char="Ø"/>
            </a:pPr>
            <a:r>
              <a:rPr lang="vi-VN" sz="2400" dirty="0">
                <a:latin typeface="Times New Roman" panose="02020603050405020304" pitchFamily="18" charset="0"/>
                <a:ea typeface="Calibri" panose="020F0502020204030204" pitchFamily="34" charset="0"/>
                <a:cs typeface="Times New Roman" panose="02020603050405020304" pitchFamily="18" charset="0"/>
              </a:rPr>
              <a:t> Xuất xứ: In trong</a:t>
            </a:r>
            <a:r>
              <a:rPr lang="vi-VN" sz="2400" i="1" dirty="0">
                <a:latin typeface="Times New Roman" panose="02020603050405020304" pitchFamily="18" charset="0"/>
                <a:ea typeface="Calibri" panose="020F0502020204030204" pitchFamily="34" charset="0"/>
                <a:cs typeface="Times New Roman" panose="02020603050405020304" pitchFamily="18" charset="0"/>
              </a:rPr>
              <a:t> Bách khoa tri thức tuổi trẻ: 10 vạn câu hỏi vì sao – Động vật.</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itchFamily="2" charset="2"/>
              <a:buChar char="Ø"/>
            </a:pPr>
            <a:r>
              <a:rPr lang="vi-VN" sz="2400" dirty="0">
                <a:latin typeface="Times New Roman" panose="02020603050405020304" pitchFamily="18" charset="0"/>
                <a:ea typeface="Calibri" panose="020F0502020204030204" pitchFamily="34" charset="0"/>
                <a:cs typeface="Times New Roman" panose="02020603050405020304" pitchFamily="18" charset="0"/>
              </a:rPr>
              <a:t> Nhan đề: Chỉ ra và làm rõ những lí do cần phải đối xử thân thiện với động vật.</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itchFamily="2" charset="2"/>
              <a:buChar char="Ø"/>
            </a:pPr>
            <a:r>
              <a:rPr lang="vi-VN" sz="2400" dirty="0">
                <a:latin typeface="Times New Roman" panose="02020603050405020304" pitchFamily="18" charset="0"/>
                <a:ea typeface="Calibri" panose="020F0502020204030204" pitchFamily="34" charset="0"/>
                <a:cs typeface="Times New Roman" panose="02020603050405020304" pitchFamily="18" charset="0"/>
              </a:rPr>
              <a:t> Nội dung: Bảo vệ ý kiến: Cần phải đối xử thân thiện với động vật.</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itchFamily="2" charset="2"/>
              <a:buChar char="Ø"/>
            </a:pPr>
            <a:r>
              <a:rPr lang="vi-VN" sz="2400" dirty="0">
                <a:latin typeface="Times New Roman" panose="02020603050405020304" pitchFamily="18" charset="0"/>
                <a:ea typeface="Calibri" panose="020F0502020204030204" pitchFamily="34" charset="0"/>
                <a:cs typeface="Times New Roman" panose="02020603050405020304" pitchFamily="18" charset="0"/>
              </a:rPr>
              <a:t> Loại văn bản: văn bản nghị luận (nghị luận xã hội).</a:t>
            </a:r>
          </a:p>
          <a:p>
            <a:pPr marL="285750" indent="-285750" algn="just">
              <a:lnSpc>
                <a:spcPct val="115000"/>
              </a:lnSpc>
              <a:buFont typeface="Wingdings" pitchFamily="2" charset="2"/>
              <a:buChar char="Ø"/>
            </a:pPr>
            <a:r>
              <a:rPr lang="vi-VN" sz="2400" dirty="0">
                <a:latin typeface="Times New Roman" panose="02020603050405020304" pitchFamily="18" charset="0"/>
                <a:cs typeface="Times New Roman" panose="02020603050405020304" pitchFamily="18" charset="0"/>
              </a:rPr>
              <a:t>Bố cục: 5 phần</a:t>
            </a:r>
            <a:r>
              <a:rPr lang="en-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163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grpSp>
        <p:nvGrpSpPr>
          <p:cNvPr id="1970" name="Google Shape;1970;p55"/>
          <p:cNvGrpSpPr/>
          <p:nvPr/>
        </p:nvGrpSpPr>
        <p:grpSpPr>
          <a:xfrm>
            <a:off x="7" y="3045435"/>
            <a:ext cx="1217158" cy="2507976"/>
            <a:chOff x="6239025" y="396475"/>
            <a:chExt cx="480900" cy="990825"/>
          </a:xfrm>
        </p:grpSpPr>
        <p:sp>
          <p:nvSpPr>
            <p:cNvPr id="1971" name="Google Shape;1971;p5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0" name="Google Shape;1980;p5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000" dirty="0">
                <a:latin typeface="Times New Roman" panose="02020603050405020304" pitchFamily="18" charset="0"/>
                <a:cs typeface="Times New Roman" panose="02020603050405020304" pitchFamily="18" charset="0"/>
              </a:rPr>
              <a:t>Những điều cần lưu ý khi đọc văn bản nghị luận</a:t>
            </a:r>
          </a:p>
        </p:txBody>
      </p:sp>
      <p:grpSp>
        <p:nvGrpSpPr>
          <p:cNvPr id="1989" name="Google Shape;1989;p55"/>
          <p:cNvGrpSpPr/>
          <p:nvPr/>
        </p:nvGrpSpPr>
        <p:grpSpPr>
          <a:xfrm rot="-2241120">
            <a:off x="8738497" y="374620"/>
            <a:ext cx="167533" cy="235734"/>
            <a:chOff x="5248950" y="2607450"/>
            <a:chExt cx="27575" cy="38800"/>
          </a:xfrm>
        </p:grpSpPr>
        <p:sp>
          <p:nvSpPr>
            <p:cNvPr id="1990" name="Google Shape;1990;p5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55"/>
          <p:cNvGrpSpPr/>
          <p:nvPr/>
        </p:nvGrpSpPr>
        <p:grpSpPr>
          <a:xfrm rot="-2700000">
            <a:off x="492264" y="460448"/>
            <a:ext cx="104613" cy="147198"/>
            <a:chOff x="5248950" y="2607450"/>
            <a:chExt cx="27575" cy="38800"/>
          </a:xfrm>
        </p:grpSpPr>
        <p:sp>
          <p:nvSpPr>
            <p:cNvPr id="1993" name="Google Shape;1993;p5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55"/>
          <p:cNvGrpSpPr/>
          <p:nvPr/>
        </p:nvGrpSpPr>
        <p:grpSpPr>
          <a:xfrm rot="3488692">
            <a:off x="3920212" y="4108050"/>
            <a:ext cx="900823" cy="1242470"/>
            <a:chOff x="330281" y="38723"/>
            <a:chExt cx="1614914" cy="2227176"/>
          </a:xfrm>
        </p:grpSpPr>
        <p:sp>
          <p:nvSpPr>
            <p:cNvPr id="1996" name="Google Shape;1996;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55"/>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5"/>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5"/>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5"/>
          <p:cNvSpPr/>
          <p:nvPr/>
        </p:nvSpPr>
        <p:spPr>
          <a:xfrm>
            <a:off x="937425" y="26571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3" name="Google Shape;2003;p55"/>
          <p:cNvGrpSpPr/>
          <p:nvPr/>
        </p:nvGrpSpPr>
        <p:grpSpPr>
          <a:xfrm rot="3488692">
            <a:off x="-426263" y="1239987"/>
            <a:ext cx="900823" cy="1242470"/>
            <a:chOff x="330281" y="38723"/>
            <a:chExt cx="1614914" cy="2227176"/>
          </a:xfrm>
        </p:grpSpPr>
        <p:sp>
          <p:nvSpPr>
            <p:cNvPr id="2004" name="Google Shape;2004;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55"/>
          <p:cNvGrpSpPr/>
          <p:nvPr/>
        </p:nvGrpSpPr>
        <p:grpSpPr>
          <a:xfrm rot="3488692">
            <a:off x="8748287" y="833987"/>
            <a:ext cx="900823" cy="1242470"/>
            <a:chOff x="330281" y="38723"/>
            <a:chExt cx="1614914" cy="2227176"/>
          </a:xfrm>
        </p:grpSpPr>
        <p:sp>
          <p:nvSpPr>
            <p:cNvPr id="2008" name="Google Shape;2008;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1" name="Google Shape;2011;p55"/>
          <p:cNvSpPr/>
          <p:nvPr/>
        </p:nvSpPr>
        <p:spPr>
          <a:xfrm>
            <a:off x="-1436550" y="10177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5"/>
          <p:cNvSpPr/>
          <p:nvPr/>
        </p:nvSpPr>
        <p:spPr>
          <a:xfrm>
            <a:off x="8252650" y="33511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55"/>
          <p:cNvGrpSpPr/>
          <p:nvPr/>
        </p:nvGrpSpPr>
        <p:grpSpPr>
          <a:xfrm>
            <a:off x="3091625" y="1948841"/>
            <a:ext cx="2838521" cy="1964899"/>
            <a:chOff x="238125" y="2669375"/>
            <a:chExt cx="2039900" cy="1412073"/>
          </a:xfrm>
        </p:grpSpPr>
        <p:sp>
          <p:nvSpPr>
            <p:cNvPr id="2014" name="Google Shape;2014;p55"/>
            <p:cNvSpPr/>
            <p:nvPr/>
          </p:nvSpPr>
          <p:spPr>
            <a:xfrm>
              <a:off x="381569" y="3883898"/>
              <a:ext cx="1721307" cy="197550"/>
            </a:xfrm>
            <a:custGeom>
              <a:avLst/>
              <a:gdLst/>
              <a:ahLst/>
              <a:cxnLst/>
              <a:rect l="l" t="t" r="r" b="b"/>
              <a:pathLst>
                <a:path w="54649" h="7902" extrusionOk="0">
                  <a:moveTo>
                    <a:pt x="24550" y="0"/>
                  </a:moveTo>
                  <a:lnTo>
                    <a:pt x="21822" y="94"/>
                  </a:lnTo>
                  <a:lnTo>
                    <a:pt x="19188" y="188"/>
                  </a:lnTo>
                  <a:lnTo>
                    <a:pt x="16696" y="283"/>
                  </a:lnTo>
                  <a:lnTo>
                    <a:pt x="14297" y="471"/>
                  </a:lnTo>
                  <a:lnTo>
                    <a:pt x="12040" y="659"/>
                  </a:lnTo>
                  <a:lnTo>
                    <a:pt x="9924" y="894"/>
                  </a:lnTo>
                  <a:lnTo>
                    <a:pt x="7995" y="1129"/>
                  </a:lnTo>
                  <a:lnTo>
                    <a:pt x="6208" y="1411"/>
                  </a:lnTo>
                  <a:lnTo>
                    <a:pt x="4656" y="1740"/>
                  </a:lnTo>
                  <a:lnTo>
                    <a:pt x="3292" y="2070"/>
                  </a:lnTo>
                  <a:lnTo>
                    <a:pt x="2117" y="2399"/>
                  </a:lnTo>
                  <a:lnTo>
                    <a:pt x="1223" y="2775"/>
                  </a:lnTo>
                  <a:lnTo>
                    <a:pt x="847" y="2963"/>
                  </a:lnTo>
                  <a:lnTo>
                    <a:pt x="518" y="3151"/>
                  </a:lnTo>
                  <a:lnTo>
                    <a:pt x="283" y="3339"/>
                  </a:lnTo>
                  <a:lnTo>
                    <a:pt x="142" y="3528"/>
                  </a:lnTo>
                  <a:lnTo>
                    <a:pt x="0" y="3716"/>
                  </a:lnTo>
                  <a:lnTo>
                    <a:pt x="0" y="3951"/>
                  </a:lnTo>
                  <a:lnTo>
                    <a:pt x="0" y="4139"/>
                  </a:lnTo>
                  <a:lnTo>
                    <a:pt x="142" y="4327"/>
                  </a:lnTo>
                  <a:lnTo>
                    <a:pt x="283" y="4515"/>
                  </a:lnTo>
                  <a:lnTo>
                    <a:pt x="518" y="4750"/>
                  </a:lnTo>
                  <a:lnTo>
                    <a:pt x="847" y="4938"/>
                  </a:lnTo>
                  <a:lnTo>
                    <a:pt x="1223" y="5127"/>
                  </a:lnTo>
                  <a:lnTo>
                    <a:pt x="2117" y="5456"/>
                  </a:lnTo>
                  <a:lnTo>
                    <a:pt x="3292" y="5832"/>
                  </a:lnTo>
                  <a:lnTo>
                    <a:pt x="4656" y="6161"/>
                  </a:lnTo>
                  <a:lnTo>
                    <a:pt x="6208" y="6443"/>
                  </a:lnTo>
                  <a:lnTo>
                    <a:pt x="7995" y="6726"/>
                  </a:lnTo>
                  <a:lnTo>
                    <a:pt x="9924" y="6961"/>
                  </a:lnTo>
                  <a:lnTo>
                    <a:pt x="12040" y="7196"/>
                  </a:lnTo>
                  <a:lnTo>
                    <a:pt x="14297" y="7384"/>
                  </a:lnTo>
                  <a:lnTo>
                    <a:pt x="16696" y="7572"/>
                  </a:lnTo>
                  <a:lnTo>
                    <a:pt x="19188" y="7713"/>
                  </a:lnTo>
                  <a:lnTo>
                    <a:pt x="21822" y="7807"/>
                  </a:lnTo>
                  <a:lnTo>
                    <a:pt x="24550" y="7854"/>
                  </a:lnTo>
                  <a:lnTo>
                    <a:pt x="27324" y="7901"/>
                  </a:lnTo>
                  <a:lnTo>
                    <a:pt x="30099" y="7854"/>
                  </a:lnTo>
                  <a:lnTo>
                    <a:pt x="32827" y="7807"/>
                  </a:lnTo>
                  <a:lnTo>
                    <a:pt x="35461" y="7713"/>
                  </a:lnTo>
                  <a:lnTo>
                    <a:pt x="37953" y="7572"/>
                  </a:lnTo>
                  <a:lnTo>
                    <a:pt x="40352" y="7384"/>
                  </a:lnTo>
                  <a:lnTo>
                    <a:pt x="42609" y="7196"/>
                  </a:lnTo>
                  <a:lnTo>
                    <a:pt x="44725" y="6961"/>
                  </a:lnTo>
                  <a:lnTo>
                    <a:pt x="46653" y="6726"/>
                  </a:lnTo>
                  <a:lnTo>
                    <a:pt x="48441" y="6443"/>
                  </a:lnTo>
                  <a:lnTo>
                    <a:pt x="49993" y="6161"/>
                  </a:lnTo>
                  <a:lnTo>
                    <a:pt x="51356" y="5832"/>
                  </a:lnTo>
                  <a:lnTo>
                    <a:pt x="52532" y="5456"/>
                  </a:lnTo>
                  <a:lnTo>
                    <a:pt x="53426" y="5127"/>
                  </a:lnTo>
                  <a:lnTo>
                    <a:pt x="53802" y="4938"/>
                  </a:lnTo>
                  <a:lnTo>
                    <a:pt x="54131" y="4750"/>
                  </a:lnTo>
                  <a:lnTo>
                    <a:pt x="54366" y="4515"/>
                  </a:lnTo>
                  <a:lnTo>
                    <a:pt x="54507" y="4327"/>
                  </a:lnTo>
                  <a:lnTo>
                    <a:pt x="54648" y="4139"/>
                  </a:lnTo>
                  <a:lnTo>
                    <a:pt x="54648" y="3951"/>
                  </a:lnTo>
                  <a:lnTo>
                    <a:pt x="54648" y="3716"/>
                  </a:lnTo>
                  <a:lnTo>
                    <a:pt x="54507" y="3528"/>
                  </a:lnTo>
                  <a:lnTo>
                    <a:pt x="54366" y="3339"/>
                  </a:lnTo>
                  <a:lnTo>
                    <a:pt x="54131" y="3151"/>
                  </a:lnTo>
                  <a:lnTo>
                    <a:pt x="53802" y="2963"/>
                  </a:lnTo>
                  <a:lnTo>
                    <a:pt x="53426" y="2775"/>
                  </a:lnTo>
                  <a:lnTo>
                    <a:pt x="52532" y="2399"/>
                  </a:lnTo>
                  <a:lnTo>
                    <a:pt x="51356" y="2070"/>
                  </a:lnTo>
                  <a:lnTo>
                    <a:pt x="49993" y="1740"/>
                  </a:lnTo>
                  <a:lnTo>
                    <a:pt x="48441" y="1411"/>
                  </a:lnTo>
                  <a:lnTo>
                    <a:pt x="46653" y="1129"/>
                  </a:lnTo>
                  <a:lnTo>
                    <a:pt x="44725" y="894"/>
                  </a:lnTo>
                  <a:lnTo>
                    <a:pt x="42609" y="659"/>
                  </a:lnTo>
                  <a:lnTo>
                    <a:pt x="40352" y="471"/>
                  </a:lnTo>
                  <a:lnTo>
                    <a:pt x="37953" y="283"/>
                  </a:lnTo>
                  <a:lnTo>
                    <a:pt x="35461" y="188"/>
                  </a:lnTo>
                  <a:lnTo>
                    <a:pt x="32827" y="94"/>
                  </a:lnTo>
                  <a:lnTo>
                    <a:pt x="30099"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5"/>
            <p:cNvSpPr/>
            <p:nvPr/>
          </p:nvSpPr>
          <p:spPr>
            <a:xfrm>
              <a:off x="2031100" y="2839850"/>
              <a:ext cx="194025" cy="349225"/>
            </a:xfrm>
            <a:custGeom>
              <a:avLst/>
              <a:gdLst/>
              <a:ahLst/>
              <a:cxnLst/>
              <a:rect l="l" t="t" r="r" b="b"/>
              <a:pathLst>
                <a:path w="7761" h="13969" extrusionOk="0">
                  <a:moveTo>
                    <a:pt x="565" y="1"/>
                  </a:moveTo>
                  <a:lnTo>
                    <a:pt x="1" y="1082"/>
                  </a:lnTo>
                  <a:lnTo>
                    <a:pt x="612" y="1505"/>
                  </a:lnTo>
                  <a:lnTo>
                    <a:pt x="1176" y="1929"/>
                  </a:lnTo>
                  <a:lnTo>
                    <a:pt x="1694" y="2399"/>
                  </a:lnTo>
                  <a:lnTo>
                    <a:pt x="2211" y="2869"/>
                  </a:lnTo>
                  <a:lnTo>
                    <a:pt x="2681" y="3340"/>
                  </a:lnTo>
                  <a:lnTo>
                    <a:pt x="3152" y="3857"/>
                  </a:lnTo>
                  <a:lnTo>
                    <a:pt x="3998" y="4892"/>
                  </a:lnTo>
                  <a:lnTo>
                    <a:pt x="4704" y="5926"/>
                  </a:lnTo>
                  <a:lnTo>
                    <a:pt x="5362" y="7008"/>
                  </a:lnTo>
                  <a:lnTo>
                    <a:pt x="5879" y="8090"/>
                  </a:lnTo>
                  <a:lnTo>
                    <a:pt x="6350" y="9124"/>
                  </a:lnTo>
                  <a:lnTo>
                    <a:pt x="6726" y="10112"/>
                  </a:lnTo>
                  <a:lnTo>
                    <a:pt x="7008" y="11005"/>
                  </a:lnTo>
                  <a:lnTo>
                    <a:pt x="7290" y="11805"/>
                  </a:lnTo>
                  <a:lnTo>
                    <a:pt x="7478" y="12557"/>
                  </a:lnTo>
                  <a:lnTo>
                    <a:pt x="7666" y="13592"/>
                  </a:lnTo>
                  <a:lnTo>
                    <a:pt x="7761" y="13968"/>
                  </a:lnTo>
                  <a:lnTo>
                    <a:pt x="7619" y="13028"/>
                  </a:lnTo>
                  <a:lnTo>
                    <a:pt x="7525" y="12087"/>
                  </a:lnTo>
                  <a:lnTo>
                    <a:pt x="7337" y="11241"/>
                  </a:lnTo>
                  <a:lnTo>
                    <a:pt x="7149" y="10394"/>
                  </a:lnTo>
                  <a:lnTo>
                    <a:pt x="6961" y="9594"/>
                  </a:lnTo>
                  <a:lnTo>
                    <a:pt x="6726" y="8842"/>
                  </a:lnTo>
                  <a:lnTo>
                    <a:pt x="6209" y="7431"/>
                  </a:lnTo>
                  <a:lnTo>
                    <a:pt x="5644" y="6161"/>
                  </a:lnTo>
                  <a:lnTo>
                    <a:pt x="5033" y="4986"/>
                  </a:lnTo>
                  <a:lnTo>
                    <a:pt x="4421" y="3998"/>
                  </a:lnTo>
                  <a:lnTo>
                    <a:pt x="3763" y="3104"/>
                  </a:lnTo>
                  <a:lnTo>
                    <a:pt x="3152" y="2352"/>
                  </a:lnTo>
                  <a:lnTo>
                    <a:pt x="2587" y="1694"/>
                  </a:lnTo>
                  <a:lnTo>
                    <a:pt x="2023" y="1129"/>
                  </a:lnTo>
                  <a:lnTo>
                    <a:pt x="1553" y="706"/>
                  </a:lnTo>
                  <a:lnTo>
                    <a:pt x="800" y="142"/>
                  </a:lnTo>
                  <a:lnTo>
                    <a:pt x="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5"/>
            <p:cNvSpPr/>
            <p:nvPr/>
          </p:nvSpPr>
          <p:spPr>
            <a:xfrm>
              <a:off x="1613725" y="3444175"/>
              <a:ext cx="344500" cy="538500"/>
            </a:xfrm>
            <a:custGeom>
              <a:avLst/>
              <a:gdLst/>
              <a:ahLst/>
              <a:cxnLst/>
              <a:rect l="l" t="t" r="r" b="b"/>
              <a:pathLst>
                <a:path w="13780" h="21540" extrusionOk="0">
                  <a:moveTo>
                    <a:pt x="0" y="1"/>
                  </a:moveTo>
                  <a:lnTo>
                    <a:pt x="235" y="1976"/>
                  </a:lnTo>
                  <a:lnTo>
                    <a:pt x="518" y="3763"/>
                  </a:lnTo>
                  <a:lnTo>
                    <a:pt x="894" y="5362"/>
                  </a:lnTo>
                  <a:lnTo>
                    <a:pt x="1270" y="6820"/>
                  </a:lnTo>
                  <a:lnTo>
                    <a:pt x="1693" y="8090"/>
                  </a:lnTo>
                  <a:lnTo>
                    <a:pt x="2117" y="9218"/>
                  </a:lnTo>
                  <a:lnTo>
                    <a:pt x="2587" y="10206"/>
                  </a:lnTo>
                  <a:lnTo>
                    <a:pt x="3010" y="11052"/>
                  </a:lnTo>
                  <a:lnTo>
                    <a:pt x="3433" y="11805"/>
                  </a:lnTo>
                  <a:lnTo>
                    <a:pt x="3857" y="12369"/>
                  </a:lnTo>
                  <a:lnTo>
                    <a:pt x="4233" y="12886"/>
                  </a:lnTo>
                  <a:lnTo>
                    <a:pt x="4562" y="13263"/>
                  </a:lnTo>
                  <a:lnTo>
                    <a:pt x="5079" y="13733"/>
                  </a:lnTo>
                  <a:lnTo>
                    <a:pt x="5268" y="13874"/>
                  </a:lnTo>
                  <a:lnTo>
                    <a:pt x="3386" y="21540"/>
                  </a:lnTo>
                  <a:lnTo>
                    <a:pt x="6020" y="21540"/>
                  </a:lnTo>
                  <a:lnTo>
                    <a:pt x="6208" y="21305"/>
                  </a:lnTo>
                  <a:lnTo>
                    <a:pt x="6772" y="20552"/>
                  </a:lnTo>
                  <a:lnTo>
                    <a:pt x="7149" y="19988"/>
                  </a:lnTo>
                  <a:lnTo>
                    <a:pt x="7572" y="19235"/>
                  </a:lnTo>
                  <a:lnTo>
                    <a:pt x="8042" y="18342"/>
                  </a:lnTo>
                  <a:lnTo>
                    <a:pt x="8607" y="17213"/>
                  </a:lnTo>
                  <a:lnTo>
                    <a:pt x="9171" y="15896"/>
                  </a:lnTo>
                  <a:lnTo>
                    <a:pt x="9782" y="14391"/>
                  </a:lnTo>
                  <a:lnTo>
                    <a:pt x="10441" y="12698"/>
                  </a:lnTo>
                  <a:lnTo>
                    <a:pt x="11099" y="10723"/>
                  </a:lnTo>
                  <a:lnTo>
                    <a:pt x="11758" y="8513"/>
                  </a:lnTo>
                  <a:lnTo>
                    <a:pt x="12416" y="6067"/>
                  </a:lnTo>
                  <a:lnTo>
                    <a:pt x="13074" y="3293"/>
                  </a:lnTo>
                  <a:lnTo>
                    <a:pt x="13733" y="330"/>
                  </a:lnTo>
                  <a:lnTo>
                    <a:pt x="13780"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5"/>
            <p:cNvSpPr/>
            <p:nvPr/>
          </p:nvSpPr>
          <p:spPr>
            <a:xfrm>
              <a:off x="890650" y="3607600"/>
              <a:ext cx="157575" cy="364500"/>
            </a:xfrm>
            <a:custGeom>
              <a:avLst/>
              <a:gdLst/>
              <a:ahLst/>
              <a:cxnLst/>
              <a:rect l="l" t="t" r="r" b="b"/>
              <a:pathLst>
                <a:path w="6303" h="14580" extrusionOk="0">
                  <a:moveTo>
                    <a:pt x="0" y="1"/>
                  </a:moveTo>
                  <a:lnTo>
                    <a:pt x="612" y="14580"/>
                  </a:lnTo>
                  <a:lnTo>
                    <a:pt x="3010" y="14580"/>
                  </a:lnTo>
                  <a:lnTo>
                    <a:pt x="630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5"/>
            <p:cNvSpPr/>
            <p:nvPr/>
          </p:nvSpPr>
          <p:spPr>
            <a:xfrm>
              <a:off x="1698375" y="3945025"/>
              <a:ext cx="92900" cy="37650"/>
            </a:xfrm>
            <a:custGeom>
              <a:avLst/>
              <a:gdLst/>
              <a:ahLst/>
              <a:cxnLst/>
              <a:rect l="l" t="t" r="r" b="b"/>
              <a:pathLst>
                <a:path w="3716" h="1506" extrusionOk="0">
                  <a:moveTo>
                    <a:pt x="377" y="1"/>
                  </a:moveTo>
                  <a:lnTo>
                    <a:pt x="0" y="1506"/>
                  </a:lnTo>
                  <a:lnTo>
                    <a:pt x="2634" y="1506"/>
                  </a:lnTo>
                  <a:lnTo>
                    <a:pt x="2916" y="1130"/>
                  </a:lnTo>
                  <a:lnTo>
                    <a:pt x="3245" y="706"/>
                  </a:lnTo>
                  <a:lnTo>
                    <a:pt x="37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5"/>
            <p:cNvSpPr/>
            <p:nvPr/>
          </p:nvSpPr>
          <p:spPr>
            <a:xfrm>
              <a:off x="903575" y="3927400"/>
              <a:ext cx="72925" cy="44700"/>
            </a:xfrm>
            <a:custGeom>
              <a:avLst/>
              <a:gdLst/>
              <a:ahLst/>
              <a:cxnLst/>
              <a:rect l="l" t="t" r="r" b="b"/>
              <a:pathLst>
                <a:path w="2917" h="1788" extrusionOk="0">
                  <a:moveTo>
                    <a:pt x="1" y="0"/>
                  </a:moveTo>
                  <a:lnTo>
                    <a:pt x="95" y="1788"/>
                  </a:lnTo>
                  <a:lnTo>
                    <a:pt x="2493" y="1788"/>
                  </a:lnTo>
                  <a:lnTo>
                    <a:pt x="29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5"/>
            <p:cNvSpPr/>
            <p:nvPr/>
          </p:nvSpPr>
          <p:spPr>
            <a:xfrm>
              <a:off x="1380925" y="3615825"/>
              <a:ext cx="289250" cy="288075"/>
            </a:xfrm>
            <a:custGeom>
              <a:avLst/>
              <a:gdLst/>
              <a:ahLst/>
              <a:cxnLst/>
              <a:rect l="l" t="t" r="r" b="b"/>
              <a:pathLst>
                <a:path w="11570" h="11523" extrusionOk="0">
                  <a:moveTo>
                    <a:pt x="5174" y="1"/>
                  </a:moveTo>
                  <a:lnTo>
                    <a:pt x="4609" y="95"/>
                  </a:lnTo>
                  <a:lnTo>
                    <a:pt x="4045" y="236"/>
                  </a:lnTo>
                  <a:lnTo>
                    <a:pt x="3528" y="424"/>
                  </a:lnTo>
                  <a:lnTo>
                    <a:pt x="3010" y="659"/>
                  </a:lnTo>
                  <a:lnTo>
                    <a:pt x="2540" y="988"/>
                  </a:lnTo>
                  <a:lnTo>
                    <a:pt x="2117" y="1318"/>
                  </a:lnTo>
                  <a:lnTo>
                    <a:pt x="1694" y="1694"/>
                  </a:lnTo>
                  <a:lnTo>
                    <a:pt x="1317" y="2070"/>
                  </a:lnTo>
                  <a:lnTo>
                    <a:pt x="988" y="2540"/>
                  </a:lnTo>
                  <a:lnTo>
                    <a:pt x="706" y="3011"/>
                  </a:lnTo>
                  <a:lnTo>
                    <a:pt x="471" y="3528"/>
                  </a:lnTo>
                  <a:lnTo>
                    <a:pt x="283" y="4045"/>
                  </a:lnTo>
                  <a:lnTo>
                    <a:pt x="142" y="4610"/>
                  </a:lnTo>
                  <a:lnTo>
                    <a:pt x="48" y="5174"/>
                  </a:lnTo>
                  <a:lnTo>
                    <a:pt x="0" y="5738"/>
                  </a:lnTo>
                  <a:lnTo>
                    <a:pt x="48" y="6350"/>
                  </a:lnTo>
                  <a:lnTo>
                    <a:pt x="142" y="6961"/>
                  </a:lnTo>
                  <a:lnTo>
                    <a:pt x="283" y="7525"/>
                  </a:lnTo>
                  <a:lnTo>
                    <a:pt x="471" y="8043"/>
                  </a:lnTo>
                  <a:lnTo>
                    <a:pt x="753" y="8560"/>
                  </a:lnTo>
                  <a:lnTo>
                    <a:pt x="1035" y="9030"/>
                  </a:lnTo>
                  <a:lnTo>
                    <a:pt x="1364" y="9501"/>
                  </a:lnTo>
                  <a:lnTo>
                    <a:pt x="1741" y="9924"/>
                  </a:lnTo>
                  <a:lnTo>
                    <a:pt x="2164" y="10253"/>
                  </a:lnTo>
                  <a:lnTo>
                    <a:pt x="2587" y="10582"/>
                  </a:lnTo>
                  <a:lnTo>
                    <a:pt x="3057" y="10864"/>
                  </a:lnTo>
                  <a:lnTo>
                    <a:pt x="3575" y="11100"/>
                  </a:lnTo>
                  <a:lnTo>
                    <a:pt x="4092" y="11288"/>
                  </a:lnTo>
                  <a:lnTo>
                    <a:pt x="4656" y="11429"/>
                  </a:lnTo>
                  <a:lnTo>
                    <a:pt x="5221" y="11523"/>
                  </a:lnTo>
                  <a:lnTo>
                    <a:pt x="6255" y="11523"/>
                  </a:lnTo>
                  <a:lnTo>
                    <a:pt x="6726" y="11476"/>
                  </a:lnTo>
                  <a:lnTo>
                    <a:pt x="7149" y="11382"/>
                  </a:lnTo>
                  <a:lnTo>
                    <a:pt x="7572" y="11241"/>
                  </a:lnTo>
                  <a:lnTo>
                    <a:pt x="7995" y="11100"/>
                  </a:lnTo>
                  <a:lnTo>
                    <a:pt x="8419" y="10911"/>
                  </a:lnTo>
                  <a:lnTo>
                    <a:pt x="8795" y="10676"/>
                  </a:lnTo>
                  <a:lnTo>
                    <a:pt x="9171" y="10441"/>
                  </a:lnTo>
                  <a:lnTo>
                    <a:pt x="9500" y="10159"/>
                  </a:lnTo>
                  <a:lnTo>
                    <a:pt x="9830" y="9877"/>
                  </a:lnTo>
                  <a:lnTo>
                    <a:pt x="10159" y="9548"/>
                  </a:lnTo>
                  <a:lnTo>
                    <a:pt x="10394" y="9218"/>
                  </a:lnTo>
                  <a:lnTo>
                    <a:pt x="10676" y="8842"/>
                  </a:lnTo>
                  <a:lnTo>
                    <a:pt x="10864" y="8466"/>
                  </a:lnTo>
                  <a:lnTo>
                    <a:pt x="11099" y="8090"/>
                  </a:lnTo>
                  <a:lnTo>
                    <a:pt x="11240" y="7666"/>
                  </a:lnTo>
                  <a:lnTo>
                    <a:pt x="11382" y="7196"/>
                  </a:lnTo>
                  <a:lnTo>
                    <a:pt x="11476" y="6726"/>
                  </a:lnTo>
                  <a:lnTo>
                    <a:pt x="11523" y="6256"/>
                  </a:lnTo>
                  <a:lnTo>
                    <a:pt x="11570" y="5738"/>
                  </a:lnTo>
                  <a:lnTo>
                    <a:pt x="11523" y="5174"/>
                  </a:lnTo>
                  <a:lnTo>
                    <a:pt x="11429" y="4610"/>
                  </a:lnTo>
                  <a:lnTo>
                    <a:pt x="11288" y="4045"/>
                  </a:lnTo>
                  <a:lnTo>
                    <a:pt x="11099" y="3528"/>
                  </a:lnTo>
                  <a:lnTo>
                    <a:pt x="10864" y="3011"/>
                  </a:lnTo>
                  <a:lnTo>
                    <a:pt x="10582" y="2540"/>
                  </a:lnTo>
                  <a:lnTo>
                    <a:pt x="10253" y="2070"/>
                  </a:lnTo>
                  <a:lnTo>
                    <a:pt x="9877" y="1694"/>
                  </a:lnTo>
                  <a:lnTo>
                    <a:pt x="9453" y="1318"/>
                  </a:lnTo>
                  <a:lnTo>
                    <a:pt x="9030" y="988"/>
                  </a:lnTo>
                  <a:lnTo>
                    <a:pt x="8560" y="659"/>
                  </a:lnTo>
                  <a:lnTo>
                    <a:pt x="8042" y="424"/>
                  </a:lnTo>
                  <a:lnTo>
                    <a:pt x="7525" y="236"/>
                  </a:lnTo>
                  <a:lnTo>
                    <a:pt x="6961" y="95"/>
                  </a:lnTo>
                  <a:lnTo>
                    <a:pt x="6396"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5"/>
            <p:cNvSpPr/>
            <p:nvPr/>
          </p:nvSpPr>
          <p:spPr>
            <a:xfrm>
              <a:off x="1566700" y="3847450"/>
              <a:ext cx="62325" cy="77625"/>
            </a:xfrm>
            <a:custGeom>
              <a:avLst/>
              <a:gdLst/>
              <a:ahLst/>
              <a:cxnLst/>
              <a:rect l="l" t="t" r="r" b="b"/>
              <a:pathLst>
                <a:path w="2493" h="3105" extrusionOk="0">
                  <a:moveTo>
                    <a:pt x="564" y="0"/>
                  </a:moveTo>
                  <a:lnTo>
                    <a:pt x="423" y="48"/>
                  </a:lnTo>
                  <a:lnTo>
                    <a:pt x="282" y="95"/>
                  </a:lnTo>
                  <a:lnTo>
                    <a:pt x="141" y="189"/>
                  </a:lnTo>
                  <a:lnTo>
                    <a:pt x="47" y="283"/>
                  </a:lnTo>
                  <a:lnTo>
                    <a:pt x="0" y="424"/>
                  </a:lnTo>
                  <a:lnTo>
                    <a:pt x="0" y="659"/>
                  </a:lnTo>
                  <a:lnTo>
                    <a:pt x="94" y="941"/>
                  </a:lnTo>
                  <a:lnTo>
                    <a:pt x="188" y="1176"/>
                  </a:lnTo>
                  <a:lnTo>
                    <a:pt x="611" y="1882"/>
                  </a:lnTo>
                  <a:lnTo>
                    <a:pt x="1129" y="2540"/>
                  </a:lnTo>
                  <a:lnTo>
                    <a:pt x="1364" y="2869"/>
                  </a:lnTo>
                  <a:lnTo>
                    <a:pt x="1505" y="2963"/>
                  </a:lnTo>
                  <a:lnTo>
                    <a:pt x="1693" y="3057"/>
                  </a:lnTo>
                  <a:lnTo>
                    <a:pt x="1881" y="3104"/>
                  </a:lnTo>
                  <a:lnTo>
                    <a:pt x="2069" y="3104"/>
                  </a:lnTo>
                  <a:lnTo>
                    <a:pt x="2258" y="3057"/>
                  </a:lnTo>
                  <a:lnTo>
                    <a:pt x="2399" y="2963"/>
                  </a:lnTo>
                  <a:lnTo>
                    <a:pt x="2493" y="2775"/>
                  </a:lnTo>
                  <a:lnTo>
                    <a:pt x="2493" y="2540"/>
                  </a:lnTo>
                  <a:lnTo>
                    <a:pt x="2446" y="2352"/>
                  </a:lnTo>
                  <a:lnTo>
                    <a:pt x="2399" y="2117"/>
                  </a:lnTo>
                  <a:lnTo>
                    <a:pt x="2210" y="1646"/>
                  </a:lnTo>
                  <a:lnTo>
                    <a:pt x="1928" y="1223"/>
                  </a:lnTo>
                  <a:lnTo>
                    <a:pt x="1646" y="800"/>
                  </a:lnTo>
                  <a:lnTo>
                    <a:pt x="1270" y="424"/>
                  </a:lnTo>
                  <a:lnTo>
                    <a:pt x="1035" y="189"/>
                  </a:lnTo>
                  <a:lnTo>
                    <a:pt x="894" y="95"/>
                  </a:lnTo>
                  <a:lnTo>
                    <a:pt x="753" y="48"/>
                  </a:lnTo>
                  <a:lnTo>
                    <a:pt x="56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5"/>
            <p:cNvSpPr/>
            <p:nvPr/>
          </p:nvSpPr>
          <p:spPr>
            <a:xfrm>
              <a:off x="1517300" y="3873325"/>
              <a:ext cx="29425" cy="76425"/>
            </a:xfrm>
            <a:custGeom>
              <a:avLst/>
              <a:gdLst/>
              <a:ahLst/>
              <a:cxnLst/>
              <a:rect l="l" t="t" r="r" b="b"/>
              <a:pathLst>
                <a:path w="1177" h="3057" extrusionOk="0">
                  <a:moveTo>
                    <a:pt x="612" y="0"/>
                  </a:moveTo>
                  <a:lnTo>
                    <a:pt x="330" y="611"/>
                  </a:lnTo>
                  <a:lnTo>
                    <a:pt x="95" y="1223"/>
                  </a:lnTo>
                  <a:lnTo>
                    <a:pt x="48" y="1505"/>
                  </a:lnTo>
                  <a:lnTo>
                    <a:pt x="1" y="1834"/>
                  </a:lnTo>
                  <a:lnTo>
                    <a:pt x="1" y="2163"/>
                  </a:lnTo>
                  <a:lnTo>
                    <a:pt x="1" y="2493"/>
                  </a:lnTo>
                  <a:lnTo>
                    <a:pt x="48" y="2634"/>
                  </a:lnTo>
                  <a:lnTo>
                    <a:pt x="142" y="2822"/>
                  </a:lnTo>
                  <a:lnTo>
                    <a:pt x="236" y="2963"/>
                  </a:lnTo>
                  <a:lnTo>
                    <a:pt x="377" y="3057"/>
                  </a:lnTo>
                  <a:lnTo>
                    <a:pt x="706" y="3057"/>
                  </a:lnTo>
                  <a:lnTo>
                    <a:pt x="847" y="2963"/>
                  </a:lnTo>
                  <a:lnTo>
                    <a:pt x="988" y="2869"/>
                  </a:lnTo>
                  <a:lnTo>
                    <a:pt x="1036" y="2681"/>
                  </a:lnTo>
                  <a:lnTo>
                    <a:pt x="1130" y="2540"/>
                  </a:lnTo>
                  <a:lnTo>
                    <a:pt x="1177" y="2210"/>
                  </a:lnTo>
                  <a:lnTo>
                    <a:pt x="1177" y="1646"/>
                  </a:lnTo>
                  <a:lnTo>
                    <a:pt x="1083" y="1035"/>
                  </a:lnTo>
                  <a:lnTo>
                    <a:pt x="894" y="517"/>
                  </a:lnTo>
                  <a:lnTo>
                    <a:pt x="612"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5"/>
            <p:cNvSpPr/>
            <p:nvPr/>
          </p:nvSpPr>
          <p:spPr>
            <a:xfrm>
              <a:off x="1436175" y="3875675"/>
              <a:ext cx="50600" cy="56450"/>
            </a:xfrm>
            <a:custGeom>
              <a:avLst/>
              <a:gdLst/>
              <a:ahLst/>
              <a:cxnLst/>
              <a:rect l="l" t="t" r="r" b="b"/>
              <a:pathLst>
                <a:path w="2024" h="2258" extrusionOk="0">
                  <a:moveTo>
                    <a:pt x="1412" y="0"/>
                  </a:moveTo>
                  <a:lnTo>
                    <a:pt x="1224" y="47"/>
                  </a:lnTo>
                  <a:lnTo>
                    <a:pt x="1083" y="141"/>
                  </a:lnTo>
                  <a:lnTo>
                    <a:pt x="800" y="376"/>
                  </a:lnTo>
                  <a:lnTo>
                    <a:pt x="424" y="941"/>
                  </a:lnTo>
                  <a:lnTo>
                    <a:pt x="48" y="1505"/>
                  </a:lnTo>
                  <a:lnTo>
                    <a:pt x="1" y="1693"/>
                  </a:lnTo>
                  <a:lnTo>
                    <a:pt x="48" y="1834"/>
                  </a:lnTo>
                  <a:lnTo>
                    <a:pt x="95" y="1975"/>
                  </a:lnTo>
                  <a:lnTo>
                    <a:pt x="189" y="2116"/>
                  </a:lnTo>
                  <a:lnTo>
                    <a:pt x="283" y="2211"/>
                  </a:lnTo>
                  <a:lnTo>
                    <a:pt x="424" y="2258"/>
                  </a:lnTo>
                  <a:lnTo>
                    <a:pt x="612" y="2258"/>
                  </a:lnTo>
                  <a:lnTo>
                    <a:pt x="753" y="2164"/>
                  </a:lnTo>
                  <a:lnTo>
                    <a:pt x="1035" y="1975"/>
                  </a:lnTo>
                  <a:lnTo>
                    <a:pt x="1271" y="1740"/>
                  </a:lnTo>
                  <a:lnTo>
                    <a:pt x="1506" y="1458"/>
                  </a:lnTo>
                  <a:lnTo>
                    <a:pt x="1835" y="894"/>
                  </a:lnTo>
                  <a:lnTo>
                    <a:pt x="1976" y="565"/>
                  </a:lnTo>
                  <a:lnTo>
                    <a:pt x="2023" y="423"/>
                  </a:lnTo>
                  <a:lnTo>
                    <a:pt x="1976" y="282"/>
                  </a:lnTo>
                  <a:lnTo>
                    <a:pt x="1882" y="141"/>
                  </a:lnTo>
                  <a:lnTo>
                    <a:pt x="1741" y="47"/>
                  </a:lnTo>
                  <a:lnTo>
                    <a:pt x="1600"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5"/>
            <p:cNvSpPr/>
            <p:nvPr/>
          </p:nvSpPr>
          <p:spPr>
            <a:xfrm>
              <a:off x="574375" y="2839850"/>
              <a:ext cx="1494375" cy="1005275"/>
            </a:xfrm>
            <a:custGeom>
              <a:avLst/>
              <a:gdLst/>
              <a:ahLst/>
              <a:cxnLst/>
              <a:rect l="l" t="t" r="r" b="b"/>
              <a:pathLst>
                <a:path w="59775" h="40211"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490" y="24973"/>
                  </a:lnTo>
                  <a:lnTo>
                    <a:pt x="7102" y="26008"/>
                  </a:lnTo>
                  <a:lnTo>
                    <a:pt x="7760" y="26995"/>
                  </a:lnTo>
                  <a:lnTo>
                    <a:pt x="8419" y="27889"/>
                  </a:lnTo>
                  <a:lnTo>
                    <a:pt x="9077" y="28782"/>
                  </a:lnTo>
                  <a:lnTo>
                    <a:pt x="9735" y="29629"/>
                  </a:lnTo>
                  <a:lnTo>
                    <a:pt x="10441" y="30475"/>
                  </a:lnTo>
                  <a:lnTo>
                    <a:pt x="11146" y="31228"/>
                  </a:lnTo>
                  <a:lnTo>
                    <a:pt x="12369" y="32451"/>
                  </a:lnTo>
                  <a:lnTo>
                    <a:pt x="13263" y="33250"/>
                  </a:lnTo>
                  <a:lnTo>
                    <a:pt x="14203" y="34050"/>
                  </a:lnTo>
                  <a:lnTo>
                    <a:pt x="15144" y="34755"/>
                  </a:lnTo>
                  <a:lnTo>
                    <a:pt x="16131" y="35460"/>
                  </a:lnTo>
                  <a:lnTo>
                    <a:pt x="17119" y="36072"/>
                  </a:lnTo>
                  <a:lnTo>
                    <a:pt x="18154" y="36683"/>
                  </a:lnTo>
                  <a:lnTo>
                    <a:pt x="19235" y="37248"/>
                  </a:lnTo>
                  <a:lnTo>
                    <a:pt x="20270" y="37718"/>
                  </a:lnTo>
                  <a:lnTo>
                    <a:pt x="21352" y="38188"/>
                  </a:lnTo>
                  <a:lnTo>
                    <a:pt x="22480" y="38611"/>
                  </a:lnTo>
                  <a:lnTo>
                    <a:pt x="23562" y="38988"/>
                  </a:lnTo>
                  <a:lnTo>
                    <a:pt x="24691" y="39270"/>
                  </a:lnTo>
                  <a:lnTo>
                    <a:pt x="25866" y="39552"/>
                  </a:lnTo>
                  <a:lnTo>
                    <a:pt x="26995" y="39787"/>
                  </a:lnTo>
                  <a:lnTo>
                    <a:pt x="28171" y="39975"/>
                  </a:lnTo>
                  <a:lnTo>
                    <a:pt x="29300" y="40116"/>
                  </a:lnTo>
                  <a:lnTo>
                    <a:pt x="30475" y="40163"/>
                  </a:lnTo>
                  <a:lnTo>
                    <a:pt x="31651" y="40210"/>
                  </a:lnTo>
                  <a:lnTo>
                    <a:pt x="32827" y="40210"/>
                  </a:lnTo>
                  <a:lnTo>
                    <a:pt x="34003" y="40163"/>
                  </a:lnTo>
                  <a:lnTo>
                    <a:pt x="35178" y="40069"/>
                  </a:lnTo>
                  <a:lnTo>
                    <a:pt x="36354" y="39881"/>
                  </a:lnTo>
                  <a:lnTo>
                    <a:pt x="37483" y="39693"/>
                  </a:lnTo>
                  <a:lnTo>
                    <a:pt x="38658" y="39458"/>
                  </a:lnTo>
                  <a:lnTo>
                    <a:pt x="39787" y="39129"/>
                  </a:lnTo>
                  <a:lnTo>
                    <a:pt x="40963" y="38800"/>
                  </a:lnTo>
                  <a:lnTo>
                    <a:pt x="42092" y="38376"/>
                  </a:lnTo>
                  <a:lnTo>
                    <a:pt x="43173" y="37953"/>
                  </a:lnTo>
                  <a:lnTo>
                    <a:pt x="44302" y="37436"/>
                  </a:lnTo>
                  <a:lnTo>
                    <a:pt x="45384" y="36918"/>
                  </a:lnTo>
                  <a:lnTo>
                    <a:pt x="46418" y="36307"/>
                  </a:lnTo>
                  <a:lnTo>
                    <a:pt x="47500" y="35649"/>
                  </a:lnTo>
                  <a:lnTo>
                    <a:pt x="48252" y="35131"/>
                  </a:lnTo>
                  <a:lnTo>
                    <a:pt x="49052" y="34567"/>
                  </a:lnTo>
                  <a:lnTo>
                    <a:pt x="49757" y="34003"/>
                  </a:lnTo>
                  <a:lnTo>
                    <a:pt x="50463" y="33391"/>
                  </a:lnTo>
                  <a:lnTo>
                    <a:pt x="51121" y="32827"/>
                  </a:lnTo>
                  <a:lnTo>
                    <a:pt x="51733" y="32168"/>
                  </a:lnTo>
                  <a:lnTo>
                    <a:pt x="52344" y="31557"/>
                  </a:lnTo>
                  <a:lnTo>
                    <a:pt x="52908" y="30899"/>
                  </a:lnTo>
                  <a:lnTo>
                    <a:pt x="53473" y="30240"/>
                  </a:lnTo>
                  <a:lnTo>
                    <a:pt x="53990" y="29582"/>
                  </a:lnTo>
                  <a:lnTo>
                    <a:pt x="54931" y="28218"/>
                  </a:lnTo>
                  <a:lnTo>
                    <a:pt x="55777" y="26807"/>
                  </a:lnTo>
                  <a:lnTo>
                    <a:pt x="56530" y="25349"/>
                  </a:lnTo>
                  <a:lnTo>
                    <a:pt x="57188" y="23891"/>
                  </a:lnTo>
                  <a:lnTo>
                    <a:pt x="57752" y="22433"/>
                  </a:lnTo>
                  <a:lnTo>
                    <a:pt x="58223" y="20929"/>
                  </a:lnTo>
                  <a:lnTo>
                    <a:pt x="58646" y="19471"/>
                  </a:lnTo>
                  <a:lnTo>
                    <a:pt x="58975" y="17966"/>
                  </a:lnTo>
                  <a:lnTo>
                    <a:pt x="59257" y="16508"/>
                  </a:lnTo>
                  <a:lnTo>
                    <a:pt x="59445" y="15050"/>
                  </a:lnTo>
                  <a:lnTo>
                    <a:pt x="59634" y="13639"/>
                  </a:lnTo>
                  <a:lnTo>
                    <a:pt x="59728" y="12228"/>
                  </a:lnTo>
                  <a:lnTo>
                    <a:pt x="59775" y="10864"/>
                  </a:lnTo>
                  <a:lnTo>
                    <a:pt x="59775" y="9594"/>
                  </a:lnTo>
                  <a:lnTo>
                    <a:pt x="59775" y="8325"/>
                  </a:lnTo>
                  <a:lnTo>
                    <a:pt x="59728" y="7149"/>
                  </a:lnTo>
                  <a:lnTo>
                    <a:pt x="59681" y="6020"/>
                  </a:lnTo>
                  <a:lnTo>
                    <a:pt x="59492" y="3998"/>
                  </a:lnTo>
                  <a:lnTo>
                    <a:pt x="59257" y="2305"/>
                  </a:lnTo>
                  <a:lnTo>
                    <a:pt x="59022" y="1035"/>
                  </a:lnTo>
                  <a:lnTo>
                    <a:pt x="58834"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5"/>
            <p:cNvSpPr/>
            <p:nvPr/>
          </p:nvSpPr>
          <p:spPr>
            <a:xfrm>
              <a:off x="574375" y="2839850"/>
              <a:ext cx="1472050" cy="871250"/>
            </a:xfrm>
            <a:custGeom>
              <a:avLst/>
              <a:gdLst/>
              <a:ahLst/>
              <a:cxnLst/>
              <a:rect l="l" t="t" r="r" b="b"/>
              <a:pathLst>
                <a:path w="58882" h="34850"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679" y="24926"/>
                  </a:lnTo>
                  <a:lnTo>
                    <a:pt x="7525" y="25867"/>
                  </a:lnTo>
                  <a:lnTo>
                    <a:pt x="8748" y="27089"/>
                  </a:lnTo>
                  <a:lnTo>
                    <a:pt x="9641" y="27889"/>
                  </a:lnTo>
                  <a:lnTo>
                    <a:pt x="10582" y="28641"/>
                  </a:lnTo>
                  <a:lnTo>
                    <a:pt x="11570" y="29394"/>
                  </a:lnTo>
                  <a:lnTo>
                    <a:pt x="12557" y="30099"/>
                  </a:lnTo>
                  <a:lnTo>
                    <a:pt x="13545" y="30711"/>
                  </a:lnTo>
                  <a:lnTo>
                    <a:pt x="14579" y="31322"/>
                  </a:lnTo>
                  <a:lnTo>
                    <a:pt x="15614" y="31839"/>
                  </a:lnTo>
                  <a:lnTo>
                    <a:pt x="16696" y="32357"/>
                  </a:lnTo>
                  <a:lnTo>
                    <a:pt x="17777" y="32827"/>
                  </a:lnTo>
                  <a:lnTo>
                    <a:pt x="18859" y="33250"/>
                  </a:lnTo>
                  <a:lnTo>
                    <a:pt x="19988" y="33579"/>
                  </a:lnTo>
                  <a:lnTo>
                    <a:pt x="21117" y="33909"/>
                  </a:lnTo>
                  <a:lnTo>
                    <a:pt x="22245" y="34191"/>
                  </a:lnTo>
                  <a:lnTo>
                    <a:pt x="23421" y="34426"/>
                  </a:lnTo>
                  <a:lnTo>
                    <a:pt x="24550" y="34614"/>
                  </a:lnTo>
                  <a:lnTo>
                    <a:pt x="25725" y="34708"/>
                  </a:lnTo>
                  <a:lnTo>
                    <a:pt x="26901" y="34802"/>
                  </a:lnTo>
                  <a:lnTo>
                    <a:pt x="28077" y="34849"/>
                  </a:lnTo>
                  <a:lnTo>
                    <a:pt x="29253" y="34849"/>
                  </a:lnTo>
                  <a:lnTo>
                    <a:pt x="30428" y="34802"/>
                  </a:lnTo>
                  <a:lnTo>
                    <a:pt x="31604" y="34661"/>
                  </a:lnTo>
                  <a:lnTo>
                    <a:pt x="32733" y="34520"/>
                  </a:lnTo>
                  <a:lnTo>
                    <a:pt x="33909" y="34332"/>
                  </a:lnTo>
                  <a:lnTo>
                    <a:pt x="35084" y="34050"/>
                  </a:lnTo>
                  <a:lnTo>
                    <a:pt x="36213" y="33767"/>
                  </a:lnTo>
                  <a:lnTo>
                    <a:pt x="37342" y="33438"/>
                  </a:lnTo>
                  <a:lnTo>
                    <a:pt x="38470" y="33015"/>
                  </a:lnTo>
                  <a:lnTo>
                    <a:pt x="39599" y="32592"/>
                  </a:lnTo>
                  <a:lnTo>
                    <a:pt x="40681" y="32074"/>
                  </a:lnTo>
                  <a:lnTo>
                    <a:pt x="41762" y="31510"/>
                  </a:lnTo>
                  <a:lnTo>
                    <a:pt x="42844" y="30946"/>
                  </a:lnTo>
                  <a:lnTo>
                    <a:pt x="43879" y="30287"/>
                  </a:lnTo>
                  <a:lnTo>
                    <a:pt x="45007" y="29535"/>
                  </a:lnTo>
                  <a:lnTo>
                    <a:pt x="46089" y="28735"/>
                  </a:lnTo>
                  <a:lnTo>
                    <a:pt x="47077" y="27889"/>
                  </a:lnTo>
                  <a:lnTo>
                    <a:pt x="48064" y="27042"/>
                  </a:lnTo>
                  <a:lnTo>
                    <a:pt x="48958" y="26149"/>
                  </a:lnTo>
                  <a:lnTo>
                    <a:pt x="49851" y="25208"/>
                  </a:lnTo>
                  <a:lnTo>
                    <a:pt x="50698" y="24268"/>
                  </a:lnTo>
                  <a:lnTo>
                    <a:pt x="51450" y="23327"/>
                  </a:lnTo>
                  <a:lnTo>
                    <a:pt x="52203" y="22339"/>
                  </a:lnTo>
                  <a:lnTo>
                    <a:pt x="52908" y="21352"/>
                  </a:lnTo>
                  <a:lnTo>
                    <a:pt x="53520" y="20317"/>
                  </a:lnTo>
                  <a:lnTo>
                    <a:pt x="54131" y="19282"/>
                  </a:lnTo>
                  <a:lnTo>
                    <a:pt x="54695" y="18248"/>
                  </a:lnTo>
                  <a:lnTo>
                    <a:pt x="55213" y="17213"/>
                  </a:lnTo>
                  <a:lnTo>
                    <a:pt x="55730" y="16179"/>
                  </a:lnTo>
                  <a:lnTo>
                    <a:pt x="56153" y="15097"/>
                  </a:lnTo>
                  <a:lnTo>
                    <a:pt x="56577" y="14062"/>
                  </a:lnTo>
                  <a:lnTo>
                    <a:pt x="56953" y="13028"/>
                  </a:lnTo>
                  <a:lnTo>
                    <a:pt x="57282" y="11993"/>
                  </a:lnTo>
                  <a:lnTo>
                    <a:pt x="57611" y="10958"/>
                  </a:lnTo>
                  <a:lnTo>
                    <a:pt x="57846" y="9924"/>
                  </a:lnTo>
                  <a:lnTo>
                    <a:pt x="58082" y="8889"/>
                  </a:lnTo>
                  <a:lnTo>
                    <a:pt x="58317" y="7901"/>
                  </a:lnTo>
                  <a:lnTo>
                    <a:pt x="58458" y="6914"/>
                  </a:lnTo>
                  <a:lnTo>
                    <a:pt x="58693" y="5033"/>
                  </a:lnTo>
                  <a:lnTo>
                    <a:pt x="58834" y="3199"/>
                  </a:lnTo>
                  <a:lnTo>
                    <a:pt x="58881" y="1553"/>
                  </a:lnTo>
                  <a:lnTo>
                    <a:pt x="58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5"/>
            <p:cNvSpPr/>
            <p:nvPr/>
          </p:nvSpPr>
          <p:spPr>
            <a:xfrm>
              <a:off x="574375" y="2839850"/>
              <a:ext cx="393900" cy="319825"/>
            </a:xfrm>
            <a:custGeom>
              <a:avLst/>
              <a:gdLst/>
              <a:ahLst/>
              <a:cxnLst/>
              <a:rect l="l" t="t" r="r" b="b"/>
              <a:pathLst>
                <a:path w="15756" h="12793" extrusionOk="0">
                  <a:moveTo>
                    <a:pt x="8654" y="1"/>
                  </a:moveTo>
                  <a:lnTo>
                    <a:pt x="0" y="6820"/>
                  </a:lnTo>
                  <a:lnTo>
                    <a:pt x="283" y="8372"/>
                  </a:lnTo>
                  <a:lnTo>
                    <a:pt x="659" y="9877"/>
                  </a:lnTo>
                  <a:lnTo>
                    <a:pt x="988" y="11335"/>
                  </a:lnTo>
                  <a:lnTo>
                    <a:pt x="1364" y="12792"/>
                  </a:lnTo>
                  <a:lnTo>
                    <a:pt x="2070" y="12792"/>
                  </a:lnTo>
                  <a:lnTo>
                    <a:pt x="3198" y="12745"/>
                  </a:lnTo>
                  <a:lnTo>
                    <a:pt x="4280" y="12604"/>
                  </a:lnTo>
                  <a:lnTo>
                    <a:pt x="5268" y="12369"/>
                  </a:lnTo>
                  <a:lnTo>
                    <a:pt x="5738" y="12228"/>
                  </a:lnTo>
                  <a:lnTo>
                    <a:pt x="6208" y="12040"/>
                  </a:lnTo>
                  <a:lnTo>
                    <a:pt x="6632" y="11852"/>
                  </a:lnTo>
                  <a:lnTo>
                    <a:pt x="7055" y="11617"/>
                  </a:lnTo>
                  <a:lnTo>
                    <a:pt x="7431" y="11335"/>
                  </a:lnTo>
                  <a:lnTo>
                    <a:pt x="7807" y="11099"/>
                  </a:lnTo>
                  <a:lnTo>
                    <a:pt x="8183" y="10770"/>
                  </a:lnTo>
                  <a:lnTo>
                    <a:pt x="8513" y="10488"/>
                  </a:lnTo>
                  <a:lnTo>
                    <a:pt x="8795" y="10112"/>
                  </a:lnTo>
                  <a:lnTo>
                    <a:pt x="9124" y="9783"/>
                  </a:lnTo>
                  <a:lnTo>
                    <a:pt x="9406" y="9359"/>
                  </a:lnTo>
                  <a:lnTo>
                    <a:pt x="9641" y="8936"/>
                  </a:lnTo>
                  <a:lnTo>
                    <a:pt x="9877" y="8513"/>
                  </a:lnTo>
                  <a:lnTo>
                    <a:pt x="10112" y="8043"/>
                  </a:lnTo>
                  <a:lnTo>
                    <a:pt x="10441" y="7149"/>
                  </a:lnTo>
                  <a:lnTo>
                    <a:pt x="10676" y="6208"/>
                  </a:lnTo>
                  <a:lnTo>
                    <a:pt x="10864" y="5268"/>
                  </a:lnTo>
                  <a:lnTo>
                    <a:pt x="10958" y="4280"/>
                  </a:lnTo>
                  <a:lnTo>
                    <a:pt x="11005" y="3340"/>
                  </a:lnTo>
                  <a:lnTo>
                    <a:pt x="10958" y="2446"/>
                  </a:lnTo>
                  <a:lnTo>
                    <a:pt x="11758" y="2258"/>
                  </a:lnTo>
                  <a:lnTo>
                    <a:pt x="12510" y="2023"/>
                  </a:lnTo>
                  <a:lnTo>
                    <a:pt x="13169" y="1788"/>
                  </a:lnTo>
                  <a:lnTo>
                    <a:pt x="13780" y="1458"/>
                  </a:lnTo>
                  <a:lnTo>
                    <a:pt x="14344" y="1129"/>
                  </a:lnTo>
                  <a:lnTo>
                    <a:pt x="14862" y="753"/>
                  </a:lnTo>
                  <a:lnTo>
                    <a:pt x="15332" y="377"/>
                  </a:lnTo>
                  <a:lnTo>
                    <a:pt x="15755"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5"/>
            <p:cNvSpPr/>
            <p:nvPr/>
          </p:nvSpPr>
          <p:spPr>
            <a:xfrm>
              <a:off x="307475" y="2669375"/>
              <a:ext cx="164625" cy="175200"/>
            </a:xfrm>
            <a:custGeom>
              <a:avLst/>
              <a:gdLst/>
              <a:ahLst/>
              <a:cxnLst/>
              <a:rect l="l" t="t" r="r" b="b"/>
              <a:pathLst>
                <a:path w="6585" h="7008" extrusionOk="0">
                  <a:moveTo>
                    <a:pt x="48" y="0"/>
                  </a:moveTo>
                  <a:lnTo>
                    <a:pt x="48" y="330"/>
                  </a:lnTo>
                  <a:lnTo>
                    <a:pt x="1" y="1176"/>
                  </a:lnTo>
                  <a:lnTo>
                    <a:pt x="1" y="1740"/>
                  </a:lnTo>
                  <a:lnTo>
                    <a:pt x="95" y="2352"/>
                  </a:lnTo>
                  <a:lnTo>
                    <a:pt x="189" y="3010"/>
                  </a:lnTo>
                  <a:lnTo>
                    <a:pt x="377" y="3716"/>
                  </a:lnTo>
                  <a:lnTo>
                    <a:pt x="659" y="4374"/>
                  </a:lnTo>
                  <a:lnTo>
                    <a:pt x="847" y="4703"/>
                  </a:lnTo>
                  <a:lnTo>
                    <a:pt x="1035" y="5032"/>
                  </a:lnTo>
                  <a:lnTo>
                    <a:pt x="1271" y="5315"/>
                  </a:lnTo>
                  <a:lnTo>
                    <a:pt x="1553" y="5597"/>
                  </a:lnTo>
                  <a:lnTo>
                    <a:pt x="1835" y="5879"/>
                  </a:lnTo>
                  <a:lnTo>
                    <a:pt x="2164" y="6114"/>
                  </a:lnTo>
                  <a:lnTo>
                    <a:pt x="2540" y="6349"/>
                  </a:lnTo>
                  <a:lnTo>
                    <a:pt x="2917" y="6537"/>
                  </a:lnTo>
                  <a:lnTo>
                    <a:pt x="3387" y="6726"/>
                  </a:lnTo>
                  <a:lnTo>
                    <a:pt x="3857" y="6867"/>
                  </a:lnTo>
                  <a:lnTo>
                    <a:pt x="4374" y="6961"/>
                  </a:lnTo>
                  <a:lnTo>
                    <a:pt x="4986" y="7008"/>
                  </a:lnTo>
                  <a:lnTo>
                    <a:pt x="6256" y="7008"/>
                  </a:lnTo>
                  <a:lnTo>
                    <a:pt x="6585" y="4891"/>
                  </a:lnTo>
                  <a:lnTo>
                    <a:pt x="6020" y="3433"/>
                  </a:lnTo>
                  <a:lnTo>
                    <a:pt x="5973" y="3292"/>
                  </a:lnTo>
                  <a:lnTo>
                    <a:pt x="5738" y="2916"/>
                  </a:lnTo>
                  <a:lnTo>
                    <a:pt x="5362" y="2399"/>
                  </a:lnTo>
                  <a:lnTo>
                    <a:pt x="5127" y="2070"/>
                  </a:lnTo>
                  <a:lnTo>
                    <a:pt x="4798" y="1740"/>
                  </a:lnTo>
                  <a:lnTo>
                    <a:pt x="4469" y="1458"/>
                  </a:lnTo>
                  <a:lnTo>
                    <a:pt x="4045" y="1129"/>
                  </a:lnTo>
                  <a:lnTo>
                    <a:pt x="3528" y="847"/>
                  </a:lnTo>
                  <a:lnTo>
                    <a:pt x="3011" y="612"/>
                  </a:lnTo>
                  <a:lnTo>
                    <a:pt x="2352" y="377"/>
                  </a:lnTo>
                  <a:lnTo>
                    <a:pt x="1694" y="188"/>
                  </a:lnTo>
                  <a:lnTo>
                    <a:pt x="894" y="47"/>
                  </a:ln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5"/>
            <p:cNvSpPr/>
            <p:nvPr/>
          </p:nvSpPr>
          <p:spPr>
            <a:xfrm>
              <a:off x="346275" y="2712875"/>
              <a:ext cx="85850" cy="92900"/>
            </a:xfrm>
            <a:custGeom>
              <a:avLst/>
              <a:gdLst/>
              <a:ahLst/>
              <a:cxnLst/>
              <a:rect l="l" t="t" r="r" b="b"/>
              <a:pathLst>
                <a:path w="3434" h="3716" extrusionOk="0">
                  <a:moveTo>
                    <a:pt x="1" y="0"/>
                  </a:moveTo>
                  <a:lnTo>
                    <a:pt x="95" y="706"/>
                  </a:lnTo>
                  <a:lnTo>
                    <a:pt x="283" y="1364"/>
                  </a:lnTo>
                  <a:lnTo>
                    <a:pt x="424" y="1693"/>
                  </a:lnTo>
                  <a:lnTo>
                    <a:pt x="565" y="2023"/>
                  </a:lnTo>
                  <a:lnTo>
                    <a:pt x="753" y="2352"/>
                  </a:lnTo>
                  <a:lnTo>
                    <a:pt x="941" y="2634"/>
                  </a:lnTo>
                  <a:lnTo>
                    <a:pt x="1176" y="2869"/>
                  </a:lnTo>
                  <a:lnTo>
                    <a:pt x="1412" y="3057"/>
                  </a:lnTo>
                  <a:lnTo>
                    <a:pt x="1694" y="3245"/>
                  </a:lnTo>
                  <a:lnTo>
                    <a:pt x="1976" y="3387"/>
                  </a:lnTo>
                  <a:lnTo>
                    <a:pt x="2258" y="3481"/>
                  </a:lnTo>
                  <a:lnTo>
                    <a:pt x="2634" y="3575"/>
                  </a:lnTo>
                  <a:lnTo>
                    <a:pt x="2964" y="3669"/>
                  </a:lnTo>
                  <a:lnTo>
                    <a:pt x="3387" y="3716"/>
                  </a:lnTo>
                  <a:lnTo>
                    <a:pt x="3434" y="3339"/>
                  </a:lnTo>
                  <a:lnTo>
                    <a:pt x="3011" y="2258"/>
                  </a:lnTo>
                  <a:lnTo>
                    <a:pt x="2869" y="1929"/>
                  </a:lnTo>
                  <a:lnTo>
                    <a:pt x="2681" y="1646"/>
                  </a:lnTo>
                  <a:lnTo>
                    <a:pt x="2352" y="1317"/>
                  </a:lnTo>
                  <a:lnTo>
                    <a:pt x="1976" y="941"/>
                  </a:lnTo>
                  <a:lnTo>
                    <a:pt x="1459" y="565"/>
                  </a:lnTo>
                  <a:lnTo>
                    <a:pt x="800" y="283"/>
                  </a:lnTo>
                  <a:lnTo>
                    <a:pt x="424" y="142"/>
                  </a:lnTo>
                  <a:lnTo>
                    <a:pt x="1"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5"/>
            <p:cNvSpPr/>
            <p:nvPr/>
          </p:nvSpPr>
          <p:spPr>
            <a:xfrm>
              <a:off x="784825" y="2710525"/>
              <a:ext cx="222250" cy="171675"/>
            </a:xfrm>
            <a:custGeom>
              <a:avLst/>
              <a:gdLst/>
              <a:ahLst/>
              <a:cxnLst/>
              <a:rect l="l" t="t" r="r" b="b"/>
              <a:pathLst>
                <a:path w="8890" h="6867" extrusionOk="0">
                  <a:moveTo>
                    <a:pt x="6961" y="0"/>
                  </a:moveTo>
                  <a:lnTo>
                    <a:pt x="6067" y="47"/>
                  </a:lnTo>
                  <a:lnTo>
                    <a:pt x="5315" y="141"/>
                  </a:lnTo>
                  <a:lnTo>
                    <a:pt x="4562" y="330"/>
                  </a:lnTo>
                  <a:lnTo>
                    <a:pt x="3951" y="565"/>
                  </a:lnTo>
                  <a:lnTo>
                    <a:pt x="3340" y="894"/>
                  </a:lnTo>
                  <a:lnTo>
                    <a:pt x="2822" y="1176"/>
                  </a:lnTo>
                  <a:lnTo>
                    <a:pt x="2399" y="1505"/>
                  </a:lnTo>
                  <a:lnTo>
                    <a:pt x="2023" y="1835"/>
                  </a:lnTo>
                  <a:lnTo>
                    <a:pt x="1694" y="2164"/>
                  </a:lnTo>
                  <a:lnTo>
                    <a:pt x="1412" y="2446"/>
                  </a:lnTo>
                  <a:lnTo>
                    <a:pt x="1082" y="2869"/>
                  </a:lnTo>
                  <a:lnTo>
                    <a:pt x="988" y="3057"/>
                  </a:lnTo>
                  <a:lnTo>
                    <a:pt x="1" y="5832"/>
                  </a:lnTo>
                  <a:lnTo>
                    <a:pt x="988" y="6867"/>
                  </a:lnTo>
                  <a:lnTo>
                    <a:pt x="1600" y="6820"/>
                  </a:lnTo>
                  <a:lnTo>
                    <a:pt x="2211" y="6726"/>
                  </a:lnTo>
                  <a:lnTo>
                    <a:pt x="2822" y="6631"/>
                  </a:lnTo>
                  <a:lnTo>
                    <a:pt x="3340" y="6490"/>
                  </a:lnTo>
                  <a:lnTo>
                    <a:pt x="3857" y="6302"/>
                  </a:lnTo>
                  <a:lnTo>
                    <a:pt x="4327" y="6114"/>
                  </a:lnTo>
                  <a:lnTo>
                    <a:pt x="4798" y="5926"/>
                  </a:lnTo>
                  <a:lnTo>
                    <a:pt x="5174" y="5691"/>
                  </a:lnTo>
                  <a:lnTo>
                    <a:pt x="5597" y="5456"/>
                  </a:lnTo>
                  <a:lnTo>
                    <a:pt x="5926" y="5174"/>
                  </a:lnTo>
                  <a:lnTo>
                    <a:pt x="6585" y="4609"/>
                  </a:lnTo>
                  <a:lnTo>
                    <a:pt x="7149" y="3998"/>
                  </a:lnTo>
                  <a:lnTo>
                    <a:pt x="7572" y="3433"/>
                  </a:lnTo>
                  <a:lnTo>
                    <a:pt x="7949" y="2822"/>
                  </a:lnTo>
                  <a:lnTo>
                    <a:pt x="8231" y="2211"/>
                  </a:lnTo>
                  <a:lnTo>
                    <a:pt x="8466" y="1693"/>
                  </a:lnTo>
                  <a:lnTo>
                    <a:pt x="8654" y="1223"/>
                  </a:lnTo>
                  <a:lnTo>
                    <a:pt x="8842" y="471"/>
                  </a:lnTo>
                  <a:lnTo>
                    <a:pt x="8889" y="236"/>
                  </a:lnTo>
                  <a:lnTo>
                    <a:pt x="7855" y="47"/>
                  </a:lnTo>
                  <a:lnTo>
                    <a:pt x="69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5"/>
            <p:cNvSpPr/>
            <p:nvPr/>
          </p:nvSpPr>
          <p:spPr>
            <a:xfrm>
              <a:off x="831850" y="2749325"/>
              <a:ext cx="124650" cy="91725"/>
            </a:xfrm>
            <a:custGeom>
              <a:avLst/>
              <a:gdLst/>
              <a:ahLst/>
              <a:cxnLst/>
              <a:rect l="l" t="t" r="r" b="b"/>
              <a:pathLst>
                <a:path w="4986" h="3669" extrusionOk="0">
                  <a:moveTo>
                    <a:pt x="4469" y="0"/>
                  </a:moveTo>
                  <a:lnTo>
                    <a:pt x="3998" y="47"/>
                  </a:lnTo>
                  <a:lnTo>
                    <a:pt x="3575" y="141"/>
                  </a:lnTo>
                  <a:lnTo>
                    <a:pt x="3152" y="283"/>
                  </a:lnTo>
                  <a:lnTo>
                    <a:pt x="2776" y="424"/>
                  </a:lnTo>
                  <a:lnTo>
                    <a:pt x="2399" y="565"/>
                  </a:lnTo>
                  <a:lnTo>
                    <a:pt x="1788" y="941"/>
                  </a:lnTo>
                  <a:lnTo>
                    <a:pt x="1318" y="1317"/>
                  </a:lnTo>
                  <a:lnTo>
                    <a:pt x="941" y="1646"/>
                  </a:lnTo>
                  <a:lnTo>
                    <a:pt x="659" y="1976"/>
                  </a:lnTo>
                  <a:lnTo>
                    <a:pt x="471" y="2211"/>
                  </a:lnTo>
                  <a:lnTo>
                    <a:pt x="1" y="3669"/>
                  </a:lnTo>
                  <a:lnTo>
                    <a:pt x="518" y="3575"/>
                  </a:lnTo>
                  <a:lnTo>
                    <a:pt x="1035" y="3433"/>
                  </a:lnTo>
                  <a:lnTo>
                    <a:pt x="1506" y="3292"/>
                  </a:lnTo>
                  <a:lnTo>
                    <a:pt x="1976" y="3104"/>
                  </a:lnTo>
                  <a:lnTo>
                    <a:pt x="2352" y="2869"/>
                  </a:lnTo>
                  <a:lnTo>
                    <a:pt x="2728" y="2681"/>
                  </a:lnTo>
                  <a:lnTo>
                    <a:pt x="3105" y="2446"/>
                  </a:lnTo>
                  <a:lnTo>
                    <a:pt x="3387" y="2164"/>
                  </a:lnTo>
                  <a:lnTo>
                    <a:pt x="3951" y="1646"/>
                  </a:lnTo>
                  <a:lnTo>
                    <a:pt x="4375" y="1082"/>
                  </a:lnTo>
                  <a:lnTo>
                    <a:pt x="4751" y="518"/>
                  </a:lnTo>
                  <a:lnTo>
                    <a:pt x="498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5"/>
            <p:cNvSpPr/>
            <p:nvPr/>
          </p:nvSpPr>
          <p:spPr>
            <a:xfrm>
              <a:off x="486200" y="2685825"/>
              <a:ext cx="68200" cy="110550"/>
            </a:xfrm>
            <a:custGeom>
              <a:avLst/>
              <a:gdLst/>
              <a:ahLst/>
              <a:cxnLst/>
              <a:rect l="l" t="t" r="r" b="b"/>
              <a:pathLst>
                <a:path w="2728" h="4422" extrusionOk="0">
                  <a:moveTo>
                    <a:pt x="800" y="1"/>
                  </a:moveTo>
                  <a:lnTo>
                    <a:pt x="659" y="95"/>
                  </a:lnTo>
                  <a:lnTo>
                    <a:pt x="565" y="236"/>
                  </a:lnTo>
                  <a:lnTo>
                    <a:pt x="470" y="424"/>
                  </a:lnTo>
                  <a:lnTo>
                    <a:pt x="423" y="612"/>
                  </a:lnTo>
                  <a:lnTo>
                    <a:pt x="235" y="1553"/>
                  </a:lnTo>
                  <a:lnTo>
                    <a:pt x="94" y="2493"/>
                  </a:lnTo>
                  <a:lnTo>
                    <a:pt x="47" y="3481"/>
                  </a:lnTo>
                  <a:lnTo>
                    <a:pt x="0" y="4421"/>
                  </a:lnTo>
                  <a:lnTo>
                    <a:pt x="2022" y="4045"/>
                  </a:lnTo>
                  <a:lnTo>
                    <a:pt x="2399" y="3951"/>
                  </a:lnTo>
                  <a:lnTo>
                    <a:pt x="2540" y="3857"/>
                  </a:lnTo>
                  <a:lnTo>
                    <a:pt x="2681" y="3716"/>
                  </a:lnTo>
                  <a:lnTo>
                    <a:pt x="2728" y="3528"/>
                  </a:lnTo>
                  <a:lnTo>
                    <a:pt x="2728" y="3293"/>
                  </a:lnTo>
                  <a:lnTo>
                    <a:pt x="2681" y="3058"/>
                  </a:lnTo>
                  <a:lnTo>
                    <a:pt x="2587" y="2870"/>
                  </a:lnTo>
                  <a:lnTo>
                    <a:pt x="1552" y="612"/>
                  </a:lnTo>
                  <a:lnTo>
                    <a:pt x="1458" y="377"/>
                  </a:lnTo>
                  <a:lnTo>
                    <a:pt x="1270" y="142"/>
                  </a:lnTo>
                  <a:lnTo>
                    <a:pt x="1176" y="95"/>
                  </a:lnTo>
                  <a:lnTo>
                    <a:pt x="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5"/>
            <p:cNvSpPr/>
            <p:nvPr/>
          </p:nvSpPr>
          <p:spPr>
            <a:xfrm>
              <a:off x="703700" y="2699950"/>
              <a:ext cx="81150" cy="104650"/>
            </a:xfrm>
            <a:custGeom>
              <a:avLst/>
              <a:gdLst/>
              <a:ahLst/>
              <a:cxnLst/>
              <a:rect l="l" t="t" r="r" b="b"/>
              <a:pathLst>
                <a:path w="3246" h="4186" extrusionOk="0">
                  <a:moveTo>
                    <a:pt x="2681" y="0"/>
                  </a:moveTo>
                  <a:lnTo>
                    <a:pt x="2540" y="94"/>
                  </a:lnTo>
                  <a:lnTo>
                    <a:pt x="2399" y="188"/>
                  </a:lnTo>
                  <a:lnTo>
                    <a:pt x="2258" y="329"/>
                  </a:lnTo>
                  <a:lnTo>
                    <a:pt x="1647" y="1082"/>
                  </a:lnTo>
                  <a:lnTo>
                    <a:pt x="1035" y="1834"/>
                  </a:lnTo>
                  <a:lnTo>
                    <a:pt x="518" y="2634"/>
                  </a:lnTo>
                  <a:lnTo>
                    <a:pt x="1" y="3480"/>
                  </a:lnTo>
                  <a:lnTo>
                    <a:pt x="1976" y="4092"/>
                  </a:lnTo>
                  <a:lnTo>
                    <a:pt x="2352" y="4186"/>
                  </a:lnTo>
                  <a:lnTo>
                    <a:pt x="2493" y="4186"/>
                  </a:lnTo>
                  <a:lnTo>
                    <a:pt x="2681" y="4139"/>
                  </a:lnTo>
                  <a:lnTo>
                    <a:pt x="2822" y="3998"/>
                  </a:lnTo>
                  <a:lnTo>
                    <a:pt x="2963" y="3809"/>
                  </a:lnTo>
                  <a:lnTo>
                    <a:pt x="3010" y="3574"/>
                  </a:lnTo>
                  <a:lnTo>
                    <a:pt x="3010" y="3339"/>
                  </a:lnTo>
                  <a:lnTo>
                    <a:pt x="3246" y="894"/>
                  </a:lnTo>
                  <a:lnTo>
                    <a:pt x="3246" y="659"/>
                  </a:lnTo>
                  <a:lnTo>
                    <a:pt x="3199" y="376"/>
                  </a:lnTo>
                  <a:lnTo>
                    <a:pt x="3152" y="235"/>
                  </a:lnTo>
                  <a:lnTo>
                    <a:pt x="3105" y="141"/>
                  </a:lnTo>
                  <a:lnTo>
                    <a:pt x="2963" y="47"/>
                  </a:lnTo>
                  <a:lnTo>
                    <a:pt x="2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5"/>
            <p:cNvSpPr/>
            <p:nvPr/>
          </p:nvSpPr>
          <p:spPr>
            <a:xfrm>
              <a:off x="441525" y="3031500"/>
              <a:ext cx="176375" cy="176375"/>
            </a:xfrm>
            <a:custGeom>
              <a:avLst/>
              <a:gdLst/>
              <a:ahLst/>
              <a:cxnLst/>
              <a:rect l="l" t="t" r="r" b="b"/>
              <a:pathLst>
                <a:path w="7055" h="7055" extrusionOk="0">
                  <a:moveTo>
                    <a:pt x="3527" y="0"/>
                  </a:moveTo>
                  <a:lnTo>
                    <a:pt x="3198" y="47"/>
                  </a:lnTo>
                  <a:lnTo>
                    <a:pt x="2822" y="94"/>
                  </a:lnTo>
                  <a:lnTo>
                    <a:pt x="2493" y="188"/>
                  </a:lnTo>
                  <a:lnTo>
                    <a:pt x="2163" y="282"/>
                  </a:lnTo>
                  <a:lnTo>
                    <a:pt x="1881" y="424"/>
                  </a:lnTo>
                  <a:lnTo>
                    <a:pt x="1552" y="612"/>
                  </a:lnTo>
                  <a:lnTo>
                    <a:pt x="1317" y="800"/>
                  </a:lnTo>
                  <a:lnTo>
                    <a:pt x="1035" y="1035"/>
                  </a:lnTo>
                  <a:lnTo>
                    <a:pt x="800" y="1317"/>
                  </a:lnTo>
                  <a:lnTo>
                    <a:pt x="611" y="1552"/>
                  </a:lnTo>
                  <a:lnTo>
                    <a:pt x="423" y="1881"/>
                  </a:lnTo>
                  <a:lnTo>
                    <a:pt x="282" y="2164"/>
                  </a:lnTo>
                  <a:lnTo>
                    <a:pt x="188" y="2493"/>
                  </a:lnTo>
                  <a:lnTo>
                    <a:pt x="94" y="2822"/>
                  </a:lnTo>
                  <a:lnTo>
                    <a:pt x="47" y="3198"/>
                  </a:lnTo>
                  <a:lnTo>
                    <a:pt x="0" y="3527"/>
                  </a:lnTo>
                  <a:lnTo>
                    <a:pt x="47" y="3904"/>
                  </a:lnTo>
                  <a:lnTo>
                    <a:pt x="94" y="4233"/>
                  </a:lnTo>
                  <a:lnTo>
                    <a:pt x="188" y="4609"/>
                  </a:lnTo>
                  <a:lnTo>
                    <a:pt x="282" y="4891"/>
                  </a:lnTo>
                  <a:lnTo>
                    <a:pt x="423" y="5221"/>
                  </a:lnTo>
                  <a:lnTo>
                    <a:pt x="611" y="5503"/>
                  </a:lnTo>
                  <a:lnTo>
                    <a:pt x="800" y="5785"/>
                  </a:lnTo>
                  <a:lnTo>
                    <a:pt x="1035" y="6020"/>
                  </a:lnTo>
                  <a:lnTo>
                    <a:pt x="1317" y="6255"/>
                  </a:lnTo>
                  <a:lnTo>
                    <a:pt x="1552" y="6443"/>
                  </a:lnTo>
                  <a:lnTo>
                    <a:pt x="1881" y="6631"/>
                  </a:lnTo>
                  <a:lnTo>
                    <a:pt x="2163" y="6772"/>
                  </a:lnTo>
                  <a:lnTo>
                    <a:pt x="2493" y="6914"/>
                  </a:lnTo>
                  <a:lnTo>
                    <a:pt x="2822" y="7008"/>
                  </a:lnTo>
                  <a:lnTo>
                    <a:pt x="3198" y="7055"/>
                  </a:lnTo>
                  <a:lnTo>
                    <a:pt x="3904" y="7055"/>
                  </a:lnTo>
                  <a:lnTo>
                    <a:pt x="4233" y="7008"/>
                  </a:lnTo>
                  <a:lnTo>
                    <a:pt x="4609" y="6914"/>
                  </a:lnTo>
                  <a:lnTo>
                    <a:pt x="4891" y="6772"/>
                  </a:lnTo>
                  <a:lnTo>
                    <a:pt x="5220" y="6631"/>
                  </a:lnTo>
                  <a:lnTo>
                    <a:pt x="5502" y="6443"/>
                  </a:lnTo>
                  <a:lnTo>
                    <a:pt x="5785" y="6255"/>
                  </a:lnTo>
                  <a:lnTo>
                    <a:pt x="6020" y="6020"/>
                  </a:lnTo>
                  <a:lnTo>
                    <a:pt x="6255" y="5785"/>
                  </a:lnTo>
                  <a:lnTo>
                    <a:pt x="6443" y="5503"/>
                  </a:lnTo>
                  <a:lnTo>
                    <a:pt x="6631" y="5221"/>
                  </a:lnTo>
                  <a:lnTo>
                    <a:pt x="6772" y="4891"/>
                  </a:lnTo>
                  <a:lnTo>
                    <a:pt x="6913" y="4609"/>
                  </a:lnTo>
                  <a:lnTo>
                    <a:pt x="7007" y="4233"/>
                  </a:lnTo>
                  <a:lnTo>
                    <a:pt x="7054" y="3904"/>
                  </a:lnTo>
                  <a:lnTo>
                    <a:pt x="7054" y="3527"/>
                  </a:lnTo>
                  <a:lnTo>
                    <a:pt x="7054" y="3198"/>
                  </a:lnTo>
                  <a:lnTo>
                    <a:pt x="7007" y="2822"/>
                  </a:lnTo>
                  <a:lnTo>
                    <a:pt x="6913" y="2493"/>
                  </a:lnTo>
                  <a:lnTo>
                    <a:pt x="6772" y="2164"/>
                  </a:lnTo>
                  <a:lnTo>
                    <a:pt x="6631" y="1881"/>
                  </a:lnTo>
                  <a:lnTo>
                    <a:pt x="6443" y="1552"/>
                  </a:lnTo>
                  <a:lnTo>
                    <a:pt x="6255" y="1317"/>
                  </a:lnTo>
                  <a:lnTo>
                    <a:pt x="6020" y="1035"/>
                  </a:lnTo>
                  <a:lnTo>
                    <a:pt x="5785" y="800"/>
                  </a:lnTo>
                  <a:lnTo>
                    <a:pt x="5502" y="612"/>
                  </a:lnTo>
                  <a:lnTo>
                    <a:pt x="5220" y="424"/>
                  </a:lnTo>
                  <a:lnTo>
                    <a:pt x="4891" y="282"/>
                  </a:lnTo>
                  <a:lnTo>
                    <a:pt x="4609" y="188"/>
                  </a:lnTo>
                  <a:lnTo>
                    <a:pt x="4233" y="94"/>
                  </a:lnTo>
                  <a:lnTo>
                    <a:pt x="3904" y="47"/>
                  </a:lnTo>
                  <a:lnTo>
                    <a:pt x="35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5"/>
            <p:cNvSpPr/>
            <p:nvPr/>
          </p:nvSpPr>
          <p:spPr>
            <a:xfrm>
              <a:off x="238125" y="3138475"/>
              <a:ext cx="141100" cy="50600"/>
            </a:xfrm>
            <a:custGeom>
              <a:avLst/>
              <a:gdLst/>
              <a:ahLst/>
              <a:cxnLst/>
              <a:rect l="l" t="t" r="r" b="b"/>
              <a:pathLst>
                <a:path w="5644" h="2024" extrusionOk="0">
                  <a:moveTo>
                    <a:pt x="3433" y="1"/>
                  </a:moveTo>
                  <a:lnTo>
                    <a:pt x="3057" y="48"/>
                  </a:lnTo>
                  <a:lnTo>
                    <a:pt x="2634" y="95"/>
                  </a:lnTo>
                  <a:lnTo>
                    <a:pt x="2257" y="236"/>
                  </a:lnTo>
                  <a:lnTo>
                    <a:pt x="1881" y="377"/>
                  </a:lnTo>
                  <a:lnTo>
                    <a:pt x="1552" y="565"/>
                  </a:lnTo>
                  <a:lnTo>
                    <a:pt x="1176" y="753"/>
                  </a:lnTo>
                  <a:lnTo>
                    <a:pt x="847" y="989"/>
                  </a:lnTo>
                  <a:lnTo>
                    <a:pt x="564" y="1271"/>
                  </a:lnTo>
                  <a:lnTo>
                    <a:pt x="282" y="1553"/>
                  </a:lnTo>
                  <a:lnTo>
                    <a:pt x="0" y="1835"/>
                  </a:lnTo>
                  <a:lnTo>
                    <a:pt x="752" y="1976"/>
                  </a:lnTo>
                  <a:lnTo>
                    <a:pt x="1505" y="2023"/>
                  </a:lnTo>
                  <a:lnTo>
                    <a:pt x="2257" y="1976"/>
                  </a:lnTo>
                  <a:lnTo>
                    <a:pt x="3010" y="1835"/>
                  </a:lnTo>
                  <a:lnTo>
                    <a:pt x="3715" y="1600"/>
                  </a:lnTo>
                  <a:lnTo>
                    <a:pt x="4421" y="1271"/>
                  </a:lnTo>
                  <a:lnTo>
                    <a:pt x="5079" y="895"/>
                  </a:lnTo>
                  <a:lnTo>
                    <a:pt x="5644" y="424"/>
                  </a:lnTo>
                  <a:lnTo>
                    <a:pt x="4938" y="189"/>
                  </a:lnTo>
                  <a:lnTo>
                    <a:pt x="4562" y="95"/>
                  </a:lnTo>
                  <a:lnTo>
                    <a:pt x="418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5"/>
            <p:cNvSpPr/>
            <p:nvPr/>
          </p:nvSpPr>
          <p:spPr>
            <a:xfrm>
              <a:off x="289850" y="3140850"/>
              <a:ext cx="91725" cy="114050"/>
            </a:xfrm>
            <a:custGeom>
              <a:avLst/>
              <a:gdLst/>
              <a:ahLst/>
              <a:cxnLst/>
              <a:rect l="l" t="t" r="r" b="b"/>
              <a:pathLst>
                <a:path w="3669" h="4562" extrusionOk="0">
                  <a:moveTo>
                    <a:pt x="3669" y="0"/>
                  </a:moveTo>
                  <a:lnTo>
                    <a:pt x="2916" y="282"/>
                  </a:lnTo>
                  <a:lnTo>
                    <a:pt x="2540" y="423"/>
                  </a:lnTo>
                  <a:lnTo>
                    <a:pt x="2211" y="611"/>
                  </a:lnTo>
                  <a:lnTo>
                    <a:pt x="1881" y="800"/>
                  </a:lnTo>
                  <a:lnTo>
                    <a:pt x="1599" y="1035"/>
                  </a:lnTo>
                  <a:lnTo>
                    <a:pt x="1317" y="1270"/>
                  </a:lnTo>
                  <a:lnTo>
                    <a:pt x="1082" y="1599"/>
                  </a:lnTo>
                  <a:lnTo>
                    <a:pt x="847" y="1928"/>
                  </a:lnTo>
                  <a:lnTo>
                    <a:pt x="659" y="2257"/>
                  </a:lnTo>
                  <a:lnTo>
                    <a:pt x="471" y="2634"/>
                  </a:lnTo>
                  <a:lnTo>
                    <a:pt x="282" y="3010"/>
                  </a:lnTo>
                  <a:lnTo>
                    <a:pt x="188" y="3386"/>
                  </a:lnTo>
                  <a:lnTo>
                    <a:pt x="94" y="3762"/>
                  </a:lnTo>
                  <a:lnTo>
                    <a:pt x="47" y="4186"/>
                  </a:lnTo>
                  <a:lnTo>
                    <a:pt x="0" y="4562"/>
                  </a:lnTo>
                  <a:lnTo>
                    <a:pt x="706" y="4233"/>
                  </a:lnTo>
                  <a:lnTo>
                    <a:pt x="1317" y="3809"/>
                  </a:lnTo>
                  <a:lnTo>
                    <a:pt x="1881" y="3292"/>
                  </a:lnTo>
                  <a:lnTo>
                    <a:pt x="2399" y="2728"/>
                  </a:lnTo>
                  <a:lnTo>
                    <a:pt x="2822" y="2116"/>
                  </a:lnTo>
                  <a:lnTo>
                    <a:pt x="3198" y="1458"/>
                  </a:lnTo>
                  <a:lnTo>
                    <a:pt x="3480" y="752"/>
                  </a:lnTo>
                  <a:lnTo>
                    <a:pt x="366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5"/>
            <p:cNvSpPr/>
            <p:nvPr/>
          </p:nvSpPr>
          <p:spPr>
            <a:xfrm>
              <a:off x="553200" y="3112625"/>
              <a:ext cx="64700" cy="131700"/>
            </a:xfrm>
            <a:custGeom>
              <a:avLst/>
              <a:gdLst/>
              <a:ahLst/>
              <a:cxnLst/>
              <a:rect l="l" t="t" r="r" b="b"/>
              <a:pathLst>
                <a:path w="2588" h="5268" extrusionOk="0">
                  <a:moveTo>
                    <a:pt x="142" y="0"/>
                  </a:moveTo>
                  <a:lnTo>
                    <a:pt x="1" y="753"/>
                  </a:lnTo>
                  <a:lnTo>
                    <a:pt x="1" y="1176"/>
                  </a:lnTo>
                  <a:lnTo>
                    <a:pt x="1" y="1552"/>
                  </a:lnTo>
                  <a:lnTo>
                    <a:pt x="48" y="1929"/>
                  </a:lnTo>
                  <a:lnTo>
                    <a:pt x="142" y="2305"/>
                  </a:lnTo>
                  <a:lnTo>
                    <a:pt x="236" y="2634"/>
                  </a:lnTo>
                  <a:lnTo>
                    <a:pt x="377" y="3010"/>
                  </a:lnTo>
                  <a:lnTo>
                    <a:pt x="565" y="3386"/>
                  </a:lnTo>
                  <a:lnTo>
                    <a:pt x="800" y="3716"/>
                  </a:lnTo>
                  <a:lnTo>
                    <a:pt x="1035" y="4045"/>
                  </a:lnTo>
                  <a:lnTo>
                    <a:pt x="1318" y="4327"/>
                  </a:lnTo>
                  <a:lnTo>
                    <a:pt x="1600" y="4609"/>
                  </a:lnTo>
                  <a:lnTo>
                    <a:pt x="1929" y="4891"/>
                  </a:lnTo>
                  <a:lnTo>
                    <a:pt x="2258" y="5079"/>
                  </a:lnTo>
                  <a:lnTo>
                    <a:pt x="2587" y="5268"/>
                  </a:lnTo>
                  <a:lnTo>
                    <a:pt x="2587" y="4515"/>
                  </a:lnTo>
                  <a:lnTo>
                    <a:pt x="2493" y="3763"/>
                  </a:lnTo>
                  <a:lnTo>
                    <a:pt x="2258" y="3057"/>
                  </a:lnTo>
                  <a:lnTo>
                    <a:pt x="2023" y="2352"/>
                  </a:lnTo>
                  <a:lnTo>
                    <a:pt x="1647" y="1693"/>
                  </a:lnTo>
                  <a:lnTo>
                    <a:pt x="1224" y="1035"/>
                  </a:lnTo>
                  <a:lnTo>
                    <a:pt x="706" y="471"/>
                  </a:lnTo>
                  <a:lnTo>
                    <a:pt x="14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5"/>
            <p:cNvSpPr/>
            <p:nvPr/>
          </p:nvSpPr>
          <p:spPr>
            <a:xfrm>
              <a:off x="548500" y="3112625"/>
              <a:ext cx="129350" cy="69400"/>
            </a:xfrm>
            <a:custGeom>
              <a:avLst/>
              <a:gdLst/>
              <a:ahLst/>
              <a:cxnLst/>
              <a:rect l="l" t="t" r="r" b="b"/>
              <a:pathLst>
                <a:path w="5174" h="2776" extrusionOk="0">
                  <a:moveTo>
                    <a:pt x="1" y="0"/>
                  </a:moveTo>
                  <a:lnTo>
                    <a:pt x="377" y="706"/>
                  </a:lnTo>
                  <a:lnTo>
                    <a:pt x="612" y="988"/>
                  </a:lnTo>
                  <a:lnTo>
                    <a:pt x="847" y="1317"/>
                  </a:lnTo>
                  <a:lnTo>
                    <a:pt x="1082" y="1552"/>
                  </a:lnTo>
                  <a:lnTo>
                    <a:pt x="1365" y="1834"/>
                  </a:lnTo>
                  <a:lnTo>
                    <a:pt x="1694" y="2070"/>
                  </a:lnTo>
                  <a:lnTo>
                    <a:pt x="2023" y="2258"/>
                  </a:lnTo>
                  <a:lnTo>
                    <a:pt x="2399" y="2399"/>
                  </a:lnTo>
                  <a:lnTo>
                    <a:pt x="2775" y="2540"/>
                  </a:lnTo>
                  <a:lnTo>
                    <a:pt x="3152" y="2634"/>
                  </a:lnTo>
                  <a:lnTo>
                    <a:pt x="3575" y="2728"/>
                  </a:lnTo>
                  <a:lnTo>
                    <a:pt x="3951" y="2775"/>
                  </a:lnTo>
                  <a:lnTo>
                    <a:pt x="4751" y="2775"/>
                  </a:lnTo>
                  <a:lnTo>
                    <a:pt x="5174" y="2681"/>
                  </a:lnTo>
                  <a:lnTo>
                    <a:pt x="4704" y="2117"/>
                  </a:lnTo>
                  <a:lnTo>
                    <a:pt x="4139" y="1599"/>
                  </a:lnTo>
                  <a:lnTo>
                    <a:pt x="3575" y="1129"/>
                  </a:lnTo>
                  <a:lnTo>
                    <a:pt x="2917" y="706"/>
                  </a:lnTo>
                  <a:lnTo>
                    <a:pt x="2211" y="424"/>
                  </a:lnTo>
                  <a:lnTo>
                    <a:pt x="1506" y="188"/>
                  </a:lnTo>
                  <a:lnTo>
                    <a:pt x="753" y="47"/>
                  </a:lnTo>
                  <a:lnTo>
                    <a:pt x="1"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5"/>
            <p:cNvSpPr/>
            <p:nvPr/>
          </p:nvSpPr>
          <p:spPr>
            <a:xfrm>
              <a:off x="321600" y="2755200"/>
              <a:ext cx="504400" cy="380950"/>
            </a:xfrm>
            <a:custGeom>
              <a:avLst/>
              <a:gdLst/>
              <a:ahLst/>
              <a:cxnLst/>
              <a:rect l="l" t="t" r="r" b="b"/>
              <a:pathLst>
                <a:path w="20176" h="15238" extrusionOk="0">
                  <a:moveTo>
                    <a:pt x="5455" y="0"/>
                  </a:moveTo>
                  <a:lnTo>
                    <a:pt x="5220" y="894"/>
                  </a:lnTo>
                  <a:lnTo>
                    <a:pt x="4891" y="1788"/>
                  </a:lnTo>
                  <a:lnTo>
                    <a:pt x="4562" y="2681"/>
                  </a:lnTo>
                  <a:lnTo>
                    <a:pt x="4139" y="3528"/>
                  </a:lnTo>
                  <a:lnTo>
                    <a:pt x="3715" y="4374"/>
                  </a:lnTo>
                  <a:lnTo>
                    <a:pt x="3245" y="5127"/>
                  </a:lnTo>
                  <a:lnTo>
                    <a:pt x="2822" y="5879"/>
                  </a:lnTo>
                  <a:lnTo>
                    <a:pt x="2352" y="6538"/>
                  </a:lnTo>
                  <a:lnTo>
                    <a:pt x="1458" y="7760"/>
                  </a:lnTo>
                  <a:lnTo>
                    <a:pt x="706" y="8654"/>
                  </a:lnTo>
                  <a:lnTo>
                    <a:pt x="0" y="9453"/>
                  </a:lnTo>
                  <a:lnTo>
                    <a:pt x="8653" y="14862"/>
                  </a:lnTo>
                  <a:lnTo>
                    <a:pt x="10064" y="15097"/>
                  </a:lnTo>
                  <a:lnTo>
                    <a:pt x="11334" y="15238"/>
                  </a:lnTo>
                  <a:lnTo>
                    <a:pt x="12510" y="15238"/>
                  </a:lnTo>
                  <a:lnTo>
                    <a:pt x="13592" y="15191"/>
                  </a:lnTo>
                  <a:lnTo>
                    <a:pt x="14532" y="15003"/>
                  </a:lnTo>
                  <a:lnTo>
                    <a:pt x="15426" y="14768"/>
                  </a:lnTo>
                  <a:lnTo>
                    <a:pt x="16225" y="14438"/>
                  </a:lnTo>
                  <a:lnTo>
                    <a:pt x="16931" y="14062"/>
                  </a:lnTo>
                  <a:lnTo>
                    <a:pt x="17542" y="13592"/>
                  </a:lnTo>
                  <a:lnTo>
                    <a:pt x="18059" y="13075"/>
                  </a:lnTo>
                  <a:lnTo>
                    <a:pt x="18530" y="12510"/>
                  </a:lnTo>
                  <a:lnTo>
                    <a:pt x="18906" y="11946"/>
                  </a:lnTo>
                  <a:lnTo>
                    <a:pt x="19235" y="11287"/>
                  </a:lnTo>
                  <a:lnTo>
                    <a:pt x="19517" y="10629"/>
                  </a:lnTo>
                  <a:lnTo>
                    <a:pt x="19752" y="9924"/>
                  </a:lnTo>
                  <a:lnTo>
                    <a:pt x="19893" y="9218"/>
                  </a:lnTo>
                  <a:lnTo>
                    <a:pt x="20035" y="8513"/>
                  </a:lnTo>
                  <a:lnTo>
                    <a:pt x="20129" y="7807"/>
                  </a:lnTo>
                  <a:lnTo>
                    <a:pt x="20176" y="7102"/>
                  </a:lnTo>
                  <a:lnTo>
                    <a:pt x="20176" y="6396"/>
                  </a:lnTo>
                  <a:lnTo>
                    <a:pt x="20129" y="5033"/>
                  </a:lnTo>
                  <a:lnTo>
                    <a:pt x="19988" y="3857"/>
                  </a:lnTo>
                  <a:lnTo>
                    <a:pt x="19846" y="2775"/>
                  </a:lnTo>
                  <a:lnTo>
                    <a:pt x="19658" y="1976"/>
                  </a:lnTo>
                  <a:lnTo>
                    <a:pt x="19517" y="1270"/>
                  </a:lnTo>
                  <a:lnTo>
                    <a:pt x="54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5"/>
            <p:cNvSpPr/>
            <p:nvPr/>
          </p:nvSpPr>
          <p:spPr>
            <a:xfrm>
              <a:off x="268675" y="2971525"/>
              <a:ext cx="312775" cy="211675"/>
            </a:xfrm>
            <a:custGeom>
              <a:avLst/>
              <a:gdLst/>
              <a:ahLst/>
              <a:cxnLst/>
              <a:rect l="l" t="t" r="r" b="b"/>
              <a:pathLst>
                <a:path w="12511" h="8467" extrusionOk="0">
                  <a:moveTo>
                    <a:pt x="3058" y="1"/>
                  </a:moveTo>
                  <a:lnTo>
                    <a:pt x="2681" y="48"/>
                  </a:lnTo>
                  <a:lnTo>
                    <a:pt x="2258" y="142"/>
                  </a:lnTo>
                  <a:lnTo>
                    <a:pt x="1882" y="330"/>
                  </a:lnTo>
                  <a:lnTo>
                    <a:pt x="1412" y="565"/>
                  </a:lnTo>
                  <a:lnTo>
                    <a:pt x="1035" y="894"/>
                  </a:lnTo>
                  <a:lnTo>
                    <a:pt x="706" y="1318"/>
                  </a:lnTo>
                  <a:lnTo>
                    <a:pt x="424" y="1741"/>
                  </a:lnTo>
                  <a:lnTo>
                    <a:pt x="236" y="2211"/>
                  </a:lnTo>
                  <a:lnTo>
                    <a:pt x="95" y="2729"/>
                  </a:lnTo>
                  <a:lnTo>
                    <a:pt x="1" y="3246"/>
                  </a:lnTo>
                  <a:lnTo>
                    <a:pt x="1" y="3763"/>
                  </a:lnTo>
                  <a:lnTo>
                    <a:pt x="95" y="4280"/>
                  </a:lnTo>
                  <a:lnTo>
                    <a:pt x="236" y="4751"/>
                  </a:lnTo>
                  <a:lnTo>
                    <a:pt x="424" y="5221"/>
                  </a:lnTo>
                  <a:lnTo>
                    <a:pt x="659" y="5691"/>
                  </a:lnTo>
                  <a:lnTo>
                    <a:pt x="988" y="6115"/>
                  </a:lnTo>
                  <a:lnTo>
                    <a:pt x="1318" y="6491"/>
                  </a:lnTo>
                  <a:lnTo>
                    <a:pt x="1694" y="6867"/>
                  </a:lnTo>
                  <a:lnTo>
                    <a:pt x="2117" y="7196"/>
                  </a:lnTo>
                  <a:lnTo>
                    <a:pt x="2540" y="7478"/>
                  </a:lnTo>
                  <a:lnTo>
                    <a:pt x="3011" y="7714"/>
                  </a:lnTo>
                  <a:lnTo>
                    <a:pt x="3481" y="7902"/>
                  </a:lnTo>
                  <a:lnTo>
                    <a:pt x="3951" y="8090"/>
                  </a:lnTo>
                  <a:lnTo>
                    <a:pt x="4469" y="8231"/>
                  </a:lnTo>
                  <a:lnTo>
                    <a:pt x="4986" y="8325"/>
                  </a:lnTo>
                  <a:lnTo>
                    <a:pt x="5503" y="8419"/>
                  </a:lnTo>
                  <a:lnTo>
                    <a:pt x="6021" y="8466"/>
                  </a:lnTo>
                  <a:lnTo>
                    <a:pt x="7008" y="8466"/>
                  </a:lnTo>
                  <a:lnTo>
                    <a:pt x="7478" y="8419"/>
                  </a:lnTo>
                  <a:lnTo>
                    <a:pt x="7949" y="8372"/>
                  </a:lnTo>
                  <a:lnTo>
                    <a:pt x="8466" y="8278"/>
                  </a:lnTo>
                  <a:lnTo>
                    <a:pt x="8936" y="8184"/>
                  </a:lnTo>
                  <a:lnTo>
                    <a:pt x="9360" y="8043"/>
                  </a:lnTo>
                  <a:lnTo>
                    <a:pt x="9830" y="7808"/>
                  </a:lnTo>
                  <a:lnTo>
                    <a:pt x="10253" y="7620"/>
                  </a:lnTo>
                  <a:lnTo>
                    <a:pt x="10676" y="7337"/>
                  </a:lnTo>
                  <a:lnTo>
                    <a:pt x="11053" y="7008"/>
                  </a:lnTo>
                  <a:lnTo>
                    <a:pt x="11382" y="6679"/>
                  </a:lnTo>
                  <a:lnTo>
                    <a:pt x="11711" y="6303"/>
                  </a:lnTo>
                  <a:lnTo>
                    <a:pt x="11993" y="5879"/>
                  </a:lnTo>
                  <a:lnTo>
                    <a:pt x="12181" y="5456"/>
                  </a:lnTo>
                  <a:lnTo>
                    <a:pt x="12369" y="4986"/>
                  </a:lnTo>
                  <a:lnTo>
                    <a:pt x="12464" y="4516"/>
                  </a:lnTo>
                  <a:lnTo>
                    <a:pt x="12511" y="4045"/>
                  </a:lnTo>
                  <a:lnTo>
                    <a:pt x="12464" y="3528"/>
                  </a:lnTo>
                  <a:lnTo>
                    <a:pt x="12369" y="3058"/>
                  </a:lnTo>
                  <a:lnTo>
                    <a:pt x="12228" y="2587"/>
                  </a:lnTo>
                  <a:lnTo>
                    <a:pt x="11993" y="2164"/>
                  </a:lnTo>
                  <a:lnTo>
                    <a:pt x="11711" y="1788"/>
                  </a:lnTo>
                  <a:lnTo>
                    <a:pt x="11382" y="1459"/>
                  </a:lnTo>
                  <a:lnTo>
                    <a:pt x="11006" y="1224"/>
                  </a:lnTo>
                  <a:lnTo>
                    <a:pt x="10676" y="1035"/>
                  </a:lnTo>
                  <a:lnTo>
                    <a:pt x="10300" y="847"/>
                  </a:lnTo>
                  <a:lnTo>
                    <a:pt x="9877" y="753"/>
                  </a:lnTo>
                  <a:lnTo>
                    <a:pt x="9077" y="565"/>
                  </a:lnTo>
                  <a:lnTo>
                    <a:pt x="8231" y="471"/>
                  </a:lnTo>
                  <a:lnTo>
                    <a:pt x="5174" y="95"/>
                  </a:lnTo>
                  <a:lnTo>
                    <a:pt x="4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5"/>
            <p:cNvSpPr/>
            <p:nvPr/>
          </p:nvSpPr>
          <p:spPr>
            <a:xfrm>
              <a:off x="329825" y="3025625"/>
              <a:ext cx="28225" cy="38825"/>
            </a:xfrm>
            <a:custGeom>
              <a:avLst/>
              <a:gdLst/>
              <a:ahLst/>
              <a:cxnLst/>
              <a:rect l="l" t="t" r="r" b="b"/>
              <a:pathLst>
                <a:path w="1129" h="1553" extrusionOk="0">
                  <a:moveTo>
                    <a:pt x="565" y="0"/>
                  </a:moveTo>
                  <a:lnTo>
                    <a:pt x="424" y="47"/>
                  </a:lnTo>
                  <a:lnTo>
                    <a:pt x="329" y="47"/>
                  </a:lnTo>
                  <a:lnTo>
                    <a:pt x="141" y="235"/>
                  </a:lnTo>
                  <a:lnTo>
                    <a:pt x="47" y="470"/>
                  </a:lnTo>
                  <a:lnTo>
                    <a:pt x="0" y="800"/>
                  </a:lnTo>
                  <a:lnTo>
                    <a:pt x="47" y="1082"/>
                  </a:lnTo>
                  <a:lnTo>
                    <a:pt x="141" y="1317"/>
                  </a:lnTo>
                  <a:lnTo>
                    <a:pt x="329" y="1505"/>
                  </a:lnTo>
                  <a:lnTo>
                    <a:pt x="424" y="1552"/>
                  </a:lnTo>
                  <a:lnTo>
                    <a:pt x="659" y="1552"/>
                  </a:lnTo>
                  <a:lnTo>
                    <a:pt x="800" y="1505"/>
                  </a:lnTo>
                  <a:lnTo>
                    <a:pt x="941" y="1317"/>
                  </a:lnTo>
                  <a:lnTo>
                    <a:pt x="1082" y="1082"/>
                  </a:lnTo>
                  <a:lnTo>
                    <a:pt x="1129" y="800"/>
                  </a:lnTo>
                  <a:lnTo>
                    <a:pt x="1082" y="470"/>
                  </a:lnTo>
                  <a:lnTo>
                    <a:pt x="941" y="235"/>
                  </a:lnTo>
                  <a:lnTo>
                    <a:pt x="800" y="47"/>
                  </a:lnTo>
                  <a:lnTo>
                    <a:pt x="659" y="47"/>
                  </a:lnTo>
                  <a:lnTo>
                    <a:pt x="5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5"/>
            <p:cNvSpPr/>
            <p:nvPr/>
          </p:nvSpPr>
          <p:spPr>
            <a:xfrm>
              <a:off x="457975" y="3038550"/>
              <a:ext cx="28250" cy="38825"/>
            </a:xfrm>
            <a:custGeom>
              <a:avLst/>
              <a:gdLst/>
              <a:ahLst/>
              <a:cxnLst/>
              <a:rect l="l" t="t" r="r" b="b"/>
              <a:pathLst>
                <a:path w="1130" h="1553" extrusionOk="0">
                  <a:moveTo>
                    <a:pt x="471" y="0"/>
                  </a:moveTo>
                  <a:lnTo>
                    <a:pt x="330" y="48"/>
                  </a:lnTo>
                  <a:lnTo>
                    <a:pt x="142" y="236"/>
                  </a:lnTo>
                  <a:lnTo>
                    <a:pt x="48" y="471"/>
                  </a:lnTo>
                  <a:lnTo>
                    <a:pt x="0" y="753"/>
                  </a:lnTo>
                  <a:lnTo>
                    <a:pt x="48" y="1082"/>
                  </a:lnTo>
                  <a:lnTo>
                    <a:pt x="142" y="1317"/>
                  </a:lnTo>
                  <a:lnTo>
                    <a:pt x="330" y="1505"/>
                  </a:lnTo>
                  <a:lnTo>
                    <a:pt x="471" y="1505"/>
                  </a:lnTo>
                  <a:lnTo>
                    <a:pt x="565" y="1552"/>
                  </a:lnTo>
                  <a:lnTo>
                    <a:pt x="659" y="1505"/>
                  </a:lnTo>
                  <a:lnTo>
                    <a:pt x="800" y="1505"/>
                  </a:lnTo>
                  <a:lnTo>
                    <a:pt x="988" y="1317"/>
                  </a:lnTo>
                  <a:lnTo>
                    <a:pt x="1082" y="1082"/>
                  </a:lnTo>
                  <a:lnTo>
                    <a:pt x="1129" y="753"/>
                  </a:lnTo>
                  <a:lnTo>
                    <a:pt x="1082" y="471"/>
                  </a:lnTo>
                  <a:lnTo>
                    <a:pt x="988" y="236"/>
                  </a:lnTo>
                  <a:lnTo>
                    <a:pt x="800" y="48"/>
                  </a:lnTo>
                  <a:lnTo>
                    <a:pt x="65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5"/>
            <p:cNvSpPr/>
            <p:nvPr/>
          </p:nvSpPr>
          <p:spPr>
            <a:xfrm>
              <a:off x="435625" y="2851600"/>
              <a:ext cx="30600" cy="30600"/>
            </a:xfrm>
            <a:custGeom>
              <a:avLst/>
              <a:gdLst/>
              <a:ahLst/>
              <a:cxnLst/>
              <a:rect l="l" t="t" r="r" b="b"/>
              <a:pathLst>
                <a:path w="1224" h="1224" extrusionOk="0">
                  <a:moveTo>
                    <a:pt x="612" y="1"/>
                  </a:moveTo>
                  <a:lnTo>
                    <a:pt x="377" y="48"/>
                  </a:lnTo>
                  <a:lnTo>
                    <a:pt x="189" y="189"/>
                  </a:lnTo>
                  <a:lnTo>
                    <a:pt x="48" y="377"/>
                  </a:lnTo>
                  <a:lnTo>
                    <a:pt x="1" y="612"/>
                  </a:lnTo>
                  <a:lnTo>
                    <a:pt x="48" y="847"/>
                  </a:lnTo>
                  <a:lnTo>
                    <a:pt x="189" y="1035"/>
                  </a:lnTo>
                  <a:lnTo>
                    <a:pt x="377" y="1177"/>
                  </a:lnTo>
                  <a:lnTo>
                    <a:pt x="612" y="1224"/>
                  </a:lnTo>
                  <a:lnTo>
                    <a:pt x="847" y="1177"/>
                  </a:lnTo>
                  <a:lnTo>
                    <a:pt x="1036" y="1035"/>
                  </a:lnTo>
                  <a:lnTo>
                    <a:pt x="1177" y="847"/>
                  </a:lnTo>
                  <a:lnTo>
                    <a:pt x="1224" y="612"/>
                  </a:lnTo>
                  <a:lnTo>
                    <a:pt x="1177" y="377"/>
                  </a:lnTo>
                  <a:lnTo>
                    <a:pt x="1036"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5"/>
            <p:cNvSpPr/>
            <p:nvPr/>
          </p:nvSpPr>
          <p:spPr>
            <a:xfrm>
              <a:off x="653150" y="2882175"/>
              <a:ext cx="30600" cy="30600"/>
            </a:xfrm>
            <a:custGeom>
              <a:avLst/>
              <a:gdLst/>
              <a:ahLst/>
              <a:cxnLst/>
              <a:rect l="l" t="t" r="r" b="b"/>
              <a:pathLst>
                <a:path w="1224" h="1224" extrusionOk="0">
                  <a:moveTo>
                    <a:pt x="612" y="1"/>
                  </a:moveTo>
                  <a:lnTo>
                    <a:pt x="377" y="48"/>
                  </a:lnTo>
                  <a:lnTo>
                    <a:pt x="188" y="189"/>
                  </a:lnTo>
                  <a:lnTo>
                    <a:pt x="47" y="377"/>
                  </a:lnTo>
                  <a:lnTo>
                    <a:pt x="0" y="612"/>
                  </a:lnTo>
                  <a:lnTo>
                    <a:pt x="47" y="847"/>
                  </a:lnTo>
                  <a:lnTo>
                    <a:pt x="188" y="1035"/>
                  </a:lnTo>
                  <a:lnTo>
                    <a:pt x="377" y="1176"/>
                  </a:lnTo>
                  <a:lnTo>
                    <a:pt x="612" y="1223"/>
                  </a:lnTo>
                  <a:lnTo>
                    <a:pt x="847" y="1176"/>
                  </a:lnTo>
                  <a:lnTo>
                    <a:pt x="1035" y="1035"/>
                  </a:lnTo>
                  <a:lnTo>
                    <a:pt x="1176" y="847"/>
                  </a:lnTo>
                  <a:lnTo>
                    <a:pt x="1223" y="612"/>
                  </a:lnTo>
                  <a:lnTo>
                    <a:pt x="1176" y="377"/>
                  </a:lnTo>
                  <a:lnTo>
                    <a:pt x="1035"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5"/>
            <p:cNvSpPr/>
            <p:nvPr/>
          </p:nvSpPr>
          <p:spPr>
            <a:xfrm>
              <a:off x="1740700" y="2839850"/>
              <a:ext cx="372725" cy="1158125"/>
            </a:xfrm>
            <a:custGeom>
              <a:avLst/>
              <a:gdLst/>
              <a:ahLst/>
              <a:cxnLst/>
              <a:rect l="l" t="t" r="r" b="b"/>
              <a:pathLst>
                <a:path w="14909" h="46325" extrusionOk="0">
                  <a:moveTo>
                    <a:pt x="12181" y="1"/>
                  </a:moveTo>
                  <a:lnTo>
                    <a:pt x="0" y="24691"/>
                  </a:lnTo>
                  <a:lnTo>
                    <a:pt x="189" y="26572"/>
                  </a:lnTo>
                  <a:lnTo>
                    <a:pt x="424" y="28124"/>
                  </a:lnTo>
                  <a:lnTo>
                    <a:pt x="706" y="29488"/>
                  </a:lnTo>
                  <a:lnTo>
                    <a:pt x="1035" y="30758"/>
                  </a:lnTo>
                  <a:lnTo>
                    <a:pt x="1364" y="31933"/>
                  </a:lnTo>
                  <a:lnTo>
                    <a:pt x="1693" y="33015"/>
                  </a:lnTo>
                  <a:lnTo>
                    <a:pt x="2070" y="33956"/>
                  </a:lnTo>
                  <a:lnTo>
                    <a:pt x="2446" y="34802"/>
                  </a:lnTo>
                  <a:lnTo>
                    <a:pt x="2822" y="35555"/>
                  </a:lnTo>
                  <a:lnTo>
                    <a:pt x="3292" y="36354"/>
                  </a:lnTo>
                  <a:lnTo>
                    <a:pt x="3716" y="37012"/>
                  </a:lnTo>
                  <a:lnTo>
                    <a:pt x="4139" y="37577"/>
                  </a:lnTo>
                  <a:lnTo>
                    <a:pt x="4515" y="38000"/>
                  </a:lnTo>
                  <a:lnTo>
                    <a:pt x="5033" y="38517"/>
                  </a:lnTo>
                  <a:lnTo>
                    <a:pt x="5221" y="38658"/>
                  </a:lnTo>
                  <a:lnTo>
                    <a:pt x="3387" y="46324"/>
                  </a:lnTo>
                  <a:lnTo>
                    <a:pt x="6020" y="46324"/>
                  </a:lnTo>
                  <a:lnTo>
                    <a:pt x="6208" y="46089"/>
                  </a:lnTo>
                  <a:lnTo>
                    <a:pt x="6726" y="45384"/>
                  </a:lnTo>
                  <a:lnTo>
                    <a:pt x="7102" y="44772"/>
                  </a:lnTo>
                  <a:lnTo>
                    <a:pt x="7525" y="44020"/>
                  </a:lnTo>
                  <a:lnTo>
                    <a:pt x="8042" y="43126"/>
                  </a:lnTo>
                  <a:lnTo>
                    <a:pt x="8560" y="41998"/>
                  </a:lnTo>
                  <a:lnTo>
                    <a:pt x="9171" y="40728"/>
                  </a:lnTo>
                  <a:lnTo>
                    <a:pt x="9783" y="39223"/>
                  </a:lnTo>
                  <a:lnTo>
                    <a:pt x="10394" y="37483"/>
                  </a:lnTo>
                  <a:lnTo>
                    <a:pt x="11052" y="35508"/>
                  </a:lnTo>
                  <a:lnTo>
                    <a:pt x="11711" y="33297"/>
                  </a:lnTo>
                  <a:lnTo>
                    <a:pt x="12416" y="30852"/>
                  </a:lnTo>
                  <a:lnTo>
                    <a:pt x="13075" y="28124"/>
                  </a:lnTo>
                  <a:lnTo>
                    <a:pt x="13686" y="25114"/>
                  </a:lnTo>
                  <a:lnTo>
                    <a:pt x="14015" y="23468"/>
                  </a:lnTo>
                  <a:lnTo>
                    <a:pt x="14250" y="21916"/>
                  </a:lnTo>
                  <a:lnTo>
                    <a:pt x="14438" y="20411"/>
                  </a:lnTo>
                  <a:lnTo>
                    <a:pt x="14627" y="19000"/>
                  </a:lnTo>
                  <a:lnTo>
                    <a:pt x="14721" y="17589"/>
                  </a:lnTo>
                  <a:lnTo>
                    <a:pt x="14815" y="16273"/>
                  </a:lnTo>
                  <a:lnTo>
                    <a:pt x="14862" y="15003"/>
                  </a:lnTo>
                  <a:lnTo>
                    <a:pt x="14909" y="13780"/>
                  </a:lnTo>
                  <a:lnTo>
                    <a:pt x="14909" y="12604"/>
                  </a:lnTo>
                  <a:lnTo>
                    <a:pt x="14862" y="11523"/>
                  </a:lnTo>
                  <a:lnTo>
                    <a:pt x="14721" y="9453"/>
                  </a:lnTo>
                  <a:lnTo>
                    <a:pt x="14485" y="7619"/>
                  </a:lnTo>
                  <a:lnTo>
                    <a:pt x="14203" y="5973"/>
                  </a:lnTo>
                  <a:lnTo>
                    <a:pt x="13874" y="4515"/>
                  </a:lnTo>
                  <a:lnTo>
                    <a:pt x="13545" y="3293"/>
                  </a:lnTo>
                  <a:lnTo>
                    <a:pt x="13216" y="2258"/>
                  </a:lnTo>
                  <a:lnTo>
                    <a:pt x="12886" y="1458"/>
                  </a:lnTo>
                  <a:lnTo>
                    <a:pt x="12604" y="800"/>
                  </a:lnTo>
                  <a:lnTo>
                    <a:pt x="12369" y="330"/>
                  </a:lnTo>
                  <a:lnTo>
                    <a:pt x="12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5"/>
            <p:cNvSpPr/>
            <p:nvPr/>
          </p:nvSpPr>
          <p:spPr>
            <a:xfrm>
              <a:off x="1745400" y="3485325"/>
              <a:ext cx="188150" cy="245750"/>
            </a:xfrm>
            <a:custGeom>
              <a:avLst/>
              <a:gdLst/>
              <a:ahLst/>
              <a:cxnLst/>
              <a:rect l="l" t="t" r="r" b="b"/>
              <a:pathLst>
                <a:path w="7526" h="9830" extrusionOk="0">
                  <a:moveTo>
                    <a:pt x="1741" y="1"/>
                  </a:moveTo>
                  <a:lnTo>
                    <a:pt x="1270" y="48"/>
                  </a:lnTo>
                  <a:lnTo>
                    <a:pt x="800" y="236"/>
                  </a:lnTo>
                  <a:lnTo>
                    <a:pt x="377" y="471"/>
                  </a:lnTo>
                  <a:lnTo>
                    <a:pt x="1" y="753"/>
                  </a:lnTo>
                  <a:lnTo>
                    <a:pt x="236" y="2305"/>
                  </a:lnTo>
                  <a:lnTo>
                    <a:pt x="518" y="3669"/>
                  </a:lnTo>
                  <a:lnTo>
                    <a:pt x="847" y="4939"/>
                  </a:lnTo>
                  <a:lnTo>
                    <a:pt x="1176" y="6114"/>
                  </a:lnTo>
                  <a:lnTo>
                    <a:pt x="1505" y="7196"/>
                  </a:lnTo>
                  <a:lnTo>
                    <a:pt x="1882" y="8137"/>
                  </a:lnTo>
                  <a:lnTo>
                    <a:pt x="2258" y="8983"/>
                  </a:lnTo>
                  <a:lnTo>
                    <a:pt x="2634" y="9736"/>
                  </a:lnTo>
                  <a:lnTo>
                    <a:pt x="3340" y="9830"/>
                  </a:lnTo>
                  <a:lnTo>
                    <a:pt x="4045" y="9830"/>
                  </a:lnTo>
                  <a:lnTo>
                    <a:pt x="4421" y="9783"/>
                  </a:lnTo>
                  <a:lnTo>
                    <a:pt x="4751" y="9736"/>
                  </a:lnTo>
                  <a:lnTo>
                    <a:pt x="5127" y="9641"/>
                  </a:lnTo>
                  <a:lnTo>
                    <a:pt x="5456" y="9500"/>
                  </a:lnTo>
                  <a:lnTo>
                    <a:pt x="6020" y="9218"/>
                  </a:lnTo>
                  <a:lnTo>
                    <a:pt x="6302" y="9030"/>
                  </a:lnTo>
                  <a:lnTo>
                    <a:pt x="6538" y="8842"/>
                  </a:lnTo>
                  <a:lnTo>
                    <a:pt x="6773" y="8607"/>
                  </a:lnTo>
                  <a:lnTo>
                    <a:pt x="6961" y="8372"/>
                  </a:lnTo>
                  <a:lnTo>
                    <a:pt x="7149" y="8090"/>
                  </a:lnTo>
                  <a:lnTo>
                    <a:pt x="7290" y="7807"/>
                  </a:lnTo>
                  <a:lnTo>
                    <a:pt x="7431" y="7525"/>
                  </a:lnTo>
                  <a:lnTo>
                    <a:pt x="7478" y="7196"/>
                  </a:lnTo>
                  <a:lnTo>
                    <a:pt x="7525" y="6867"/>
                  </a:lnTo>
                  <a:lnTo>
                    <a:pt x="7525" y="6585"/>
                  </a:lnTo>
                  <a:lnTo>
                    <a:pt x="7478" y="6255"/>
                  </a:lnTo>
                  <a:lnTo>
                    <a:pt x="7384" y="5926"/>
                  </a:lnTo>
                  <a:lnTo>
                    <a:pt x="7243" y="5644"/>
                  </a:lnTo>
                  <a:lnTo>
                    <a:pt x="7055" y="5409"/>
                  </a:lnTo>
                  <a:lnTo>
                    <a:pt x="6773" y="5174"/>
                  </a:lnTo>
                  <a:lnTo>
                    <a:pt x="6538" y="4939"/>
                  </a:lnTo>
                  <a:lnTo>
                    <a:pt x="5926" y="4562"/>
                  </a:lnTo>
                  <a:lnTo>
                    <a:pt x="5315" y="4186"/>
                  </a:lnTo>
                  <a:lnTo>
                    <a:pt x="5080" y="3951"/>
                  </a:lnTo>
                  <a:lnTo>
                    <a:pt x="4845" y="3669"/>
                  </a:lnTo>
                  <a:lnTo>
                    <a:pt x="4703" y="3387"/>
                  </a:lnTo>
                  <a:lnTo>
                    <a:pt x="4609" y="3104"/>
                  </a:lnTo>
                  <a:lnTo>
                    <a:pt x="4515" y="2493"/>
                  </a:lnTo>
                  <a:lnTo>
                    <a:pt x="4374" y="1882"/>
                  </a:lnTo>
                  <a:lnTo>
                    <a:pt x="4327" y="1600"/>
                  </a:lnTo>
                  <a:lnTo>
                    <a:pt x="4233" y="1270"/>
                  </a:lnTo>
                  <a:lnTo>
                    <a:pt x="4092" y="1082"/>
                  </a:lnTo>
                  <a:lnTo>
                    <a:pt x="3951" y="847"/>
                  </a:lnTo>
                  <a:lnTo>
                    <a:pt x="3810" y="706"/>
                  </a:lnTo>
                  <a:lnTo>
                    <a:pt x="3622" y="518"/>
                  </a:lnTo>
                  <a:lnTo>
                    <a:pt x="3199" y="283"/>
                  </a:lnTo>
                  <a:lnTo>
                    <a:pt x="2775" y="95"/>
                  </a:lnTo>
                  <a:lnTo>
                    <a:pt x="22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5"/>
            <p:cNvSpPr/>
            <p:nvPr/>
          </p:nvSpPr>
          <p:spPr>
            <a:xfrm>
              <a:off x="1231600" y="2839850"/>
              <a:ext cx="641975" cy="276325"/>
            </a:xfrm>
            <a:custGeom>
              <a:avLst/>
              <a:gdLst/>
              <a:ahLst/>
              <a:cxnLst/>
              <a:rect l="l" t="t" r="r" b="b"/>
              <a:pathLst>
                <a:path w="25679" h="11053" extrusionOk="0">
                  <a:moveTo>
                    <a:pt x="1" y="1"/>
                  </a:moveTo>
                  <a:lnTo>
                    <a:pt x="95" y="471"/>
                  </a:lnTo>
                  <a:lnTo>
                    <a:pt x="377" y="1411"/>
                  </a:lnTo>
                  <a:lnTo>
                    <a:pt x="753" y="2305"/>
                  </a:lnTo>
                  <a:lnTo>
                    <a:pt x="1224" y="3152"/>
                  </a:lnTo>
                  <a:lnTo>
                    <a:pt x="1788" y="3951"/>
                  </a:lnTo>
                  <a:lnTo>
                    <a:pt x="2446" y="4656"/>
                  </a:lnTo>
                  <a:lnTo>
                    <a:pt x="3152" y="5315"/>
                  </a:lnTo>
                  <a:lnTo>
                    <a:pt x="3951" y="5926"/>
                  </a:lnTo>
                  <a:lnTo>
                    <a:pt x="4751" y="6397"/>
                  </a:lnTo>
                  <a:lnTo>
                    <a:pt x="5315" y="6679"/>
                  </a:lnTo>
                  <a:lnTo>
                    <a:pt x="5926" y="6914"/>
                  </a:lnTo>
                  <a:lnTo>
                    <a:pt x="6491" y="7102"/>
                  </a:lnTo>
                  <a:lnTo>
                    <a:pt x="7102" y="7290"/>
                  </a:lnTo>
                  <a:lnTo>
                    <a:pt x="8372" y="7572"/>
                  </a:lnTo>
                  <a:lnTo>
                    <a:pt x="9595" y="7854"/>
                  </a:lnTo>
                  <a:lnTo>
                    <a:pt x="10865" y="8043"/>
                  </a:lnTo>
                  <a:lnTo>
                    <a:pt x="12134" y="8325"/>
                  </a:lnTo>
                  <a:lnTo>
                    <a:pt x="13357" y="8654"/>
                  </a:lnTo>
                  <a:lnTo>
                    <a:pt x="13921" y="8842"/>
                  </a:lnTo>
                  <a:lnTo>
                    <a:pt x="14533" y="9077"/>
                  </a:lnTo>
                  <a:lnTo>
                    <a:pt x="15332" y="9406"/>
                  </a:lnTo>
                  <a:lnTo>
                    <a:pt x="16085" y="9783"/>
                  </a:lnTo>
                  <a:lnTo>
                    <a:pt x="16837" y="10206"/>
                  </a:lnTo>
                  <a:lnTo>
                    <a:pt x="17637" y="10535"/>
                  </a:lnTo>
                  <a:lnTo>
                    <a:pt x="18436" y="10817"/>
                  </a:lnTo>
                  <a:lnTo>
                    <a:pt x="18860" y="10911"/>
                  </a:lnTo>
                  <a:lnTo>
                    <a:pt x="19283" y="11005"/>
                  </a:lnTo>
                  <a:lnTo>
                    <a:pt x="19706" y="11052"/>
                  </a:lnTo>
                  <a:lnTo>
                    <a:pt x="20129" y="11052"/>
                  </a:lnTo>
                  <a:lnTo>
                    <a:pt x="20553" y="11005"/>
                  </a:lnTo>
                  <a:lnTo>
                    <a:pt x="20976" y="10911"/>
                  </a:lnTo>
                  <a:lnTo>
                    <a:pt x="21352" y="10817"/>
                  </a:lnTo>
                  <a:lnTo>
                    <a:pt x="21681" y="10629"/>
                  </a:lnTo>
                  <a:lnTo>
                    <a:pt x="22010" y="10441"/>
                  </a:lnTo>
                  <a:lnTo>
                    <a:pt x="22340" y="10206"/>
                  </a:lnTo>
                  <a:lnTo>
                    <a:pt x="22622" y="9971"/>
                  </a:lnTo>
                  <a:lnTo>
                    <a:pt x="22904" y="9689"/>
                  </a:lnTo>
                  <a:lnTo>
                    <a:pt x="23374" y="9077"/>
                  </a:lnTo>
                  <a:lnTo>
                    <a:pt x="23798" y="8372"/>
                  </a:lnTo>
                  <a:lnTo>
                    <a:pt x="24174" y="7666"/>
                  </a:lnTo>
                  <a:lnTo>
                    <a:pt x="24503" y="6914"/>
                  </a:lnTo>
                  <a:lnTo>
                    <a:pt x="24785" y="6161"/>
                  </a:lnTo>
                  <a:lnTo>
                    <a:pt x="25114" y="5268"/>
                  </a:lnTo>
                  <a:lnTo>
                    <a:pt x="25350" y="4421"/>
                  </a:lnTo>
                  <a:lnTo>
                    <a:pt x="25538" y="3528"/>
                  </a:lnTo>
                  <a:lnTo>
                    <a:pt x="25679" y="2634"/>
                  </a:lnTo>
                  <a:lnTo>
                    <a:pt x="25679" y="1929"/>
                  </a:lnTo>
                  <a:lnTo>
                    <a:pt x="25632" y="1270"/>
                  </a:lnTo>
                  <a:lnTo>
                    <a:pt x="25491" y="612"/>
                  </a:lnTo>
                  <a:lnTo>
                    <a:pt x="253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5"/>
            <p:cNvSpPr/>
            <p:nvPr/>
          </p:nvSpPr>
          <p:spPr>
            <a:xfrm>
              <a:off x="641400" y="3178450"/>
              <a:ext cx="368025" cy="472675"/>
            </a:xfrm>
            <a:custGeom>
              <a:avLst/>
              <a:gdLst/>
              <a:ahLst/>
              <a:cxnLst/>
              <a:rect l="l" t="t" r="r" b="b"/>
              <a:pathLst>
                <a:path w="14721" h="18907" extrusionOk="0">
                  <a:moveTo>
                    <a:pt x="5314" y="1"/>
                  </a:moveTo>
                  <a:lnTo>
                    <a:pt x="4891" y="48"/>
                  </a:lnTo>
                  <a:lnTo>
                    <a:pt x="4468" y="95"/>
                  </a:lnTo>
                  <a:lnTo>
                    <a:pt x="4045" y="189"/>
                  </a:lnTo>
                  <a:lnTo>
                    <a:pt x="3621" y="330"/>
                  </a:lnTo>
                  <a:lnTo>
                    <a:pt x="3245" y="471"/>
                  </a:lnTo>
                  <a:lnTo>
                    <a:pt x="2822" y="659"/>
                  </a:lnTo>
                  <a:lnTo>
                    <a:pt x="2446" y="847"/>
                  </a:lnTo>
                  <a:lnTo>
                    <a:pt x="1740" y="1365"/>
                  </a:lnTo>
                  <a:lnTo>
                    <a:pt x="1082" y="1976"/>
                  </a:lnTo>
                  <a:lnTo>
                    <a:pt x="517" y="2635"/>
                  </a:lnTo>
                  <a:lnTo>
                    <a:pt x="0" y="3340"/>
                  </a:lnTo>
                  <a:lnTo>
                    <a:pt x="470" y="4516"/>
                  </a:lnTo>
                  <a:lnTo>
                    <a:pt x="894" y="5644"/>
                  </a:lnTo>
                  <a:lnTo>
                    <a:pt x="1364" y="6726"/>
                  </a:lnTo>
                  <a:lnTo>
                    <a:pt x="1834" y="7761"/>
                  </a:lnTo>
                  <a:lnTo>
                    <a:pt x="2822" y="9736"/>
                  </a:lnTo>
                  <a:lnTo>
                    <a:pt x="3903" y="11570"/>
                  </a:lnTo>
                  <a:lnTo>
                    <a:pt x="4985" y="13310"/>
                  </a:lnTo>
                  <a:lnTo>
                    <a:pt x="6114" y="14862"/>
                  </a:lnTo>
                  <a:lnTo>
                    <a:pt x="7290" y="16320"/>
                  </a:lnTo>
                  <a:lnTo>
                    <a:pt x="8465" y="17684"/>
                  </a:lnTo>
                  <a:lnTo>
                    <a:pt x="9688" y="18907"/>
                  </a:lnTo>
                  <a:lnTo>
                    <a:pt x="10252" y="18766"/>
                  </a:lnTo>
                  <a:lnTo>
                    <a:pt x="10864" y="18624"/>
                  </a:lnTo>
                  <a:lnTo>
                    <a:pt x="11475" y="18342"/>
                  </a:lnTo>
                  <a:lnTo>
                    <a:pt x="12040" y="18060"/>
                  </a:lnTo>
                  <a:lnTo>
                    <a:pt x="12604" y="17637"/>
                  </a:lnTo>
                  <a:lnTo>
                    <a:pt x="13121" y="17214"/>
                  </a:lnTo>
                  <a:lnTo>
                    <a:pt x="13544" y="16696"/>
                  </a:lnTo>
                  <a:lnTo>
                    <a:pt x="13968" y="16179"/>
                  </a:lnTo>
                  <a:lnTo>
                    <a:pt x="14250" y="15568"/>
                  </a:lnTo>
                  <a:lnTo>
                    <a:pt x="14532" y="14956"/>
                  </a:lnTo>
                  <a:lnTo>
                    <a:pt x="14673" y="14298"/>
                  </a:lnTo>
                  <a:lnTo>
                    <a:pt x="14720" y="13639"/>
                  </a:lnTo>
                  <a:lnTo>
                    <a:pt x="14673" y="12934"/>
                  </a:lnTo>
                  <a:lnTo>
                    <a:pt x="14579" y="12276"/>
                  </a:lnTo>
                  <a:lnTo>
                    <a:pt x="14344" y="11664"/>
                  </a:lnTo>
                  <a:lnTo>
                    <a:pt x="14062" y="11053"/>
                  </a:lnTo>
                  <a:lnTo>
                    <a:pt x="13686" y="10535"/>
                  </a:lnTo>
                  <a:lnTo>
                    <a:pt x="13215" y="10018"/>
                  </a:lnTo>
                  <a:lnTo>
                    <a:pt x="12839" y="9736"/>
                  </a:lnTo>
                  <a:lnTo>
                    <a:pt x="12463" y="9454"/>
                  </a:lnTo>
                  <a:lnTo>
                    <a:pt x="11663" y="8936"/>
                  </a:lnTo>
                  <a:lnTo>
                    <a:pt x="11240" y="8654"/>
                  </a:lnTo>
                  <a:lnTo>
                    <a:pt x="10911" y="8372"/>
                  </a:lnTo>
                  <a:lnTo>
                    <a:pt x="10582" y="8043"/>
                  </a:lnTo>
                  <a:lnTo>
                    <a:pt x="10299" y="7714"/>
                  </a:lnTo>
                  <a:lnTo>
                    <a:pt x="10111" y="7385"/>
                  </a:lnTo>
                  <a:lnTo>
                    <a:pt x="9970" y="7102"/>
                  </a:lnTo>
                  <a:lnTo>
                    <a:pt x="9876" y="6773"/>
                  </a:lnTo>
                  <a:lnTo>
                    <a:pt x="9829" y="6444"/>
                  </a:lnTo>
                  <a:lnTo>
                    <a:pt x="9735" y="5786"/>
                  </a:lnTo>
                  <a:lnTo>
                    <a:pt x="9688" y="5080"/>
                  </a:lnTo>
                  <a:lnTo>
                    <a:pt x="9688" y="4375"/>
                  </a:lnTo>
                  <a:lnTo>
                    <a:pt x="9641" y="3669"/>
                  </a:lnTo>
                  <a:lnTo>
                    <a:pt x="9547" y="2964"/>
                  </a:lnTo>
                  <a:lnTo>
                    <a:pt x="9453" y="2635"/>
                  </a:lnTo>
                  <a:lnTo>
                    <a:pt x="9312" y="2352"/>
                  </a:lnTo>
                  <a:lnTo>
                    <a:pt x="9077" y="1835"/>
                  </a:lnTo>
                  <a:lnTo>
                    <a:pt x="8747" y="1412"/>
                  </a:lnTo>
                  <a:lnTo>
                    <a:pt x="8324" y="1036"/>
                  </a:lnTo>
                  <a:lnTo>
                    <a:pt x="7901" y="706"/>
                  </a:lnTo>
                  <a:lnTo>
                    <a:pt x="7384" y="424"/>
                  </a:lnTo>
                  <a:lnTo>
                    <a:pt x="6866" y="236"/>
                  </a:lnTo>
                  <a:lnTo>
                    <a:pt x="6302" y="95"/>
                  </a:lnTo>
                  <a:lnTo>
                    <a:pt x="5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5"/>
            <p:cNvSpPr/>
            <p:nvPr/>
          </p:nvSpPr>
          <p:spPr>
            <a:xfrm>
              <a:off x="977650" y="3633475"/>
              <a:ext cx="158750" cy="364500"/>
            </a:xfrm>
            <a:custGeom>
              <a:avLst/>
              <a:gdLst/>
              <a:ahLst/>
              <a:cxnLst/>
              <a:rect l="l" t="t" r="r" b="b"/>
              <a:pathLst>
                <a:path w="6350" h="14580" extrusionOk="0">
                  <a:moveTo>
                    <a:pt x="0" y="0"/>
                  </a:moveTo>
                  <a:lnTo>
                    <a:pt x="612" y="14579"/>
                  </a:lnTo>
                  <a:lnTo>
                    <a:pt x="3057" y="14579"/>
                  </a:lnTo>
                  <a:lnTo>
                    <a:pt x="6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5"/>
            <p:cNvSpPr/>
            <p:nvPr/>
          </p:nvSpPr>
          <p:spPr>
            <a:xfrm>
              <a:off x="1825350" y="3956800"/>
              <a:ext cx="94075" cy="41175"/>
            </a:xfrm>
            <a:custGeom>
              <a:avLst/>
              <a:gdLst/>
              <a:ahLst/>
              <a:cxnLst/>
              <a:rect l="l" t="t" r="r" b="b"/>
              <a:pathLst>
                <a:path w="3763" h="1647" extrusionOk="0">
                  <a:moveTo>
                    <a:pt x="377" y="0"/>
                  </a:moveTo>
                  <a:lnTo>
                    <a:pt x="1" y="1646"/>
                  </a:lnTo>
                  <a:lnTo>
                    <a:pt x="2634" y="1646"/>
                  </a:lnTo>
                  <a:lnTo>
                    <a:pt x="2916" y="1270"/>
                  </a:lnTo>
                  <a:lnTo>
                    <a:pt x="3293" y="753"/>
                  </a:lnTo>
                  <a:lnTo>
                    <a:pt x="37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5"/>
            <p:cNvSpPr/>
            <p:nvPr/>
          </p:nvSpPr>
          <p:spPr>
            <a:xfrm>
              <a:off x="991750" y="3956800"/>
              <a:ext cx="70575" cy="41175"/>
            </a:xfrm>
            <a:custGeom>
              <a:avLst/>
              <a:gdLst/>
              <a:ahLst/>
              <a:cxnLst/>
              <a:rect l="l" t="t" r="r" b="b"/>
              <a:pathLst>
                <a:path w="2823" h="1647" extrusionOk="0">
                  <a:moveTo>
                    <a:pt x="1" y="0"/>
                  </a:moveTo>
                  <a:lnTo>
                    <a:pt x="48" y="1646"/>
                  </a:lnTo>
                  <a:lnTo>
                    <a:pt x="2493" y="1646"/>
                  </a:lnTo>
                  <a:lnTo>
                    <a:pt x="28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p:nvPr/>
          </p:nvSpPr>
          <p:spPr>
            <a:xfrm>
              <a:off x="2161600" y="3143200"/>
              <a:ext cx="116425" cy="196350"/>
            </a:xfrm>
            <a:custGeom>
              <a:avLst/>
              <a:gdLst/>
              <a:ahLst/>
              <a:cxnLst/>
              <a:rect l="l" t="t" r="r" b="b"/>
              <a:pathLst>
                <a:path w="4657" h="7854" extrusionOk="0">
                  <a:moveTo>
                    <a:pt x="2211" y="0"/>
                  </a:moveTo>
                  <a:lnTo>
                    <a:pt x="1882" y="47"/>
                  </a:lnTo>
                  <a:lnTo>
                    <a:pt x="1553" y="141"/>
                  </a:lnTo>
                  <a:lnTo>
                    <a:pt x="1271" y="235"/>
                  </a:lnTo>
                  <a:lnTo>
                    <a:pt x="989" y="423"/>
                  </a:lnTo>
                  <a:lnTo>
                    <a:pt x="753" y="611"/>
                  </a:lnTo>
                  <a:lnTo>
                    <a:pt x="518" y="894"/>
                  </a:lnTo>
                  <a:lnTo>
                    <a:pt x="330" y="1129"/>
                  </a:lnTo>
                  <a:lnTo>
                    <a:pt x="189" y="1411"/>
                  </a:lnTo>
                  <a:lnTo>
                    <a:pt x="95" y="1740"/>
                  </a:lnTo>
                  <a:lnTo>
                    <a:pt x="48" y="2069"/>
                  </a:lnTo>
                  <a:lnTo>
                    <a:pt x="1" y="2399"/>
                  </a:lnTo>
                  <a:lnTo>
                    <a:pt x="1" y="2681"/>
                  </a:lnTo>
                  <a:lnTo>
                    <a:pt x="1" y="3010"/>
                  </a:lnTo>
                  <a:lnTo>
                    <a:pt x="95" y="3339"/>
                  </a:lnTo>
                  <a:lnTo>
                    <a:pt x="236" y="3903"/>
                  </a:lnTo>
                  <a:lnTo>
                    <a:pt x="471" y="4421"/>
                  </a:lnTo>
                  <a:lnTo>
                    <a:pt x="753" y="4891"/>
                  </a:lnTo>
                  <a:lnTo>
                    <a:pt x="1036" y="5408"/>
                  </a:lnTo>
                  <a:lnTo>
                    <a:pt x="2541" y="7854"/>
                  </a:lnTo>
                  <a:lnTo>
                    <a:pt x="2870" y="7572"/>
                  </a:lnTo>
                  <a:lnTo>
                    <a:pt x="3199" y="7290"/>
                  </a:lnTo>
                  <a:lnTo>
                    <a:pt x="3481" y="6960"/>
                  </a:lnTo>
                  <a:lnTo>
                    <a:pt x="3716" y="6631"/>
                  </a:lnTo>
                  <a:lnTo>
                    <a:pt x="3951" y="6255"/>
                  </a:lnTo>
                  <a:lnTo>
                    <a:pt x="4140" y="5879"/>
                  </a:lnTo>
                  <a:lnTo>
                    <a:pt x="4328" y="5455"/>
                  </a:lnTo>
                  <a:lnTo>
                    <a:pt x="4469" y="5079"/>
                  </a:lnTo>
                  <a:lnTo>
                    <a:pt x="4563" y="4656"/>
                  </a:lnTo>
                  <a:lnTo>
                    <a:pt x="4657" y="4233"/>
                  </a:lnTo>
                  <a:lnTo>
                    <a:pt x="4657" y="3762"/>
                  </a:lnTo>
                  <a:lnTo>
                    <a:pt x="4657" y="3339"/>
                  </a:lnTo>
                  <a:lnTo>
                    <a:pt x="4657" y="2916"/>
                  </a:lnTo>
                  <a:lnTo>
                    <a:pt x="4563" y="2493"/>
                  </a:lnTo>
                  <a:lnTo>
                    <a:pt x="4469" y="2069"/>
                  </a:lnTo>
                  <a:lnTo>
                    <a:pt x="4281" y="1693"/>
                  </a:lnTo>
                  <a:lnTo>
                    <a:pt x="4045" y="1176"/>
                  </a:lnTo>
                  <a:lnTo>
                    <a:pt x="3716" y="706"/>
                  </a:lnTo>
                  <a:lnTo>
                    <a:pt x="3528" y="517"/>
                  </a:lnTo>
                  <a:lnTo>
                    <a:pt x="3293" y="329"/>
                  </a:lnTo>
                  <a:lnTo>
                    <a:pt x="3105" y="188"/>
                  </a:lnTo>
                  <a:lnTo>
                    <a:pt x="2823" y="94"/>
                  </a:lnTo>
                  <a:lnTo>
                    <a:pt x="2541"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5"/>
            <p:cNvSpPr/>
            <p:nvPr/>
          </p:nvSpPr>
          <p:spPr>
            <a:xfrm>
              <a:off x="1714825" y="3189050"/>
              <a:ext cx="84675" cy="542025"/>
            </a:xfrm>
            <a:custGeom>
              <a:avLst/>
              <a:gdLst/>
              <a:ahLst/>
              <a:cxnLst/>
              <a:rect l="l" t="t" r="r" b="b"/>
              <a:pathLst>
                <a:path w="3387" h="21681" extrusionOk="0">
                  <a:moveTo>
                    <a:pt x="471" y="0"/>
                  </a:moveTo>
                  <a:lnTo>
                    <a:pt x="236" y="2775"/>
                  </a:lnTo>
                  <a:lnTo>
                    <a:pt x="95" y="5362"/>
                  </a:lnTo>
                  <a:lnTo>
                    <a:pt x="1" y="7713"/>
                  </a:lnTo>
                  <a:lnTo>
                    <a:pt x="48" y="9876"/>
                  </a:lnTo>
                  <a:lnTo>
                    <a:pt x="95" y="11852"/>
                  </a:lnTo>
                  <a:lnTo>
                    <a:pt x="236" y="13639"/>
                  </a:lnTo>
                  <a:lnTo>
                    <a:pt x="377" y="15238"/>
                  </a:lnTo>
                  <a:lnTo>
                    <a:pt x="612" y="16648"/>
                  </a:lnTo>
                  <a:lnTo>
                    <a:pt x="800" y="17871"/>
                  </a:lnTo>
                  <a:lnTo>
                    <a:pt x="1035" y="18906"/>
                  </a:lnTo>
                  <a:lnTo>
                    <a:pt x="1224" y="19752"/>
                  </a:lnTo>
                  <a:lnTo>
                    <a:pt x="1412" y="20458"/>
                  </a:lnTo>
                  <a:lnTo>
                    <a:pt x="1741" y="21398"/>
                  </a:lnTo>
                  <a:lnTo>
                    <a:pt x="1882" y="21681"/>
                  </a:lnTo>
                  <a:lnTo>
                    <a:pt x="3387" y="20599"/>
                  </a:lnTo>
                  <a:lnTo>
                    <a:pt x="3105" y="19893"/>
                  </a:lnTo>
                  <a:lnTo>
                    <a:pt x="2823" y="19094"/>
                  </a:lnTo>
                  <a:lnTo>
                    <a:pt x="2305" y="17495"/>
                  </a:lnTo>
                  <a:lnTo>
                    <a:pt x="1929" y="15802"/>
                  </a:lnTo>
                  <a:lnTo>
                    <a:pt x="1553" y="14109"/>
                  </a:lnTo>
                  <a:lnTo>
                    <a:pt x="1271" y="12369"/>
                  </a:lnTo>
                  <a:lnTo>
                    <a:pt x="1035" y="10629"/>
                  </a:lnTo>
                  <a:lnTo>
                    <a:pt x="847" y="8983"/>
                  </a:lnTo>
                  <a:lnTo>
                    <a:pt x="706" y="7384"/>
                  </a:lnTo>
                  <a:lnTo>
                    <a:pt x="518" y="4468"/>
                  </a:lnTo>
                  <a:lnTo>
                    <a:pt x="471" y="2117"/>
                  </a:lnTo>
                  <a:lnTo>
                    <a:pt x="471" y="565"/>
                  </a:lnTo>
                  <a:lnTo>
                    <a:pt x="471"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5"/>
            <p:cNvSpPr/>
            <p:nvPr/>
          </p:nvSpPr>
          <p:spPr>
            <a:xfrm>
              <a:off x="1102275" y="3558225"/>
              <a:ext cx="34125" cy="243400"/>
            </a:xfrm>
            <a:custGeom>
              <a:avLst/>
              <a:gdLst/>
              <a:ahLst/>
              <a:cxnLst/>
              <a:rect l="l" t="t" r="r" b="b"/>
              <a:pathLst>
                <a:path w="1365" h="9736" extrusionOk="0">
                  <a:moveTo>
                    <a:pt x="1364" y="0"/>
                  </a:moveTo>
                  <a:lnTo>
                    <a:pt x="1" y="9077"/>
                  </a:lnTo>
                  <a:lnTo>
                    <a:pt x="1035" y="9735"/>
                  </a:lnTo>
                  <a:lnTo>
                    <a:pt x="1364"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54" name="Google Shape;2054;p55"/>
          <p:cNvCxnSpPr/>
          <p:nvPr/>
        </p:nvCxnSpPr>
        <p:spPr>
          <a:xfrm>
            <a:off x="3015875" y="1611225"/>
            <a:ext cx="1002000" cy="4854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5" name="Google Shape;2055;p55"/>
          <p:cNvCxnSpPr>
            <a:cxnSpLocks/>
          </p:cNvCxnSpPr>
          <p:nvPr/>
        </p:nvCxnSpPr>
        <p:spPr>
          <a:xfrm rot="10800000">
            <a:off x="4205678" y="3551052"/>
            <a:ext cx="569529" cy="400855"/>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6" name="Google Shape;2056;p55"/>
          <p:cNvCxnSpPr/>
          <p:nvPr/>
        </p:nvCxnSpPr>
        <p:spPr>
          <a:xfrm flipH="1">
            <a:off x="5070678" y="1611225"/>
            <a:ext cx="1023000" cy="807600"/>
          </a:xfrm>
          <a:prstGeom prst="curvedConnector3">
            <a:avLst>
              <a:gd name="adj1" fmla="val 50000"/>
            </a:avLst>
          </a:prstGeom>
          <a:noFill/>
          <a:ln w="28575" cap="flat" cmpd="sng">
            <a:solidFill>
              <a:schemeClr val="dk2"/>
            </a:solidFill>
            <a:prstDash val="dash"/>
            <a:round/>
            <a:headEnd type="oval" w="med" len="med"/>
            <a:tailEnd type="oval" w="med" len="med"/>
          </a:ln>
        </p:spPr>
      </p:cxnSp>
      <p:sp>
        <p:nvSpPr>
          <p:cNvPr id="2" name="Rectangle 1">
            <a:extLst>
              <a:ext uri="{FF2B5EF4-FFF2-40B4-BE49-F238E27FC236}">
                <a16:creationId xmlns:a16="http://schemas.microsoft.com/office/drawing/2014/main" id="{A6747EF4-A233-B14E-BFB9-0AE8A40B9524}"/>
              </a:ext>
            </a:extLst>
          </p:cNvPr>
          <p:cNvSpPr/>
          <p:nvPr/>
        </p:nvSpPr>
        <p:spPr>
          <a:xfrm>
            <a:off x="701932" y="1368412"/>
            <a:ext cx="2115580" cy="1757212"/>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rPr>
              <a:t>Nhan đề thường cho biết nội dung, đề tài của bài viết.</a:t>
            </a:r>
            <a:endParaRPr lang="en-VN" sz="2400"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94231874-9357-4444-BFD8-336C80E5BCB5}"/>
              </a:ext>
            </a:extLst>
          </p:cNvPr>
          <p:cNvSpPr/>
          <p:nvPr/>
        </p:nvSpPr>
        <p:spPr>
          <a:xfrm>
            <a:off x="6093678" y="1361404"/>
            <a:ext cx="2955598" cy="3031407"/>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rPr>
              <a:t>Ở văn bản này, người viết định bảo vệ hay phản đối điều gì? Để bảo vệ hay phản đối ý kiến đó, ngưới viết đã nêu lên những lí lẽ và bằng chứng nào?</a:t>
            </a:r>
            <a:endParaRPr lang="en-VN" sz="2400"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A9304A9F-93F8-1547-8585-80AE0F38E084}"/>
              </a:ext>
            </a:extLst>
          </p:cNvPr>
          <p:cNvSpPr/>
          <p:nvPr/>
        </p:nvSpPr>
        <p:spPr>
          <a:xfrm>
            <a:off x="1390393" y="3918747"/>
            <a:ext cx="3522149" cy="1200329"/>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rPr>
              <a:t>Vấn đề bài viết nêu lên có liên quan gì đến cuộc sống hiện nay và với bản thân?</a:t>
            </a:r>
            <a:r>
              <a:rPr lang="en-VN" sz="2400" dirty="0"/>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826724" y="2277264"/>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2966772" y="661890"/>
            <a:ext cx="3857849" cy="84856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3302723" y="449582"/>
            <a:ext cx="3277500" cy="82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500" b="1" dirty="0">
                <a:latin typeface="Times New Roman" panose="02020603050405020304" pitchFamily="18" charset="0"/>
                <a:cs typeface="Times New Roman" panose="02020603050405020304" pitchFamily="18" charset="0"/>
              </a:rPr>
              <a:t>II.</a:t>
            </a:r>
            <a:endParaRPr sz="6500" b="1" dirty="0">
              <a:latin typeface="Times New Roman" panose="02020603050405020304" pitchFamily="18" charset="0"/>
              <a:cs typeface="Times New Roman" panose="02020603050405020304" pitchFamily="18" charset="0"/>
            </a:endParaRPr>
          </a:p>
        </p:txBody>
      </p:sp>
      <p:grpSp>
        <p:nvGrpSpPr>
          <p:cNvPr id="1587" name="Google Shape;1587;p44"/>
          <p:cNvGrpSpPr/>
          <p:nvPr/>
        </p:nvGrpSpPr>
        <p:grpSpPr>
          <a:xfrm flipH="1">
            <a:off x="6774757" y="2313723"/>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4"/>
          <p:cNvGrpSpPr/>
          <p:nvPr/>
        </p:nvGrpSpPr>
        <p:grpSpPr>
          <a:xfrm rot="1045877">
            <a:off x="2102782" y="3774016"/>
            <a:ext cx="2185274" cy="1664825"/>
            <a:chOff x="4492975" y="964425"/>
            <a:chExt cx="2888900" cy="2200875"/>
          </a:xfrm>
        </p:grpSpPr>
        <p:sp>
          <p:nvSpPr>
            <p:cNvPr id="1610" name="Google Shape;1610;p44"/>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4"/>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4"/>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44"/>
          <p:cNvSpPr txBox="1">
            <a:spLocks noGrp="1"/>
          </p:cNvSpPr>
          <p:nvPr>
            <p:ph type="subTitle" idx="1"/>
          </p:nvPr>
        </p:nvSpPr>
        <p:spPr>
          <a:xfrm>
            <a:off x="1851324" y="1849852"/>
            <a:ext cx="5983470" cy="12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ĐỌC HIỂU VĂN BẢN</a:t>
            </a:r>
            <a:endParaRPr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988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981675" y="770409"/>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37" name="Google Shape;1637;p45"/>
          <p:cNvSpPr txBox="1">
            <a:spLocks noGrp="1"/>
          </p:cNvSpPr>
          <p:nvPr>
            <p:ph type="title"/>
          </p:nvPr>
        </p:nvSpPr>
        <p:spPr>
          <a:xfrm>
            <a:off x="1152418" y="745845"/>
            <a:ext cx="1268700" cy="9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1638" name="Google Shape;1638;p45"/>
          <p:cNvSpPr txBox="1">
            <a:spLocks noGrp="1"/>
          </p:cNvSpPr>
          <p:nvPr>
            <p:ph type="title" idx="2"/>
          </p:nvPr>
        </p:nvSpPr>
        <p:spPr>
          <a:xfrm>
            <a:off x="570982" y="2179438"/>
            <a:ext cx="3659801" cy="2263078"/>
          </a:xfrm>
          <a:prstGeom prst="rect">
            <a:avLst/>
          </a:prstGeom>
        </p:spPr>
        <p:txBody>
          <a:bodyPr spcFirstLastPara="1" wrap="square" lIns="91425" tIns="91425" rIns="91425" bIns="91425" anchor="t" anchorCtr="0">
            <a:noAutofit/>
          </a:bodyPr>
          <a:lstStyle/>
          <a:p>
            <a:pPr algn="just"/>
            <a:r>
              <a:rPr lang="vi-VN" sz="3200" dirty="0">
                <a:solidFill>
                  <a:schemeClr val="bg2"/>
                </a:solidFill>
                <a:latin typeface="Times New Roman" panose="02020603050405020304" pitchFamily="18" charset="0"/>
                <a:cs typeface="Times New Roman" panose="02020603050405020304" pitchFamily="18" charset="0"/>
              </a:rPr>
              <a:t>Tìm hiểu nguyên nhân chúng ta phải đối xử thân thiện với động vật.</a:t>
            </a:r>
            <a:endParaRPr lang="en-VN" sz="3200" dirty="0">
              <a:solidFill>
                <a:schemeClr val="bg2"/>
              </a:solidFill>
              <a:latin typeface="Times New Roman" panose="02020603050405020304" pitchFamily="18" charset="0"/>
              <a:cs typeface="Times New Roman" panose="02020603050405020304" pitchFamily="18" charset="0"/>
            </a:endParaRPr>
          </a:p>
        </p:txBody>
      </p:sp>
      <p:grpSp>
        <p:nvGrpSpPr>
          <p:cNvPr id="1640" name="Google Shape;1640;p45"/>
          <p:cNvGrpSpPr/>
          <p:nvPr/>
        </p:nvGrpSpPr>
        <p:grpSpPr>
          <a:xfrm>
            <a:off x="4458601" y="1299330"/>
            <a:ext cx="3659801" cy="2411885"/>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50"/>
          <p:cNvSpPr/>
          <p:nvPr/>
        </p:nvSpPr>
        <p:spPr>
          <a:xfrm>
            <a:off x="5251505" y="1204064"/>
            <a:ext cx="3149131" cy="273536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0"/>
          <p:cNvSpPr txBox="1">
            <a:spLocks noGrp="1"/>
          </p:cNvSpPr>
          <p:nvPr>
            <p:ph type="title"/>
          </p:nvPr>
        </p:nvSpPr>
        <p:spPr>
          <a:xfrm>
            <a:off x="5251500" y="1393200"/>
            <a:ext cx="3045600" cy="235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HOẠT ĐỘNG NHÓM</a:t>
            </a:r>
            <a:endParaRPr dirty="0">
              <a:solidFill>
                <a:schemeClr val="l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newspaper, document&#10;&#10;Description automatically generated">
            <a:extLst>
              <a:ext uri="{FF2B5EF4-FFF2-40B4-BE49-F238E27FC236}">
                <a16:creationId xmlns:a16="http://schemas.microsoft.com/office/drawing/2014/main" id="{126D5FE1-C6EF-B049-BB3D-00DBDF90E152}"/>
              </a:ext>
            </a:extLst>
          </p:cNvPr>
          <p:cNvPicPr>
            <a:picLocks noChangeAspect="1"/>
          </p:cNvPicPr>
          <p:nvPr/>
        </p:nvPicPr>
        <p:blipFill>
          <a:blip r:embed="rId2"/>
          <a:stretch>
            <a:fillRect/>
          </a:stretch>
        </p:blipFill>
        <p:spPr>
          <a:xfrm>
            <a:off x="209884" y="0"/>
            <a:ext cx="4362116" cy="5143500"/>
          </a:xfrm>
          <a:prstGeom prst="rect">
            <a:avLst/>
          </a:prstGeom>
        </p:spPr>
      </p:pic>
      <p:pic>
        <p:nvPicPr>
          <p:cNvPr id="8" name="Picture 7" descr="A close-up of a document&#10;&#10;Description automatically generated with medium confidence">
            <a:extLst>
              <a:ext uri="{FF2B5EF4-FFF2-40B4-BE49-F238E27FC236}">
                <a16:creationId xmlns:a16="http://schemas.microsoft.com/office/drawing/2014/main" id="{7DDC3762-D3F4-0B44-83E7-B65D4E4DA865}"/>
              </a:ext>
            </a:extLst>
          </p:cNvPr>
          <p:cNvPicPr>
            <a:picLocks noChangeAspect="1"/>
          </p:cNvPicPr>
          <p:nvPr/>
        </p:nvPicPr>
        <p:blipFill>
          <a:blip r:embed="rId3"/>
          <a:stretch>
            <a:fillRect/>
          </a:stretch>
        </p:blipFill>
        <p:spPr>
          <a:xfrm>
            <a:off x="4788392" y="0"/>
            <a:ext cx="4080060" cy="5143500"/>
          </a:xfrm>
          <a:prstGeom prst="rect">
            <a:avLst/>
          </a:prstGeom>
        </p:spPr>
      </p:pic>
    </p:spTree>
    <p:extLst>
      <p:ext uri="{BB962C8B-B14F-4D97-AF65-F5344CB8AC3E}">
        <p14:creationId xmlns:p14="http://schemas.microsoft.com/office/powerpoint/2010/main" val="196106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EA0127-C9E6-7242-B69F-64E94B4BEEAA}"/>
              </a:ext>
            </a:extLst>
          </p:cNvPr>
          <p:cNvSpPr/>
          <p:nvPr/>
        </p:nvSpPr>
        <p:spPr>
          <a:xfrm>
            <a:off x="204949" y="1961791"/>
            <a:ext cx="8749863" cy="2397131"/>
          </a:xfrm>
          <a:prstGeom prst="rect">
            <a:avLst/>
          </a:prstGeom>
          <a:solidFill>
            <a:schemeClr val="tx2"/>
          </a:solidFill>
        </p:spPr>
        <p:txBody>
          <a:bodyPr wrap="square">
            <a:spAutoFit/>
          </a:bodyPr>
          <a:lstStyle/>
          <a:p>
            <a:pPr algn="just">
              <a:lnSpc>
                <a:spcPct val="115000"/>
              </a:lnSpc>
              <a:spcBef>
                <a:spcPts val="600"/>
              </a:spcBef>
              <a:spcAft>
                <a:spcPts val="600"/>
              </a:spcAft>
            </a:pPr>
            <a:r>
              <a:rPr lang="vi-VN" sz="2200" b="1" dirty="0">
                <a:latin typeface="Times New Roman" panose="02020603050405020304" pitchFamily="18" charset="0"/>
                <a:ea typeface="Calibri" panose="020F0502020204030204" pitchFamily="34" charset="0"/>
              </a:rPr>
              <a:t>(1)</a:t>
            </a:r>
            <a:r>
              <a:rPr lang="vi-VN" sz="2200" dirty="0">
                <a:latin typeface="Times New Roman" panose="02020603050405020304" pitchFamily="18" charset="0"/>
                <a:ea typeface="Calibri" panose="020F0502020204030204" pitchFamily="34" charset="0"/>
              </a:rPr>
              <a:t> </a:t>
            </a:r>
            <a:r>
              <a:rPr lang="vi-VN" sz="2200" u="sng" dirty="0">
                <a:latin typeface="Times New Roman" panose="02020603050405020304" pitchFamily="18" charset="0"/>
                <a:ea typeface="Calibri" panose="020F0502020204030204" pitchFamily="34" charset="0"/>
              </a:rPr>
              <a:t>Động vật không xa lạ với cuộc sống con người; gần như mỗi chúng ta đều từng có những kí ức tuổi thơ tươi đẹp gần gũi với động vật và thiên nhiên.</a:t>
            </a:r>
            <a:r>
              <a:rPr lang="vi-VN" sz="2200" dirty="0">
                <a:latin typeface="Times New Roman" panose="02020603050405020304" pitchFamily="18" charset="0"/>
                <a:ea typeface="Calibri" panose="020F0502020204030204" pitchFamily="34" charset="0"/>
              </a:rPr>
              <a:t> […] Hẳn nhiều người đều từng dành hàng giờ nhìn </a:t>
            </a:r>
            <a:r>
              <a:rPr lang="vi-VN" sz="2200" dirty="0">
                <a:highlight>
                  <a:srgbClr val="FFFF00"/>
                </a:highlight>
                <a:latin typeface="Times New Roman" panose="02020603050405020304" pitchFamily="18" charset="0"/>
                <a:ea typeface="Calibri" panose="020F0502020204030204" pitchFamily="34" charset="0"/>
              </a:rPr>
              <a:t>lũ kiến “hành quân” tha mồi về tổ</a:t>
            </a:r>
            <a:r>
              <a:rPr lang="vi-VN" sz="2200" dirty="0">
                <a:latin typeface="Times New Roman" panose="02020603050405020304" pitchFamily="18" charset="0"/>
                <a:ea typeface="Calibri" panose="020F0502020204030204" pitchFamily="34" charset="0"/>
              </a:rPr>
              <a:t> hay </a:t>
            </a:r>
            <a:r>
              <a:rPr lang="vi-VN" sz="2200" dirty="0">
                <a:highlight>
                  <a:srgbClr val="FFFF00"/>
                </a:highlight>
                <a:latin typeface="Times New Roman" panose="02020603050405020304" pitchFamily="18" charset="0"/>
                <a:ea typeface="Calibri" panose="020F0502020204030204" pitchFamily="34" charset="0"/>
              </a:rPr>
              <a:t>buộc chỉ vào chân cánh cam làm cánh diều thả chơi</a:t>
            </a:r>
            <a:r>
              <a:rPr lang="vi-VN" sz="2200" dirty="0">
                <a:latin typeface="Times New Roman" panose="02020603050405020304" pitchFamily="18" charset="0"/>
                <a:ea typeface="Calibri" panose="020F0502020204030204" pitchFamily="34" charset="0"/>
              </a:rPr>
              <a:t>. Những loài động vật bé nhỏ đã nuôi dưỡng biết bao tâm hồn trẻ thơ, vẽ nên những bức tranh kí ức về thời ấu thơ tươi đẹp.</a:t>
            </a:r>
            <a:endParaRPr lang="en-VN" sz="2200"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227B3243-C497-0246-AB3E-B5469AB01730}"/>
              </a:ext>
            </a:extLst>
          </p:cNvPr>
          <p:cNvSpPr/>
          <p:nvPr/>
        </p:nvSpPr>
        <p:spPr>
          <a:xfrm>
            <a:off x="204950" y="163247"/>
            <a:ext cx="8749863" cy="1618520"/>
          </a:xfrm>
          <a:prstGeom prst="rect">
            <a:avLst/>
          </a:prstGeom>
        </p:spPr>
        <p:txBody>
          <a:bodyPr wrap="square">
            <a:spAutoFit/>
          </a:bodyPr>
          <a:lstStyle/>
          <a:p>
            <a:pPr algn="just">
              <a:lnSpc>
                <a:spcPct val="115000"/>
              </a:lnSpc>
            </a:pPr>
            <a:r>
              <a:rPr lang="vi-VN" sz="2200" dirty="0">
                <a:latin typeface="Times New Roman" panose="02020603050405020304" pitchFamily="18" charset="0"/>
                <a:ea typeface="Calibri" panose="020F0502020204030204" pitchFamily="34" charset="0"/>
                <a:cs typeface="Times New Roman" panose="02020603050405020304" pitchFamily="18" charset="0"/>
              </a:rPr>
              <a:t>Để trả lời cho câu hỏi “Vì sao chúng ta phải đối xử thân thiện với động vật?”, tác giả đã sử dụng</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nào ở phần (1)? Em hãy dùng bút màu gạch chân</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đó ở đoạn văn bên. Dùng bút màu hoặc kí hiệu khác đánh dấu những từ khoá của các</a:t>
            </a:r>
            <a:r>
              <a:rPr lang="vi-VN" sz="2200" i="1" dirty="0">
                <a:latin typeface="Times New Roman" panose="02020603050405020304" pitchFamily="18" charset="0"/>
                <a:ea typeface="Calibri" panose="020F0502020204030204" pitchFamily="34" charset="0"/>
                <a:cs typeface="Times New Roman" panose="02020603050405020304" pitchFamily="18" charset="0"/>
              </a:rPr>
              <a:t> bằng chứng</a:t>
            </a:r>
            <a:r>
              <a:rPr lang="vi-VN" sz="2200" dirty="0">
                <a:latin typeface="Times New Roman" panose="02020603050405020304" pitchFamily="18" charset="0"/>
                <a:ea typeface="Calibri" panose="020F0502020204030204" pitchFamily="34" charset="0"/>
                <a:cs typeface="Times New Roman" panose="02020603050405020304" pitchFamily="18" charset="0"/>
              </a:rPr>
              <a:t> nhằm làm sáng tỏ</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đó.</a:t>
            </a:r>
            <a:endParaRPr lang="en-VN" sz="2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039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7B3243-C497-0246-AB3E-B5469AB01730}"/>
              </a:ext>
            </a:extLst>
          </p:cNvPr>
          <p:cNvSpPr/>
          <p:nvPr/>
        </p:nvSpPr>
        <p:spPr>
          <a:xfrm>
            <a:off x="204950" y="163247"/>
            <a:ext cx="8749863" cy="1618520"/>
          </a:xfrm>
          <a:prstGeom prst="rect">
            <a:avLst/>
          </a:prstGeom>
        </p:spPr>
        <p:txBody>
          <a:bodyPr wrap="square">
            <a:spAutoFit/>
          </a:bodyPr>
          <a:lstStyle/>
          <a:p>
            <a:pPr algn="just">
              <a:lnSpc>
                <a:spcPct val="115000"/>
              </a:lnSpc>
            </a:pPr>
            <a:r>
              <a:rPr lang="vi-VN" sz="2200" dirty="0">
                <a:latin typeface="Times New Roman" panose="02020603050405020304" pitchFamily="18" charset="0"/>
                <a:ea typeface="Calibri" panose="020F0502020204030204" pitchFamily="34" charset="0"/>
                <a:cs typeface="Times New Roman" panose="02020603050405020304" pitchFamily="18" charset="0"/>
              </a:rPr>
              <a:t>Để trả lời cho câu hỏi “Vì sao chúng ta phải đối xử thân thiện với động vật?”, tác giả đã sử dụng</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nào ở phần (2)? Em hãy dùng bút màu gạch chân</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đó ở đoạn văn bên. Dùng bút màu hoặc kí hiệu khác đánh dấu những từ khoá của các</a:t>
            </a:r>
            <a:r>
              <a:rPr lang="vi-VN" sz="2200" i="1" dirty="0">
                <a:latin typeface="Times New Roman" panose="02020603050405020304" pitchFamily="18" charset="0"/>
                <a:ea typeface="Calibri" panose="020F0502020204030204" pitchFamily="34" charset="0"/>
                <a:cs typeface="Times New Roman" panose="02020603050405020304" pitchFamily="18" charset="0"/>
              </a:rPr>
              <a:t> bằng chứng</a:t>
            </a:r>
            <a:r>
              <a:rPr lang="vi-VN" sz="2200" dirty="0">
                <a:latin typeface="Times New Roman" panose="02020603050405020304" pitchFamily="18" charset="0"/>
                <a:ea typeface="Calibri" panose="020F0502020204030204" pitchFamily="34" charset="0"/>
                <a:cs typeface="Times New Roman" panose="02020603050405020304" pitchFamily="18" charset="0"/>
              </a:rPr>
              <a:t> nhằm làm sáng tỏ</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đó.</a:t>
            </a:r>
            <a:endParaRPr lang="en-VN"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B71E6F2-96E1-E34C-A5DD-8B3BA60B7FBF}"/>
              </a:ext>
            </a:extLst>
          </p:cNvPr>
          <p:cNvSpPr/>
          <p:nvPr/>
        </p:nvSpPr>
        <p:spPr>
          <a:xfrm>
            <a:off x="197069" y="2010651"/>
            <a:ext cx="8749862" cy="2123658"/>
          </a:xfrm>
          <a:prstGeom prst="rect">
            <a:avLst/>
          </a:prstGeom>
          <a:solidFill>
            <a:schemeClr val="tx2"/>
          </a:solidFill>
        </p:spPr>
        <p:txBody>
          <a:bodyPr wrap="square">
            <a:spAutoFit/>
          </a:bodyPr>
          <a:lstStyle/>
          <a:p>
            <a:pPr algn="just"/>
            <a:r>
              <a:rPr lang="vi-VN" sz="2200" b="1" dirty="0">
                <a:latin typeface="Times New Roman" panose="02020603050405020304" pitchFamily="18" charset="0"/>
                <a:ea typeface="Calibri" panose="020F0502020204030204" pitchFamily="34" charset="0"/>
              </a:rPr>
              <a:t>(2) </a:t>
            </a:r>
            <a:r>
              <a:rPr lang="vi-VN" sz="2200" dirty="0">
                <a:latin typeface="Times New Roman" panose="02020603050405020304" pitchFamily="18" charset="0"/>
                <a:ea typeface="Calibri" panose="020F0502020204030204" pitchFamily="34" charset="0"/>
              </a:rPr>
              <a:t>Vào kì nghỉ hè, nhiều trẻ em mong ngóng được về quê chơi. Buổi sáng tinh mơ, </a:t>
            </a:r>
            <a:r>
              <a:rPr lang="vi-VN" sz="2200" dirty="0">
                <a:highlight>
                  <a:srgbClr val="FFFF00"/>
                </a:highlight>
                <a:latin typeface="Times New Roman" panose="02020603050405020304" pitchFamily="18" charset="0"/>
                <a:ea typeface="Calibri" panose="020F0502020204030204" pitchFamily="34" charset="0"/>
              </a:rPr>
              <a:t>gà trống gáy vang ò ó o gọi xóm làng thức dậy, lũ chim chích đùa vui trên cành cây, đàn bò chậm rãi ra đồng làm việc.</a:t>
            </a:r>
            <a:r>
              <a:rPr lang="vi-VN" sz="2200" dirty="0">
                <a:latin typeface="Times New Roman" panose="02020603050405020304" pitchFamily="18" charset="0"/>
                <a:ea typeface="Calibri" panose="020F0502020204030204" pitchFamily="34" charset="0"/>
              </a:rPr>
              <a:t> Người nông dân ra bờ sông cất vó, được mẻ </a:t>
            </a:r>
            <a:r>
              <a:rPr lang="vi-VN" sz="2200" dirty="0">
                <a:highlight>
                  <a:srgbClr val="FFFF00"/>
                </a:highlight>
                <a:latin typeface="Times New Roman" panose="02020603050405020304" pitchFamily="18" charset="0"/>
                <a:ea typeface="Calibri" panose="020F0502020204030204" pitchFamily="34" charset="0"/>
              </a:rPr>
              <a:t>tôm</a:t>
            </a:r>
            <a:r>
              <a:rPr lang="vi-VN" sz="2200" dirty="0">
                <a:latin typeface="Times New Roman" panose="02020603050405020304" pitchFamily="18" charset="0"/>
                <a:ea typeface="Calibri" panose="020F0502020204030204" pitchFamily="34" charset="0"/>
              </a:rPr>
              <a:t>, mẻ </a:t>
            </a:r>
            <a:r>
              <a:rPr lang="vi-VN" sz="2200" dirty="0">
                <a:highlight>
                  <a:srgbClr val="FFFF00"/>
                </a:highlight>
                <a:latin typeface="Times New Roman" panose="02020603050405020304" pitchFamily="18" charset="0"/>
                <a:ea typeface="Calibri" panose="020F0502020204030204" pitchFamily="34" charset="0"/>
              </a:rPr>
              <a:t>cá</a:t>
            </a:r>
            <a:r>
              <a:rPr lang="vi-VN" sz="2200" dirty="0">
                <a:latin typeface="Times New Roman" panose="02020603050405020304" pitchFamily="18" charset="0"/>
                <a:ea typeface="Calibri" panose="020F0502020204030204" pitchFamily="34" charset="0"/>
              </a:rPr>
              <a:t> nào lại đem về chế biến thành </a:t>
            </a:r>
            <a:r>
              <a:rPr lang="vi-VN" sz="2200" dirty="0">
                <a:highlight>
                  <a:srgbClr val="FFFF00"/>
                </a:highlight>
                <a:latin typeface="Times New Roman" panose="02020603050405020304" pitchFamily="18" charset="0"/>
                <a:ea typeface="Calibri" panose="020F0502020204030204" pitchFamily="34" charset="0"/>
              </a:rPr>
              <a:t>những món ăn thanh đạm</a:t>
            </a:r>
            <a:r>
              <a:rPr lang="vi-VN" sz="2200" dirty="0">
                <a:latin typeface="Times New Roman" panose="02020603050405020304" pitchFamily="18" charset="0"/>
                <a:ea typeface="Calibri" panose="020F0502020204030204" pitchFamily="34" charset="0"/>
              </a:rPr>
              <a:t> của thôn quê. </a:t>
            </a:r>
            <a:r>
              <a:rPr lang="vi-VN" sz="2200" u="sng" dirty="0">
                <a:latin typeface="Times New Roman" panose="02020603050405020304" pitchFamily="18" charset="0"/>
                <a:ea typeface="Calibri" panose="020F0502020204030204" pitchFamily="34" charset="0"/>
              </a:rPr>
              <a:t>Vì vậy, khó mà tưởng tượng được rằng nếu không có động vật thì cuộc sống của con người sẽ ra sao.</a:t>
            </a:r>
            <a:r>
              <a:rPr lang="vi-VN" sz="2200" dirty="0">
                <a:latin typeface="Times New Roman" panose="02020603050405020304" pitchFamily="18" charset="0"/>
                <a:ea typeface="Calibri" panose="020F0502020204030204" pitchFamily="34" charset="0"/>
              </a:rPr>
              <a:t> </a:t>
            </a:r>
            <a:endParaRPr lang="en-VN" sz="2200" dirty="0"/>
          </a:p>
        </p:txBody>
      </p:sp>
    </p:spTree>
    <p:extLst>
      <p:ext uri="{BB962C8B-B14F-4D97-AF65-F5344CB8AC3E}">
        <p14:creationId xmlns:p14="http://schemas.microsoft.com/office/powerpoint/2010/main" val="1844468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41"/>
          <p:cNvSpPr txBox="1">
            <a:spLocks noGrp="1"/>
          </p:cNvSpPr>
          <p:nvPr>
            <p:ph type="title"/>
          </p:nvPr>
        </p:nvSpPr>
        <p:spPr>
          <a:xfrm>
            <a:off x="311700" y="12687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Những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hình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ảnh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sau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gợi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cho</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suy</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nghĩ</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gì</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pic>
        <p:nvPicPr>
          <p:cNvPr id="1026" name="Picture 2" descr="Ngược đãi động vật – Wikipedia tiếng Việt">
            <a:extLst>
              <a:ext uri="{FF2B5EF4-FFF2-40B4-BE49-F238E27FC236}">
                <a16:creationId xmlns:a16="http://schemas.microsoft.com/office/drawing/2014/main" id="{33CA2B46-9402-D444-8956-239EF7832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52" y="784555"/>
            <a:ext cx="2495178" cy="1879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Ở Anh, ngược đãi động vật bị xem là tội ác và có thể phải chịu án &amp;quot;bóc  lịch&amp;quot; đến 5 năm tù">
            <a:extLst>
              <a:ext uri="{FF2B5EF4-FFF2-40B4-BE49-F238E27FC236}">
                <a16:creationId xmlns:a16="http://schemas.microsoft.com/office/drawing/2014/main" id="{C8A46B32-DB83-A846-B37A-E88E51A87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896" y="798244"/>
            <a:ext cx="3367352" cy="1950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SOS cấm bán các sản phẩm có nguồn gốc từ động vật bị ngược đãi - Tạp chí  Đẹp">
            <a:extLst>
              <a:ext uri="{FF2B5EF4-FFF2-40B4-BE49-F238E27FC236}">
                <a16:creationId xmlns:a16="http://schemas.microsoft.com/office/drawing/2014/main" id="{7D16F672-B4E0-894A-839E-CC054FA66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826" y="699575"/>
            <a:ext cx="2886173" cy="2164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hức nhối chuyện bảo vệ động vật hoang dã, vật nuôi trong nhà">
            <a:extLst>
              <a:ext uri="{FF2B5EF4-FFF2-40B4-BE49-F238E27FC236}">
                <a16:creationId xmlns:a16="http://schemas.microsoft.com/office/drawing/2014/main" id="{C110827D-6616-854D-9ECB-8FC6C95E6F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940"/>
          <a:stretch/>
        </p:blipFill>
        <p:spPr bwMode="auto">
          <a:xfrm>
            <a:off x="305989" y="2749236"/>
            <a:ext cx="1962797" cy="2246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ƯỢC ĐÃI ĐỘNG VẬT by Mei QingWei">
            <a:extLst>
              <a:ext uri="{FF2B5EF4-FFF2-40B4-BE49-F238E27FC236}">
                <a16:creationId xmlns:a16="http://schemas.microsoft.com/office/drawing/2014/main" id="{064EE11B-6054-DD43-88ED-BFC679C27E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683" y="2912845"/>
            <a:ext cx="3737680" cy="2103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ót xa với cách huấn luyện voi trong rạp xiếc">
            <a:extLst>
              <a:ext uri="{FF2B5EF4-FFF2-40B4-BE49-F238E27FC236}">
                <a16:creationId xmlns:a16="http://schemas.microsoft.com/office/drawing/2014/main" id="{0EA3A78D-F703-A14C-A5E2-BAE684079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9074" y="3034636"/>
            <a:ext cx="2886174" cy="1717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6EDB7-4F9E-B84C-99D8-DB20EEA93906}"/>
              </a:ext>
            </a:extLst>
          </p:cNvPr>
          <p:cNvSpPr/>
          <p:nvPr/>
        </p:nvSpPr>
        <p:spPr>
          <a:xfrm>
            <a:off x="181303" y="229989"/>
            <a:ext cx="8781394" cy="4639412"/>
          </a:xfrm>
          <a:prstGeom prst="rect">
            <a:avLst/>
          </a:prstGeom>
        </p:spPr>
        <p:txBody>
          <a:bodyPr wrap="square">
            <a:spAutoFit/>
          </a:bodyPr>
          <a:lstStyle/>
          <a:p>
            <a:pPr algn="just">
              <a:lnSpc>
                <a:spcPct val="150000"/>
              </a:lnSpc>
            </a:pPr>
            <a:r>
              <a:rPr lang="vi-VN" sz="2500" b="1" dirty="0">
                <a:latin typeface="Times New Roman" panose="02020603050405020304" pitchFamily="18" charset="0"/>
                <a:ea typeface="Calibri" panose="020F0502020204030204" pitchFamily="34" charset="0"/>
              </a:rPr>
              <a:t>c) </a:t>
            </a:r>
            <a:r>
              <a:rPr lang="vi-VN" sz="2500" dirty="0">
                <a:latin typeface="Times New Roman" panose="02020603050405020304" pitchFamily="18" charset="0"/>
                <a:ea typeface="Calibri" panose="020F0502020204030204" pitchFamily="34" charset="0"/>
              </a:rPr>
              <a:t>Tìm trong hai phần trên và đánh dấu (bằng màu mực hoặc kí hiệu khác) những từ ngữ sau:</a:t>
            </a:r>
            <a:r>
              <a:rPr lang="vi-VN" sz="2500" i="1" dirty="0">
                <a:latin typeface="Times New Roman" panose="02020603050405020304" pitchFamily="18" charset="0"/>
                <a:ea typeface="Calibri" panose="020F0502020204030204" pitchFamily="34" charset="0"/>
              </a:rPr>
              <a:t> kí ức, hành quân, ấu thơ, thanh đạm.</a:t>
            </a:r>
            <a:r>
              <a:rPr lang="vi-VN" sz="2500" dirty="0">
                <a:latin typeface="Times New Roman" panose="02020603050405020304" pitchFamily="18" charset="0"/>
                <a:ea typeface="Calibri" panose="020F0502020204030204" pitchFamily="34" charset="0"/>
              </a:rPr>
              <a:t> Điền các từ ngữ đó vào chỗ trống tương ứng với nghĩa dưới đây.</a:t>
            </a:r>
            <a:endParaRPr lang="en-VN" sz="2500" dirty="0">
              <a:latin typeface="Times New Roman" panose="02020603050405020304" pitchFamily="18" charset="0"/>
              <a:ea typeface="Calibri" panose="020F0502020204030204" pitchFamily="34" charset="0"/>
            </a:endParaRPr>
          </a:p>
          <a:p>
            <a:pPr algn="just">
              <a:lnSpc>
                <a:spcPct val="150000"/>
              </a:lnSpc>
            </a:pPr>
            <a:r>
              <a:rPr lang="vi-VN" sz="2500" dirty="0">
                <a:latin typeface="Times New Roman" panose="02020603050405020304" pitchFamily="18" charset="0"/>
                <a:ea typeface="Calibri" panose="020F0502020204030204" pitchFamily="34" charset="0"/>
              </a:rPr>
              <a:t>(1) ………….: di chuyển từ vùng này đến vùng khác theo đội hình.</a:t>
            </a:r>
            <a:endParaRPr lang="en-VN" sz="2500" dirty="0">
              <a:latin typeface="Times New Roman" panose="02020603050405020304" pitchFamily="18" charset="0"/>
              <a:ea typeface="Calibri" panose="020F0502020204030204" pitchFamily="34" charset="0"/>
            </a:endParaRPr>
          </a:p>
          <a:p>
            <a:pPr algn="just">
              <a:lnSpc>
                <a:spcPct val="150000"/>
              </a:lnSpc>
            </a:pPr>
            <a:r>
              <a:rPr lang="vi-VN" sz="2500" dirty="0">
                <a:latin typeface="Times New Roman" panose="02020603050405020304" pitchFamily="18" charset="0"/>
                <a:ea typeface="Calibri" panose="020F0502020204030204" pitchFamily="34" charset="0"/>
              </a:rPr>
              <a:t>(2) ………….: thời trẻ tuổi, ít tuổi.</a:t>
            </a:r>
            <a:endParaRPr lang="en-VN" sz="2500" dirty="0">
              <a:latin typeface="Times New Roman" panose="02020603050405020304" pitchFamily="18" charset="0"/>
              <a:ea typeface="Calibri" panose="020F0502020204030204" pitchFamily="34" charset="0"/>
            </a:endParaRPr>
          </a:p>
          <a:p>
            <a:pPr algn="just">
              <a:lnSpc>
                <a:spcPct val="150000"/>
              </a:lnSpc>
            </a:pPr>
            <a:r>
              <a:rPr lang="vi-VN" sz="2500" dirty="0">
                <a:latin typeface="Times New Roman" panose="02020603050405020304" pitchFamily="18" charset="0"/>
                <a:ea typeface="Calibri" panose="020F0502020204030204" pitchFamily="34" charset="0"/>
              </a:rPr>
              <a:t>(3) ……………...: giản dị, trong sạch, không cầu kì, đắt tiền.</a:t>
            </a:r>
            <a:endParaRPr lang="en-VN" sz="2500" dirty="0">
              <a:latin typeface="Times New Roman" panose="02020603050405020304" pitchFamily="18" charset="0"/>
              <a:ea typeface="Calibri" panose="020F0502020204030204" pitchFamily="34" charset="0"/>
            </a:endParaRPr>
          </a:p>
          <a:p>
            <a:pPr>
              <a:lnSpc>
                <a:spcPct val="150000"/>
              </a:lnSpc>
            </a:pPr>
            <a:r>
              <a:rPr lang="vi-VN" sz="2500" dirty="0">
                <a:latin typeface="Times New Roman" panose="02020603050405020304" pitchFamily="18" charset="0"/>
                <a:ea typeface="Calibri" panose="020F0502020204030204" pitchFamily="34" charset="0"/>
              </a:rPr>
              <a:t>(4) ………….: hình ảnh, sự việc đã qua, được trí nhớ ghi lại và gợi lên.</a:t>
            </a:r>
            <a:r>
              <a:rPr lang="en-VN" sz="2500" dirty="0"/>
              <a:t> </a:t>
            </a:r>
          </a:p>
        </p:txBody>
      </p:sp>
      <p:sp>
        <p:nvSpPr>
          <p:cNvPr id="3" name="Rounded Rectangle 2">
            <a:extLst>
              <a:ext uri="{FF2B5EF4-FFF2-40B4-BE49-F238E27FC236}">
                <a16:creationId xmlns:a16="http://schemas.microsoft.com/office/drawing/2014/main" id="{A3F4F731-1C67-E944-AE53-54F76FF0741A}"/>
              </a:ext>
            </a:extLst>
          </p:cNvPr>
          <p:cNvSpPr/>
          <p:nvPr/>
        </p:nvSpPr>
        <p:spPr>
          <a:xfrm>
            <a:off x="630621" y="2045198"/>
            <a:ext cx="1576551"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Hành quân</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C2C2AA3F-6804-E34E-A115-DC54834D612B}"/>
              </a:ext>
            </a:extLst>
          </p:cNvPr>
          <p:cNvSpPr/>
          <p:nvPr/>
        </p:nvSpPr>
        <p:spPr>
          <a:xfrm>
            <a:off x="630621" y="2609572"/>
            <a:ext cx="1576551"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Ấu thơ</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19F270C7-FE5E-784E-8B04-BBCB082DE9FF}"/>
              </a:ext>
            </a:extLst>
          </p:cNvPr>
          <p:cNvSpPr/>
          <p:nvPr/>
        </p:nvSpPr>
        <p:spPr>
          <a:xfrm>
            <a:off x="630621" y="3193274"/>
            <a:ext cx="1876096"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VN" sz="2200" b="1" dirty="0">
                <a:solidFill>
                  <a:srgbClr val="FF0000"/>
                </a:solidFill>
                <a:latin typeface="Times New Roman" panose="02020603050405020304" pitchFamily="18" charset="0"/>
                <a:cs typeface="Times New Roman" panose="02020603050405020304" pitchFamily="18" charset="0"/>
              </a:rPr>
              <a:t>Thanh đạm</a:t>
            </a:r>
          </a:p>
        </p:txBody>
      </p:sp>
      <p:sp>
        <p:nvSpPr>
          <p:cNvPr id="6" name="Rounded Rectangle 5">
            <a:extLst>
              <a:ext uri="{FF2B5EF4-FFF2-40B4-BE49-F238E27FC236}">
                <a16:creationId xmlns:a16="http://schemas.microsoft.com/office/drawing/2014/main" id="{C174C48B-202D-7C47-A3D8-C9EB89A457EF}"/>
              </a:ext>
            </a:extLst>
          </p:cNvPr>
          <p:cNvSpPr/>
          <p:nvPr/>
        </p:nvSpPr>
        <p:spPr>
          <a:xfrm>
            <a:off x="630621" y="3776976"/>
            <a:ext cx="1576551"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Kí ức</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AE071B0-CD44-EC42-87DD-2228EA9A0E33}"/>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68845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7B3243-C497-0246-AB3E-B5469AB01730}"/>
              </a:ext>
            </a:extLst>
          </p:cNvPr>
          <p:cNvSpPr/>
          <p:nvPr/>
        </p:nvSpPr>
        <p:spPr>
          <a:xfrm>
            <a:off x="204950" y="163247"/>
            <a:ext cx="8749863" cy="1410386"/>
          </a:xfrm>
          <a:prstGeom prst="rect">
            <a:avLst/>
          </a:prstGeom>
        </p:spPr>
        <p:txBody>
          <a:bodyPr wrap="square">
            <a:spAutoFit/>
          </a:bodyPr>
          <a:lstStyle/>
          <a:p>
            <a:pPr algn="just">
              <a:lnSpc>
                <a:spcPct val="115000"/>
              </a:lnSpc>
            </a:pPr>
            <a:r>
              <a:rPr lang="vi-VN" sz="1900" dirty="0">
                <a:latin typeface="Times New Roman" panose="02020603050405020304" pitchFamily="18" charset="0"/>
                <a:ea typeface="Calibri" panose="020F0502020204030204" pitchFamily="34" charset="0"/>
                <a:cs typeface="Times New Roman" panose="02020603050405020304" pitchFamily="18" charset="0"/>
              </a:rPr>
              <a:t>Để trả lời cho câu hỏi “Vì sao chúng ta phải đối xử thân thiện với động vật?”, tác giả đã sử dụng</a:t>
            </a:r>
            <a:r>
              <a:rPr lang="vi-VN" sz="19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1900" dirty="0">
                <a:latin typeface="Times New Roman" panose="02020603050405020304" pitchFamily="18" charset="0"/>
                <a:ea typeface="Calibri" panose="020F0502020204030204" pitchFamily="34" charset="0"/>
                <a:cs typeface="Times New Roman" panose="02020603050405020304" pitchFamily="18" charset="0"/>
              </a:rPr>
              <a:t> nào ở phần (3)? Em hãy dùng bút màu gạch chân</a:t>
            </a:r>
            <a:r>
              <a:rPr lang="vi-VN" sz="19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1900" dirty="0">
                <a:latin typeface="Times New Roman" panose="02020603050405020304" pitchFamily="18" charset="0"/>
                <a:ea typeface="Calibri" panose="020F0502020204030204" pitchFamily="34" charset="0"/>
                <a:cs typeface="Times New Roman" panose="02020603050405020304" pitchFamily="18" charset="0"/>
              </a:rPr>
              <a:t> đó ở đoạn văn bên. Dùng bút màu hoặc kí hiệu khác đánh dấu những từ khoá của các</a:t>
            </a:r>
            <a:r>
              <a:rPr lang="vi-VN" sz="1900" i="1" dirty="0">
                <a:latin typeface="Times New Roman" panose="02020603050405020304" pitchFamily="18" charset="0"/>
                <a:ea typeface="Calibri" panose="020F0502020204030204" pitchFamily="34" charset="0"/>
                <a:cs typeface="Times New Roman" panose="02020603050405020304" pitchFamily="18" charset="0"/>
              </a:rPr>
              <a:t> bằng chứng</a:t>
            </a:r>
            <a:r>
              <a:rPr lang="vi-VN" sz="1900" dirty="0">
                <a:latin typeface="Times New Roman" panose="02020603050405020304" pitchFamily="18" charset="0"/>
                <a:ea typeface="Calibri" panose="020F0502020204030204" pitchFamily="34" charset="0"/>
                <a:cs typeface="Times New Roman" panose="02020603050405020304" pitchFamily="18" charset="0"/>
              </a:rPr>
              <a:t> nhằm làm sáng tỏ</a:t>
            </a:r>
            <a:r>
              <a:rPr lang="vi-VN" sz="19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1900" dirty="0">
                <a:latin typeface="Times New Roman" panose="02020603050405020304" pitchFamily="18" charset="0"/>
                <a:ea typeface="Calibri" panose="020F0502020204030204" pitchFamily="34" charset="0"/>
                <a:cs typeface="Times New Roman" panose="02020603050405020304" pitchFamily="18" charset="0"/>
              </a:rPr>
              <a:t> đó.</a:t>
            </a:r>
            <a:endParaRPr lang="en-VN"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B53AF39-63CD-204F-90D6-B551F8C3D1D0}"/>
              </a:ext>
            </a:extLst>
          </p:cNvPr>
          <p:cNvSpPr/>
          <p:nvPr/>
        </p:nvSpPr>
        <p:spPr>
          <a:xfrm>
            <a:off x="204949" y="1717484"/>
            <a:ext cx="8749863" cy="3091552"/>
          </a:xfrm>
          <a:prstGeom prst="rect">
            <a:avLst/>
          </a:prstGeom>
          <a:solidFill>
            <a:schemeClr val="tx2"/>
          </a:solidFill>
        </p:spPr>
        <p:txBody>
          <a:bodyPr wrap="square">
            <a:spAutoFit/>
          </a:bodyPr>
          <a:lstStyle/>
          <a:p>
            <a:pPr algn="just">
              <a:lnSpc>
                <a:spcPct val="115000"/>
              </a:lnSpc>
            </a:pPr>
            <a:r>
              <a:rPr lang="vi-VN" sz="1900" b="1" dirty="0">
                <a:latin typeface="Times New Roman" panose="02020603050405020304" pitchFamily="18" charset="0"/>
                <a:ea typeface="Calibri" panose="020F0502020204030204" pitchFamily="34" charset="0"/>
              </a:rPr>
              <a:t>(3)</a:t>
            </a:r>
            <a:r>
              <a:rPr lang="vi-VN" sz="1900" dirty="0">
                <a:latin typeface="Times New Roman" panose="02020603050405020304" pitchFamily="18" charset="0"/>
                <a:ea typeface="Calibri" panose="020F0502020204030204" pitchFamily="34" charset="0"/>
              </a:rPr>
              <a:t> Trong công viên, ngoài những con chim công xinh đẹp, lũ trẻ con thường bị thu hút bởi </a:t>
            </a:r>
            <a:r>
              <a:rPr lang="vi-VN" sz="1900" dirty="0">
                <a:highlight>
                  <a:srgbClr val="FFFF00"/>
                </a:highlight>
                <a:latin typeface="Times New Roman" panose="02020603050405020304" pitchFamily="18" charset="0"/>
                <a:ea typeface="Calibri" panose="020F0502020204030204" pitchFamily="34" charset="0"/>
              </a:rPr>
              <a:t>lũ khỉ tinh nghịch, thông minh.</a:t>
            </a:r>
            <a:r>
              <a:rPr lang="vi-VN" sz="1900" dirty="0">
                <a:latin typeface="Times New Roman" panose="02020603050405020304" pitchFamily="18" charset="0"/>
                <a:ea typeface="Calibri" panose="020F0502020204030204" pitchFamily="34" charset="0"/>
              </a:rPr>
              <a:t> Nhìn cảnh </a:t>
            </a:r>
            <a:r>
              <a:rPr lang="vi-VN" sz="1900" dirty="0">
                <a:highlight>
                  <a:srgbClr val="FFFF00"/>
                </a:highlight>
                <a:latin typeface="Times New Roman" panose="02020603050405020304" pitchFamily="18" charset="0"/>
                <a:ea typeface="Calibri" panose="020F0502020204030204" pitchFamily="34" charset="0"/>
              </a:rPr>
              <a:t>khỉ mẹ cho con bú, bóc chuối bằng những ngón tay khéo léo</a:t>
            </a:r>
            <a:r>
              <a:rPr lang="vi-VN" sz="1900" dirty="0">
                <a:latin typeface="Times New Roman" panose="02020603050405020304" pitchFamily="18" charset="0"/>
                <a:ea typeface="Calibri" panose="020F0502020204030204" pitchFamily="34" charset="0"/>
              </a:rPr>
              <a:t>, chúng ta không khỏi ngạc nhiên tự hỏi: Sao chúng có thể giống con người đến vậy? Qua nghiên cứu, </a:t>
            </a:r>
            <a:r>
              <a:rPr lang="vi-VN" sz="1900" dirty="0">
                <a:highlight>
                  <a:srgbClr val="FFFF00"/>
                </a:highlight>
                <a:latin typeface="Times New Roman" panose="02020603050405020304" pitchFamily="18" charset="0"/>
                <a:ea typeface="Calibri" panose="020F0502020204030204" pitchFamily="34" charset="0"/>
              </a:rPr>
              <a:t>khỉ và vượn có cùng tổ tiên với con người.</a:t>
            </a:r>
            <a:r>
              <a:rPr lang="vi-VN" sz="1900" dirty="0">
                <a:latin typeface="Times New Roman" panose="02020603050405020304" pitchFamily="18" charset="0"/>
                <a:ea typeface="Calibri" panose="020F0502020204030204" pitchFamily="34" charset="0"/>
              </a:rPr>
              <a:t> </a:t>
            </a:r>
            <a:r>
              <a:rPr lang="vi-VN" sz="1900" u="sng" dirty="0">
                <a:latin typeface="Times New Roman" panose="02020603050405020304" pitchFamily="18" charset="0"/>
                <a:ea typeface="Calibri" panose="020F0502020204030204" pitchFamily="34" charset="0"/>
              </a:rPr>
              <a:t>Loài người kì thực cũng chỉ là một loài đặc biệt trong thế giới động vật mà thôi.</a:t>
            </a:r>
            <a:r>
              <a:rPr lang="vi-VN" sz="1900" dirty="0">
                <a:latin typeface="Times New Roman" panose="02020603050405020304" pitchFamily="18" charset="0"/>
                <a:ea typeface="Calibri" panose="020F0502020204030204" pitchFamily="34" charset="0"/>
              </a:rPr>
              <a:t>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u="sng" dirty="0">
                <a:latin typeface="Times New Roman" panose="02020603050405020304" pitchFamily="18" charset="0"/>
                <a:ea typeface="Calibri" panose="020F0502020204030204" pitchFamily="34" charset="0"/>
              </a:rPr>
              <a:t>Mỗi loài động vật tồn tại trên Trái Đất đều là kết quả của tạo hoá trong hàng tỉ năm và tác dụng của chúng trong tự nhiên là không thể thay thế.</a:t>
            </a:r>
            <a:r>
              <a:rPr lang="vi-VN" sz="1900" dirty="0">
                <a:latin typeface="Times New Roman" panose="02020603050405020304" pitchFamily="18" charset="0"/>
                <a:ea typeface="Calibri" panose="020F0502020204030204" pitchFamily="34" charset="0"/>
              </a:rPr>
              <a:t> </a:t>
            </a:r>
            <a:r>
              <a:rPr lang="vi-VN" sz="1900" u="sng" dirty="0">
                <a:latin typeface="Times New Roman" panose="02020603050405020304" pitchFamily="18" charset="0"/>
                <a:ea typeface="Calibri" panose="020F0502020204030204" pitchFamily="34" charset="0"/>
              </a:rPr>
              <a:t>Mỗi loài động vật đều có quan hệ trực tiếp hoặc gián tiếp đối với con người; nếu mất đi bất kì một loài nào cũng có thể tạo ra một vết khuyết trong hệ sinh thái là môi trường sinh tồn của con người.</a:t>
            </a:r>
            <a:endParaRPr lang="en-VN" sz="19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48288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7B3243-C497-0246-AB3E-B5469AB01730}"/>
              </a:ext>
            </a:extLst>
          </p:cNvPr>
          <p:cNvSpPr/>
          <p:nvPr/>
        </p:nvSpPr>
        <p:spPr>
          <a:xfrm>
            <a:off x="204950" y="163247"/>
            <a:ext cx="8749863" cy="1618520"/>
          </a:xfrm>
          <a:prstGeom prst="rect">
            <a:avLst/>
          </a:prstGeom>
        </p:spPr>
        <p:txBody>
          <a:bodyPr wrap="square">
            <a:spAutoFit/>
          </a:bodyPr>
          <a:lstStyle/>
          <a:p>
            <a:pPr algn="just">
              <a:lnSpc>
                <a:spcPct val="115000"/>
              </a:lnSpc>
            </a:pPr>
            <a:r>
              <a:rPr lang="vi-VN" sz="2200" dirty="0">
                <a:latin typeface="Times New Roman" panose="02020603050405020304" pitchFamily="18" charset="0"/>
                <a:ea typeface="Calibri" panose="020F0502020204030204" pitchFamily="34" charset="0"/>
                <a:cs typeface="Times New Roman" panose="02020603050405020304" pitchFamily="18" charset="0"/>
              </a:rPr>
              <a:t>Để trả lời cho câu hỏi “Vì sao chúng ta phải đối xử thân thiện với động vật?”, tác giả đã sử dụng</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nào ở phần (4)? Em hãy dùng bút màu gạch chân</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đó ở đoạn văn bên. Dùng bút màu hoặc kí hiệu khác đánh dấu những từ khoá của các</a:t>
            </a:r>
            <a:r>
              <a:rPr lang="vi-VN" sz="2200" i="1" dirty="0">
                <a:latin typeface="Times New Roman" panose="02020603050405020304" pitchFamily="18" charset="0"/>
                <a:ea typeface="Calibri" panose="020F0502020204030204" pitchFamily="34" charset="0"/>
                <a:cs typeface="Times New Roman" panose="02020603050405020304" pitchFamily="18" charset="0"/>
              </a:rPr>
              <a:t> bằng chứng</a:t>
            </a:r>
            <a:r>
              <a:rPr lang="vi-VN" sz="2200" dirty="0">
                <a:latin typeface="Times New Roman" panose="02020603050405020304" pitchFamily="18" charset="0"/>
                <a:ea typeface="Calibri" panose="020F0502020204030204" pitchFamily="34" charset="0"/>
                <a:cs typeface="Times New Roman" panose="02020603050405020304" pitchFamily="18" charset="0"/>
              </a:rPr>
              <a:t> nhằm làm sáng tỏ</a:t>
            </a:r>
            <a:r>
              <a:rPr lang="vi-VN" sz="2200" i="1" dirty="0">
                <a:latin typeface="Times New Roman" panose="02020603050405020304" pitchFamily="18" charset="0"/>
                <a:ea typeface="Calibri" panose="020F0502020204030204" pitchFamily="34" charset="0"/>
                <a:cs typeface="Times New Roman" panose="02020603050405020304" pitchFamily="18" charset="0"/>
              </a:rPr>
              <a:t> lí lẽ</a:t>
            </a:r>
            <a:r>
              <a:rPr lang="vi-VN" sz="2200" dirty="0">
                <a:latin typeface="Times New Roman" panose="02020603050405020304" pitchFamily="18" charset="0"/>
                <a:ea typeface="Calibri" panose="020F0502020204030204" pitchFamily="34" charset="0"/>
                <a:cs typeface="Times New Roman" panose="02020603050405020304" pitchFamily="18" charset="0"/>
              </a:rPr>
              <a:t> đó.</a:t>
            </a:r>
            <a:endParaRPr lang="en-VN"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985E324-FEBE-234D-AB8A-0D129337AC09}"/>
              </a:ext>
            </a:extLst>
          </p:cNvPr>
          <p:cNvSpPr/>
          <p:nvPr/>
        </p:nvSpPr>
        <p:spPr>
          <a:xfrm>
            <a:off x="204949" y="2165669"/>
            <a:ext cx="8749863" cy="2123658"/>
          </a:xfrm>
          <a:prstGeom prst="rect">
            <a:avLst/>
          </a:prstGeom>
          <a:solidFill>
            <a:schemeClr val="tx2"/>
          </a:solidFill>
        </p:spPr>
        <p:txBody>
          <a:bodyPr wrap="square">
            <a:spAutoFit/>
          </a:bodyPr>
          <a:lstStyle/>
          <a:p>
            <a:pPr algn="just"/>
            <a:r>
              <a:rPr lang="vi-VN" sz="2200" b="1" dirty="0">
                <a:latin typeface="Times New Roman" panose="02020603050405020304" pitchFamily="18" charset="0"/>
                <a:ea typeface="Calibri" panose="020F0502020204030204" pitchFamily="34" charset="0"/>
              </a:rPr>
              <a:t>4) </a:t>
            </a:r>
            <a:r>
              <a:rPr lang="vi-VN" sz="2200" dirty="0">
                <a:latin typeface="Times New Roman" panose="02020603050405020304" pitchFamily="18" charset="0"/>
                <a:ea typeface="Calibri" panose="020F0502020204030204" pitchFamily="34" charset="0"/>
              </a:rPr>
              <a:t>Trong hơn một thế kỉ trở lại đây, </a:t>
            </a:r>
            <a:r>
              <a:rPr lang="vi-VN" sz="2200" u="sng" dirty="0">
                <a:latin typeface="Times New Roman" panose="02020603050405020304" pitchFamily="18" charset="0"/>
                <a:ea typeface="Calibri" panose="020F0502020204030204" pitchFamily="34" charset="0"/>
              </a:rPr>
              <a:t>dân số thế giới ngày càng gia tăng, trong khi số lượng các loài động vật ngày một giảm đi rõ rệt</a:t>
            </a:r>
            <a:r>
              <a:rPr lang="vi-VN" sz="2200" dirty="0">
                <a:latin typeface="Times New Roman" panose="02020603050405020304" pitchFamily="18" charset="0"/>
                <a:ea typeface="Calibri" panose="020F0502020204030204" pitchFamily="34" charset="0"/>
              </a:rPr>
              <a:t>. </a:t>
            </a:r>
            <a:r>
              <a:rPr lang="vi-VN" sz="2200" dirty="0">
                <a:highlight>
                  <a:srgbClr val="FFFF00"/>
                </a:highlight>
                <a:latin typeface="Times New Roman" panose="02020603050405020304" pitchFamily="18" charset="0"/>
                <a:ea typeface="Calibri" panose="020F0502020204030204" pitchFamily="34" charset="0"/>
              </a:rPr>
              <a:t>Môi trường sống của động vật bị con người chiếm lĩnh, phá hoại, không ít loài đã hoặc đang đứng trước nguy cơ tuyệt chủng hoàn toàn. Nhiều loài thậm chí thường xuyên bị con người ngược đãi, săn bắt vô tổ chức và tàn sát không nương tay.</a:t>
            </a:r>
            <a:r>
              <a:rPr lang="vi-VN" sz="2200" dirty="0">
                <a:latin typeface="Times New Roman" panose="02020603050405020304" pitchFamily="18" charset="0"/>
                <a:ea typeface="Calibri" panose="020F0502020204030204" pitchFamily="34" charset="0"/>
              </a:rPr>
              <a:t> </a:t>
            </a:r>
            <a:endParaRPr lang="en-VN" sz="2200" dirty="0"/>
          </a:p>
        </p:txBody>
      </p:sp>
    </p:spTree>
    <p:extLst>
      <p:ext uri="{BB962C8B-B14F-4D97-AF65-F5344CB8AC3E}">
        <p14:creationId xmlns:p14="http://schemas.microsoft.com/office/powerpoint/2010/main" val="1974007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059D0-584D-EE4C-A192-FB8F81445844}"/>
              </a:ext>
            </a:extLst>
          </p:cNvPr>
          <p:cNvSpPr/>
          <p:nvPr/>
        </p:nvSpPr>
        <p:spPr>
          <a:xfrm>
            <a:off x="126124" y="173421"/>
            <a:ext cx="9017876" cy="4709303"/>
          </a:xfrm>
          <a:prstGeom prst="rect">
            <a:avLst/>
          </a:prstGeom>
        </p:spPr>
        <p:txBody>
          <a:bodyPr wrap="square">
            <a:spAutoFit/>
          </a:bodyPr>
          <a:lstStyle/>
          <a:p>
            <a:pPr algn="just">
              <a:lnSpc>
                <a:spcPct val="150000"/>
              </a:lnSpc>
              <a:spcBef>
                <a:spcPts val="600"/>
              </a:spcBef>
              <a:spcAft>
                <a:spcPts val="600"/>
              </a:spcAft>
            </a:pPr>
            <a:r>
              <a:rPr lang="vi-VN" sz="2200" b="1" dirty="0">
                <a:latin typeface="Times New Roman" panose="02020603050405020304" pitchFamily="18" charset="0"/>
                <a:ea typeface="Calibri" panose="020F0502020204030204" pitchFamily="34" charset="0"/>
              </a:rPr>
              <a:t>c) </a:t>
            </a:r>
            <a:r>
              <a:rPr lang="vi-VN" sz="2200" dirty="0">
                <a:latin typeface="Times New Roman" panose="02020603050405020304" pitchFamily="18" charset="0"/>
                <a:ea typeface="Calibri" panose="020F0502020204030204" pitchFamily="34" charset="0"/>
              </a:rPr>
              <a:t>Tìm trong hai phần trên và đánh dấu (bằng màu mực hoặc kí hiệu khác) những từ ngữ sau:</a:t>
            </a:r>
            <a:r>
              <a:rPr lang="vi-VN" sz="2200" i="1" dirty="0">
                <a:latin typeface="Times New Roman" panose="02020603050405020304" pitchFamily="18" charset="0"/>
                <a:ea typeface="Calibri" panose="020F0502020204030204" pitchFamily="34" charset="0"/>
              </a:rPr>
              <a:t> tổ tiên, tạo hoá, trực tiếp, tuyệt chủng.</a:t>
            </a:r>
            <a:r>
              <a:rPr lang="vi-VN" sz="2200" dirty="0">
                <a:latin typeface="Times New Roman" panose="02020603050405020304" pitchFamily="18" charset="0"/>
                <a:ea typeface="Calibri" panose="020F0502020204030204" pitchFamily="34" charset="0"/>
              </a:rPr>
              <a:t> Điền các từ ngữ đó vào chỗ trống tương ứng với nghĩa dưới đây.</a:t>
            </a:r>
            <a:endParaRPr lang="en-VN" sz="22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vi-VN" sz="2200" dirty="0">
                <a:latin typeface="Times New Roman" panose="02020603050405020304" pitchFamily="18" charset="0"/>
                <a:ea typeface="Calibri" panose="020F0502020204030204" pitchFamily="34" charset="0"/>
              </a:rPr>
              <a:t>(1) ……………….: tiếp xúc thẳng, không cần người hay vật làm trung gian. </a:t>
            </a:r>
            <a:endParaRPr lang="en-VN" sz="22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vi-VN" sz="2200" dirty="0">
                <a:latin typeface="Times New Roman" panose="02020603050405020304" pitchFamily="18" charset="0"/>
                <a:ea typeface="Calibri" panose="020F0502020204030204" pitchFamily="34" charset="0"/>
              </a:rPr>
              <a:t>(2) …………………: bị mất hẳn nòi giống.</a:t>
            </a:r>
            <a:endParaRPr lang="en-VN" sz="22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vi-VN" sz="2200" dirty="0">
                <a:latin typeface="Times New Roman" panose="02020603050405020304" pitchFamily="18" charset="0"/>
                <a:ea typeface="Calibri" panose="020F0502020204030204" pitchFamily="34" charset="0"/>
              </a:rPr>
              <a:t>(3) …………………: Đấng tạo ra muôn vật với mọi sự biến hoá, đổi thay. </a:t>
            </a:r>
            <a:endParaRPr lang="en-VN" sz="2200" dirty="0">
              <a:latin typeface="Times New Roman" panose="02020603050405020304" pitchFamily="18" charset="0"/>
              <a:ea typeface="Calibri" panose="020F0502020204030204" pitchFamily="34" charset="0"/>
            </a:endParaRPr>
          </a:p>
          <a:p>
            <a:pPr>
              <a:lnSpc>
                <a:spcPct val="150000"/>
              </a:lnSpc>
              <a:spcBef>
                <a:spcPts val="600"/>
              </a:spcBef>
              <a:spcAft>
                <a:spcPts val="600"/>
              </a:spcAft>
            </a:pPr>
            <a:r>
              <a:rPr lang="vi-VN" sz="2200" dirty="0">
                <a:latin typeface="Times New Roman" panose="02020603050405020304" pitchFamily="18" charset="0"/>
                <a:ea typeface="Calibri" panose="020F0502020204030204" pitchFamily="34" charset="0"/>
              </a:rPr>
              <a:t>(4) ……….......: thế hệ đầu tiên, qua đời đã lâu của một dòng họ hay một dân 		tộc.</a:t>
            </a:r>
            <a:r>
              <a:rPr lang="en-VN" sz="2200" dirty="0"/>
              <a:t> </a:t>
            </a:r>
          </a:p>
        </p:txBody>
      </p:sp>
      <p:sp>
        <p:nvSpPr>
          <p:cNvPr id="3" name="Rounded Rectangle 2">
            <a:extLst>
              <a:ext uri="{FF2B5EF4-FFF2-40B4-BE49-F238E27FC236}">
                <a16:creationId xmlns:a16="http://schemas.microsoft.com/office/drawing/2014/main" id="{640B2DD9-E15D-FD43-9273-16F177C64D1C}"/>
              </a:ext>
            </a:extLst>
          </p:cNvPr>
          <p:cNvSpPr/>
          <p:nvPr/>
        </p:nvSpPr>
        <p:spPr>
          <a:xfrm>
            <a:off x="630621" y="1785425"/>
            <a:ext cx="1623848"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VN" sz="2200" b="1" dirty="0">
                <a:solidFill>
                  <a:srgbClr val="FF0000"/>
                </a:solidFill>
                <a:latin typeface="Times New Roman" panose="02020603050405020304" pitchFamily="18" charset="0"/>
                <a:cs typeface="Times New Roman" panose="02020603050405020304" pitchFamily="18" charset="0"/>
              </a:rPr>
              <a:t>Trực tiếp</a:t>
            </a:r>
          </a:p>
        </p:txBody>
      </p:sp>
      <p:sp>
        <p:nvSpPr>
          <p:cNvPr id="4" name="Rounded Rectangle 3">
            <a:extLst>
              <a:ext uri="{FF2B5EF4-FFF2-40B4-BE49-F238E27FC236}">
                <a16:creationId xmlns:a16="http://schemas.microsoft.com/office/drawing/2014/main" id="{38303740-68E3-FF4D-883F-1F35150C6D46}"/>
              </a:ext>
            </a:extLst>
          </p:cNvPr>
          <p:cNvSpPr/>
          <p:nvPr/>
        </p:nvSpPr>
        <p:spPr>
          <a:xfrm>
            <a:off x="630620" y="2465313"/>
            <a:ext cx="1923393"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VN" sz="2200" b="1" dirty="0">
                <a:solidFill>
                  <a:srgbClr val="FF0000"/>
                </a:solidFill>
                <a:latin typeface="Times New Roman" panose="02020603050405020304" pitchFamily="18" charset="0"/>
                <a:cs typeface="Times New Roman" panose="02020603050405020304" pitchFamily="18" charset="0"/>
              </a:rPr>
              <a:t>Tuyệt chủng</a:t>
            </a:r>
          </a:p>
        </p:txBody>
      </p:sp>
      <p:sp>
        <p:nvSpPr>
          <p:cNvPr id="5" name="Rounded Rectangle 4">
            <a:extLst>
              <a:ext uri="{FF2B5EF4-FFF2-40B4-BE49-F238E27FC236}">
                <a16:creationId xmlns:a16="http://schemas.microsoft.com/office/drawing/2014/main" id="{01B501CC-AB6C-4D4A-89F5-CE55EDA98D9C}"/>
              </a:ext>
            </a:extLst>
          </p:cNvPr>
          <p:cNvSpPr/>
          <p:nvPr/>
        </p:nvSpPr>
        <p:spPr>
          <a:xfrm>
            <a:off x="630620" y="3145201"/>
            <a:ext cx="1623850"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VN" sz="2200" b="1" dirty="0">
                <a:solidFill>
                  <a:srgbClr val="FF0000"/>
                </a:solidFill>
                <a:latin typeface="Times New Roman" panose="02020603050405020304" pitchFamily="18" charset="0"/>
                <a:cs typeface="Times New Roman" panose="02020603050405020304" pitchFamily="18" charset="0"/>
              </a:rPr>
              <a:t>Tạo hoá</a:t>
            </a:r>
          </a:p>
        </p:txBody>
      </p:sp>
      <p:sp>
        <p:nvSpPr>
          <p:cNvPr id="6" name="Rounded Rectangle 5">
            <a:extLst>
              <a:ext uri="{FF2B5EF4-FFF2-40B4-BE49-F238E27FC236}">
                <a16:creationId xmlns:a16="http://schemas.microsoft.com/office/drawing/2014/main" id="{3028C374-8954-784A-8A4F-B564548FC3E7}"/>
              </a:ext>
            </a:extLst>
          </p:cNvPr>
          <p:cNvSpPr/>
          <p:nvPr/>
        </p:nvSpPr>
        <p:spPr>
          <a:xfrm>
            <a:off x="630620" y="3825089"/>
            <a:ext cx="1182414"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VN" sz="2200" b="1" dirty="0">
                <a:solidFill>
                  <a:srgbClr val="FF0000"/>
                </a:solidFill>
                <a:latin typeface="Times New Roman" panose="02020603050405020304" pitchFamily="18" charset="0"/>
                <a:cs typeface="Times New Roman" panose="02020603050405020304" pitchFamily="18" charset="0"/>
              </a:rPr>
              <a:t>Tổ tiên</a:t>
            </a:r>
          </a:p>
        </p:txBody>
      </p:sp>
    </p:spTree>
    <p:extLst>
      <p:ext uri="{BB962C8B-B14F-4D97-AF65-F5344CB8AC3E}">
        <p14:creationId xmlns:p14="http://schemas.microsoft.com/office/powerpoint/2010/main" val="4194106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4D9A55A-6067-C344-8841-DAF5EBAA1256}"/>
              </a:ext>
            </a:extLst>
          </p:cNvPr>
          <p:cNvSpPr>
            <a:spLocks noChangeArrowheads="1"/>
          </p:cNvSpPr>
          <p:nvPr/>
        </p:nvSpPr>
        <p:spPr bwMode="auto">
          <a:xfrm>
            <a:off x="3502740" y="0"/>
            <a:ext cx="2138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VN" sz="20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Nhiệm vụ 2: </a:t>
            </a:r>
            <a:endParaRPr kumimoji="0" lang="vi-VN" altLang="en-VN" sz="2000" b="0" i="0" u="none" strike="noStrike" cap="none" normalizeH="0" baseline="0" dirty="0">
              <a:ln>
                <a:noFill/>
              </a:ln>
              <a:solidFill>
                <a:srgbClr val="FF0000"/>
              </a:solidFill>
              <a:effectLst/>
              <a:latin typeface="Arial" panose="020B0604020202020204" pitchFamily="34" charset="0"/>
            </a:endParaRPr>
          </a:p>
        </p:txBody>
      </p:sp>
      <p:sp>
        <p:nvSpPr>
          <p:cNvPr id="4" name="Rectangle 3">
            <a:extLst>
              <a:ext uri="{FF2B5EF4-FFF2-40B4-BE49-F238E27FC236}">
                <a16:creationId xmlns:a16="http://schemas.microsoft.com/office/drawing/2014/main" id="{1BA80B23-2101-3648-9F7D-CE67FCBF2198}"/>
              </a:ext>
            </a:extLst>
          </p:cNvPr>
          <p:cNvSpPr/>
          <p:nvPr/>
        </p:nvSpPr>
        <p:spPr>
          <a:xfrm>
            <a:off x="0" y="429689"/>
            <a:ext cx="9144000" cy="4583499"/>
          </a:xfrm>
          <a:prstGeom prst="rect">
            <a:avLst/>
          </a:prstGeom>
        </p:spPr>
        <p:txBody>
          <a:bodyPr wrap="square">
            <a:spAutoFit/>
          </a:bodyPr>
          <a:lstStyle/>
          <a:p>
            <a:pPr algn="just">
              <a:lnSpc>
                <a:spcPct val="115000"/>
              </a:lnSpc>
            </a:pPr>
            <a:r>
              <a:rPr lang="vi-VN" sz="1500" b="1" dirty="0">
                <a:latin typeface="Times New Roman" panose="02020603050405020304" pitchFamily="18" charset="0"/>
                <a:cs typeface="Times New Roman" panose="02020603050405020304" pitchFamily="18" charset="0"/>
              </a:rPr>
              <a:t>a) Theo em, tác giả thể hiện thái độ gì khí nhắc đến vai trò của động vật đối với đời sống con người và thực trạng con người đối xử với động vật?</a:t>
            </a:r>
            <a:endParaRPr lang="en-VN" sz="1500" b="1"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Thái độ đồng tình với ý kiến con người cần đối xử thân thiện với động vật.</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Thái độ phản đối việc đối xử vô nhân đạo với động vật. </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b="1" dirty="0">
                <a:latin typeface="Times New Roman" panose="02020603050405020304" pitchFamily="18" charset="0"/>
                <a:cs typeface="Times New Roman" panose="02020603050405020304" pitchFamily="18" charset="0"/>
              </a:rPr>
              <a:t>b) Em thấy các lí lẽ và bằng chứng người viết đưa ra có thuyết phục không? Vì sao? Em có muốn bổ sung lí lẽ hay bằng chứng nào không?</a:t>
            </a:r>
            <a:endParaRPr lang="en-VN" sz="1500" b="1"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Các lí lẽ và bằng chứng thuyết phục.</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Vì: đã đề cập đến những khía cạnh quan trọng của động vật đối với con người và thực trạng đáng thương mà động vật đang phải chịu đựng. Với vai trò quan trọng như vậy, động vật cần được đối xử tốt hơn. </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Các lí lẽ và bằng chứng khác như:</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Ở một số quốc gia, động vật được coi như một thành viên quan trọng trong gia đình.</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Có một số loài động vật rất yếu đuối, tuổi đời rất ngắn, chúng cần được chăm sóc và bảo vệ. </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Với đời sống con ngươi, động vật có thể cung cấp nguyên liệu trong cuộc sống và sản xuất: thực phẩm (rươi, ốc, mực, tôm, cá, ếch, rắn, gà, lợn, bò,…), lông (thỏ, cừu, dê, vịt,…), da (tuần lộc, hổ, trâu,…).</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Động vật có thể sử dụng làm thí nghiệm: khoa học (ếch, chuột bạch,…), thuốc (thỏ, chuột bạch,…)</a:t>
            </a:r>
            <a:endParaRPr lang="en-VN" sz="1500" dirty="0">
              <a:latin typeface="Times New Roman" panose="02020603050405020304" pitchFamily="18" charset="0"/>
              <a:cs typeface="Times New Roman" panose="02020603050405020304" pitchFamily="18" charset="0"/>
            </a:endParaRPr>
          </a:p>
          <a:p>
            <a:pPr algn="just">
              <a:lnSpc>
                <a:spcPct val="115000"/>
              </a:lnSpc>
            </a:pPr>
            <a:r>
              <a:rPr lang="vi-VN" sz="1500" dirty="0">
                <a:latin typeface="Times New Roman" panose="02020603050405020304" pitchFamily="18" charset="0"/>
                <a:cs typeface="Times New Roman" panose="02020603050405020304" pitchFamily="18" charset="0"/>
              </a:rPr>
              <a:t>+ Động vật có thể hỗ trợ con người: lao động (trâu, bò, voi,…), giải trí (cá heo, hải cẩu, voi, hổ, vẹt, sáo,…), bảo vệ an ninh (chó),…</a:t>
            </a:r>
            <a:endParaRPr lang="en-VN" sz="1500" dirty="0"/>
          </a:p>
        </p:txBody>
      </p:sp>
    </p:spTree>
    <p:extLst>
      <p:ext uri="{BB962C8B-B14F-4D97-AF65-F5344CB8AC3E}">
        <p14:creationId xmlns:p14="http://schemas.microsoft.com/office/powerpoint/2010/main" val="3479605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linds(horizont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linds(horizont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981675" y="770409"/>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37" name="Google Shape;1637;p45"/>
          <p:cNvSpPr txBox="1">
            <a:spLocks noGrp="1"/>
          </p:cNvSpPr>
          <p:nvPr>
            <p:ph type="title"/>
          </p:nvPr>
        </p:nvSpPr>
        <p:spPr>
          <a:xfrm>
            <a:off x="1152418" y="745845"/>
            <a:ext cx="1268700" cy="9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1638" name="Google Shape;1638;p45"/>
          <p:cNvSpPr txBox="1">
            <a:spLocks noGrp="1"/>
          </p:cNvSpPr>
          <p:nvPr>
            <p:ph type="title" idx="2"/>
          </p:nvPr>
        </p:nvSpPr>
        <p:spPr>
          <a:xfrm>
            <a:off x="570982" y="2179438"/>
            <a:ext cx="3659801" cy="2263078"/>
          </a:xfrm>
          <a:prstGeom prst="rect">
            <a:avLst/>
          </a:prstGeom>
        </p:spPr>
        <p:txBody>
          <a:bodyPr spcFirstLastPara="1" wrap="square" lIns="91425" tIns="91425" rIns="91425" bIns="91425" anchor="t" anchorCtr="0">
            <a:noAutofit/>
          </a:bodyPr>
          <a:lstStyle/>
          <a:p>
            <a:pPr algn="just"/>
            <a:r>
              <a:rPr lang="vi-VN" sz="3200" dirty="0">
                <a:solidFill>
                  <a:schemeClr val="bg2"/>
                </a:solidFill>
                <a:latin typeface="Times New Roman" panose="02020603050405020304" pitchFamily="18" charset="0"/>
                <a:cs typeface="Times New Roman" panose="02020603050405020304" pitchFamily="18" charset="0"/>
              </a:rPr>
              <a:t>Tìm hiểu nguyên nhân chúng ta phải đối xử thân thiện với động vật.</a:t>
            </a:r>
            <a:endParaRPr lang="en-VN" sz="3200" dirty="0">
              <a:solidFill>
                <a:schemeClr val="bg2"/>
              </a:solidFill>
              <a:latin typeface="Times New Roman" panose="02020603050405020304" pitchFamily="18" charset="0"/>
              <a:cs typeface="Times New Roman" panose="02020603050405020304" pitchFamily="18" charset="0"/>
            </a:endParaRPr>
          </a:p>
        </p:txBody>
      </p:sp>
      <p:grpSp>
        <p:nvGrpSpPr>
          <p:cNvPr id="1640" name="Google Shape;1640;p45"/>
          <p:cNvGrpSpPr/>
          <p:nvPr/>
        </p:nvGrpSpPr>
        <p:grpSpPr>
          <a:xfrm>
            <a:off x="4458601" y="1299330"/>
            <a:ext cx="3659801" cy="2411885"/>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2649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419243" y="157513"/>
            <a:ext cx="3102000" cy="313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4" name="Google Shape;1824;p49"/>
          <p:cNvPicPr preferRelativeResize="0"/>
          <p:nvPr/>
        </p:nvPicPr>
        <p:blipFill rotWithShape="1">
          <a:blip r:embed="rId3">
            <a:alphaModFix/>
          </a:blip>
          <a:srcRect l="19638" t="23658" r="23732"/>
          <a:stretch/>
        </p:blipFill>
        <p:spPr>
          <a:xfrm>
            <a:off x="530629" y="270173"/>
            <a:ext cx="2879100" cy="2910000"/>
          </a:xfrm>
          <a:prstGeom prst="ellipse">
            <a:avLst/>
          </a:prstGeom>
          <a:noFill/>
          <a:ln>
            <a:noFill/>
          </a:ln>
        </p:spPr>
      </p:pic>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940BCC58-DF88-9546-B97D-CF5C3F0DE826}"/>
              </a:ext>
            </a:extLst>
          </p:cNvPr>
          <p:cNvSpPr/>
          <p:nvPr/>
        </p:nvSpPr>
        <p:spPr>
          <a:xfrm>
            <a:off x="3521115" y="270173"/>
            <a:ext cx="5374930" cy="4730334"/>
          </a:xfrm>
          <a:prstGeom prst="rect">
            <a:avLst/>
          </a:prstGeom>
        </p:spPr>
        <p:txBody>
          <a:bodyPr wrap="square">
            <a:spAutoFit/>
          </a:bodyPr>
          <a:lstStyle/>
          <a:p>
            <a:pPr algn="just">
              <a:lnSpc>
                <a:spcPct val="115000"/>
              </a:lnSpc>
            </a:pPr>
            <a:r>
              <a:rPr lang="vi-VN" sz="2400" b="1" dirty="0">
                <a:latin typeface="Times New Roman" panose="02020603050405020304" pitchFamily="18" charset="0"/>
                <a:ea typeface="Calibri" panose="020F0502020204030204" pitchFamily="34" charset="0"/>
              </a:rPr>
              <a:t>a. Đoạn (1) + đoạn (2): </a:t>
            </a:r>
            <a:endParaRPr lang="en-VN" sz="2400" dirty="0">
              <a:latin typeface="Times New Roman" panose="02020603050405020304" pitchFamily="18" charset="0"/>
              <a:ea typeface="Calibri" panose="020F0502020204030204" pitchFamily="34" charset="0"/>
            </a:endParaRPr>
          </a:p>
          <a:p>
            <a:pPr algn="just">
              <a:lnSpc>
                <a:spcPct val="115000"/>
              </a:lnSpc>
            </a:pPr>
            <a:r>
              <a:rPr lang="vi-VN" sz="2400" dirty="0">
                <a:latin typeface="Times New Roman" panose="02020603050405020304" pitchFamily="18" charset="0"/>
                <a:ea typeface="Calibri" panose="020F0502020204030204" pitchFamily="34" charset="0"/>
              </a:rPr>
              <a:t>- Lí lẽ: Động vật nuôi dưỡng tâm hồn trẻ thơ, gắn liền với cuộc sống con người.</a:t>
            </a:r>
            <a:endParaRPr lang="en-VN" sz="2400" dirty="0">
              <a:latin typeface="Times New Roman" panose="02020603050405020304" pitchFamily="18" charset="0"/>
              <a:ea typeface="Calibri" panose="020F0502020204030204" pitchFamily="34" charset="0"/>
            </a:endParaRPr>
          </a:p>
          <a:p>
            <a:pPr algn="just">
              <a:lnSpc>
                <a:spcPct val="115000"/>
              </a:lnSpc>
            </a:pPr>
            <a:r>
              <a:rPr lang="vi-VN" sz="2400" dirty="0">
                <a:latin typeface="Times New Roman" panose="02020603050405020304" pitchFamily="18" charset="0"/>
                <a:ea typeface="Calibri" panose="020F0502020204030204" pitchFamily="34" charset="0"/>
              </a:rPr>
              <a:t>- Bằng chứng:  </a:t>
            </a:r>
            <a:endParaRPr lang="en-VN" sz="2400" dirty="0">
              <a:latin typeface="Times New Roman" panose="02020603050405020304" pitchFamily="18" charset="0"/>
              <a:ea typeface="Calibri" panose="020F0502020204030204" pitchFamily="34" charset="0"/>
            </a:endParaRPr>
          </a:p>
          <a:p>
            <a:pPr algn="just">
              <a:lnSpc>
                <a:spcPct val="115000"/>
              </a:lnSpc>
            </a:pPr>
            <a:r>
              <a:rPr lang="vi-VN" sz="2400" dirty="0">
                <a:latin typeface="Times New Roman" panose="02020603050405020304" pitchFamily="18" charset="0"/>
                <a:ea typeface="Calibri" panose="020F0502020204030204" pitchFamily="34" charset="0"/>
              </a:rPr>
              <a:t>+ Đứng nhìn lũ kiến hành quân, buộc chỉ vào chân cánh cam</a:t>
            </a:r>
            <a:endParaRPr lang="en-VN" sz="2400" dirty="0">
              <a:latin typeface="Times New Roman" panose="02020603050405020304" pitchFamily="18" charset="0"/>
              <a:ea typeface="Calibri" panose="020F0502020204030204" pitchFamily="34" charset="0"/>
            </a:endParaRPr>
          </a:p>
          <a:p>
            <a:pPr algn="just">
              <a:lnSpc>
                <a:spcPct val="115000"/>
              </a:lnSpc>
            </a:pPr>
            <a:r>
              <a:rPr lang="vi-VN" sz="2400" dirty="0">
                <a:latin typeface="Times New Roman" panose="02020603050405020304" pitchFamily="18" charset="0"/>
                <a:ea typeface="Calibri" panose="020F0502020204030204" pitchFamily="34" charset="0"/>
              </a:rPr>
              <a:t>+ Gà gáy báo thức, chim hót trên cây, lũ trâu cày ruộng…</a:t>
            </a:r>
            <a:endParaRPr lang="en-VN" sz="2400" dirty="0">
              <a:latin typeface="Times New Roman" panose="02020603050405020304" pitchFamily="18" charset="0"/>
              <a:ea typeface="Calibri" panose="020F0502020204030204" pitchFamily="34" charset="0"/>
            </a:endParaRPr>
          </a:p>
          <a:p>
            <a:pPr algn="just">
              <a:lnSpc>
                <a:spcPct val="115000"/>
              </a:lnSpc>
            </a:pPr>
            <a:r>
              <a:rPr lang="vi-VN" sz="2400" dirty="0">
                <a:latin typeface="Times New Roman" panose="02020603050405020304" pitchFamily="18" charset="0"/>
                <a:ea typeface="Calibri" panose="020F0502020204030204" pitchFamily="34" charset="0"/>
              </a:rPr>
              <a:t>- NT: sử dụng phép liệt kê.</a:t>
            </a:r>
            <a:endParaRPr lang="en-VN" sz="2400" dirty="0">
              <a:latin typeface="Times New Roman" panose="02020603050405020304" pitchFamily="18" charset="0"/>
              <a:ea typeface="Calibri" panose="020F0502020204030204" pitchFamily="34" charset="0"/>
            </a:endParaRPr>
          </a:p>
          <a:p>
            <a:pPr algn="just">
              <a:lnSpc>
                <a:spcPct val="115000"/>
              </a:lnSpc>
            </a:pPr>
            <a:r>
              <a:rPr lang="vi-VN" sz="2400" dirty="0">
                <a:latin typeface="Times New Roman" panose="02020603050405020304" pitchFamily="18" charset="0"/>
                <a:ea typeface="Calibri" panose="020F0502020204030204" pitchFamily="34" charset="0"/>
              </a:rPr>
              <a:t>=&gt; Khẳng định về vai trò không thể thiếu của động vật đối với đời sống con người.</a:t>
            </a:r>
            <a:endParaRPr lang="en-VN" sz="24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9" name="Google Shape;1749;p47"/>
          <p:cNvGrpSpPr/>
          <p:nvPr/>
        </p:nvGrpSpPr>
        <p:grpSpPr>
          <a:xfrm>
            <a:off x="331076" y="935991"/>
            <a:ext cx="2396441" cy="3271517"/>
            <a:chOff x="3071625" y="2687000"/>
            <a:chExt cx="1121675" cy="1503775"/>
          </a:xfrm>
        </p:grpSpPr>
        <p:sp>
          <p:nvSpPr>
            <p:cNvPr id="1750" name="Google Shape;1750;p47"/>
            <p:cNvSpPr/>
            <p:nvPr/>
          </p:nvSpPr>
          <p:spPr>
            <a:xfrm>
              <a:off x="3145700" y="3999125"/>
              <a:ext cx="1047600" cy="191650"/>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3626575" y="3890950"/>
              <a:ext cx="129350" cy="204600"/>
            </a:xfrm>
            <a:custGeom>
              <a:avLst/>
              <a:gdLst/>
              <a:ahLst/>
              <a:cxnLst/>
              <a:rect l="l" t="t" r="r" b="b"/>
              <a:pathLst>
                <a:path w="5174" h="8184" extrusionOk="0">
                  <a:moveTo>
                    <a:pt x="1129" y="1"/>
                  </a:moveTo>
                  <a:lnTo>
                    <a:pt x="0" y="189"/>
                  </a:lnTo>
                  <a:lnTo>
                    <a:pt x="1035" y="6255"/>
                  </a:lnTo>
                  <a:lnTo>
                    <a:pt x="3763" y="8184"/>
                  </a:lnTo>
                  <a:lnTo>
                    <a:pt x="2211" y="6491"/>
                  </a:lnTo>
                  <a:lnTo>
                    <a:pt x="5174" y="7149"/>
                  </a:lnTo>
                  <a:lnTo>
                    <a:pt x="2587" y="6067"/>
                  </a:lnTo>
                  <a:lnTo>
                    <a:pt x="5174" y="6161"/>
                  </a:lnTo>
                  <a:lnTo>
                    <a:pt x="1693" y="5503"/>
                  </a:lnTo>
                  <a:lnTo>
                    <a:pt x="1129"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3581900" y="3849800"/>
              <a:ext cx="130525" cy="60000"/>
            </a:xfrm>
            <a:custGeom>
              <a:avLst/>
              <a:gdLst/>
              <a:ahLst/>
              <a:cxnLst/>
              <a:rect l="l" t="t" r="r" b="b"/>
              <a:pathLst>
                <a:path w="5221" h="2400" extrusionOk="0">
                  <a:moveTo>
                    <a:pt x="47" y="1"/>
                  </a:moveTo>
                  <a:lnTo>
                    <a:pt x="0" y="377"/>
                  </a:lnTo>
                  <a:lnTo>
                    <a:pt x="47" y="706"/>
                  </a:lnTo>
                  <a:lnTo>
                    <a:pt x="141" y="1035"/>
                  </a:lnTo>
                  <a:lnTo>
                    <a:pt x="283" y="1364"/>
                  </a:lnTo>
                  <a:lnTo>
                    <a:pt x="471" y="1647"/>
                  </a:lnTo>
                  <a:lnTo>
                    <a:pt x="753" y="1882"/>
                  </a:lnTo>
                  <a:lnTo>
                    <a:pt x="1035" y="2070"/>
                  </a:lnTo>
                  <a:lnTo>
                    <a:pt x="1364" y="2258"/>
                  </a:lnTo>
                  <a:lnTo>
                    <a:pt x="1834" y="2352"/>
                  </a:lnTo>
                  <a:lnTo>
                    <a:pt x="2352" y="2399"/>
                  </a:lnTo>
                  <a:lnTo>
                    <a:pt x="2869" y="2352"/>
                  </a:lnTo>
                  <a:lnTo>
                    <a:pt x="3339" y="2164"/>
                  </a:lnTo>
                  <a:lnTo>
                    <a:pt x="3810" y="1929"/>
                  </a:lnTo>
                  <a:lnTo>
                    <a:pt x="4233" y="1600"/>
                  </a:lnTo>
                  <a:lnTo>
                    <a:pt x="4609" y="1223"/>
                  </a:lnTo>
                  <a:lnTo>
                    <a:pt x="4938" y="753"/>
                  </a:lnTo>
                  <a:lnTo>
                    <a:pt x="5079" y="377"/>
                  </a:lnTo>
                  <a:lnTo>
                    <a:pt x="5221"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a:off x="3071625" y="3193750"/>
              <a:ext cx="357450" cy="522050"/>
            </a:xfrm>
            <a:custGeom>
              <a:avLst/>
              <a:gdLst/>
              <a:ahLst/>
              <a:cxnLst/>
              <a:rect l="l" t="t" r="r" b="b"/>
              <a:pathLst>
                <a:path w="14298" h="20882" extrusionOk="0">
                  <a:moveTo>
                    <a:pt x="8419" y="0"/>
                  </a:moveTo>
                  <a:lnTo>
                    <a:pt x="7996" y="47"/>
                  </a:lnTo>
                  <a:lnTo>
                    <a:pt x="7572" y="141"/>
                  </a:lnTo>
                  <a:lnTo>
                    <a:pt x="7149" y="330"/>
                  </a:lnTo>
                  <a:lnTo>
                    <a:pt x="6773" y="565"/>
                  </a:lnTo>
                  <a:lnTo>
                    <a:pt x="6444" y="800"/>
                  </a:lnTo>
                  <a:lnTo>
                    <a:pt x="6161" y="1129"/>
                  </a:lnTo>
                  <a:lnTo>
                    <a:pt x="5879" y="1458"/>
                  </a:lnTo>
                  <a:lnTo>
                    <a:pt x="5691" y="1834"/>
                  </a:lnTo>
                  <a:lnTo>
                    <a:pt x="5503" y="2211"/>
                  </a:lnTo>
                  <a:lnTo>
                    <a:pt x="5362" y="2634"/>
                  </a:lnTo>
                  <a:lnTo>
                    <a:pt x="5268" y="3057"/>
                  </a:lnTo>
                  <a:lnTo>
                    <a:pt x="5174" y="3480"/>
                  </a:lnTo>
                  <a:lnTo>
                    <a:pt x="5174" y="3904"/>
                  </a:lnTo>
                  <a:lnTo>
                    <a:pt x="5127" y="4374"/>
                  </a:lnTo>
                  <a:lnTo>
                    <a:pt x="5221" y="5221"/>
                  </a:lnTo>
                  <a:lnTo>
                    <a:pt x="5362" y="6067"/>
                  </a:lnTo>
                  <a:lnTo>
                    <a:pt x="5550" y="6914"/>
                  </a:lnTo>
                  <a:lnTo>
                    <a:pt x="5785" y="7760"/>
                  </a:lnTo>
                  <a:lnTo>
                    <a:pt x="5221" y="7102"/>
                  </a:lnTo>
                  <a:lnTo>
                    <a:pt x="4939" y="6773"/>
                  </a:lnTo>
                  <a:lnTo>
                    <a:pt x="4562" y="6490"/>
                  </a:lnTo>
                  <a:lnTo>
                    <a:pt x="4186" y="6302"/>
                  </a:lnTo>
                  <a:lnTo>
                    <a:pt x="3763" y="6161"/>
                  </a:lnTo>
                  <a:lnTo>
                    <a:pt x="3340" y="6067"/>
                  </a:lnTo>
                  <a:lnTo>
                    <a:pt x="3105" y="6114"/>
                  </a:lnTo>
                  <a:lnTo>
                    <a:pt x="2869" y="6114"/>
                  </a:lnTo>
                  <a:lnTo>
                    <a:pt x="2634" y="6208"/>
                  </a:lnTo>
                  <a:lnTo>
                    <a:pt x="2399" y="6349"/>
                  </a:lnTo>
                  <a:lnTo>
                    <a:pt x="2211" y="6537"/>
                  </a:lnTo>
                  <a:lnTo>
                    <a:pt x="2023" y="6725"/>
                  </a:lnTo>
                  <a:lnTo>
                    <a:pt x="1882" y="6914"/>
                  </a:lnTo>
                  <a:lnTo>
                    <a:pt x="1741" y="7149"/>
                  </a:lnTo>
                  <a:lnTo>
                    <a:pt x="1647" y="7431"/>
                  </a:lnTo>
                  <a:lnTo>
                    <a:pt x="1600" y="7666"/>
                  </a:lnTo>
                  <a:lnTo>
                    <a:pt x="1553" y="7948"/>
                  </a:lnTo>
                  <a:lnTo>
                    <a:pt x="1553" y="8183"/>
                  </a:lnTo>
                  <a:lnTo>
                    <a:pt x="1647" y="8701"/>
                  </a:lnTo>
                  <a:lnTo>
                    <a:pt x="1835" y="9218"/>
                  </a:lnTo>
                  <a:lnTo>
                    <a:pt x="2023" y="9688"/>
                  </a:lnTo>
                  <a:lnTo>
                    <a:pt x="2352" y="10159"/>
                  </a:lnTo>
                  <a:lnTo>
                    <a:pt x="2634" y="10582"/>
                  </a:lnTo>
                  <a:lnTo>
                    <a:pt x="3340" y="11334"/>
                  </a:lnTo>
                  <a:lnTo>
                    <a:pt x="2681" y="10958"/>
                  </a:lnTo>
                  <a:lnTo>
                    <a:pt x="2352" y="10817"/>
                  </a:lnTo>
                  <a:lnTo>
                    <a:pt x="1976" y="10723"/>
                  </a:lnTo>
                  <a:lnTo>
                    <a:pt x="1553" y="10723"/>
                  </a:lnTo>
                  <a:lnTo>
                    <a:pt x="1176" y="10770"/>
                  </a:lnTo>
                  <a:lnTo>
                    <a:pt x="800" y="10911"/>
                  </a:lnTo>
                  <a:lnTo>
                    <a:pt x="612" y="11005"/>
                  </a:lnTo>
                  <a:lnTo>
                    <a:pt x="471" y="11146"/>
                  </a:lnTo>
                  <a:lnTo>
                    <a:pt x="330" y="11334"/>
                  </a:lnTo>
                  <a:lnTo>
                    <a:pt x="236" y="11569"/>
                  </a:lnTo>
                  <a:lnTo>
                    <a:pt x="142" y="11805"/>
                  </a:lnTo>
                  <a:lnTo>
                    <a:pt x="142" y="12087"/>
                  </a:lnTo>
                  <a:lnTo>
                    <a:pt x="142" y="12322"/>
                  </a:lnTo>
                  <a:lnTo>
                    <a:pt x="189" y="12604"/>
                  </a:lnTo>
                  <a:lnTo>
                    <a:pt x="283" y="12839"/>
                  </a:lnTo>
                  <a:lnTo>
                    <a:pt x="377" y="13074"/>
                  </a:lnTo>
                  <a:lnTo>
                    <a:pt x="659" y="13498"/>
                  </a:lnTo>
                  <a:lnTo>
                    <a:pt x="1035" y="13874"/>
                  </a:lnTo>
                  <a:lnTo>
                    <a:pt x="1459" y="14203"/>
                  </a:lnTo>
                  <a:lnTo>
                    <a:pt x="1835" y="14485"/>
                  </a:lnTo>
                  <a:lnTo>
                    <a:pt x="1506" y="14485"/>
                  </a:lnTo>
                  <a:lnTo>
                    <a:pt x="1176" y="14579"/>
                  </a:lnTo>
                  <a:lnTo>
                    <a:pt x="847" y="14720"/>
                  </a:lnTo>
                  <a:lnTo>
                    <a:pt x="565" y="14956"/>
                  </a:lnTo>
                  <a:lnTo>
                    <a:pt x="330" y="15285"/>
                  </a:lnTo>
                  <a:lnTo>
                    <a:pt x="142" y="15614"/>
                  </a:lnTo>
                  <a:lnTo>
                    <a:pt x="48" y="15943"/>
                  </a:lnTo>
                  <a:lnTo>
                    <a:pt x="1" y="16319"/>
                  </a:lnTo>
                  <a:lnTo>
                    <a:pt x="1" y="16696"/>
                  </a:lnTo>
                  <a:lnTo>
                    <a:pt x="95" y="17025"/>
                  </a:lnTo>
                  <a:lnTo>
                    <a:pt x="236" y="17354"/>
                  </a:lnTo>
                  <a:lnTo>
                    <a:pt x="377" y="17683"/>
                  </a:lnTo>
                  <a:lnTo>
                    <a:pt x="565" y="17965"/>
                  </a:lnTo>
                  <a:lnTo>
                    <a:pt x="800" y="18295"/>
                  </a:lnTo>
                  <a:lnTo>
                    <a:pt x="1317" y="18812"/>
                  </a:lnTo>
                  <a:lnTo>
                    <a:pt x="1647" y="19094"/>
                  </a:lnTo>
                  <a:lnTo>
                    <a:pt x="2023" y="19376"/>
                  </a:lnTo>
                  <a:lnTo>
                    <a:pt x="2399" y="19658"/>
                  </a:lnTo>
                  <a:lnTo>
                    <a:pt x="2775" y="19894"/>
                  </a:lnTo>
                  <a:lnTo>
                    <a:pt x="3622" y="20270"/>
                  </a:lnTo>
                  <a:lnTo>
                    <a:pt x="4515" y="20599"/>
                  </a:lnTo>
                  <a:lnTo>
                    <a:pt x="5409" y="20787"/>
                  </a:lnTo>
                  <a:lnTo>
                    <a:pt x="6350" y="20881"/>
                  </a:lnTo>
                  <a:lnTo>
                    <a:pt x="6820" y="20881"/>
                  </a:lnTo>
                  <a:lnTo>
                    <a:pt x="7290" y="20834"/>
                  </a:lnTo>
                  <a:lnTo>
                    <a:pt x="7713" y="20787"/>
                  </a:lnTo>
                  <a:lnTo>
                    <a:pt x="8184" y="20693"/>
                  </a:lnTo>
                  <a:lnTo>
                    <a:pt x="8654" y="20599"/>
                  </a:lnTo>
                  <a:lnTo>
                    <a:pt x="9077" y="20458"/>
                  </a:lnTo>
                  <a:lnTo>
                    <a:pt x="9501" y="20270"/>
                  </a:lnTo>
                  <a:lnTo>
                    <a:pt x="9924" y="20082"/>
                  </a:lnTo>
                  <a:lnTo>
                    <a:pt x="10723" y="19611"/>
                  </a:lnTo>
                  <a:lnTo>
                    <a:pt x="11476" y="19094"/>
                  </a:lnTo>
                  <a:lnTo>
                    <a:pt x="12181" y="18436"/>
                  </a:lnTo>
                  <a:lnTo>
                    <a:pt x="12746" y="17730"/>
                  </a:lnTo>
                  <a:lnTo>
                    <a:pt x="13028" y="17354"/>
                  </a:lnTo>
                  <a:lnTo>
                    <a:pt x="13263" y="16978"/>
                  </a:lnTo>
                  <a:lnTo>
                    <a:pt x="13498" y="16555"/>
                  </a:lnTo>
                  <a:lnTo>
                    <a:pt x="13686" y="16131"/>
                  </a:lnTo>
                  <a:lnTo>
                    <a:pt x="13874" y="15520"/>
                  </a:lnTo>
                  <a:lnTo>
                    <a:pt x="14062" y="14909"/>
                  </a:lnTo>
                  <a:lnTo>
                    <a:pt x="14203" y="14250"/>
                  </a:lnTo>
                  <a:lnTo>
                    <a:pt x="14298" y="13639"/>
                  </a:lnTo>
                  <a:lnTo>
                    <a:pt x="14298" y="12980"/>
                  </a:lnTo>
                  <a:lnTo>
                    <a:pt x="14298" y="12322"/>
                  </a:lnTo>
                  <a:lnTo>
                    <a:pt x="14298" y="11664"/>
                  </a:lnTo>
                  <a:lnTo>
                    <a:pt x="14203" y="11052"/>
                  </a:lnTo>
                  <a:lnTo>
                    <a:pt x="13968" y="9782"/>
                  </a:lnTo>
                  <a:lnTo>
                    <a:pt x="13827" y="9171"/>
                  </a:lnTo>
                  <a:lnTo>
                    <a:pt x="13686" y="8560"/>
                  </a:lnTo>
                  <a:lnTo>
                    <a:pt x="13451" y="7995"/>
                  </a:lnTo>
                  <a:lnTo>
                    <a:pt x="13216" y="7431"/>
                  </a:lnTo>
                  <a:lnTo>
                    <a:pt x="12934" y="6867"/>
                  </a:lnTo>
                  <a:lnTo>
                    <a:pt x="12604" y="6302"/>
                  </a:lnTo>
                  <a:lnTo>
                    <a:pt x="12416" y="5926"/>
                  </a:lnTo>
                  <a:lnTo>
                    <a:pt x="12228" y="5503"/>
                  </a:lnTo>
                  <a:lnTo>
                    <a:pt x="11899" y="4656"/>
                  </a:lnTo>
                  <a:lnTo>
                    <a:pt x="11664" y="3763"/>
                  </a:lnTo>
                  <a:lnTo>
                    <a:pt x="11429" y="2916"/>
                  </a:lnTo>
                  <a:lnTo>
                    <a:pt x="11288" y="2446"/>
                  </a:lnTo>
                  <a:lnTo>
                    <a:pt x="11100" y="2023"/>
                  </a:lnTo>
                  <a:lnTo>
                    <a:pt x="10864" y="1646"/>
                  </a:lnTo>
                  <a:lnTo>
                    <a:pt x="10629" y="1223"/>
                  </a:lnTo>
                  <a:lnTo>
                    <a:pt x="10347" y="894"/>
                  </a:lnTo>
                  <a:lnTo>
                    <a:pt x="10018" y="565"/>
                  </a:lnTo>
                  <a:lnTo>
                    <a:pt x="9642" y="330"/>
                  </a:lnTo>
                  <a:lnTo>
                    <a:pt x="9265" y="141"/>
                  </a:lnTo>
                  <a:lnTo>
                    <a:pt x="8842" y="47"/>
                  </a:lnTo>
                  <a:lnTo>
                    <a:pt x="84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7"/>
            <p:cNvSpPr/>
            <p:nvPr/>
          </p:nvSpPr>
          <p:spPr>
            <a:xfrm>
              <a:off x="3257400" y="3124375"/>
              <a:ext cx="778350" cy="761900"/>
            </a:xfrm>
            <a:custGeom>
              <a:avLst/>
              <a:gdLst/>
              <a:ahLst/>
              <a:cxnLst/>
              <a:rect l="l" t="t" r="r" b="b"/>
              <a:pathLst>
                <a:path w="31134" h="30476" extrusionOk="0">
                  <a:moveTo>
                    <a:pt x="26995" y="1"/>
                  </a:moveTo>
                  <a:lnTo>
                    <a:pt x="15097" y="1270"/>
                  </a:lnTo>
                  <a:lnTo>
                    <a:pt x="12839" y="4092"/>
                  </a:lnTo>
                  <a:lnTo>
                    <a:pt x="12510" y="4468"/>
                  </a:lnTo>
                  <a:lnTo>
                    <a:pt x="0" y="20082"/>
                  </a:lnTo>
                  <a:lnTo>
                    <a:pt x="188" y="20976"/>
                  </a:lnTo>
                  <a:lnTo>
                    <a:pt x="376" y="21822"/>
                  </a:lnTo>
                  <a:lnTo>
                    <a:pt x="659" y="22575"/>
                  </a:lnTo>
                  <a:lnTo>
                    <a:pt x="988" y="23327"/>
                  </a:lnTo>
                  <a:lnTo>
                    <a:pt x="1411" y="24221"/>
                  </a:lnTo>
                  <a:lnTo>
                    <a:pt x="1928" y="25020"/>
                  </a:lnTo>
                  <a:lnTo>
                    <a:pt x="2493" y="25726"/>
                  </a:lnTo>
                  <a:lnTo>
                    <a:pt x="3104" y="26431"/>
                  </a:lnTo>
                  <a:lnTo>
                    <a:pt x="3716" y="26995"/>
                  </a:lnTo>
                  <a:lnTo>
                    <a:pt x="4421" y="27560"/>
                  </a:lnTo>
                  <a:lnTo>
                    <a:pt x="5126" y="28030"/>
                  </a:lnTo>
                  <a:lnTo>
                    <a:pt x="5879" y="28453"/>
                  </a:lnTo>
                  <a:lnTo>
                    <a:pt x="6584" y="28829"/>
                  </a:lnTo>
                  <a:lnTo>
                    <a:pt x="7384" y="29159"/>
                  </a:lnTo>
                  <a:lnTo>
                    <a:pt x="8136" y="29441"/>
                  </a:lnTo>
                  <a:lnTo>
                    <a:pt x="8889" y="29676"/>
                  </a:lnTo>
                  <a:lnTo>
                    <a:pt x="9641" y="29911"/>
                  </a:lnTo>
                  <a:lnTo>
                    <a:pt x="10394" y="30052"/>
                  </a:lnTo>
                  <a:lnTo>
                    <a:pt x="11852" y="30287"/>
                  </a:lnTo>
                  <a:lnTo>
                    <a:pt x="13074" y="30428"/>
                  </a:lnTo>
                  <a:lnTo>
                    <a:pt x="14344" y="30475"/>
                  </a:lnTo>
                  <a:lnTo>
                    <a:pt x="15567" y="30428"/>
                  </a:lnTo>
                  <a:lnTo>
                    <a:pt x="16790" y="30287"/>
                  </a:lnTo>
                  <a:lnTo>
                    <a:pt x="18059" y="30099"/>
                  </a:lnTo>
                  <a:lnTo>
                    <a:pt x="19235" y="29817"/>
                  </a:lnTo>
                  <a:lnTo>
                    <a:pt x="20411" y="29441"/>
                  </a:lnTo>
                  <a:lnTo>
                    <a:pt x="21587" y="28971"/>
                  </a:lnTo>
                  <a:lnTo>
                    <a:pt x="22574" y="28500"/>
                  </a:lnTo>
                  <a:lnTo>
                    <a:pt x="23515" y="27936"/>
                  </a:lnTo>
                  <a:lnTo>
                    <a:pt x="24361" y="27372"/>
                  </a:lnTo>
                  <a:lnTo>
                    <a:pt x="25161" y="26807"/>
                  </a:lnTo>
                  <a:lnTo>
                    <a:pt x="25913" y="26149"/>
                  </a:lnTo>
                  <a:lnTo>
                    <a:pt x="26572" y="25490"/>
                  </a:lnTo>
                  <a:lnTo>
                    <a:pt x="27183" y="24785"/>
                  </a:lnTo>
                  <a:lnTo>
                    <a:pt x="27748" y="24079"/>
                  </a:lnTo>
                  <a:lnTo>
                    <a:pt x="28265" y="23327"/>
                  </a:lnTo>
                  <a:lnTo>
                    <a:pt x="28735" y="22528"/>
                  </a:lnTo>
                  <a:lnTo>
                    <a:pt x="29158" y="21775"/>
                  </a:lnTo>
                  <a:lnTo>
                    <a:pt x="29535" y="20976"/>
                  </a:lnTo>
                  <a:lnTo>
                    <a:pt x="29817" y="20129"/>
                  </a:lnTo>
                  <a:lnTo>
                    <a:pt x="30099" y="19283"/>
                  </a:lnTo>
                  <a:lnTo>
                    <a:pt x="30381" y="18483"/>
                  </a:lnTo>
                  <a:lnTo>
                    <a:pt x="30569" y="17637"/>
                  </a:lnTo>
                  <a:lnTo>
                    <a:pt x="30710" y="16790"/>
                  </a:lnTo>
                  <a:lnTo>
                    <a:pt x="30851" y="15943"/>
                  </a:lnTo>
                  <a:lnTo>
                    <a:pt x="30993" y="15097"/>
                  </a:lnTo>
                  <a:lnTo>
                    <a:pt x="31040" y="14250"/>
                  </a:lnTo>
                  <a:lnTo>
                    <a:pt x="31134" y="12651"/>
                  </a:lnTo>
                  <a:lnTo>
                    <a:pt x="31087" y="11052"/>
                  </a:lnTo>
                  <a:lnTo>
                    <a:pt x="31040" y="9548"/>
                  </a:lnTo>
                  <a:lnTo>
                    <a:pt x="30898" y="8137"/>
                  </a:lnTo>
                  <a:lnTo>
                    <a:pt x="30710" y="6867"/>
                  </a:lnTo>
                  <a:lnTo>
                    <a:pt x="30522" y="5738"/>
                  </a:lnTo>
                  <a:lnTo>
                    <a:pt x="30287" y="4609"/>
                  </a:lnTo>
                  <a:lnTo>
                    <a:pt x="30099" y="3763"/>
                  </a:lnTo>
                  <a:lnTo>
                    <a:pt x="29864" y="3010"/>
                  </a:lnTo>
                  <a:lnTo>
                    <a:pt x="26995"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a:off x="3257400" y="3185525"/>
              <a:ext cx="556150" cy="538500"/>
            </a:xfrm>
            <a:custGeom>
              <a:avLst/>
              <a:gdLst/>
              <a:ahLst/>
              <a:cxnLst/>
              <a:rect l="l" t="t" r="r" b="b"/>
              <a:pathLst>
                <a:path w="22246" h="21540" extrusionOk="0">
                  <a:moveTo>
                    <a:pt x="18812" y="0"/>
                  </a:moveTo>
                  <a:lnTo>
                    <a:pt x="18342" y="47"/>
                  </a:lnTo>
                  <a:lnTo>
                    <a:pt x="17871" y="141"/>
                  </a:lnTo>
                  <a:lnTo>
                    <a:pt x="16555" y="423"/>
                  </a:lnTo>
                  <a:lnTo>
                    <a:pt x="15332" y="800"/>
                  </a:lnTo>
                  <a:lnTo>
                    <a:pt x="14062" y="1176"/>
                  </a:lnTo>
                  <a:lnTo>
                    <a:pt x="12839" y="1646"/>
                  </a:lnTo>
                  <a:lnTo>
                    <a:pt x="12510" y="2022"/>
                  </a:lnTo>
                  <a:lnTo>
                    <a:pt x="0" y="17636"/>
                  </a:lnTo>
                  <a:lnTo>
                    <a:pt x="188" y="18530"/>
                  </a:lnTo>
                  <a:lnTo>
                    <a:pt x="376" y="19376"/>
                  </a:lnTo>
                  <a:lnTo>
                    <a:pt x="659" y="20129"/>
                  </a:lnTo>
                  <a:lnTo>
                    <a:pt x="988" y="20881"/>
                  </a:lnTo>
                  <a:lnTo>
                    <a:pt x="1317" y="20693"/>
                  </a:lnTo>
                  <a:lnTo>
                    <a:pt x="1552" y="20552"/>
                  </a:lnTo>
                  <a:lnTo>
                    <a:pt x="1787" y="20458"/>
                  </a:lnTo>
                  <a:lnTo>
                    <a:pt x="2022" y="20411"/>
                  </a:lnTo>
                  <a:lnTo>
                    <a:pt x="2305" y="20411"/>
                  </a:lnTo>
                  <a:lnTo>
                    <a:pt x="2540" y="20458"/>
                  </a:lnTo>
                  <a:lnTo>
                    <a:pt x="2775" y="20552"/>
                  </a:lnTo>
                  <a:lnTo>
                    <a:pt x="3010" y="20646"/>
                  </a:lnTo>
                  <a:lnTo>
                    <a:pt x="3245" y="20834"/>
                  </a:lnTo>
                  <a:lnTo>
                    <a:pt x="3339" y="20928"/>
                  </a:lnTo>
                  <a:lnTo>
                    <a:pt x="3716" y="21163"/>
                  </a:lnTo>
                  <a:lnTo>
                    <a:pt x="4139" y="21351"/>
                  </a:lnTo>
                  <a:lnTo>
                    <a:pt x="4609" y="21445"/>
                  </a:lnTo>
                  <a:lnTo>
                    <a:pt x="5032" y="21492"/>
                  </a:lnTo>
                  <a:lnTo>
                    <a:pt x="5926" y="21539"/>
                  </a:lnTo>
                  <a:lnTo>
                    <a:pt x="6772" y="21445"/>
                  </a:lnTo>
                  <a:lnTo>
                    <a:pt x="7619" y="21257"/>
                  </a:lnTo>
                  <a:lnTo>
                    <a:pt x="8466" y="20975"/>
                  </a:lnTo>
                  <a:lnTo>
                    <a:pt x="9265" y="20646"/>
                  </a:lnTo>
                  <a:lnTo>
                    <a:pt x="10017" y="20176"/>
                  </a:lnTo>
                  <a:lnTo>
                    <a:pt x="10770" y="19658"/>
                  </a:lnTo>
                  <a:lnTo>
                    <a:pt x="11428" y="19094"/>
                  </a:lnTo>
                  <a:lnTo>
                    <a:pt x="11428" y="19094"/>
                  </a:lnTo>
                  <a:lnTo>
                    <a:pt x="11381" y="19376"/>
                  </a:lnTo>
                  <a:lnTo>
                    <a:pt x="11475" y="19611"/>
                  </a:lnTo>
                  <a:lnTo>
                    <a:pt x="11616" y="19846"/>
                  </a:lnTo>
                  <a:lnTo>
                    <a:pt x="11805" y="20082"/>
                  </a:lnTo>
                  <a:lnTo>
                    <a:pt x="12040" y="20223"/>
                  </a:lnTo>
                  <a:lnTo>
                    <a:pt x="12275" y="20317"/>
                  </a:lnTo>
                  <a:lnTo>
                    <a:pt x="12792" y="20505"/>
                  </a:lnTo>
                  <a:lnTo>
                    <a:pt x="13498" y="20599"/>
                  </a:lnTo>
                  <a:lnTo>
                    <a:pt x="14156" y="20646"/>
                  </a:lnTo>
                  <a:lnTo>
                    <a:pt x="14861" y="20599"/>
                  </a:lnTo>
                  <a:lnTo>
                    <a:pt x="15567" y="20458"/>
                  </a:lnTo>
                  <a:lnTo>
                    <a:pt x="16225" y="20270"/>
                  </a:lnTo>
                  <a:lnTo>
                    <a:pt x="16884" y="19987"/>
                  </a:lnTo>
                  <a:lnTo>
                    <a:pt x="17495" y="19658"/>
                  </a:lnTo>
                  <a:lnTo>
                    <a:pt x="18059" y="19282"/>
                  </a:lnTo>
                  <a:lnTo>
                    <a:pt x="18624" y="18812"/>
                  </a:lnTo>
                  <a:lnTo>
                    <a:pt x="19094" y="18341"/>
                  </a:lnTo>
                  <a:lnTo>
                    <a:pt x="19564" y="17824"/>
                  </a:lnTo>
                  <a:lnTo>
                    <a:pt x="19988" y="17260"/>
                  </a:lnTo>
                  <a:lnTo>
                    <a:pt x="20364" y="16695"/>
                  </a:lnTo>
                  <a:lnTo>
                    <a:pt x="20693" y="16084"/>
                  </a:lnTo>
                  <a:lnTo>
                    <a:pt x="21022" y="15426"/>
                  </a:lnTo>
                  <a:lnTo>
                    <a:pt x="21257" y="14814"/>
                  </a:lnTo>
                  <a:lnTo>
                    <a:pt x="21493" y="14156"/>
                  </a:lnTo>
                  <a:lnTo>
                    <a:pt x="21681" y="13450"/>
                  </a:lnTo>
                  <a:lnTo>
                    <a:pt x="21822" y="12792"/>
                  </a:lnTo>
                  <a:lnTo>
                    <a:pt x="21963" y="12087"/>
                  </a:lnTo>
                  <a:lnTo>
                    <a:pt x="22104" y="10723"/>
                  </a:lnTo>
                  <a:lnTo>
                    <a:pt x="22198" y="9312"/>
                  </a:lnTo>
                  <a:lnTo>
                    <a:pt x="22245" y="8230"/>
                  </a:lnTo>
                  <a:lnTo>
                    <a:pt x="22245" y="7196"/>
                  </a:lnTo>
                  <a:lnTo>
                    <a:pt x="22198" y="6114"/>
                  </a:lnTo>
                  <a:lnTo>
                    <a:pt x="22104" y="5032"/>
                  </a:lnTo>
                  <a:lnTo>
                    <a:pt x="21963" y="3951"/>
                  </a:lnTo>
                  <a:lnTo>
                    <a:pt x="21822" y="2916"/>
                  </a:lnTo>
                  <a:lnTo>
                    <a:pt x="21634" y="1881"/>
                  </a:lnTo>
                  <a:lnTo>
                    <a:pt x="21399" y="800"/>
                  </a:lnTo>
                  <a:lnTo>
                    <a:pt x="21022" y="517"/>
                  </a:lnTo>
                  <a:lnTo>
                    <a:pt x="20646" y="282"/>
                  </a:lnTo>
                  <a:lnTo>
                    <a:pt x="20223" y="141"/>
                  </a:lnTo>
                  <a:lnTo>
                    <a:pt x="19753" y="47"/>
                  </a:lnTo>
                  <a:lnTo>
                    <a:pt x="192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3164500" y="3159650"/>
              <a:ext cx="634925" cy="538500"/>
            </a:xfrm>
            <a:custGeom>
              <a:avLst/>
              <a:gdLst/>
              <a:ahLst/>
              <a:cxnLst/>
              <a:rect l="l" t="t" r="r" b="b"/>
              <a:pathLst>
                <a:path w="25397" h="21540" extrusionOk="0">
                  <a:moveTo>
                    <a:pt x="22434" y="0"/>
                  </a:moveTo>
                  <a:lnTo>
                    <a:pt x="21964" y="48"/>
                  </a:lnTo>
                  <a:lnTo>
                    <a:pt x="21493" y="95"/>
                  </a:lnTo>
                  <a:lnTo>
                    <a:pt x="21023" y="142"/>
                  </a:lnTo>
                  <a:lnTo>
                    <a:pt x="19612" y="471"/>
                  </a:lnTo>
                  <a:lnTo>
                    <a:pt x="18248" y="847"/>
                  </a:lnTo>
                  <a:lnTo>
                    <a:pt x="16931" y="1317"/>
                  </a:lnTo>
                  <a:lnTo>
                    <a:pt x="15568" y="1835"/>
                  </a:lnTo>
                  <a:lnTo>
                    <a:pt x="14298" y="2399"/>
                  </a:lnTo>
                  <a:lnTo>
                    <a:pt x="13028" y="3057"/>
                  </a:lnTo>
                  <a:lnTo>
                    <a:pt x="11805" y="3763"/>
                  </a:lnTo>
                  <a:lnTo>
                    <a:pt x="10583" y="4515"/>
                  </a:lnTo>
                  <a:lnTo>
                    <a:pt x="9454" y="5362"/>
                  </a:lnTo>
                  <a:lnTo>
                    <a:pt x="8325" y="6255"/>
                  </a:lnTo>
                  <a:lnTo>
                    <a:pt x="7243" y="7149"/>
                  </a:lnTo>
                  <a:lnTo>
                    <a:pt x="6209" y="8137"/>
                  </a:lnTo>
                  <a:lnTo>
                    <a:pt x="5268" y="9171"/>
                  </a:lnTo>
                  <a:lnTo>
                    <a:pt x="4328" y="10253"/>
                  </a:lnTo>
                  <a:lnTo>
                    <a:pt x="3481" y="11382"/>
                  </a:lnTo>
                  <a:lnTo>
                    <a:pt x="2635" y="12557"/>
                  </a:lnTo>
                  <a:lnTo>
                    <a:pt x="1882" y="13827"/>
                  </a:lnTo>
                  <a:lnTo>
                    <a:pt x="1224" y="15097"/>
                  </a:lnTo>
                  <a:lnTo>
                    <a:pt x="894" y="15755"/>
                  </a:lnTo>
                  <a:lnTo>
                    <a:pt x="659" y="16461"/>
                  </a:lnTo>
                  <a:lnTo>
                    <a:pt x="377" y="17119"/>
                  </a:lnTo>
                  <a:lnTo>
                    <a:pt x="189" y="17824"/>
                  </a:lnTo>
                  <a:lnTo>
                    <a:pt x="48" y="18483"/>
                  </a:lnTo>
                  <a:lnTo>
                    <a:pt x="1" y="19141"/>
                  </a:lnTo>
                  <a:lnTo>
                    <a:pt x="1" y="19471"/>
                  </a:lnTo>
                  <a:lnTo>
                    <a:pt x="48" y="19800"/>
                  </a:lnTo>
                  <a:lnTo>
                    <a:pt x="142" y="20129"/>
                  </a:lnTo>
                  <a:lnTo>
                    <a:pt x="283" y="20411"/>
                  </a:lnTo>
                  <a:lnTo>
                    <a:pt x="518" y="20740"/>
                  </a:lnTo>
                  <a:lnTo>
                    <a:pt x="847" y="21022"/>
                  </a:lnTo>
                  <a:lnTo>
                    <a:pt x="1177" y="21211"/>
                  </a:lnTo>
                  <a:lnTo>
                    <a:pt x="1600" y="21352"/>
                  </a:lnTo>
                  <a:lnTo>
                    <a:pt x="2023" y="21399"/>
                  </a:lnTo>
                  <a:lnTo>
                    <a:pt x="2446" y="21446"/>
                  </a:lnTo>
                  <a:lnTo>
                    <a:pt x="2870" y="21399"/>
                  </a:lnTo>
                  <a:lnTo>
                    <a:pt x="3293" y="21305"/>
                  </a:lnTo>
                  <a:lnTo>
                    <a:pt x="3669" y="21164"/>
                  </a:lnTo>
                  <a:lnTo>
                    <a:pt x="4045" y="20975"/>
                  </a:lnTo>
                  <a:lnTo>
                    <a:pt x="4375" y="20740"/>
                  </a:lnTo>
                  <a:lnTo>
                    <a:pt x="4704" y="20505"/>
                  </a:lnTo>
                  <a:lnTo>
                    <a:pt x="5362" y="19941"/>
                  </a:lnTo>
                  <a:lnTo>
                    <a:pt x="5974" y="19329"/>
                  </a:lnTo>
                  <a:lnTo>
                    <a:pt x="5927" y="19565"/>
                  </a:lnTo>
                  <a:lnTo>
                    <a:pt x="5880" y="19800"/>
                  </a:lnTo>
                  <a:lnTo>
                    <a:pt x="5927" y="19988"/>
                  </a:lnTo>
                  <a:lnTo>
                    <a:pt x="5974" y="20223"/>
                  </a:lnTo>
                  <a:lnTo>
                    <a:pt x="6068" y="20411"/>
                  </a:lnTo>
                  <a:lnTo>
                    <a:pt x="6209" y="20599"/>
                  </a:lnTo>
                  <a:lnTo>
                    <a:pt x="6350" y="20787"/>
                  </a:lnTo>
                  <a:lnTo>
                    <a:pt x="6491" y="20928"/>
                  </a:lnTo>
                  <a:lnTo>
                    <a:pt x="6867" y="21164"/>
                  </a:lnTo>
                  <a:lnTo>
                    <a:pt x="7290" y="21352"/>
                  </a:lnTo>
                  <a:lnTo>
                    <a:pt x="7761" y="21446"/>
                  </a:lnTo>
                  <a:lnTo>
                    <a:pt x="8184" y="21493"/>
                  </a:lnTo>
                  <a:lnTo>
                    <a:pt x="9078" y="21540"/>
                  </a:lnTo>
                  <a:lnTo>
                    <a:pt x="9924" y="21446"/>
                  </a:lnTo>
                  <a:lnTo>
                    <a:pt x="10818" y="21258"/>
                  </a:lnTo>
                  <a:lnTo>
                    <a:pt x="11617" y="21022"/>
                  </a:lnTo>
                  <a:lnTo>
                    <a:pt x="12417" y="20646"/>
                  </a:lnTo>
                  <a:lnTo>
                    <a:pt x="13216" y="20223"/>
                  </a:lnTo>
                  <a:lnTo>
                    <a:pt x="13922" y="19706"/>
                  </a:lnTo>
                  <a:lnTo>
                    <a:pt x="14580" y="19094"/>
                  </a:lnTo>
                  <a:lnTo>
                    <a:pt x="14580" y="19376"/>
                  </a:lnTo>
                  <a:lnTo>
                    <a:pt x="14627" y="19612"/>
                  </a:lnTo>
                  <a:lnTo>
                    <a:pt x="14768" y="19894"/>
                  </a:lnTo>
                  <a:lnTo>
                    <a:pt x="14956" y="20082"/>
                  </a:lnTo>
                  <a:lnTo>
                    <a:pt x="15191" y="20223"/>
                  </a:lnTo>
                  <a:lnTo>
                    <a:pt x="15427" y="20364"/>
                  </a:lnTo>
                  <a:lnTo>
                    <a:pt x="15944" y="20505"/>
                  </a:lnTo>
                  <a:lnTo>
                    <a:pt x="16649" y="20599"/>
                  </a:lnTo>
                  <a:lnTo>
                    <a:pt x="17355" y="20646"/>
                  </a:lnTo>
                  <a:lnTo>
                    <a:pt x="18013" y="20599"/>
                  </a:lnTo>
                  <a:lnTo>
                    <a:pt x="18719" y="20458"/>
                  </a:lnTo>
                  <a:lnTo>
                    <a:pt x="19377" y="20270"/>
                  </a:lnTo>
                  <a:lnTo>
                    <a:pt x="20035" y="19988"/>
                  </a:lnTo>
                  <a:lnTo>
                    <a:pt x="20647" y="19659"/>
                  </a:lnTo>
                  <a:lnTo>
                    <a:pt x="21211" y="19282"/>
                  </a:lnTo>
                  <a:lnTo>
                    <a:pt x="21775" y="18859"/>
                  </a:lnTo>
                  <a:lnTo>
                    <a:pt x="22246" y="18342"/>
                  </a:lnTo>
                  <a:lnTo>
                    <a:pt x="22716" y="17824"/>
                  </a:lnTo>
                  <a:lnTo>
                    <a:pt x="23139" y="17260"/>
                  </a:lnTo>
                  <a:lnTo>
                    <a:pt x="23516" y="16696"/>
                  </a:lnTo>
                  <a:lnTo>
                    <a:pt x="23845" y="16084"/>
                  </a:lnTo>
                  <a:lnTo>
                    <a:pt x="24174" y="15473"/>
                  </a:lnTo>
                  <a:lnTo>
                    <a:pt x="24409" y="14815"/>
                  </a:lnTo>
                  <a:lnTo>
                    <a:pt x="24644" y="14156"/>
                  </a:lnTo>
                  <a:lnTo>
                    <a:pt x="24832" y="13451"/>
                  </a:lnTo>
                  <a:lnTo>
                    <a:pt x="24973" y="12792"/>
                  </a:lnTo>
                  <a:lnTo>
                    <a:pt x="25115" y="12087"/>
                  </a:lnTo>
                  <a:lnTo>
                    <a:pt x="25303" y="10723"/>
                  </a:lnTo>
                  <a:lnTo>
                    <a:pt x="25350" y="9312"/>
                  </a:lnTo>
                  <a:lnTo>
                    <a:pt x="25397" y="8278"/>
                  </a:lnTo>
                  <a:lnTo>
                    <a:pt x="25397" y="7196"/>
                  </a:lnTo>
                  <a:lnTo>
                    <a:pt x="25350" y="6114"/>
                  </a:lnTo>
                  <a:lnTo>
                    <a:pt x="25256" y="5033"/>
                  </a:lnTo>
                  <a:lnTo>
                    <a:pt x="25115" y="3998"/>
                  </a:lnTo>
                  <a:lnTo>
                    <a:pt x="24973" y="2916"/>
                  </a:lnTo>
                  <a:lnTo>
                    <a:pt x="24785" y="1882"/>
                  </a:lnTo>
                  <a:lnTo>
                    <a:pt x="24550" y="800"/>
                  </a:lnTo>
                  <a:lnTo>
                    <a:pt x="24174" y="518"/>
                  </a:lnTo>
                  <a:lnTo>
                    <a:pt x="23798" y="330"/>
                  </a:lnTo>
                  <a:lnTo>
                    <a:pt x="23374" y="142"/>
                  </a:lnTo>
                  <a:lnTo>
                    <a:pt x="22904" y="48"/>
                  </a:lnTo>
                  <a:lnTo>
                    <a:pt x="22434" y="0"/>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3668900" y="2687000"/>
              <a:ext cx="205775" cy="164625"/>
            </a:xfrm>
            <a:custGeom>
              <a:avLst/>
              <a:gdLst/>
              <a:ahLst/>
              <a:cxnLst/>
              <a:rect l="l" t="t" r="r" b="b"/>
              <a:pathLst>
                <a:path w="8231" h="6585" extrusionOk="0">
                  <a:moveTo>
                    <a:pt x="3481" y="1"/>
                  </a:moveTo>
                  <a:lnTo>
                    <a:pt x="3293" y="48"/>
                  </a:lnTo>
                  <a:lnTo>
                    <a:pt x="3104" y="95"/>
                  </a:lnTo>
                  <a:lnTo>
                    <a:pt x="2822" y="189"/>
                  </a:lnTo>
                  <a:lnTo>
                    <a:pt x="2634" y="377"/>
                  </a:lnTo>
                  <a:lnTo>
                    <a:pt x="2446" y="612"/>
                  </a:lnTo>
                  <a:lnTo>
                    <a:pt x="2305" y="847"/>
                  </a:lnTo>
                  <a:lnTo>
                    <a:pt x="2211" y="1129"/>
                  </a:lnTo>
                  <a:lnTo>
                    <a:pt x="2164" y="1365"/>
                  </a:lnTo>
                  <a:lnTo>
                    <a:pt x="2117" y="1976"/>
                  </a:lnTo>
                  <a:lnTo>
                    <a:pt x="2164" y="2446"/>
                  </a:lnTo>
                  <a:lnTo>
                    <a:pt x="2258" y="2917"/>
                  </a:lnTo>
                  <a:lnTo>
                    <a:pt x="2399" y="3387"/>
                  </a:lnTo>
                  <a:lnTo>
                    <a:pt x="2587" y="3857"/>
                  </a:lnTo>
                  <a:lnTo>
                    <a:pt x="2352" y="3575"/>
                  </a:lnTo>
                  <a:lnTo>
                    <a:pt x="2070" y="3387"/>
                  </a:lnTo>
                  <a:lnTo>
                    <a:pt x="1741" y="3246"/>
                  </a:lnTo>
                  <a:lnTo>
                    <a:pt x="1411" y="3199"/>
                  </a:lnTo>
                  <a:lnTo>
                    <a:pt x="1035" y="3246"/>
                  </a:lnTo>
                  <a:lnTo>
                    <a:pt x="706" y="3387"/>
                  </a:lnTo>
                  <a:lnTo>
                    <a:pt x="424" y="3622"/>
                  </a:lnTo>
                  <a:lnTo>
                    <a:pt x="236" y="3904"/>
                  </a:lnTo>
                  <a:lnTo>
                    <a:pt x="95" y="4139"/>
                  </a:lnTo>
                  <a:lnTo>
                    <a:pt x="48" y="4422"/>
                  </a:lnTo>
                  <a:lnTo>
                    <a:pt x="0" y="4704"/>
                  </a:lnTo>
                  <a:lnTo>
                    <a:pt x="48" y="4986"/>
                  </a:lnTo>
                  <a:lnTo>
                    <a:pt x="142" y="5268"/>
                  </a:lnTo>
                  <a:lnTo>
                    <a:pt x="283" y="5503"/>
                  </a:lnTo>
                  <a:lnTo>
                    <a:pt x="424" y="5738"/>
                  </a:lnTo>
                  <a:lnTo>
                    <a:pt x="612" y="5973"/>
                  </a:lnTo>
                  <a:lnTo>
                    <a:pt x="847" y="6162"/>
                  </a:lnTo>
                  <a:lnTo>
                    <a:pt x="1082" y="6303"/>
                  </a:lnTo>
                  <a:lnTo>
                    <a:pt x="1364" y="6397"/>
                  </a:lnTo>
                  <a:lnTo>
                    <a:pt x="1647" y="6491"/>
                  </a:lnTo>
                  <a:lnTo>
                    <a:pt x="2211" y="6585"/>
                  </a:lnTo>
                  <a:lnTo>
                    <a:pt x="2775" y="6585"/>
                  </a:lnTo>
                  <a:lnTo>
                    <a:pt x="3340" y="6491"/>
                  </a:lnTo>
                  <a:lnTo>
                    <a:pt x="3904" y="6350"/>
                  </a:lnTo>
                  <a:lnTo>
                    <a:pt x="4986" y="5973"/>
                  </a:lnTo>
                  <a:lnTo>
                    <a:pt x="5315" y="5879"/>
                  </a:lnTo>
                  <a:lnTo>
                    <a:pt x="5738" y="5832"/>
                  </a:lnTo>
                  <a:lnTo>
                    <a:pt x="6114" y="5785"/>
                  </a:lnTo>
                  <a:lnTo>
                    <a:pt x="6444" y="5644"/>
                  </a:lnTo>
                  <a:lnTo>
                    <a:pt x="6773" y="5456"/>
                  </a:lnTo>
                  <a:lnTo>
                    <a:pt x="7055" y="5268"/>
                  </a:lnTo>
                  <a:lnTo>
                    <a:pt x="7290" y="5033"/>
                  </a:lnTo>
                  <a:lnTo>
                    <a:pt x="7525" y="4751"/>
                  </a:lnTo>
                  <a:lnTo>
                    <a:pt x="7760" y="4469"/>
                  </a:lnTo>
                  <a:lnTo>
                    <a:pt x="7901" y="4139"/>
                  </a:lnTo>
                  <a:lnTo>
                    <a:pt x="8043" y="3810"/>
                  </a:lnTo>
                  <a:lnTo>
                    <a:pt x="8184" y="3481"/>
                  </a:lnTo>
                  <a:lnTo>
                    <a:pt x="8231" y="3011"/>
                  </a:lnTo>
                  <a:lnTo>
                    <a:pt x="8231" y="2587"/>
                  </a:lnTo>
                  <a:lnTo>
                    <a:pt x="8184" y="2352"/>
                  </a:lnTo>
                  <a:lnTo>
                    <a:pt x="8090" y="2164"/>
                  </a:lnTo>
                  <a:lnTo>
                    <a:pt x="7995" y="1976"/>
                  </a:lnTo>
                  <a:lnTo>
                    <a:pt x="7807" y="1835"/>
                  </a:lnTo>
                  <a:lnTo>
                    <a:pt x="7619" y="1694"/>
                  </a:lnTo>
                  <a:lnTo>
                    <a:pt x="7384" y="1600"/>
                  </a:lnTo>
                  <a:lnTo>
                    <a:pt x="7149" y="1553"/>
                  </a:lnTo>
                  <a:lnTo>
                    <a:pt x="6914" y="1553"/>
                  </a:lnTo>
                  <a:lnTo>
                    <a:pt x="6679" y="1600"/>
                  </a:lnTo>
                  <a:lnTo>
                    <a:pt x="6396" y="1647"/>
                  </a:lnTo>
                  <a:lnTo>
                    <a:pt x="6208" y="1788"/>
                  </a:lnTo>
                  <a:lnTo>
                    <a:pt x="5973" y="1929"/>
                  </a:lnTo>
                  <a:lnTo>
                    <a:pt x="5644" y="2258"/>
                  </a:lnTo>
                  <a:lnTo>
                    <a:pt x="5362" y="2681"/>
                  </a:lnTo>
                  <a:lnTo>
                    <a:pt x="5080" y="3152"/>
                  </a:lnTo>
                  <a:lnTo>
                    <a:pt x="4892" y="3622"/>
                  </a:lnTo>
                  <a:lnTo>
                    <a:pt x="5033" y="2776"/>
                  </a:lnTo>
                  <a:lnTo>
                    <a:pt x="5033" y="2352"/>
                  </a:lnTo>
                  <a:lnTo>
                    <a:pt x="5080" y="1929"/>
                  </a:lnTo>
                  <a:lnTo>
                    <a:pt x="5033" y="1553"/>
                  </a:lnTo>
                  <a:lnTo>
                    <a:pt x="4892" y="1177"/>
                  </a:lnTo>
                  <a:lnTo>
                    <a:pt x="4750" y="800"/>
                  </a:lnTo>
                  <a:lnTo>
                    <a:pt x="4515" y="471"/>
                  </a:lnTo>
                  <a:lnTo>
                    <a:pt x="4186" y="236"/>
                  </a:lnTo>
                  <a:lnTo>
                    <a:pt x="3857" y="95"/>
                  </a:lnTo>
                  <a:lnTo>
                    <a:pt x="3669" y="48"/>
                  </a:lnTo>
                  <a:lnTo>
                    <a:pt x="348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3570150" y="3124375"/>
              <a:ext cx="450325" cy="159925"/>
            </a:xfrm>
            <a:custGeom>
              <a:avLst/>
              <a:gdLst/>
              <a:ahLst/>
              <a:cxnLst/>
              <a:rect l="l" t="t" r="r" b="b"/>
              <a:pathLst>
                <a:path w="18013" h="6397" extrusionOk="0">
                  <a:moveTo>
                    <a:pt x="14485" y="1"/>
                  </a:moveTo>
                  <a:lnTo>
                    <a:pt x="2587" y="1270"/>
                  </a:lnTo>
                  <a:lnTo>
                    <a:pt x="0" y="4468"/>
                  </a:lnTo>
                  <a:lnTo>
                    <a:pt x="94" y="4845"/>
                  </a:lnTo>
                  <a:lnTo>
                    <a:pt x="188" y="5033"/>
                  </a:lnTo>
                  <a:lnTo>
                    <a:pt x="282" y="5221"/>
                  </a:lnTo>
                  <a:lnTo>
                    <a:pt x="564" y="5456"/>
                  </a:lnTo>
                  <a:lnTo>
                    <a:pt x="847" y="5691"/>
                  </a:lnTo>
                  <a:lnTo>
                    <a:pt x="1176" y="5832"/>
                  </a:lnTo>
                  <a:lnTo>
                    <a:pt x="1552" y="5879"/>
                  </a:lnTo>
                  <a:lnTo>
                    <a:pt x="1881" y="5879"/>
                  </a:lnTo>
                  <a:lnTo>
                    <a:pt x="2210" y="5832"/>
                  </a:lnTo>
                  <a:lnTo>
                    <a:pt x="2540" y="5738"/>
                  </a:lnTo>
                  <a:lnTo>
                    <a:pt x="2869" y="5597"/>
                  </a:lnTo>
                  <a:lnTo>
                    <a:pt x="3151" y="5409"/>
                  </a:lnTo>
                  <a:lnTo>
                    <a:pt x="3433" y="5174"/>
                  </a:lnTo>
                  <a:lnTo>
                    <a:pt x="3668" y="4939"/>
                  </a:lnTo>
                  <a:lnTo>
                    <a:pt x="3903" y="4656"/>
                  </a:lnTo>
                  <a:lnTo>
                    <a:pt x="4327" y="4045"/>
                  </a:lnTo>
                  <a:lnTo>
                    <a:pt x="4233" y="4280"/>
                  </a:lnTo>
                  <a:lnTo>
                    <a:pt x="4186" y="4562"/>
                  </a:lnTo>
                  <a:lnTo>
                    <a:pt x="4186" y="4892"/>
                  </a:lnTo>
                  <a:lnTo>
                    <a:pt x="4233" y="5174"/>
                  </a:lnTo>
                  <a:lnTo>
                    <a:pt x="4374" y="5456"/>
                  </a:lnTo>
                  <a:lnTo>
                    <a:pt x="4609" y="5644"/>
                  </a:lnTo>
                  <a:lnTo>
                    <a:pt x="4844" y="5785"/>
                  </a:lnTo>
                  <a:lnTo>
                    <a:pt x="5079" y="5832"/>
                  </a:lnTo>
                  <a:lnTo>
                    <a:pt x="5361" y="5832"/>
                  </a:lnTo>
                  <a:lnTo>
                    <a:pt x="5597" y="5738"/>
                  </a:lnTo>
                  <a:lnTo>
                    <a:pt x="5832" y="5644"/>
                  </a:lnTo>
                  <a:lnTo>
                    <a:pt x="6067" y="5503"/>
                  </a:lnTo>
                  <a:lnTo>
                    <a:pt x="6490" y="5174"/>
                  </a:lnTo>
                  <a:lnTo>
                    <a:pt x="6772" y="4798"/>
                  </a:lnTo>
                  <a:lnTo>
                    <a:pt x="7101" y="4468"/>
                  </a:lnTo>
                  <a:lnTo>
                    <a:pt x="7337" y="4045"/>
                  </a:lnTo>
                  <a:lnTo>
                    <a:pt x="7572" y="3669"/>
                  </a:lnTo>
                  <a:lnTo>
                    <a:pt x="7431" y="4092"/>
                  </a:lnTo>
                  <a:lnTo>
                    <a:pt x="7431" y="4562"/>
                  </a:lnTo>
                  <a:lnTo>
                    <a:pt x="7478" y="4986"/>
                  </a:lnTo>
                  <a:lnTo>
                    <a:pt x="7525" y="5174"/>
                  </a:lnTo>
                  <a:lnTo>
                    <a:pt x="7666" y="5362"/>
                  </a:lnTo>
                  <a:lnTo>
                    <a:pt x="7760" y="5503"/>
                  </a:lnTo>
                  <a:lnTo>
                    <a:pt x="7901" y="5644"/>
                  </a:lnTo>
                  <a:lnTo>
                    <a:pt x="8089" y="5785"/>
                  </a:lnTo>
                  <a:lnTo>
                    <a:pt x="8277" y="5832"/>
                  </a:lnTo>
                  <a:lnTo>
                    <a:pt x="8418" y="5879"/>
                  </a:lnTo>
                  <a:lnTo>
                    <a:pt x="8606" y="5879"/>
                  </a:lnTo>
                  <a:lnTo>
                    <a:pt x="8936" y="5785"/>
                  </a:lnTo>
                  <a:lnTo>
                    <a:pt x="9265" y="5644"/>
                  </a:lnTo>
                  <a:lnTo>
                    <a:pt x="9547" y="5409"/>
                  </a:lnTo>
                  <a:lnTo>
                    <a:pt x="9735" y="5174"/>
                  </a:lnTo>
                  <a:lnTo>
                    <a:pt x="9923" y="4892"/>
                  </a:lnTo>
                  <a:lnTo>
                    <a:pt x="10252" y="4233"/>
                  </a:lnTo>
                  <a:lnTo>
                    <a:pt x="10864" y="3010"/>
                  </a:lnTo>
                  <a:lnTo>
                    <a:pt x="10676" y="3669"/>
                  </a:lnTo>
                  <a:lnTo>
                    <a:pt x="10582" y="3998"/>
                  </a:lnTo>
                  <a:lnTo>
                    <a:pt x="10582" y="4327"/>
                  </a:lnTo>
                  <a:lnTo>
                    <a:pt x="10582" y="4656"/>
                  </a:lnTo>
                  <a:lnTo>
                    <a:pt x="10676" y="4986"/>
                  </a:lnTo>
                  <a:lnTo>
                    <a:pt x="10817" y="5315"/>
                  </a:lnTo>
                  <a:lnTo>
                    <a:pt x="11005" y="5550"/>
                  </a:lnTo>
                  <a:lnTo>
                    <a:pt x="11193" y="5738"/>
                  </a:lnTo>
                  <a:lnTo>
                    <a:pt x="11428" y="5832"/>
                  </a:lnTo>
                  <a:lnTo>
                    <a:pt x="11663" y="5879"/>
                  </a:lnTo>
                  <a:lnTo>
                    <a:pt x="11898" y="5926"/>
                  </a:lnTo>
                  <a:lnTo>
                    <a:pt x="12134" y="5879"/>
                  </a:lnTo>
                  <a:lnTo>
                    <a:pt x="12416" y="5832"/>
                  </a:lnTo>
                  <a:lnTo>
                    <a:pt x="12651" y="5738"/>
                  </a:lnTo>
                  <a:lnTo>
                    <a:pt x="12839" y="5597"/>
                  </a:lnTo>
                  <a:lnTo>
                    <a:pt x="13027" y="5456"/>
                  </a:lnTo>
                  <a:lnTo>
                    <a:pt x="13215" y="5268"/>
                  </a:lnTo>
                  <a:lnTo>
                    <a:pt x="13309" y="5033"/>
                  </a:lnTo>
                  <a:lnTo>
                    <a:pt x="13450" y="4845"/>
                  </a:lnTo>
                  <a:lnTo>
                    <a:pt x="13591" y="4327"/>
                  </a:lnTo>
                  <a:lnTo>
                    <a:pt x="13639" y="3857"/>
                  </a:lnTo>
                  <a:lnTo>
                    <a:pt x="13874" y="4327"/>
                  </a:lnTo>
                  <a:lnTo>
                    <a:pt x="14156" y="4845"/>
                  </a:lnTo>
                  <a:lnTo>
                    <a:pt x="14485" y="5268"/>
                  </a:lnTo>
                  <a:lnTo>
                    <a:pt x="14861" y="5691"/>
                  </a:lnTo>
                  <a:lnTo>
                    <a:pt x="15143" y="5879"/>
                  </a:lnTo>
                  <a:lnTo>
                    <a:pt x="15426" y="6067"/>
                  </a:lnTo>
                  <a:lnTo>
                    <a:pt x="15755" y="6208"/>
                  </a:lnTo>
                  <a:lnTo>
                    <a:pt x="16084" y="6350"/>
                  </a:lnTo>
                  <a:lnTo>
                    <a:pt x="16413" y="6397"/>
                  </a:lnTo>
                  <a:lnTo>
                    <a:pt x="16789" y="6397"/>
                  </a:lnTo>
                  <a:lnTo>
                    <a:pt x="17119" y="6350"/>
                  </a:lnTo>
                  <a:lnTo>
                    <a:pt x="17448" y="6208"/>
                  </a:lnTo>
                  <a:lnTo>
                    <a:pt x="17730" y="6020"/>
                  </a:lnTo>
                  <a:lnTo>
                    <a:pt x="18012" y="5738"/>
                  </a:lnTo>
                  <a:lnTo>
                    <a:pt x="17777" y="4609"/>
                  </a:lnTo>
                  <a:lnTo>
                    <a:pt x="17589" y="3763"/>
                  </a:lnTo>
                  <a:lnTo>
                    <a:pt x="17354" y="3010"/>
                  </a:lnTo>
                  <a:lnTo>
                    <a:pt x="14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3568975" y="2809275"/>
              <a:ext cx="457375" cy="432700"/>
            </a:xfrm>
            <a:custGeom>
              <a:avLst/>
              <a:gdLst/>
              <a:ahLst/>
              <a:cxnLst/>
              <a:rect l="l" t="t" r="r" b="b"/>
              <a:pathLst>
                <a:path w="18295" h="17308" extrusionOk="0">
                  <a:moveTo>
                    <a:pt x="9547" y="1"/>
                  </a:moveTo>
                  <a:lnTo>
                    <a:pt x="8889" y="95"/>
                  </a:lnTo>
                  <a:lnTo>
                    <a:pt x="8183" y="189"/>
                  </a:lnTo>
                  <a:lnTo>
                    <a:pt x="7572" y="424"/>
                  </a:lnTo>
                  <a:lnTo>
                    <a:pt x="6913" y="706"/>
                  </a:lnTo>
                  <a:lnTo>
                    <a:pt x="6349" y="1035"/>
                  </a:lnTo>
                  <a:lnTo>
                    <a:pt x="5785" y="1459"/>
                  </a:lnTo>
                  <a:lnTo>
                    <a:pt x="5314" y="1976"/>
                  </a:lnTo>
                  <a:lnTo>
                    <a:pt x="4844" y="2493"/>
                  </a:lnTo>
                  <a:lnTo>
                    <a:pt x="4468" y="3105"/>
                  </a:lnTo>
                  <a:lnTo>
                    <a:pt x="4186" y="3810"/>
                  </a:lnTo>
                  <a:lnTo>
                    <a:pt x="4092" y="4139"/>
                  </a:lnTo>
                  <a:lnTo>
                    <a:pt x="3950" y="4657"/>
                  </a:lnTo>
                  <a:lnTo>
                    <a:pt x="3856" y="5174"/>
                  </a:lnTo>
                  <a:lnTo>
                    <a:pt x="3715" y="6256"/>
                  </a:lnTo>
                  <a:lnTo>
                    <a:pt x="3574" y="8372"/>
                  </a:lnTo>
                  <a:lnTo>
                    <a:pt x="3433" y="9454"/>
                  </a:lnTo>
                  <a:lnTo>
                    <a:pt x="3339" y="9971"/>
                  </a:lnTo>
                  <a:lnTo>
                    <a:pt x="3198" y="10488"/>
                  </a:lnTo>
                  <a:lnTo>
                    <a:pt x="3010" y="11006"/>
                  </a:lnTo>
                  <a:lnTo>
                    <a:pt x="2822" y="11476"/>
                  </a:lnTo>
                  <a:lnTo>
                    <a:pt x="2540" y="11946"/>
                  </a:lnTo>
                  <a:lnTo>
                    <a:pt x="2210" y="12369"/>
                  </a:lnTo>
                  <a:lnTo>
                    <a:pt x="1834" y="12699"/>
                  </a:lnTo>
                  <a:lnTo>
                    <a:pt x="1458" y="13028"/>
                  </a:lnTo>
                  <a:lnTo>
                    <a:pt x="1082" y="13357"/>
                  </a:lnTo>
                  <a:lnTo>
                    <a:pt x="705" y="13733"/>
                  </a:lnTo>
                  <a:lnTo>
                    <a:pt x="517" y="13968"/>
                  </a:lnTo>
                  <a:lnTo>
                    <a:pt x="329" y="14251"/>
                  </a:lnTo>
                  <a:lnTo>
                    <a:pt x="141" y="14533"/>
                  </a:lnTo>
                  <a:lnTo>
                    <a:pt x="47" y="14862"/>
                  </a:lnTo>
                  <a:lnTo>
                    <a:pt x="0" y="15144"/>
                  </a:lnTo>
                  <a:lnTo>
                    <a:pt x="0" y="15473"/>
                  </a:lnTo>
                  <a:lnTo>
                    <a:pt x="94" y="15803"/>
                  </a:lnTo>
                  <a:lnTo>
                    <a:pt x="282" y="16132"/>
                  </a:lnTo>
                  <a:lnTo>
                    <a:pt x="517" y="16414"/>
                  </a:lnTo>
                  <a:lnTo>
                    <a:pt x="847" y="16602"/>
                  </a:lnTo>
                  <a:lnTo>
                    <a:pt x="1176" y="16743"/>
                  </a:lnTo>
                  <a:lnTo>
                    <a:pt x="1505" y="16790"/>
                  </a:lnTo>
                  <a:lnTo>
                    <a:pt x="1834" y="16790"/>
                  </a:lnTo>
                  <a:lnTo>
                    <a:pt x="2210" y="16743"/>
                  </a:lnTo>
                  <a:lnTo>
                    <a:pt x="2540" y="16649"/>
                  </a:lnTo>
                  <a:lnTo>
                    <a:pt x="2822" y="16508"/>
                  </a:lnTo>
                  <a:lnTo>
                    <a:pt x="3151" y="16320"/>
                  </a:lnTo>
                  <a:lnTo>
                    <a:pt x="3386" y="16085"/>
                  </a:lnTo>
                  <a:lnTo>
                    <a:pt x="3668" y="15850"/>
                  </a:lnTo>
                  <a:lnTo>
                    <a:pt x="3903" y="15567"/>
                  </a:lnTo>
                  <a:lnTo>
                    <a:pt x="4327" y="14956"/>
                  </a:lnTo>
                  <a:lnTo>
                    <a:pt x="4327" y="14956"/>
                  </a:lnTo>
                  <a:lnTo>
                    <a:pt x="4233" y="15191"/>
                  </a:lnTo>
                  <a:lnTo>
                    <a:pt x="4139" y="15473"/>
                  </a:lnTo>
                  <a:lnTo>
                    <a:pt x="4139" y="15803"/>
                  </a:lnTo>
                  <a:lnTo>
                    <a:pt x="4233" y="16085"/>
                  </a:lnTo>
                  <a:lnTo>
                    <a:pt x="4374" y="16367"/>
                  </a:lnTo>
                  <a:lnTo>
                    <a:pt x="4562" y="16555"/>
                  </a:lnTo>
                  <a:lnTo>
                    <a:pt x="4797" y="16696"/>
                  </a:lnTo>
                  <a:lnTo>
                    <a:pt x="5079" y="16743"/>
                  </a:lnTo>
                  <a:lnTo>
                    <a:pt x="5314" y="16743"/>
                  </a:lnTo>
                  <a:lnTo>
                    <a:pt x="5596" y="16696"/>
                  </a:lnTo>
                  <a:lnTo>
                    <a:pt x="5832" y="16555"/>
                  </a:lnTo>
                  <a:lnTo>
                    <a:pt x="6067" y="16414"/>
                  </a:lnTo>
                  <a:lnTo>
                    <a:pt x="6443" y="16085"/>
                  </a:lnTo>
                  <a:lnTo>
                    <a:pt x="6772" y="15709"/>
                  </a:lnTo>
                  <a:lnTo>
                    <a:pt x="7054" y="15379"/>
                  </a:lnTo>
                  <a:lnTo>
                    <a:pt x="7337" y="14956"/>
                  </a:lnTo>
                  <a:lnTo>
                    <a:pt x="7525" y="14580"/>
                  </a:lnTo>
                  <a:lnTo>
                    <a:pt x="7431" y="15003"/>
                  </a:lnTo>
                  <a:lnTo>
                    <a:pt x="7384" y="15473"/>
                  </a:lnTo>
                  <a:lnTo>
                    <a:pt x="7431" y="15897"/>
                  </a:lnTo>
                  <a:lnTo>
                    <a:pt x="7525" y="16085"/>
                  </a:lnTo>
                  <a:lnTo>
                    <a:pt x="7619" y="16273"/>
                  </a:lnTo>
                  <a:lnTo>
                    <a:pt x="7760" y="16414"/>
                  </a:lnTo>
                  <a:lnTo>
                    <a:pt x="7901" y="16555"/>
                  </a:lnTo>
                  <a:lnTo>
                    <a:pt x="8042" y="16696"/>
                  </a:lnTo>
                  <a:lnTo>
                    <a:pt x="8230" y="16743"/>
                  </a:lnTo>
                  <a:lnTo>
                    <a:pt x="8418" y="16790"/>
                  </a:lnTo>
                  <a:lnTo>
                    <a:pt x="8606" y="16790"/>
                  </a:lnTo>
                  <a:lnTo>
                    <a:pt x="8936" y="16743"/>
                  </a:lnTo>
                  <a:lnTo>
                    <a:pt x="9218" y="16555"/>
                  </a:lnTo>
                  <a:lnTo>
                    <a:pt x="9500" y="16320"/>
                  </a:lnTo>
                  <a:lnTo>
                    <a:pt x="9735" y="16085"/>
                  </a:lnTo>
                  <a:lnTo>
                    <a:pt x="9923" y="15803"/>
                  </a:lnTo>
                  <a:lnTo>
                    <a:pt x="10252" y="15144"/>
                  </a:lnTo>
                  <a:lnTo>
                    <a:pt x="10817" y="13921"/>
                  </a:lnTo>
                  <a:lnTo>
                    <a:pt x="10629" y="14580"/>
                  </a:lnTo>
                  <a:lnTo>
                    <a:pt x="10582" y="14909"/>
                  </a:lnTo>
                  <a:lnTo>
                    <a:pt x="10535" y="15238"/>
                  </a:lnTo>
                  <a:lnTo>
                    <a:pt x="10582" y="15567"/>
                  </a:lnTo>
                  <a:lnTo>
                    <a:pt x="10629" y="15897"/>
                  </a:lnTo>
                  <a:lnTo>
                    <a:pt x="10770" y="16226"/>
                  </a:lnTo>
                  <a:lnTo>
                    <a:pt x="10958" y="16461"/>
                  </a:lnTo>
                  <a:lnTo>
                    <a:pt x="11193" y="16649"/>
                  </a:lnTo>
                  <a:lnTo>
                    <a:pt x="11381" y="16743"/>
                  </a:lnTo>
                  <a:lnTo>
                    <a:pt x="11616" y="16790"/>
                  </a:lnTo>
                  <a:lnTo>
                    <a:pt x="11898" y="16837"/>
                  </a:lnTo>
                  <a:lnTo>
                    <a:pt x="12134" y="16790"/>
                  </a:lnTo>
                  <a:lnTo>
                    <a:pt x="12369" y="16743"/>
                  </a:lnTo>
                  <a:lnTo>
                    <a:pt x="12604" y="16649"/>
                  </a:lnTo>
                  <a:lnTo>
                    <a:pt x="12839" y="16508"/>
                  </a:lnTo>
                  <a:lnTo>
                    <a:pt x="13027" y="16367"/>
                  </a:lnTo>
                  <a:lnTo>
                    <a:pt x="13168" y="16179"/>
                  </a:lnTo>
                  <a:lnTo>
                    <a:pt x="13309" y="15991"/>
                  </a:lnTo>
                  <a:lnTo>
                    <a:pt x="13403" y="15756"/>
                  </a:lnTo>
                  <a:lnTo>
                    <a:pt x="13544" y="15238"/>
                  </a:lnTo>
                  <a:lnTo>
                    <a:pt x="13638" y="14768"/>
                  </a:lnTo>
                  <a:lnTo>
                    <a:pt x="13874" y="15238"/>
                  </a:lnTo>
                  <a:lnTo>
                    <a:pt x="14156" y="15756"/>
                  </a:lnTo>
                  <a:lnTo>
                    <a:pt x="14485" y="16179"/>
                  </a:lnTo>
                  <a:lnTo>
                    <a:pt x="14861" y="16602"/>
                  </a:lnTo>
                  <a:lnTo>
                    <a:pt x="15096" y="16790"/>
                  </a:lnTo>
                  <a:lnTo>
                    <a:pt x="15426" y="16978"/>
                  </a:lnTo>
                  <a:lnTo>
                    <a:pt x="15708" y="17166"/>
                  </a:lnTo>
                  <a:lnTo>
                    <a:pt x="16037" y="17260"/>
                  </a:lnTo>
                  <a:lnTo>
                    <a:pt x="16413" y="17308"/>
                  </a:lnTo>
                  <a:lnTo>
                    <a:pt x="16742" y="17308"/>
                  </a:lnTo>
                  <a:lnTo>
                    <a:pt x="17072" y="17260"/>
                  </a:lnTo>
                  <a:lnTo>
                    <a:pt x="17448" y="17119"/>
                  </a:lnTo>
                  <a:lnTo>
                    <a:pt x="17730" y="16931"/>
                  </a:lnTo>
                  <a:lnTo>
                    <a:pt x="17965" y="16649"/>
                  </a:lnTo>
                  <a:lnTo>
                    <a:pt x="18153" y="16367"/>
                  </a:lnTo>
                  <a:lnTo>
                    <a:pt x="18247" y="16085"/>
                  </a:lnTo>
                  <a:lnTo>
                    <a:pt x="18294" y="15803"/>
                  </a:lnTo>
                  <a:lnTo>
                    <a:pt x="18294" y="15567"/>
                  </a:lnTo>
                  <a:lnTo>
                    <a:pt x="18247" y="15285"/>
                  </a:lnTo>
                  <a:lnTo>
                    <a:pt x="18153" y="15050"/>
                  </a:lnTo>
                  <a:lnTo>
                    <a:pt x="17965" y="14533"/>
                  </a:lnTo>
                  <a:lnTo>
                    <a:pt x="17683" y="13874"/>
                  </a:lnTo>
                  <a:lnTo>
                    <a:pt x="17495" y="13169"/>
                  </a:lnTo>
                  <a:lnTo>
                    <a:pt x="17354" y="12511"/>
                  </a:lnTo>
                  <a:lnTo>
                    <a:pt x="17213" y="11805"/>
                  </a:lnTo>
                  <a:lnTo>
                    <a:pt x="17072" y="10394"/>
                  </a:lnTo>
                  <a:lnTo>
                    <a:pt x="16884" y="8983"/>
                  </a:lnTo>
                  <a:lnTo>
                    <a:pt x="16742" y="7525"/>
                  </a:lnTo>
                  <a:lnTo>
                    <a:pt x="16648" y="6867"/>
                  </a:lnTo>
                  <a:lnTo>
                    <a:pt x="16507" y="6162"/>
                  </a:lnTo>
                  <a:lnTo>
                    <a:pt x="16319" y="5503"/>
                  </a:lnTo>
                  <a:lnTo>
                    <a:pt x="16131" y="4845"/>
                  </a:lnTo>
                  <a:lnTo>
                    <a:pt x="15849" y="4186"/>
                  </a:lnTo>
                  <a:lnTo>
                    <a:pt x="15520" y="3528"/>
                  </a:lnTo>
                  <a:lnTo>
                    <a:pt x="15143" y="2917"/>
                  </a:lnTo>
                  <a:lnTo>
                    <a:pt x="14673" y="2352"/>
                  </a:lnTo>
                  <a:lnTo>
                    <a:pt x="14156" y="1788"/>
                  </a:lnTo>
                  <a:lnTo>
                    <a:pt x="13591" y="1318"/>
                  </a:lnTo>
                  <a:lnTo>
                    <a:pt x="12933" y="894"/>
                  </a:lnTo>
                  <a:lnTo>
                    <a:pt x="12322" y="565"/>
                  </a:lnTo>
                  <a:lnTo>
                    <a:pt x="11616" y="283"/>
                  </a:lnTo>
                  <a:lnTo>
                    <a:pt x="10958" y="142"/>
                  </a:lnTo>
                  <a:lnTo>
                    <a:pt x="10252" y="48"/>
                  </a:lnTo>
                  <a:lnTo>
                    <a:pt x="9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3932275" y="2931550"/>
              <a:ext cx="102300" cy="115250"/>
            </a:xfrm>
            <a:custGeom>
              <a:avLst/>
              <a:gdLst/>
              <a:ahLst/>
              <a:cxnLst/>
              <a:rect l="l" t="t" r="r" b="b"/>
              <a:pathLst>
                <a:path w="4092" h="4610" extrusionOk="0">
                  <a:moveTo>
                    <a:pt x="1176" y="1"/>
                  </a:moveTo>
                  <a:lnTo>
                    <a:pt x="894" y="377"/>
                  </a:lnTo>
                  <a:lnTo>
                    <a:pt x="658" y="800"/>
                  </a:lnTo>
                  <a:lnTo>
                    <a:pt x="470" y="1177"/>
                  </a:lnTo>
                  <a:lnTo>
                    <a:pt x="282" y="1600"/>
                  </a:lnTo>
                  <a:lnTo>
                    <a:pt x="141" y="2023"/>
                  </a:lnTo>
                  <a:lnTo>
                    <a:pt x="47" y="2446"/>
                  </a:lnTo>
                  <a:lnTo>
                    <a:pt x="0" y="2917"/>
                  </a:lnTo>
                  <a:lnTo>
                    <a:pt x="0" y="3387"/>
                  </a:lnTo>
                  <a:lnTo>
                    <a:pt x="47" y="3622"/>
                  </a:lnTo>
                  <a:lnTo>
                    <a:pt x="94" y="3904"/>
                  </a:lnTo>
                  <a:lnTo>
                    <a:pt x="188" y="4139"/>
                  </a:lnTo>
                  <a:lnTo>
                    <a:pt x="376" y="4328"/>
                  </a:lnTo>
                  <a:lnTo>
                    <a:pt x="611" y="4516"/>
                  </a:lnTo>
                  <a:lnTo>
                    <a:pt x="894" y="4610"/>
                  </a:lnTo>
                  <a:lnTo>
                    <a:pt x="1176" y="4610"/>
                  </a:lnTo>
                  <a:lnTo>
                    <a:pt x="1458" y="4516"/>
                  </a:lnTo>
                  <a:lnTo>
                    <a:pt x="1693" y="4328"/>
                  </a:lnTo>
                  <a:lnTo>
                    <a:pt x="1834" y="4092"/>
                  </a:lnTo>
                  <a:lnTo>
                    <a:pt x="1881" y="3810"/>
                  </a:lnTo>
                  <a:lnTo>
                    <a:pt x="1881" y="3528"/>
                  </a:lnTo>
                  <a:lnTo>
                    <a:pt x="2352" y="3904"/>
                  </a:lnTo>
                  <a:lnTo>
                    <a:pt x="2587" y="4045"/>
                  </a:lnTo>
                  <a:lnTo>
                    <a:pt x="2869" y="4139"/>
                  </a:lnTo>
                  <a:lnTo>
                    <a:pt x="3151" y="4186"/>
                  </a:lnTo>
                  <a:lnTo>
                    <a:pt x="3480" y="4186"/>
                  </a:lnTo>
                  <a:lnTo>
                    <a:pt x="3715" y="4045"/>
                  </a:lnTo>
                  <a:lnTo>
                    <a:pt x="3856" y="3951"/>
                  </a:lnTo>
                  <a:lnTo>
                    <a:pt x="3951" y="3857"/>
                  </a:lnTo>
                  <a:lnTo>
                    <a:pt x="3998" y="3716"/>
                  </a:lnTo>
                  <a:lnTo>
                    <a:pt x="4045" y="3528"/>
                  </a:lnTo>
                  <a:lnTo>
                    <a:pt x="4092" y="3340"/>
                  </a:lnTo>
                  <a:lnTo>
                    <a:pt x="4045" y="3199"/>
                  </a:lnTo>
                  <a:lnTo>
                    <a:pt x="3951" y="2823"/>
                  </a:lnTo>
                  <a:lnTo>
                    <a:pt x="3762" y="2493"/>
                  </a:lnTo>
                  <a:lnTo>
                    <a:pt x="3527" y="2117"/>
                  </a:lnTo>
                  <a:lnTo>
                    <a:pt x="3245" y="1741"/>
                  </a:lnTo>
                  <a:lnTo>
                    <a:pt x="2963" y="1412"/>
                  </a:lnTo>
                  <a:lnTo>
                    <a:pt x="2634" y="1083"/>
                  </a:lnTo>
                  <a:lnTo>
                    <a:pt x="2304" y="753"/>
                  </a:lnTo>
                  <a:lnTo>
                    <a:pt x="1975" y="471"/>
                  </a:lnTo>
                  <a:lnTo>
                    <a:pt x="1599" y="236"/>
                  </a:lnTo>
                  <a:lnTo>
                    <a:pt x="1176"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3939325" y="2895100"/>
              <a:ext cx="74100" cy="49425"/>
            </a:xfrm>
            <a:custGeom>
              <a:avLst/>
              <a:gdLst/>
              <a:ahLst/>
              <a:cxnLst/>
              <a:rect l="l" t="t" r="r" b="b"/>
              <a:pathLst>
                <a:path w="2964" h="1977" extrusionOk="0">
                  <a:moveTo>
                    <a:pt x="141" y="1"/>
                  </a:moveTo>
                  <a:lnTo>
                    <a:pt x="47" y="283"/>
                  </a:lnTo>
                  <a:lnTo>
                    <a:pt x="0" y="518"/>
                  </a:lnTo>
                  <a:lnTo>
                    <a:pt x="47" y="800"/>
                  </a:lnTo>
                  <a:lnTo>
                    <a:pt x="94" y="1036"/>
                  </a:lnTo>
                  <a:lnTo>
                    <a:pt x="235" y="1553"/>
                  </a:lnTo>
                  <a:lnTo>
                    <a:pt x="423" y="1976"/>
                  </a:lnTo>
                  <a:lnTo>
                    <a:pt x="2963" y="1177"/>
                  </a:lnTo>
                  <a:lnTo>
                    <a:pt x="14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3813525" y="2865725"/>
              <a:ext cx="35275" cy="35300"/>
            </a:xfrm>
            <a:custGeom>
              <a:avLst/>
              <a:gdLst/>
              <a:ahLst/>
              <a:cxnLst/>
              <a:rect l="l" t="t" r="r" b="b"/>
              <a:pathLst>
                <a:path w="1411" h="1412" extrusionOk="0">
                  <a:moveTo>
                    <a:pt x="564" y="0"/>
                  </a:moveTo>
                  <a:lnTo>
                    <a:pt x="423" y="47"/>
                  </a:lnTo>
                  <a:lnTo>
                    <a:pt x="235" y="235"/>
                  </a:lnTo>
                  <a:lnTo>
                    <a:pt x="47" y="423"/>
                  </a:lnTo>
                  <a:lnTo>
                    <a:pt x="47" y="565"/>
                  </a:lnTo>
                  <a:lnTo>
                    <a:pt x="0" y="706"/>
                  </a:lnTo>
                  <a:lnTo>
                    <a:pt x="47" y="847"/>
                  </a:lnTo>
                  <a:lnTo>
                    <a:pt x="47" y="988"/>
                  </a:lnTo>
                  <a:lnTo>
                    <a:pt x="235" y="1176"/>
                  </a:lnTo>
                  <a:lnTo>
                    <a:pt x="423" y="1364"/>
                  </a:lnTo>
                  <a:lnTo>
                    <a:pt x="564" y="1364"/>
                  </a:lnTo>
                  <a:lnTo>
                    <a:pt x="706" y="1411"/>
                  </a:lnTo>
                  <a:lnTo>
                    <a:pt x="847" y="1364"/>
                  </a:lnTo>
                  <a:lnTo>
                    <a:pt x="988" y="1364"/>
                  </a:lnTo>
                  <a:lnTo>
                    <a:pt x="1176" y="1176"/>
                  </a:lnTo>
                  <a:lnTo>
                    <a:pt x="1364" y="988"/>
                  </a:lnTo>
                  <a:lnTo>
                    <a:pt x="1411" y="847"/>
                  </a:lnTo>
                  <a:lnTo>
                    <a:pt x="1411" y="706"/>
                  </a:lnTo>
                  <a:lnTo>
                    <a:pt x="1411" y="565"/>
                  </a:lnTo>
                  <a:lnTo>
                    <a:pt x="1364" y="423"/>
                  </a:lnTo>
                  <a:lnTo>
                    <a:pt x="1176" y="235"/>
                  </a:lnTo>
                  <a:lnTo>
                    <a:pt x="988" y="47"/>
                  </a:lnTo>
                  <a:lnTo>
                    <a:pt x="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3539575" y="3901525"/>
              <a:ext cx="129350" cy="242225"/>
            </a:xfrm>
            <a:custGeom>
              <a:avLst/>
              <a:gdLst/>
              <a:ahLst/>
              <a:cxnLst/>
              <a:rect l="l" t="t" r="r" b="b"/>
              <a:pathLst>
                <a:path w="5174" h="9689" extrusionOk="0">
                  <a:moveTo>
                    <a:pt x="1176" y="1"/>
                  </a:moveTo>
                  <a:lnTo>
                    <a:pt x="0" y="236"/>
                  </a:lnTo>
                  <a:lnTo>
                    <a:pt x="1035" y="7431"/>
                  </a:lnTo>
                  <a:lnTo>
                    <a:pt x="3763" y="9689"/>
                  </a:lnTo>
                  <a:lnTo>
                    <a:pt x="2258" y="7761"/>
                  </a:lnTo>
                  <a:lnTo>
                    <a:pt x="5173" y="8466"/>
                  </a:lnTo>
                  <a:lnTo>
                    <a:pt x="5173" y="8466"/>
                  </a:lnTo>
                  <a:lnTo>
                    <a:pt x="2587" y="7243"/>
                  </a:lnTo>
                  <a:lnTo>
                    <a:pt x="5173" y="7290"/>
                  </a:lnTo>
                  <a:lnTo>
                    <a:pt x="1740" y="6585"/>
                  </a:lnTo>
                  <a:lnTo>
                    <a:pt x="117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496075" y="3853325"/>
              <a:ext cx="129350" cy="71750"/>
            </a:xfrm>
            <a:custGeom>
              <a:avLst/>
              <a:gdLst/>
              <a:ahLst/>
              <a:cxnLst/>
              <a:rect l="l" t="t" r="r" b="b"/>
              <a:pathLst>
                <a:path w="5174" h="2870" extrusionOk="0">
                  <a:moveTo>
                    <a:pt x="0" y="1"/>
                  </a:moveTo>
                  <a:lnTo>
                    <a:pt x="0" y="424"/>
                  </a:lnTo>
                  <a:lnTo>
                    <a:pt x="47" y="847"/>
                  </a:lnTo>
                  <a:lnTo>
                    <a:pt x="141" y="1270"/>
                  </a:lnTo>
                  <a:lnTo>
                    <a:pt x="282" y="1600"/>
                  </a:lnTo>
                  <a:lnTo>
                    <a:pt x="470" y="1929"/>
                  </a:lnTo>
                  <a:lnTo>
                    <a:pt x="706" y="2211"/>
                  </a:lnTo>
                  <a:lnTo>
                    <a:pt x="988" y="2493"/>
                  </a:lnTo>
                  <a:lnTo>
                    <a:pt x="1317" y="2681"/>
                  </a:lnTo>
                  <a:lnTo>
                    <a:pt x="1552" y="2775"/>
                  </a:lnTo>
                  <a:lnTo>
                    <a:pt x="1787" y="2822"/>
                  </a:lnTo>
                  <a:lnTo>
                    <a:pt x="2069" y="2869"/>
                  </a:lnTo>
                  <a:lnTo>
                    <a:pt x="2305" y="2869"/>
                  </a:lnTo>
                  <a:lnTo>
                    <a:pt x="2822" y="2775"/>
                  </a:lnTo>
                  <a:lnTo>
                    <a:pt x="3292" y="2587"/>
                  </a:lnTo>
                  <a:lnTo>
                    <a:pt x="3763" y="2305"/>
                  </a:lnTo>
                  <a:lnTo>
                    <a:pt x="4233" y="1929"/>
                  </a:lnTo>
                  <a:lnTo>
                    <a:pt x="4562" y="1459"/>
                  </a:lnTo>
                  <a:lnTo>
                    <a:pt x="4891" y="894"/>
                  </a:lnTo>
                  <a:lnTo>
                    <a:pt x="5079" y="471"/>
                  </a:lnTo>
                  <a:lnTo>
                    <a:pt x="5173"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295025" y="3467700"/>
              <a:ext cx="739550" cy="418575"/>
            </a:xfrm>
            <a:custGeom>
              <a:avLst/>
              <a:gdLst/>
              <a:ahLst/>
              <a:cxnLst/>
              <a:rect l="l" t="t" r="r" b="b"/>
              <a:pathLst>
                <a:path w="29582" h="16743" extrusionOk="0">
                  <a:moveTo>
                    <a:pt x="29582" y="0"/>
                  </a:moveTo>
                  <a:lnTo>
                    <a:pt x="29441" y="1035"/>
                  </a:lnTo>
                  <a:lnTo>
                    <a:pt x="29252" y="2022"/>
                  </a:lnTo>
                  <a:lnTo>
                    <a:pt x="29017" y="3010"/>
                  </a:lnTo>
                  <a:lnTo>
                    <a:pt x="28735" y="3998"/>
                  </a:lnTo>
                  <a:lnTo>
                    <a:pt x="28406" y="4985"/>
                  </a:lnTo>
                  <a:lnTo>
                    <a:pt x="27983" y="5926"/>
                  </a:lnTo>
                  <a:lnTo>
                    <a:pt x="27512" y="6866"/>
                  </a:lnTo>
                  <a:lnTo>
                    <a:pt x="26995" y="7807"/>
                  </a:lnTo>
                  <a:lnTo>
                    <a:pt x="26384" y="8700"/>
                  </a:lnTo>
                  <a:lnTo>
                    <a:pt x="25725" y="9547"/>
                  </a:lnTo>
                  <a:lnTo>
                    <a:pt x="24973" y="10394"/>
                  </a:lnTo>
                  <a:lnTo>
                    <a:pt x="24126" y="11146"/>
                  </a:lnTo>
                  <a:lnTo>
                    <a:pt x="23186" y="11898"/>
                  </a:lnTo>
                  <a:lnTo>
                    <a:pt x="22151" y="12557"/>
                  </a:lnTo>
                  <a:lnTo>
                    <a:pt x="21022" y="13215"/>
                  </a:lnTo>
                  <a:lnTo>
                    <a:pt x="19800" y="13780"/>
                  </a:lnTo>
                  <a:lnTo>
                    <a:pt x="18624" y="14250"/>
                  </a:lnTo>
                  <a:lnTo>
                    <a:pt x="17401" y="14626"/>
                  </a:lnTo>
                  <a:lnTo>
                    <a:pt x="16131" y="14908"/>
                  </a:lnTo>
                  <a:lnTo>
                    <a:pt x="14861" y="15143"/>
                  </a:lnTo>
                  <a:lnTo>
                    <a:pt x="13545" y="15238"/>
                  </a:lnTo>
                  <a:lnTo>
                    <a:pt x="12275" y="15285"/>
                  </a:lnTo>
                  <a:lnTo>
                    <a:pt x="10958" y="15238"/>
                  </a:lnTo>
                  <a:lnTo>
                    <a:pt x="9688" y="15143"/>
                  </a:lnTo>
                  <a:lnTo>
                    <a:pt x="8465" y="14955"/>
                  </a:lnTo>
                  <a:lnTo>
                    <a:pt x="7243" y="14673"/>
                  </a:lnTo>
                  <a:lnTo>
                    <a:pt x="5973" y="14297"/>
                  </a:lnTo>
                  <a:lnTo>
                    <a:pt x="4656" y="13827"/>
                  </a:lnTo>
                  <a:lnTo>
                    <a:pt x="4045" y="13591"/>
                  </a:lnTo>
                  <a:lnTo>
                    <a:pt x="3433" y="13262"/>
                  </a:lnTo>
                  <a:lnTo>
                    <a:pt x="2822" y="12933"/>
                  </a:lnTo>
                  <a:lnTo>
                    <a:pt x="2211" y="12557"/>
                  </a:lnTo>
                  <a:lnTo>
                    <a:pt x="1646" y="12134"/>
                  </a:lnTo>
                  <a:lnTo>
                    <a:pt x="1082" y="11663"/>
                  </a:lnTo>
                  <a:lnTo>
                    <a:pt x="517" y="11193"/>
                  </a:lnTo>
                  <a:lnTo>
                    <a:pt x="0" y="10676"/>
                  </a:lnTo>
                  <a:lnTo>
                    <a:pt x="0" y="10676"/>
                  </a:lnTo>
                  <a:lnTo>
                    <a:pt x="517" y="11381"/>
                  </a:lnTo>
                  <a:lnTo>
                    <a:pt x="1035" y="12040"/>
                  </a:lnTo>
                  <a:lnTo>
                    <a:pt x="1599" y="12651"/>
                  </a:lnTo>
                  <a:lnTo>
                    <a:pt x="2164" y="13215"/>
                  </a:lnTo>
                  <a:lnTo>
                    <a:pt x="2775" y="13733"/>
                  </a:lnTo>
                  <a:lnTo>
                    <a:pt x="3433" y="14203"/>
                  </a:lnTo>
                  <a:lnTo>
                    <a:pt x="4139" y="14579"/>
                  </a:lnTo>
                  <a:lnTo>
                    <a:pt x="4797" y="14955"/>
                  </a:lnTo>
                  <a:lnTo>
                    <a:pt x="5503" y="15285"/>
                  </a:lnTo>
                  <a:lnTo>
                    <a:pt x="6208" y="15567"/>
                  </a:lnTo>
                  <a:lnTo>
                    <a:pt x="6913" y="15802"/>
                  </a:lnTo>
                  <a:lnTo>
                    <a:pt x="7619" y="16037"/>
                  </a:lnTo>
                  <a:lnTo>
                    <a:pt x="9030" y="16366"/>
                  </a:lnTo>
                  <a:lnTo>
                    <a:pt x="10347" y="16554"/>
                  </a:lnTo>
                  <a:lnTo>
                    <a:pt x="11569" y="16695"/>
                  </a:lnTo>
                  <a:lnTo>
                    <a:pt x="12839" y="16742"/>
                  </a:lnTo>
                  <a:lnTo>
                    <a:pt x="14062" y="16695"/>
                  </a:lnTo>
                  <a:lnTo>
                    <a:pt x="15285" y="16554"/>
                  </a:lnTo>
                  <a:lnTo>
                    <a:pt x="16554" y="16366"/>
                  </a:lnTo>
                  <a:lnTo>
                    <a:pt x="17730" y="16084"/>
                  </a:lnTo>
                  <a:lnTo>
                    <a:pt x="18906" y="15708"/>
                  </a:lnTo>
                  <a:lnTo>
                    <a:pt x="20082" y="15238"/>
                  </a:lnTo>
                  <a:lnTo>
                    <a:pt x="20740" y="14908"/>
                  </a:lnTo>
                  <a:lnTo>
                    <a:pt x="21351" y="14579"/>
                  </a:lnTo>
                  <a:lnTo>
                    <a:pt x="21963" y="14250"/>
                  </a:lnTo>
                  <a:lnTo>
                    <a:pt x="22527" y="13921"/>
                  </a:lnTo>
                  <a:lnTo>
                    <a:pt x="23045" y="13544"/>
                  </a:lnTo>
                  <a:lnTo>
                    <a:pt x="23562" y="13121"/>
                  </a:lnTo>
                  <a:lnTo>
                    <a:pt x="24502" y="12322"/>
                  </a:lnTo>
                  <a:lnTo>
                    <a:pt x="25349" y="11428"/>
                  </a:lnTo>
                  <a:lnTo>
                    <a:pt x="26101" y="10535"/>
                  </a:lnTo>
                  <a:lnTo>
                    <a:pt x="26807" y="9547"/>
                  </a:lnTo>
                  <a:lnTo>
                    <a:pt x="27371" y="8559"/>
                  </a:lnTo>
                  <a:lnTo>
                    <a:pt x="27889" y="7525"/>
                  </a:lnTo>
                  <a:lnTo>
                    <a:pt x="28312" y="6490"/>
                  </a:lnTo>
                  <a:lnTo>
                    <a:pt x="28641" y="5408"/>
                  </a:lnTo>
                  <a:lnTo>
                    <a:pt x="28970" y="4327"/>
                  </a:lnTo>
                  <a:lnTo>
                    <a:pt x="29205" y="3245"/>
                  </a:lnTo>
                  <a:lnTo>
                    <a:pt x="29346" y="2163"/>
                  </a:lnTo>
                  <a:lnTo>
                    <a:pt x="29488" y="1082"/>
                  </a:lnTo>
                  <a:lnTo>
                    <a:pt x="295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465500" y="3381850"/>
              <a:ext cx="269275" cy="164650"/>
            </a:xfrm>
            <a:custGeom>
              <a:avLst/>
              <a:gdLst/>
              <a:ahLst/>
              <a:cxnLst/>
              <a:rect l="l" t="t" r="r" b="b"/>
              <a:pathLst>
                <a:path w="10771" h="6586" extrusionOk="0">
                  <a:moveTo>
                    <a:pt x="10582" y="1"/>
                  </a:moveTo>
                  <a:lnTo>
                    <a:pt x="10535" y="612"/>
                  </a:lnTo>
                  <a:lnTo>
                    <a:pt x="10441" y="1224"/>
                  </a:lnTo>
                  <a:lnTo>
                    <a:pt x="10300" y="1788"/>
                  </a:lnTo>
                  <a:lnTo>
                    <a:pt x="10112" y="2352"/>
                  </a:lnTo>
                  <a:lnTo>
                    <a:pt x="9971" y="2635"/>
                  </a:lnTo>
                  <a:lnTo>
                    <a:pt x="9830" y="2917"/>
                  </a:lnTo>
                  <a:lnTo>
                    <a:pt x="9641" y="3152"/>
                  </a:lnTo>
                  <a:lnTo>
                    <a:pt x="9453" y="3387"/>
                  </a:lnTo>
                  <a:lnTo>
                    <a:pt x="9218" y="3575"/>
                  </a:lnTo>
                  <a:lnTo>
                    <a:pt x="8983" y="3763"/>
                  </a:lnTo>
                  <a:lnTo>
                    <a:pt x="8701" y="3904"/>
                  </a:lnTo>
                  <a:lnTo>
                    <a:pt x="8419" y="3998"/>
                  </a:lnTo>
                  <a:lnTo>
                    <a:pt x="8089" y="4045"/>
                  </a:lnTo>
                  <a:lnTo>
                    <a:pt x="7760" y="3998"/>
                  </a:lnTo>
                  <a:lnTo>
                    <a:pt x="7431" y="3904"/>
                  </a:lnTo>
                  <a:lnTo>
                    <a:pt x="7337" y="3810"/>
                  </a:lnTo>
                  <a:lnTo>
                    <a:pt x="7196" y="3716"/>
                  </a:lnTo>
                  <a:lnTo>
                    <a:pt x="7102" y="3575"/>
                  </a:lnTo>
                  <a:lnTo>
                    <a:pt x="7055" y="3434"/>
                  </a:lnTo>
                  <a:lnTo>
                    <a:pt x="7055" y="3293"/>
                  </a:lnTo>
                  <a:lnTo>
                    <a:pt x="7055" y="3105"/>
                  </a:lnTo>
                  <a:lnTo>
                    <a:pt x="6585" y="3669"/>
                  </a:lnTo>
                  <a:lnTo>
                    <a:pt x="6020" y="4187"/>
                  </a:lnTo>
                  <a:lnTo>
                    <a:pt x="5456" y="4704"/>
                  </a:lnTo>
                  <a:lnTo>
                    <a:pt x="4844" y="5127"/>
                  </a:lnTo>
                  <a:lnTo>
                    <a:pt x="4515" y="5362"/>
                  </a:lnTo>
                  <a:lnTo>
                    <a:pt x="4092" y="5503"/>
                  </a:lnTo>
                  <a:lnTo>
                    <a:pt x="3904" y="5550"/>
                  </a:lnTo>
                  <a:lnTo>
                    <a:pt x="3716" y="5597"/>
                  </a:lnTo>
                  <a:lnTo>
                    <a:pt x="3481" y="5550"/>
                  </a:lnTo>
                  <a:lnTo>
                    <a:pt x="3292" y="5456"/>
                  </a:lnTo>
                  <a:lnTo>
                    <a:pt x="3151" y="5362"/>
                  </a:lnTo>
                  <a:lnTo>
                    <a:pt x="3057" y="5268"/>
                  </a:lnTo>
                  <a:lnTo>
                    <a:pt x="2916" y="4939"/>
                  </a:lnTo>
                  <a:lnTo>
                    <a:pt x="2822" y="4610"/>
                  </a:lnTo>
                  <a:lnTo>
                    <a:pt x="2822" y="4281"/>
                  </a:lnTo>
                  <a:lnTo>
                    <a:pt x="2916" y="4045"/>
                  </a:lnTo>
                  <a:lnTo>
                    <a:pt x="3010" y="3810"/>
                  </a:lnTo>
                  <a:lnTo>
                    <a:pt x="2728" y="4140"/>
                  </a:lnTo>
                  <a:lnTo>
                    <a:pt x="2399" y="4469"/>
                  </a:lnTo>
                  <a:lnTo>
                    <a:pt x="2070" y="4751"/>
                  </a:lnTo>
                  <a:lnTo>
                    <a:pt x="1693" y="5033"/>
                  </a:lnTo>
                  <a:lnTo>
                    <a:pt x="1270" y="5221"/>
                  </a:lnTo>
                  <a:lnTo>
                    <a:pt x="847" y="5409"/>
                  </a:lnTo>
                  <a:lnTo>
                    <a:pt x="424" y="5550"/>
                  </a:lnTo>
                  <a:lnTo>
                    <a:pt x="0" y="5644"/>
                  </a:lnTo>
                  <a:lnTo>
                    <a:pt x="283" y="5691"/>
                  </a:lnTo>
                  <a:lnTo>
                    <a:pt x="565" y="5691"/>
                  </a:lnTo>
                  <a:lnTo>
                    <a:pt x="1129" y="5644"/>
                  </a:lnTo>
                  <a:lnTo>
                    <a:pt x="1693" y="5503"/>
                  </a:lnTo>
                  <a:lnTo>
                    <a:pt x="1929" y="5362"/>
                  </a:lnTo>
                  <a:lnTo>
                    <a:pt x="2164" y="5221"/>
                  </a:lnTo>
                  <a:lnTo>
                    <a:pt x="2164" y="5456"/>
                  </a:lnTo>
                  <a:lnTo>
                    <a:pt x="2211" y="5691"/>
                  </a:lnTo>
                  <a:lnTo>
                    <a:pt x="2352" y="5927"/>
                  </a:lnTo>
                  <a:lnTo>
                    <a:pt x="2493" y="6115"/>
                  </a:lnTo>
                  <a:lnTo>
                    <a:pt x="2634" y="6256"/>
                  </a:lnTo>
                  <a:lnTo>
                    <a:pt x="2822" y="6397"/>
                  </a:lnTo>
                  <a:lnTo>
                    <a:pt x="3057" y="6491"/>
                  </a:lnTo>
                  <a:lnTo>
                    <a:pt x="3292" y="6585"/>
                  </a:lnTo>
                  <a:lnTo>
                    <a:pt x="3763" y="6585"/>
                  </a:lnTo>
                  <a:lnTo>
                    <a:pt x="3998" y="6538"/>
                  </a:lnTo>
                  <a:lnTo>
                    <a:pt x="4233" y="6491"/>
                  </a:lnTo>
                  <a:lnTo>
                    <a:pt x="4656" y="6256"/>
                  </a:lnTo>
                  <a:lnTo>
                    <a:pt x="5033" y="5974"/>
                  </a:lnTo>
                  <a:lnTo>
                    <a:pt x="5362" y="5597"/>
                  </a:lnTo>
                  <a:lnTo>
                    <a:pt x="5644" y="5221"/>
                  </a:lnTo>
                  <a:lnTo>
                    <a:pt x="6161" y="4422"/>
                  </a:lnTo>
                  <a:lnTo>
                    <a:pt x="6255" y="4657"/>
                  </a:lnTo>
                  <a:lnTo>
                    <a:pt x="6443" y="4892"/>
                  </a:lnTo>
                  <a:lnTo>
                    <a:pt x="6632" y="5080"/>
                  </a:lnTo>
                  <a:lnTo>
                    <a:pt x="6867" y="5221"/>
                  </a:lnTo>
                  <a:lnTo>
                    <a:pt x="7102" y="5315"/>
                  </a:lnTo>
                  <a:lnTo>
                    <a:pt x="7384" y="5409"/>
                  </a:lnTo>
                  <a:lnTo>
                    <a:pt x="7901" y="5409"/>
                  </a:lnTo>
                  <a:lnTo>
                    <a:pt x="8184" y="5362"/>
                  </a:lnTo>
                  <a:lnTo>
                    <a:pt x="8466" y="5268"/>
                  </a:lnTo>
                  <a:lnTo>
                    <a:pt x="8701" y="5174"/>
                  </a:lnTo>
                  <a:lnTo>
                    <a:pt x="8936" y="5033"/>
                  </a:lnTo>
                  <a:lnTo>
                    <a:pt x="9359" y="4657"/>
                  </a:lnTo>
                  <a:lnTo>
                    <a:pt x="9735" y="4234"/>
                  </a:lnTo>
                  <a:lnTo>
                    <a:pt x="10065" y="3810"/>
                  </a:lnTo>
                  <a:lnTo>
                    <a:pt x="10300" y="3293"/>
                  </a:lnTo>
                  <a:lnTo>
                    <a:pt x="10488" y="2776"/>
                  </a:lnTo>
                  <a:lnTo>
                    <a:pt x="10676" y="2211"/>
                  </a:lnTo>
                  <a:lnTo>
                    <a:pt x="10723" y="1647"/>
                  </a:lnTo>
                  <a:lnTo>
                    <a:pt x="10770" y="1083"/>
                  </a:lnTo>
                  <a:lnTo>
                    <a:pt x="10676" y="565"/>
                  </a:lnTo>
                  <a:lnTo>
                    <a:pt x="10582"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317350" y="3375975"/>
              <a:ext cx="158750" cy="138775"/>
            </a:xfrm>
            <a:custGeom>
              <a:avLst/>
              <a:gdLst/>
              <a:ahLst/>
              <a:cxnLst/>
              <a:rect l="l" t="t" r="r" b="b"/>
              <a:pathLst>
                <a:path w="6350" h="5551" extrusionOk="0">
                  <a:moveTo>
                    <a:pt x="6350" y="1"/>
                  </a:moveTo>
                  <a:lnTo>
                    <a:pt x="6068" y="706"/>
                  </a:lnTo>
                  <a:lnTo>
                    <a:pt x="5691" y="1318"/>
                  </a:lnTo>
                  <a:lnTo>
                    <a:pt x="5221" y="1882"/>
                  </a:lnTo>
                  <a:lnTo>
                    <a:pt x="4657" y="2352"/>
                  </a:lnTo>
                  <a:lnTo>
                    <a:pt x="4469" y="2493"/>
                  </a:lnTo>
                  <a:lnTo>
                    <a:pt x="4233" y="2634"/>
                  </a:lnTo>
                  <a:lnTo>
                    <a:pt x="3998" y="2681"/>
                  </a:lnTo>
                  <a:lnTo>
                    <a:pt x="3763" y="2681"/>
                  </a:lnTo>
                  <a:lnTo>
                    <a:pt x="3528" y="2634"/>
                  </a:lnTo>
                  <a:lnTo>
                    <a:pt x="3340" y="2446"/>
                  </a:lnTo>
                  <a:lnTo>
                    <a:pt x="3246" y="2258"/>
                  </a:lnTo>
                  <a:lnTo>
                    <a:pt x="3246" y="2117"/>
                  </a:lnTo>
                  <a:lnTo>
                    <a:pt x="3293" y="2023"/>
                  </a:lnTo>
                  <a:lnTo>
                    <a:pt x="2258" y="3434"/>
                  </a:lnTo>
                  <a:lnTo>
                    <a:pt x="1882" y="3904"/>
                  </a:lnTo>
                  <a:lnTo>
                    <a:pt x="1694" y="4092"/>
                  </a:lnTo>
                  <a:lnTo>
                    <a:pt x="1459" y="4280"/>
                  </a:lnTo>
                  <a:lnTo>
                    <a:pt x="1176" y="4422"/>
                  </a:lnTo>
                  <a:lnTo>
                    <a:pt x="894" y="4469"/>
                  </a:lnTo>
                  <a:lnTo>
                    <a:pt x="612" y="4469"/>
                  </a:lnTo>
                  <a:lnTo>
                    <a:pt x="377" y="4375"/>
                  </a:lnTo>
                  <a:lnTo>
                    <a:pt x="236" y="4280"/>
                  </a:lnTo>
                  <a:lnTo>
                    <a:pt x="189" y="4186"/>
                  </a:lnTo>
                  <a:lnTo>
                    <a:pt x="48" y="3951"/>
                  </a:lnTo>
                  <a:lnTo>
                    <a:pt x="1" y="4327"/>
                  </a:lnTo>
                  <a:lnTo>
                    <a:pt x="48" y="4704"/>
                  </a:lnTo>
                  <a:lnTo>
                    <a:pt x="142" y="5033"/>
                  </a:lnTo>
                  <a:lnTo>
                    <a:pt x="236" y="5174"/>
                  </a:lnTo>
                  <a:lnTo>
                    <a:pt x="377" y="5315"/>
                  </a:lnTo>
                  <a:lnTo>
                    <a:pt x="565" y="5456"/>
                  </a:lnTo>
                  <a:lnTo>
                    <a:pt x="753" y="5550"/>
                  </a:lnTo>
                  <a:lnTo>
                    <a:pt x="1223" y="5550"/>
                  </a:lnTo>
                  <a:lnTo>
                    <a:pt x="1459" y="5503"/>
                  </a:lnTo>
                  <a:lnTo>
                    <a:pt x="1694" y="5409"/>
                  </a:lnTo>
                  <a:lnTo>
                    <a:pt x="1882" y="5268"/>
                  </a:lnTo>
                  <a:lnTo>
                    <a:pt x="2070" y="5080"/>
                  </a:lnTo>
                  <a:lnTo>
                    <a:pt x="2352" y="4704"/>
                  </a:lnTo>
                  <a:lnTo>
                    <a:pt x="2540" y="4280"/>
                  </a:lnTo>
                  <a:lnTo>
                    <a:pt x="2681" y="3857"/>
                  </a:lnTo>
                  <a:lnTo>
                    <a:pt x="2822" y="3387"/>
                  </a:lnTo>
                  <a:lnTo>
                    <a:pt x="2917" y="3528"/>
                  </a:lnTo>
                  <a:lnTo>
                    <a:pt x="3058" y="3622"/>
                  </a:lnTo>
                  <a:lnTo>
                    <a:pt x="3434" y="3763"/>
                  </a:lnTo>
                  <a:lnTo>
                    <a:pt x="3763" y="3810"/>
                  </a:lnTo>
                  <a:lnTo>
                    <a:pt x="4139" y="3810"/>
                  </a:lnTo>
                  <a:lnTo>
                    <a:pt x="4516" y="3669"/>
                  </a:lnTo>
                  <a:lnTo>
                    <a:pt x="4845" y="3481"/>
                  </a:lnTo>
                  <a:lnTo>
                    <a:pt x="5127" y="3246"/>
                  </a:lnTo>
                  <a:lnTo>
                    <a:pt x="5362" y="2964"/>
                  </a:lnTo>
                  <a:lnTo>
                    <a:pt x="5597" y="2681"/>
                  </a:lnTo>
                  <a:lnTo>
                    <a:pt x="5832" y="2305"/>
                  </a:lnTo>
                  <a:lnTo>
                    <a:pt x="6020" y="1976"/>
                  </a:lnTo>
                  <a:lnTo>
                    <a:pt x="6162" y="1600"/>
                  </a:lnTo>
                  <a:lnTo>
                    <a:pt x="6256" y="1224"/>
                  </a:lnTo>
                  <a:lnTo>
                    <a:pt x="6350" y="800"/>
                  </a:lnTo>
                  <a:lnTo>
                    <a:pt x="6350" y="424"/>
                  </a:lnTo>
                  <a:lnTo>
                    <a:pt x="6350"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a:extLst>
              <a:ext uri="{FF2B5EF4-FFF2-40B4-BE49-F238E27FC236}">
                <a16:creationId xmlns:a16="http://schemas.microsoft.com/office/drawing/2014/main" id="{CC46D0B5-3AC5-E640-B8C2-995EC97AE197}"/>
              </a:ext>
            </a:extLst>
          </p:cNvPr>
          <p:cNvSpPr/>
          <p:nvPr/>
        </p:nvSpPr>
        <p:spPr>
          <a:xfrm>
            <a:off x="2634556" y="473483"/>
            <a:ext cx="6321035" cy="4196533"/>
          </a:xfrm>
          <a:prstGeom prst="rect">
            <a:avLst/>
          </a:prstGeom>
        </p:spPr>
        <p:txBody>
          <a:bodyPr wrap="square">
            <a:spAutoFit/>
          </a:bodyPr>
          <a:lstStyle/>
          <a:p>
            <a:pPr algn="just">
              <a:lnSpc>
                <a:spcPct val="115000"/>
              </a:lnSpc>
            </a:pPr>
            <a:r>
              <a:rPr lang="vi-VN" sz="2600" b="1" dirty="0">
                <a:latin typeface="Times New Roman" panose="02020603050405020304" pitchFamily="18" charset="0"/>
                <a:ea typeface="Calibri" panose="020F0502020204030204" pitchFamily="34" charset="0"/>
              </a:rPr>
              <a:t>b. Đoạn (3):</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Lí lẽ: Vai trò của động vật trong hệ sinh thái</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Bằng chứng: </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Khỉ và vượn có chung tổ tiên với con người.</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Mỗi loài động vật có quan hệ trực tiếp hoặc gián tiếp đối với con người. </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=&gt; Con người, động vật và môi trường có mối quan hệ chặt chẽ với nhau. </a:t>
            </a:r>
            <a:endParaRPr lang="en-VN" sz="2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09720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strips(down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strips(down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strips(down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strips(down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strips(downLeft)">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68" name="Google Shape;1768;p47"/>
          <p:cNvSpPr/>
          <p:nvPr/>
        </p:nvSpPr>
        <p:spPr>
          <a:xfrm>
            <a:off x="5802559" y="3838472"/>
            <a:ext cx="2260873" cy="410508"/>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9" name="Google Shape;1769;p47"/>
          <p:cNvGrpSpPr/>
          <p:nvPr/>
        </p:nvGrpSpPr>
        <p:grpSpPr>
          <a:xfrm>
            <a:off x="5619483" y="1119352"/>
            <a:ext cx="3020020" cy="3129633"/>
            <a:chOff x="5246525" y="2078500"/>
            <a:chExt cx="1332900" cy="1391575"/>
          </a:xfrm>
        </p:grpSpPr>
        <p:sp>
          <p:nvSpPr>
            <p:cNvPr id="1770" name="Google Shape;1770;p47"/>
            <p:cNvSpPr/>
            <p:nvPr/>
          </p:nvSpPr>
          <p:spPr>
            <a:xfrm>
              <a:off x="5789500" y="3081225"/>
              <a:ext cx="169200" cy="324725"/>
            </a:xfrm>
            <a:custGeom>
              <a:avLst/>
              <a:gdLst/>
              <a:ahLst/>
              <a:cxnLst/>
              <a:rect l="l" t="t" r="r" b="b"/>
              <a:pathLst>
                <a:path w="6768" h="12989" extrusionOk="0">
                  <a:moveTo>
                    <a:pt x="6276" y="1"/>
                  </a:moveTo>
                  <a:lnTo>
                    <a:pt x="4967" y="3056"/>
                  </a:lnTo>
                  <a:lnTo>
                    <a:pt x="5021" y="3657"/>
                  </a:lnTo>
                  <a:lnTo>
                    <a:pt x="5130" y="4312"/>
                  </a:lnTo>
                  <a:lnTo>
                    <a:pt x="5185" y="5021"/>
                  </a:lnTo>
                  <a:lnTo>
                    <a:pt x="5185" y="5730"/>
                  </a:lnTo>
                  <a:lnTo>
                    <a:pt x="5130" y="6440"/>
                  </a:lnTo>
                  <a:lnTo>
                    <a:pt x="5076" y="7149"/>
                  </a:lnTo>
                  <a:lnTo>
                    <a:pt x="4967" y="7750"/>
                  </a:lnTo>
                  <a:lnTo>
                    <a:pt x="4748" y="8295"/>
                  </a:lnTo>
                  <a:lnTo>
                    <a:pt x="3548" y="8677"/>
                  </a:lnTo>
                  <a:lnTo>
                    <a:pt x="2347" y="9114"/>
                  </a:lnTo>
                  <a:lnTo>
                    <a:pt x="1147" y="9550"/>
                  </a:lnTo>
                  <a:lnTo>
                    <a:pt x="1" y="10096"/>
                  </a:lnTo>
                  <a:lnTo>
                    <a:pt x="437" y="10151"/>
                  </a:lnTo>
                  <a:lnTo>
                    <a:pt x="819" y="10260"/>
                  </a:lnTo>
                  <a:lnTo>
                    <a:pt x="1147" y="10478"/>
                  </a:lnTo>
                  <a:lnTo>
                    <a:pt x="1311" y="10751"/>
                  </a:lnTo>
                  <a:lnTo>
                    <a:pt x="1365" y="10860"/>
                  </a:lnTo>
                  <a:lnTo>
                    <a:pt x="1420" y="11024"/>
                  </a:lnTo>
                  <a:lnTo>
                    <a:pt x="1365" y="11187"/>
                  </a:lnTo>
                  <a:lnTo>
                    <a:pt x="1311" y="11351"/>
                  </a:lnTo>
                  <a:lnTo>
                    <a:pt x="1201" y="11515"/>
                  </a:lnTo>
                  <a:lnTo>
                    <a:pt x="1092" y="11679"/>
                  </a:lnTo>
                  <a:lnTo>
                    <a:pt x="656" y="12061"/>
                  </a:lnTo>
                  <a:lnTo>
                    <a:pt x="656" y="12061"/>
                  </a:lnTo>
                  <a:lnTo>
                    <a:pt x="1038" y="11897"/>
                  </a:lnTo>
                  <a:lnTo>
                    <a:pt x="1420" y="11788"/>
                  </a:lnTo>
                  <a:lnTo>
                    <a:pt x="1802" y="11788"/>
                  </a:lnTo>
                  <a:lnTo>
                    <a:pt x="2129" y="11842"/>
                  </a:lnTo>
                  <a:lnTo>
                    <a:pt x="2402" y="12006"/>
                  </a:lnTo>
                  <a:lnTo>
                    <a:pt x="2620" y="12279"/>
                  </a:lnTo>
                  <a:lnTo>
                    <a:pt x="2675" y="12388"/>
                  </a:lnTo>
                  <a:lnTo>
                    <a:pt x="2729" y="12606"/>
                  </a:lnTo>
                  <a:lnTo>
                    <a:pt x="2729" y="12770"/>
                  </a:lnTo>
                  <a:lnTo>
                    <a:pt x="2729" y="12988"/>
                  </a:lnTo>
                  <a:lnTo>
                    <a:pt x="4312" y="11951"/>
                  </a:lnTo>
                  <a:lnTo>
                    <a:pt x="5021" y="11460"/>
                  </a:lnTo>
                  <a:lnTo>
                    <a:pt x="5622" y="10969"/>
                  </a:lnTo>
                  <a:lnTo>
                    <a:pt x="6113" y="10533"/>
                  </a:lnTo>
                  <a:lnTo>
                    <a:pt x="6495" y="10096"/>
                  </a:lnTo>
                  <a:lnTo>
                    <a:pt x="6604" y="9932"/>
                  </a:lnTo>
                  <a:lnTo>
                    <a:pt x="6713" y="9714"/>
                  </a:lnTo>
                  <a:lnTo>
                    <a:pt x="6713" y="9550"/>
                  </a:lnTo>
                  <a:lnTo>
                    <a:pt x="6713" y="9332"/>
                  </a:lnTo>
                  <a:lnTo>
                    <a:pt x="6658" y="8841"/>
                  </a:lnTo>
                  <a:lnTo>
                    <a:pt x="6713" y="7913"/>
                  </a:lnTo>
                  <a:lnTo>
                    <a:pt x="6768" y="5294"/>
                  </a:lnTo>
                  <a:lnTo>
                    <a:pt x="6768" y="3820"/>
                  </a:lnTo>
                  <a:lnTo>
                    <a:pt x="6713" y="2347"/>
                  </a:lnTo>
                  <a:lnTo>
                    <a:pt x="6658" y="1692"/>
                  </a:lnTo>
                  <a:lnTo>
                    <a:pt x="6549" y="1037"/>
                  </a:lnTo>
                  <a:lnTo>
                    <a:pt x="6440" y="492"/>
                  </a:lnTo>
                  <a:lnTo>
                    <a:pt x="627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5874100" y="3071675"/>
              <a:ext cx="117350" cy="94150"/>
            </a:xfrm>
            <a:custGeom>
              <a:avLst/>
              <a:gdLst/>
              <a:ahLst/>
              <a:cxnLst/>
              <a:rect l="l" t="t" r="r" b="b"/>
              <a:pathLst>
                <a:path w="4694" h="3766" extrusionOk="0">
                  <a:moveTo>
                    <a:pt x="4693" y="1"/>
                  </a:moveTo>
                  <a:lnTo>
                    <a:pt x="0" y="437"/>
                  </a:lnTo>
                  <a:lnTo>
                    <a:pt x="328" y="1419"/>
                  </a:lnTo>
                  <a:lnTo>
                    <a:pt x="491" y="1911"/>
                  </a:lnTo>
                  <a:lnTo>
                    <a:pt x="710" y="2402"/>
                  </a:lnTo>
                  <a:lnTo>
                    <a:pt x="982" y="2893"/>
                  </a:lnTo>
                  <a:lnTo>
                    <a:pt x="1310" y="3275"/>
                  </a:lnTo>
                  <a:lnTo>
                    <a:pt x="1528" y="3438"/>
                  </a:lnTo>
                  <a:lnTo>
                    <a:pt x="1746" y="3548"/>
                  </a:lnTo>
                  <a:lnTo>
                    <a:pt x="1965" y="3657"/>
                  </a:lnTo>
                  <a:lnTo>
                    <a:pt x="2238" y="3766"/>
                  </a:lnTo>
                  <a:lnTo>
                    <a:pt x="2892" y="3766"/>
                  </a:lnTo>
                  <a:lnTo>
                    <a:pt x="3165" y="3657"/>
                  </a:lnTo>
                  <a:lnTo>
                    <a:pt x="3438" y="3493"/>
                  </a:lnTo>
                  <a:lnTo>
                    <a:pt x="3656" y="3329"/>
                  </a:lnTo>
                  <a:lnTo>
                    <a:pt x="3875" y="3111"/>
                  </a:lnTo>
                  <a:lnTo>
                    <a:pt x="4093" y="2838"/>
                  </a:lnTo>
                  <a:lnTo>
                    <a:pt x="4202" y="2565"/>
                  </a:lnTo>
                  <a:lnTo>
                    <a:pt x="4475" y="1965"/>
                  </a:lnTo>
                  <a:lnTo>
                    <a:pt x="4639" y="1256"/>
                  </a:lnTo>
                  <a:lnTo>
                    <a:pt x="4693" y="601"/>
                  </a:lnTo>
                  <a:lnTo>
                    <a:pt x="46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5902750" y="3098950"/>
              <a:ext cx="196475" cy="371125"/>
            </a:xfrm>
            <a:custGeom>
              <a:avLst/>
              <a:gdLst/>
              <a:ahLst/>
              <a:cxnLst/>
              <a:rect l="l" t="t" r="r" b="b"/>
              <a:pathLst>
                <a:path w="7859" h="14845" extrusionOk="0">
                  <a:moveTo>
                    <a:pt x="7149" y="1"/>
                  </a:moveTo>
                  <a:lnTo>
                    <a:pt x="5675" y="1911"/>
                  </a:lnTo>
                  <a:lnTo>
                    <a:pt x="5785" y="2675"/>
                  </a:lnTo>
                  <a:lnTo>
                    <a:pt x="5894" y="3712"/>
                  </a:lnTo>
                  <a:lnTo>
                    <a:pt x="5948" y="4912"/>
                  </a:lnTo>
                  <a:lnTo>
                    <a:pt x="6003" y="6167"/>
                  </a:lnTo>
                  <a:lnTo>
                    <a:pt x="6003" y="7368"/>
                  </a:lnTo>
                  <a:lnTo>
                    <a:pt x="5894" y="8350"/>
                  </a:lnTo>
                  <a:lnTo>
                    <a:pt x="5839" y="8787"/>
                  </a:lnTo>
                  <a:lnTo>
                    <a:pt x="5730" y="9114"/>
                  </a:lnTo>
                  <a:lnTo>
                    <a:pt x="5621" y="9387"/>
                  </a:lnTo>
                  <a:lnTo>
                    <a:pt x="5457" y="9496"/>
                  </a:lnTo>
                  <a:lnTo>
                    <a:pt x="4093" y="9933"/>
                  </a:lnTo>
                  <a:lnTo>
                    <a:pt x="2729" y="10369"/>
                  </a:lnTo>
                  <a:lnTo>
                    <a:pt x="1364" y="10915"/>
                  </a:lnTo>
                  <a:lnTo>
                    <a:pt x="0" y="11515"/>
                  </a:lnTo>
                  <a:lnTo>
                    <a:pt x="546" y="11570"/>
                  </a:lnTo>
                  <a:lnTo>
                    <a:pt x="982" y="11734"/>
                  </a:lnTo>
                  <a:lnTo>
                    <a:pt x="1364" y="11952"/>
                  </a:lnTo>
                  <a:lnTo>
                    <a:pt x="1474" y="12116"/>
                  </a:lnTo>
                  <a:lnTo>
                    <a:pt x="1583" y="12225"/>
                  </a:lnTo>
                  <a:lnTo>
                    <a:pt x="1637" y="12388"/>
                  </a:lnTo>
                  <a:lnTo>
                    <a:pt x="1637" y="12607"/>
                  </a:lnTo>
                  <a:lnTo>
                    <a:pt x="1583" y="12770"/>
                  </a:lnTo>
                  <a:lnTo>
                    <a:pt x="1528" y="12989"/>
                  </a:lnTo>
                  <a:lnTo>
                    <a:pt x="1419" y="13152"/>
                  </a:lnTo>
                  <a:lnTo>
                    <a:pt x="1255" y="13371"/>
                  </a:lnTo>
                  <a:lnTo>
                    <a:pt x="1037" y="13589"/>
                  </a:lnTo>
                  <a:lnTo>
                    <a:pt x="764" y="13753"/>
                  </a:lnTo>
                  <a:lnTo>
                    <a:pt x="1201" y="13589"/>
                  </a:lnTo>
                  <a:lnTo>
                    <a:pt x="1637" y="13480"/>
                  </a:lnTo>
                  <a:lnTo>
                    <a:pt x="2074" y="13480"/>
                  </a:lnTo>
                  <a:lnTo>
                    <a:pt x="2456" y="13534"/>
                  </a:lnTo>
                  <a:lnTo>
                    <a:pt x="2783" y="13698"/>
                  </a:lnTo>
                  <a:lnTo>
                    <a:pt x="2947" y="13862"/>
                  </a:lnTo>
                  <a:lnTo>
                    <a:pt x="3056" y="13971"/>
                  </a:lnTo>
                  <a:lnTo>
                    <a:pt x="3111" y="14135"/>
                  </a:lnTo>
                  <a:lnTo>
                    <a:pt x="3165" y="14353"/>
                  </a:lnTo>
                  <a:lnTo>
                    <a:pt x="3165" y="14571"/>
                  </a:lnTo>
                  <a:lnTo>
                    <a:pt x="3111" y="14844"/>
                  </a:lnTo>
                  <a:lnTo>
                    <a:pt x="3111" y="14844"/>
                  </a:lnTo>
                  <a:lnTo>
                    <a:pt x="4912" y="13644"/>
                  </a:lnTo>
                  <a:lnTo>
                    <a:pt x="5730" y="13098"/>
                  </a:lnTo>
                  <a:lnTo>
                    <a:pt x="6385" y="12552"/>
                  </a:lnTo>
                  <a:lnTo>
                    <a:pt x="6931" y="12006"/>
                  </a:lnTo>
                  <a:lnTo>
                    <a:pt x="7367" y="11570"/>
                  </a:lnTo>
                  <a:lnTo>
                    <a:pt x="7531" y="11297"/>
                  </a:lnTo>
                  <a:lnTo>
                    <a:pt x="7640" y="11079"/>
                  </a:lnTo>
                  <a:lnTo>
                    <a:pt x="7695" y="10860"/>
                  </a:lnTo>
                  <a:lnTo>
                    <a:pt x="7695" y="10642"/>
                  </a:lnTo>
                  <a:lnTo>
                    <a:pt x="7749" y="9223"/>
                  </a:lnTo>
                  <a:lnTo>
                    <a:pt x="7804" y="7914"/>
                  </a:lnTo>
                  <a:lnTo>
                    <a:pt x="7858" y="6331"/>
                  </a:lnTo>
                  <a:lnTo>
                    <a:pt x="7858" y="4639"/>
                  </a:lnTo>
                  <a:lnTo>
                    <a:pt x="7749" y="2893"/>
                  </a:lnTo>
                  <a:lnTo>
                    <a:pt x="7640" y="2075"/>
                  </a:lnTo>
                  <a:lnTo>
                    <a:pt x="7531" y="1311"/>
                  </a:lnTo>
                  <a:lnTo>
                    <a:pt x="7367" y="601"/>
                  </a:lnTo>
                  <a:lnTo>
                    <a:pt x="7149"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5410250" y="2078500"/>
              <a:ext cx="1169175" cy="1105075"/>
            </a:xfrm>
            <a:custGeom>
              <a:avLst/>
              <a:gdLst/>
              <a:ahLst/>
              <a:cxnLst/>
              <a:rect l="l" t="t" r="r" b="b"/>
              <a:pathLst>
                <a:path w="46767" h="44203" extrusionOk="0">
                  <a:moveTo>
                    <a:pt x="6494" y="0"/>
                  </a:moveTo>
                  <a:lnTo>
                    <a:pt x="5676" y="109"/>
                  </a:lnTo>
                  <a:lnTo>
                    <a:pt x="4857" y="328"/>
                  </a:lnTo>
                  <a:lnTo>
                    <a:pt x="4093" y="546"/>
                  </a:lnTo>
                  <a:lnTo>
                    <a:pt x="3329" y="928"/>
                  </a:lnTo>
                  <a:lnTo>
                    <a:pt x="2565" y="1310"/>
                  </a:lnTo>
                  <a:lnTo>
                    <a:pt x="2183" y="1583"/>
                  </a:lnTo>
                  <a:lnTo>
                    <a:pt x="1856" y="1856"/>
                  </a:lnTo>
                  <a:lnTo>
                    <a:pt x="1528" y="2183"/>
                  </a:lnTo>
                  <a:lnTo>
                    <a:pt x="1255" y="2511"/>
                  </a:lnTo>
                  <a:lnTo>
                    <a:pt x="1146" y="2783"/>
                  </a:lnTo>
                  <a:lnTo>
                    <a:pt x="983" y="3111"/>
                  </a:lnTo>
                  <a:lnTo>
                    <a:pt x="764" y="3711"/>
                  </a:lnTo>
                  <a:lnTo>
                    <a:pt x="491" y="4366"/>
                  </a:lnTo>
                  <a:lnTo>
                    <a:pt x="328" y="4693"/>
                  </a:lnTo>
                  <a:lnTo>
                    <a:pt x="109" y="4966"/>
                  </a:lnTo>
                  <a:lnTo>
                    <a:pt x="0" y="5130"/>
                  </a:lnTo>
                  <a:lnTo>
                    <a:pt x="491" y="4912"/>
                  </a:lnTo>
                  <a:lnTo>
                    <a:pt x="1037" y="4748"/>
                  </a:lnTo>
                  <a:lnTo>
                    <a:pt x="1583" y="4639"/>
                  </a:lnTo>
                  <a:lnTo>
                    <a:pt x="2129" y="4639"/>
                  </a:lnTo>
                  <a:lnTo>
                    <a:pt x="2074" y="5785"/>
                  </a:lnTo>
                  <a:lnTo>
                    <a:pt x="2019" y="6331"/>
                  </a:lnTo>
                  <a:lnTo>
                    <a:pt x="2019" y="6876"/>
                  </a:lnTo>
                  <a:lnTo>
                    <a:pt x="2129" y="7422"/>
                  </a:lnTo>
                  <a:lnTo>
                    <a:pt x="2347" y="7913"/>
                  </a:lnTo>
                  <a:lnTo>
                    <a:pt x="2456" y="8131"/>
                  </a:lnTo>
                  <a:lnTo>
                    <a:pt x="2674" y="8350"/>
                  </a:lnTo>
                  <a:lnTo>
                    <a:pt x="2893" y="8568"/>
                  </a:lnTo>
                  <a:lnTo>
                    <a:pt x="3111" y="8786"/>
                  </a:lnTo>
                  <a:lnTo>
                    <a:pt x="2674" y="9386"/>
                  </a:lnTo>
                  <a:lnTo>
                    <a:pt x="2947" y="9550"/>
                  </a:lnTo>
                  <a:lnTo>
                    <a:pt x="3220" y="9823"/>
                  </a:lnTo>
                  <a:lnTo>
                    <a:pt x="3493" y="10150"/>
                  </a:lnTo>
                  <a:lnTo>
                    <a:pt x="3929" y="10423"/>
                  </a:lnTo>
                  <a:lnTo>
                    <a:pt x="4311" y="10696"/>
                  </a:lnTo>
                  <a:lnTo>
                    <a:pt x="4803" y="10860"/>
                  </a:lnTo>
                  <a:lnTo>
                    <a:pt x="5294" y="11024"/>
                  </a:lnTo>
                  <a:lnTo>
                    <a:pt x="5785" y="11133"/>
                  </a:lnTo>
                  <a:lnTo>
                    <a:pt x="6876" y="11133"/>
                  </a:lnTo>
                  <a:lnTo>
                    <a:pt x="7367" y="11078"/>
                  </a:lnTo>
                  <a:lnTo>
                    <a:pt x="7804" y="10969"/>
                  </a:lnTo>
                  <a:lnTo>
                    <a:pt x="7968" y="11569"/>
                  </a:lnTo>
                  <a:lnTo>
                    <a:pt x="8077" y="12224"/>
                  </a:lnTo>
                  <a:lnTo>
                    <a:pt x="8022" y="12934"/>
                  </a:lnTo>
                  <a:lnTo>
                    <a:pt x="7968" y="13643"/>
                  </a:lnTo>
                  <a:lnTo>
                    <a:pt x="7695" y="15007"/>
                  </a:lnTo>
                  <a:lnTo>
                    <a:pt x="7422" y="16262"/>
                  </a:lnTo>
                  <a:lnTo>
                    <a:pt x="6931" y="19482"/>
                  </a:lnTo>
                  <a:lnTo>
                    <a:pt x="6603" y="21064"/>
                  </a:lnTo>
                  <a:lnTo>
                    <a:pt x="6276" y="22647"/>
                  </a:lnTo>
                  <a:lnTo>
                    <a:pt x="5839" y="24284"/>
                  </a:lnTo>
                  <a:lnTo>
                    <a:pt x="5457" y="25921"/>
                  </a:lnTo>
                  <a:lnTo>
                    <a:pt x="5130" y="27613"/>
                  </a:lnTo>
                  <a:lnTo>
                    <a:pt x="5075" y="28431"/>
                  </a:lnTo>
                  <a:lnTo>
                    <a:pt x="5021" y="29305"/>
                  </a:lnTo>
                  <a:lnTo>
                    <a:pt x="4966" y="30287"/>
                  </a:lnTo>
                  <a:lnTo>
                    <a:pt x="5075" y="31215"/>
                  </a:lnTo>
                  <a:lnTo>
                    <a:pt x="5185" y="32088"/>
                  </a:lnTo>
                  <a:lnTo>
                    <a:pt x="5403" y="32961"/>
                  </a:lnTo>
                  <a:lnTo>
                    <a:pt x="5676" y="33725"/>
                  </a:lnTo>
                  <a:lnTo>
                    <a:pt x="6058" y="34543"/>
                  </a:lnTo>
                  <a:lnTo>
                    <a:pt x="6549" y="35307"/>
                  </a:lnTo>
                  <a:lnTo>
                    <a:pt x="7149" y="36126"/>
                  </a:lnTo>
                  <a:lnTo>
                    <a:pt x="7913" y="36999"/>
                  </a:lnTo>
                  <a:lnTo>
                    <a:pt x="8677" y="37708"/>
                  </a:lnTo>
                  <a:lnTo>
                    <a:pt x="9441" y="38254"/>
                  </a:lnTo>
                  <a:lnTo>
                    <a:pt x="10260" y="38691"/>
                  </a:lnTo>
                  <a:lnTo>
                    <a:pt x="11078" y="39073"/>
                  </a:lnTo>
                  <a:lnTo>
                    <a:pt x="11951" y="39400"/>
                  </a:lnTo>
                  <a:lnTo>
                    <a:pt x="12879" y="39837"/>
                  </a:lnTo>
                  <a:lnTo>
                    <a:pt x="13861" y="40273"/>
                  </a:lnTo>
                  <a:lnTo>
                    <a:pt x="14953" y="40710"/>
                  </a:lnTo>
                  <a:lnTo>
                    <a:pt x="16099" y="41092"/>
                  </a:lnTo>
                  <a:lnTo>
                    <a:pt x="17299" y="41365"/>
                  </a:lnTo>
                  <a:lnTo>
                    <a:pt x="18391" y="41583"/>
                  </a:lnTo>
                  <a:lnTo>
                    <a:pt x="19427" y="41801"/>
                  </a:lnTo>
                  <a:lnTo>
                    <a:pt x="20300" y="41910"/>
                  </a:lnTo>
                  <a:lnTo>
                    <a:pt x="21392" y="41965"/>
                  </a:lnTo>
                  <a:lnTo>
                    <a:pt x="22538" y="41965"/>
                  </a:lnTo>
                  <a:lnTo>
                    <a:pt x="23084" y="42019"/>
                  </a:lnTo>
                  <a:lnTo>
                    <a:pt x="23684" y="42183"/>
                  </a:lnTo>
                  <a:lnTo>
                    <a:pt x="23848" y="42347"/>
                  </a:lnTo>
                  <a:lnTo>
                    <a:pt x="24066" y="42511"/>
                  </a:lnTo>
                  <a:lnTo>
                    <a:pt x="24502" y="43056"/>
                  </a:lnTo>
                  <a:lnTo>
                    <a:pt x="24775" y="43384"/>
                  </a:lnTo>
                  <a:lnTo>
                    <a:pt x="25048" y="43657"/>
                  </a:lnTo>
                  <a:lnTo>
                    <a:pt x="25375" y="43875"/>
                  </a:lnTo>
                  <a:lnTo>
                    <a:pt x="25703" y="44039"/>
                  </a:lnTo>
                  <a:lnTo>
                    <a:pt x="26030" y="44093"/>
                  </a:lnTo>
                  <a:lnTo>
                    <a:pt x="26358" y="44202"/>
                  </a:lnTo>
                  <a:lnTo>
                    <a:pt x="26740" y="44202"/>
                  </a:lnTo>
                  <a:lnTo>
                    <a:pt x="27067" y="44148"/>
                  </a:lnTo>
                  <a:lnTo>
                    <a:pt x="27395" y="43929"/>
                  </a:lnTo>
                  <a:lnTo>
                    <a:pt x="27722" y="43657"/>
                  </a:lnTo>
                  <a:lnTo>
                    <a:pt x="28049" y="43165"/>
                  </a:lnTo>
                  <a:lnTo>
                    <a:pt x="28377" y="42511"/>
                  </a:lnTo>
                  <a:lnTo>
                    <a:pt x="28759" y="42183"/>
                  </a:lnTo>
                  <a:lnTo>
                    <a:pt x="29086" y="41856"/>
                  </a:lnTo>
                  <a:lnTo>
                    <a:pt x="29414" y="41638"/>
                  </a:lnTo>
                  <a:lnTo>
                    <a:pt x="29741" y="41474"/>
                  </a:lnTo>
                  <a:lnTo>
                    <a:pt x="30069" y="41365"/>
                  </a:lnTo>
                  <a:lnTo>
                    <a:pt x="30396" y="41310"/>
                  </a:lnTo>
                  <a:lnTo>
                    <a:pt x="30996" y="41201"/>
                  </a:lnTo>
                  <a:lnTo>
                    <a:pt x="31651" y="41146"/>
                  </a:lnTo>
                  <a:lnTo>
                    <a:pt x="32306" y="41037"/>
                  </a:lnTo>
                  <a:lnTo>
                    <a:pt x="33015" y="40874"/>
                  </a:lnTo>
                  <a:lnTo>
                    <a:pt x="33397" y="40710"/>
                  </a:lnTo>
                  <a:lnTo>
                    <a:pt x="33834" y="40492"/>
                  </a:lnTo>
                  <a:lnTo>
                    <a:pt x="34270" y="40219"/>
                  </a:lnTo>
                  <a:lnTo>
                    <a:pt x="34707" y="39891"/>
                  </a:lnTo>
                  <a:lnTo>
                    <a:pt x="35034" y="39509"/>
                  </a:lnTo>
                  <a:lnTo>
                    <a:pt x="35362" y="39182"/>
                  </a:lnTo>
                  <a:lnTo>
                    <a:pt x="35962" y="38418"/>
                  </a:lnTo>
                  <a:lnTo>
                    <a:pt x="36562" y="37599"/>
                  </a:lnTo>
                  <a:lnTo>
                    <a:pt x="36944" y="37326"/>
                  </a:lnTo>
                  <a:lnTo>
                    <a:pt x="37272" y="37108"/>
                  </a:lnTo>
                  <a:lnTo>
                    <a:pt x="38036" y="36562"/>
                  </a:lnTo>
                  <a:lnTo>
                    <a:pt x="38418" y="36290"/>
                  </a:lnTo>
                  <a:lnTo>
                    <a:pt x="38745" y="35962"/>
                  </a:lnTo>
                  <a:lnTo>
                    <a:pt x="39018" y="35580"/>
                  </a:lnTo>
                  <a:lnTo>
                    <a:pt x="39236" y="35144"/>
                  </a:lnTo>
                  <a:lnTo>
                    <a:pt x="38909" y="35471"/>
                  </a:lnTo>
                  <a:lnTo>
                    <a:pt x="40109" y="34161"/>
                  </a:lnTo>
                  <a:lnTo>
                    <a:pt x="40655" y="33507"/>
                  </a:lnTo>
                  <a:lnTo>
                    <a:pt x="40873" y="33179"/>
                  </a:lnTo>
                  <a:lnTo>
                    <a:pt x="41092" y="32797"/>
                  </a:lnTo>
                  <a:lnTo>
                    <a:pt x="40710" y="32743"/>
                  </a:lnTo>
                  <a:lnTo>
                    <a:pt x="40328" y="32688"/>
                  </a:lnTo>
                  <a:lnTo>
                    <a:pt x="40764" y="32415"/>
                  </a:lnTo>
                  <a:lnTo>
                    <a:pt x="41146" y="32088"/>
                  </a:lnTo>
                  <a:lnTo>
                    <a:pt x="41528" y="31706"/>
                  </a:lnTo>
                  <a:lnTo>
                    <a:pt x="41856" y="31269"/>
                  </a:lnTo>
                  <a:lnTo>
                    <a:pt x="42129" y="30833"/>
                  </a:lnTo>
                  <a:lnTo>
                    <a:pt x="42401" y="30341"/>
                  </a:lnTo>
                  <a:lnTo>
                    <a:pt x="42565" y="29905"/>
                  </a:lnTo>
                  <a:lnTo>
                    <a:pt x="42674" y="29414"/>
                  </a:lnTo>
                  <a:lnTo>
                    <a:pt x="43002" y="29305"/>
                  </a:lnTo>
                  <a:lnTo>
                    <a:pt x="43329" y="29141"/>
                  </a:lnTo>
                  <a:lnTo>
                    <a:pt x="43657" y="28923"/>
                  </a:lnTo>
                  <a:lnTo>
                    <a:pt x="43929" y="28704"/>
                  </a:lnTo>
                  <a:lnTo>
                    <a:pt x="44148" y="28431"/>
                  </a:lnTo>
                  <a:lnTo>
                    <a:pt x="44257" y="28159"/>
                  </a:lnTo>
                  <a:lnTo>
                    <a:pt x="44257" y="27995"/>
                  </a:lnTo>
                  <a:lnTo>
                    <a:pt x="44202" y="27886"/>
                  </a:lnTo>
                  <a:lnTo>
                    <a:pt x="44148" y="27722"/>
                  </a:lnTo>
                  <a:lnTo>
                    <a:pt x="44038" y="27558"/>
                  </a:lnTo>
                  <a:lnTo>
                    <a:pt x="44366" y="27176"/>
                  </a:lnTo>
                  <a:lnTo>
                    <a:pt x="44748" y="26740"/>
                  </a:lnTo>
                  <a:lnTo>
                    <a:pt x="45730" y="25758"/>
                  </a:lnTo>
                  <a:lnTo>
                    <a:pt x="46167" y="25212"/>
                  </a:lnTo>
                  <a:lnTo>
                    <a:pt x="46494" y="24721"/>
                  </a:lnTo>
                  <a:lnTo>
                    <a:pt x="46603" y="24448"/>
                  </a:lnTo>
                  <a:lnTo>
                    <a:pt x="46712" y="24230"/>
                  </a:lnTo>
                  <a:lnTo>
                    <a:pt x="46767" y="23957"/>
                  </a:lnTo>
                  <a:lnTo>
                    <a:pt x="46712" y="23738"/>
                  </a:lnTo>
                  <a:lnTo>
                    <a:pt x="46058" y="24120"/>
                  </a:lnTo>
                  <a:lnTo>
                    <a:pt x="45348" y="24448"/>
                  </a:lnTo>
                  <a:lnTo>
                    <a:pt x="44639" y="24666"/>
                  </a:lnTo>
                  <a:lnTo>
                    <a:pt x="43929" y="24939"/>
                  </a:lnTo>
                  <a:lnTo>
                    <a:pt x="42620" y="25266"/>
                  </a:lnTo>
                  <a:lnTo>
                    <a:pt x="41583" y="25430"/>
                  </a:lnTo>
                  <a:lnTo>
                    <a:pt x="40655" y="25594"/>
                  </a:lnTo>
                  <a:lnTo>
                    <a:pt x="38691" y="25594"/>
                  </a:lnTo>
                  <a:lnTo>
                    <a:pt x="37763" y="25539"/>
                  </a:lnTo>
                  <a:lnTo>
                    <a:pt x="37217" y="25485"/>
                  </a:lnTo>
                  <a:lnTo>
                    <a:pt x="36672" y="25321"/>
                  </a:lnTo>
                  <a:lnTo>
                    <a:pt x="36126" y="25157"/>
                  </a:lnTo>
                  <a:lnTo>
                    <a:pt x="35635" y="24994"/>
                  </a:lnTo>
                  <a:lnTo>
                    <a:pt x="34652" y="24502"/>
                  </a:lnTo>
                  <a:lnTo>
                    <a:pt x="33670" y="23957"/>
                  </a:lnTo>
                  <a:lnTo>
                    <a:pt x="31815" y="22811"/>
                  </a:lnTo>
                  <a:lnTo>
                    <a:pt x="30833" y="22265"/>
                  </a:lnTo>
                  <a:lnTo>
                    <a:pt x="29850" y="21828"/>
                  </a:lnTo>
                  <a:lnTo>
                    <a:pt x="28977" y="21446"/>
                  </a:lnTo>
                  <a:lnTo>
                    <a:pt x="28104" y="21174"/>
                  </a:lnTo>
                  <a:lnTo>
                    <a:pt x="27231" y="20901"/>
                  </a:lnTo>
                  <a:lnTo>
                    <a:pt x="26358" y="20737"/>
                  </a:lnTo>
                  <a:lnTo>
                    <a:pt x="25485" y="20628"/>
                  </a:lnTo>
                  <a:lnTo>
                    <a:pt x="24557" y="20519"/>
                  </a:lnTo>
                  <a:lnTo>
                    <a:pt x="22702" y="20519"/>
                  </a:lnTo>
                  <a:lnTo>
                    <a:pt x="22047" y="20573"/>
                  </a:lnTo>
                  <a:lnTo>
                    <a:pt x="21283" y="20628"/>
                  </a:lnTo>
                  <a:lnTo>
                    <a:pt x="19864" y="20792"/>
                  </a:lnTo>
                  <a:lnTo>
                    <a:pt x="19100" y="20846"/>
                  </a:lnTo>
                  <a:lnTo>
                    <a:pt x="17736" y="20846"/>
                  </a:lnTo>
                  <a:lnTo>
                    <a:pt x="17081" y="20737"/>
                  </a:lnTo>
                  <a:lnTo>
                    <a:pt x="16590" y="20628"/>
                  </a:lnTo>
                  <a:lnTo>
                    <a:pt x="16153" y="20464"/>
                  </a:lnTo>
                  <a:lnTo>
                    <a:pt x="15717" y="20246"/>
                  </a:lnTo>
                  <a:lnTo>
                    <a:pt x="15389" y="20028"/>
                  </a:lnTo>
                  <a:lnTo>
                    <a:pt x="15007" y="19755"/>
                  </a:lnTo>
                  <a:lnTo>
                    <a:pt x="14734" y="19427"/>
                  </a:lnTo>
                  <a:lnTo>
                    <a:pt x="14461" y="19100"/>
                  </a:lnTo>
                  <a:lnTo>
                    <a:pt x="14189" y="18718"/>
                  </a:lnTo>
                  <a:lnTo>
                    <a:pt x="13970" y="18336"/>
                  </a:lnTo>
                  <a:lnTo>
                    <a:pt x="13752" y="17899"/>
                  </a:lnTo>
                  <a:lnTo>
                    <a:pt x="13479" y="16972"/>
                  </a:lnTo>
                  <a:lnTo>
                    <a:pt x="13206" y="15989"/>
                  </a:lnTo>
                  <a:lnTo>
                    <a:pt x="13043" y="14953"/>
                  </a:lnTo>
                  <a:lnTo>
                    <a:pt x="12988" y="13861"/>
                  </a:lnTo>
                  <a:lnTo>
                    <a:pt x="12933" y="12770"/>
                  </a:lnTo>
                  <a:lnTo>
                    <a:pt x="12933" y="11678"/>
                  </a:lnTo>
                  <a:lnTo>
                    <a:pt x="12933" y="10587"/>
                  </a:lnTo>
                  <a:lnTo>
                    <a:pt x="13043" y="8622"/>
                  </a:lnTo>
                  <a:lnTo>
                    <a:pt x="13097" y="6985"/>
                  </a:lnTo>
                  <a:lnTo>
                    <a:pt x="13043" y="5894"/>
                  </a:lnTo>
                  <a:lnTo>
                    <a:pt x="12933" y="4857"/>
                  </a:lnTo>
                  <a:lnTo>
                    <a:pt x="12661" y="3929"/>
                  </a:lnTo>
                  <a:lnTo>
                    <a:pt x="12333" y="3111"/>
                  </a:lnTo>
                  <a:lnTo>
                    <a:pt x="11897" y="2401"/>
                  </a:lnTo>
                  <a:lnTo>
                    <a:pt x="11406" y="1801"/>
                  </a:lnTo>
                  <a:lnTo>
                    <a:pt x="10805" y="1255"/>
                  </a:lnTo>
                  <a:lnTo>
                    <a:pt x="10205" y="819"/>
                  </a:lnTo>
                  <a:lnTo>
                    <a:pt x="9496" y="491"/>
                  </a:lnTo>
                  <a:lnTo>
                    <a:pt x="8786" y="219"/>
                  </a:lnTo>
                  <a:lnTo>
                    <a:pt x="8022" y="109"/>
                  </a:lnTo>
                  <a:lnTo>
                    <a:pt x="7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5246525" y="2194450"/>
              <a:ext cx="241500" cy="124175"/>
            </a:xfrm>
            <a:custGeom>
              <a:avLst/>
              <a:gdLst/>
              <a:ahLst/>
              <a:cxnLst/>
              <a:rect l="l" t="t" r="r" b="b"/>
              <a:pathLst>
                <a:path w="9660" h="4967" extrusionOk="0">
                  <a:moveTo>
                    <a:pt x="8132" y="1"/>
                  </a:moveTo>
                  <a:lnTo>
                    <a:pt x="7586" y="110"/>
                  </a:lnTo>
                  <a:lnTo>
                    <a:pt x="7040" y="274"/>
                  </a:lnTo>
                  <a:lnTo>
                    <a:pt x="6549" y="492"/>
                  </a:lnTo>
                  <a:lnTo>
                    <a:pt x="6222" y="765"/>
                  </a:lnTo>
                  <a:lnTo>
                    <a:pt x="5840" y="1038"/>
                  </a:lnTo>
                  <a:lnTo>
                    <a:pt x="5458" y="1311"/>
                  </a:lnTo>
                  <a:lnTo>
                    <a:pt x="5076" y="1529"/>
                  </a:lnTo>
                  <a:lnTo>
                    <a:pt x="4148" y="1911"/>
                  </a:lnTo>
                  <a:lnTo>
                    <a:pt x="3330" y="2184"/>
                  </a:lnTo>
                  <a:lnTo>
                    <a:pt x="3002" y="2293"/>
                  </a:lnTo>
                  <a:lnTo>
                    <a:pt x="2620" y="2347"/>
                  </a:lnTo>
                  <a:lnTo>
                    <a:pt x="1747" y="2456"/>
                  </a:lnTo>
                  <a:lnTo>
                    <a:pt x="1311" y="2511"/>
                  </a:lnTo>
                  <a:lnTo>
                    <a:pt x="929" y="2620"/>
                  </a:lnTo>
                  <a:lnTo>
                    <a:pt x="601" y="2729"/>
                  </a:lnTo>
                  <a:lnTo>
                    <a:pt x="328" y="2893"/>
                  </a:lnTo>
                  <a:lnTo>
                    <a:pt x="165" y="3057"/>
                  </a:lnTo>
                  <a:lnTo>
                    <a:pt x="55" y="3220"/>
                  </a:lnTo>
                  <a:lnTo>
                    <a:pt x="1" y="3330"/>
                  </a:lnTo>
                  <a:lnTo>
                    <a:pt x="1" y="3493"/>
                  </a:lnTo>
                  <a:lnTo>
                    <a:pt x="1" y="3602"/>
                  </a:lnTo>
                  <a:lnTo>
                    <a:pt x="110" y="3766"/>
                  </a:lnTo>
                  <a:lnTo>
                    <a:pt x="328" y="3984"/>
                  </a:lnTo>
                  <a:lnTo>
                    <a:pt x="710" y="4203"/>
                  </a:lnTo>
                  <a:lnTo>
                    <a:pt x="1201" y="4366"/>
                  </a:lnTo>
                  <a:lnTo>
                    <a:pt x="1802" y="4530"/>
                  </a:lnTo>
                  <a:lnTo>
                    <a:pt x="2402" y="4639"/>
                  </a:lnTo>
                  <a:lnTo>
                    <a:pt x="3766" y="4803"/>
                  </a:lnTo>
                  <a:lnTo>
                    <a:pt x="5131" y="4912"/>
                  </a:lnTo>
                  <a:lnTo>
                    <a:pt x="6276" y="4967"/>
                  </a:lnTo>
                  <a:lnTo>
                    <a:pt x="7040" y="4912"/>
                  </a:lnTo>
                  <a:lnTo>
                    <a:pt x="7859" y="4748"/>
                  </a:lnTo>
                  <a:lnTo>
                    <a:pt x="8350" y="4639"/>
                  </a:lnTo>
                  <a:lnTo>
                    <a:pt x="8787" y="4639"/>
                  </a:lnTo>
                  <a:lnTo>
                    <a:pt x="9223" y="4748"/>
                  </a:lnTo>
                  <a:lnTo>
                    <a:pt x="9660" y="4148"/>
                  </a:lnTo>
                  <a:lnTo>
                    <a:pt x="9442" y="3930"/>
                  </a:lnTo>
                  <a:lnTo>
                    <a:pt x="9223" y="3712"/>
                  </a:lnTo>
                  <a:lnTo>
                    <a:pt x="9005" y="3493"/>
                  </a:lnTo>
                  <a:lnTo>
                    <a:pt x="8896" y="3275"/>
                  </a:lnTo>
                  <a:lnTo>
                    <a:pt x="8678" y="2784"/>
                  </a:lnTo>
                  <a:lnTo>
                    <a:pt x="8568" y="2238"/>
                  </a:lnTo>
                  <a:lnTo>
                    <a:pt x="8568" y="1693"/>
                  </a:lnTo>
                  <a:lnTo>
                    <a:pt x="8623" y="1147"/>
                  </a:lnTo>
                  <a:lnTo>
                    <a:pt x="8678"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5689925" y="2706050"/>
              <a:ext cx="69600" cy="72325"/>
            </a:xfrm>
            <a:custGeom>
              <a:avLst/>
              <a:gdLst/>
              <a:ahLst/>
              <a:cxnLst/>
              <a:rect l="l" t="t" r="r" b="b"/>
              <a:pathLst>
                <a:path w="2784" h="2893" extrusionOk="0">
                  <a:moveTo>
                    <a:pt x="0" y="1"/>
                  </a:moveTo>
                  <a:lnTo>
                    <a:pt x="55" y="164"/>
                  </a:lnTo>
                  <a:lnTo>
                    <a:pt x="273" y="601"/>
                  </a:lnTo>
                  <a:lnTo>
                    <a:pt x="437" y="874"/>
                  </a:lnTo>
                  <a:lnTo>
                    <a:pt x="601" y="1147"/>
                  </a:lnTo>
                  <a:lnTo>
                    <a:pt x="819" y="1474"/>
                  </a:lnTo>
                  <a:lnTo>
                    <a:pt x="1092" y="1747"/>
                  </a:lnTo>
                  <a:lnTo>
                    <a:pt x="1637" y="2238"/>
                  </a:lnTo>
                  <a:lnTo>
                    <a:pt x="1910" y="2456"/>
                  </a:lnTo>
                  <a:lnTo>
                    <a:pt x="2183" y="2620"/>
                  </a:lnTo>
                  <a:lnTo>
                    <a:pt x="2620" y="2838"/>
                  </a:lnTo>
                  <a:lnTo>
                    <a:pt x="2783" y="2893"/>
                  </a:lnTo>
                  <a:lnTo>
                    <a:pt x="2347" y="2402"/>
                  </a:lnTo>
                  <a:lnTo>
                    <a:pt x="2128" y="2238"/>
                  </a:lnTo>
                  <a:lnTo>
                    <a:pt x="1910" y="1965"/>
                  </a:lnTo>
                  <a:lnTo>
                    <a:pt x="1419" y="1474"/>
                  </a:lnTo>
                  <a:lnTo>
                    <a:pt x="1146" y="1201"/>
                  </a:lnTo>
                  <a:lnTo>
                    <a:pt x="928" y="928"/>
                  </a:lnTo>
                  <a:lnTo>
                    <a:pt x="655" y="710"/>
                  </a:lnTo>
                  <a:lnTo>
                    <a:pt x="491" y="437"/>
                  </a:lnTo>
                  <a:lnTo>
                    <a:pt x="164" y="164"/>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5740400" y="2716975"/>
              <a:ext cx="47775" cy="40950"/>
            </a:xfrm>
            <a:custGeom>
              <a:avLst/>
              <a:gdLst/>
              <a:ahLst/>
              <a:cxnLst/>
              <a:rect l="l" t="t" r="r" b="b"/>
              <a:pathLst>
                <a:path w="1911" h="1638" extrusionOk="0">
                  <a:moveTo>
                    <a:pt x="0" y="0"/>
                  </a:moveTo>
                  <a:lnTo>
                    <a:pt x="55" y="109"/>
                  </a:lnTo>
                  <a:lnTo>
                    <a:pt x="164" y="382"/>
                  </a:lnTo>
                  <a:lnTo>
                    <a:pt x="437" y="764"/>
                  </a:lnTo>
                  <a:lnTo>
                    <a:pt x="764" y="1092"/>
                  </a:lnTo>
                  <a:lnTo>
                    <a:pt x="1146" y="1310"/>
                  </a:lnTo>
                  <a:lnTo>
                    <a:pt x="1528" y="1474"/>
                  </a:lnTo>
                  <a:lnTo>
                    <a:pt x="1801" y="1583"/>
                  </a:lnTo>
                  <a:lnTo>
                    <a:pt x="1910" y="1637"/>
                  </a:lnTo>
                  <a:lnTo>
                    <a:pt x="1910" y="1637"/>
                  </a:lnTo>
                  <a:lnTo>
                    <a:pt x="1692" y="1310"/>
                  </a:lnTo>
                  <a:lnTo>
                    <a:pt x="1365" y="983"/>
                  </a:lnTo>
                  <a:lnTo>
                    <a:pt x="1037" y="710"/>
                  </a:lnTo>
                  <a:lnTo>
                    <a:pt x="655" y="437"/>
                  </a:lnTo>
                  <a:lnTo>
                    <a:pt x="328" y="219"/>
                  </a:lnTo>
                  <a:lnTo>
                    <a:pt x="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5775875" y="2688325"/>
              <a:ext cx="36850" cy="17750"/>
            </a:xfrm>
            <a:custGeom>
              <a:avLst/>
              <a:gdLst/>
              <a:ahLst/>
              <a:cxnLst/>
              <a:rect l="l" t="t" r="r" b="b"/>
              <a:pathLst>
                <a:path w="1474" h="710" extrusionOk="0">
                  <a:moveTo>
                    <a:pt x="0" y="0"/>
                  </a:moveTo>
                  <a:lnTo>
                    <a:pt x="164" y="219"/>
                  </a:lnTo>
                  <a:lnTo>
                    <a:pt x="382" y="382"/>
                  </a:lnTo>
                  <a:lnTo>
                    <a:pt x="655" y="546"/>
                  </a:lnTo>
                  <a:lnTo>
                    <a:pt x="928" y="655"/>
                  </a:lnTo>
                  <a:lnTo>
                    <a:pt x="1201" y="710"/>
                  </a:lnTo>
                  <a:lnTo>
                    <a:pt x="1474" y="710"/>
                  </a:lnTo>
                  <a:lnTo>
                    <a:pt x="1310" y="491"/>
                  </a:lnTo>
                  <a:lnTo>
                    <a:pt x="1092" y="328"/>
                  </a:lnTo>
                  <a:lnTo>
                    <a:pt x="819" y="164"/>
                  </a:lnTo>
                  <a:lnTo>
                    <a:pt x="546" y="55"/>
                  </a:lnTo>
                  <a:lnTo>
                    <a:pt x="27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5606700" y="2890225"/>
              <a:ext cx="24575" cy="51875"/>
            </a:xfrm>
            <a:custGeom>
              <a:avLst/>
              <a:gdLst/>
              <a:ahLst/>
              <a:cxnLst/>
              <a:rect l="l" t="t" r="r" b="b"/>
              <a:pathLst>
                <a:path w="983" h="2075" extrusionOk="0">
                  <a:moveTo>
                    <a:pt x="0" y="1"/>
                  </a:moveTo>
                  <a:lnTo>
                    <a:pt x="0" y="110"/>
                  </a:lnTo>
                  <a:lnTo>
                    <a:pt x="0" y="383"/>
                  </a:lnTo>
                  <a:lnTo>
                    <a:pt x="0" y="546"/>
                  </a:lnTo>
                  <a:lnTo>
                    <a:pt x="55" y="765"/>
                  </a:lnTo>
                  <a:lnTo>
                    <a:pt x="219" y="1201"/>
                  </a:lnTo>
                  <a:lnTo>
                    <a:pt x="437" y="1529"/>
                  </a:lnTo>
                  <a:lnTo>
                    <a:pt x="710" y="1802"/>
                  </a:lnTo>
                  <a:lnTo>
                    <a:pt x="874" y="1965"/>
                  </a:lnTo>
                  <a:lnTo>
                    <a:pt x="983" y="2074"/>
                  </a:lnTo>
                  <a:lnTo>
                    <a:pt x="928" y="1692"/>
                  </a:lnTo>
                  <a:lnTo>
                    <a:pt x="764" y="1365"/>
                  </a:lnTo>
                  <a:lnTo>
                    <a:pt x="601" y="983"/>
                  </a:lnTo>
                  <a:lnTo>
                    <a:pt x="492" y="819"/>
                  </a:lnTo>
                  <a:lnTo>
                    <a:pt x="437" y="656"/>
                  </a:lnTo>
                  <a:lnTo>
                    <a:pt x="328" y="492"/>
                  </a:lnTo>
                  <a:lnTo>
                    <a:pt x="219" y="328"/>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6155125" y="2947525"/>
              <a:ext cx="137825" cy="25950"/>
            </a:xfrm>
            <a:custGeom>
              <a:avLst/>
              <a:gdLst/>
              <a:ahLst/>
              <a:cxnLst/>
              <a:rect l="l" t="t" r="r" b="b"/>
              <a:pathLst>
                <a:path w="5513" h="1038" extrusionOk="0">
                  <a:moveTo>
                    <a:pt x="5076" y="1"/>
                  </a:moveTo>
                  <a:lnTo>
                    <a:pt x="4912" y="55"/>
                  </a:lnTo>
                  <a:lnTo>
                    <a:pt x="4857" y="55"/>
                  </a:lnTo>
                  <a:lnTo>
                    <a:pt x="4912" y="110"/>
                  </a:lnTo>
                  <a:lnTo>
                    <a:pt x="5239" y="110"/>
                  </a:lnTo>
                  <a:lnTo>
                    <a:pt x="5294" y="219"/>
                  </a:lnTo>
                  <a:lnTo>
                    <a:pt x="5294" y="273"/>
                  </a:lnTo>
                  <a:lnTo>
                    <a:pt x="5239" y="328"/>
                  </a:lnTo>
                  <a:lnTo>
                    <a:pt x="4912" y="437"/>
                  </a:lnTo>
                  <a:lnTo>
                    <a:pt x="4257" y="492"/>
                  </a:lnTo>
                  <a:lnTo>
                    <a:pt x="2838" y="601"/>
                  </a:lnTo>
                  <a:lnTo>
                    <a:pt x="1420" y="655"/>
                  </a:lnTo>
                  <a:lnTo>
                    <a:pt x="710" y="710"/>
                  </a:lnTo>
                  <a:lnTo>
                    <a:pt x="1" y="765"/>
                  </a:lnTo>
                  <a:lnTo>
                    <a:pt x="328" y="819"/>
                  </a:lnTo>
                  <a:lnTo>
                    <a:pt x="710" y="928"/>
                  </a:lnTo>
                  <a:lnTo>
                    <a:pt x="1420" y="983"/>
                  </a:lnTo>
                  <a:lnTo>
                    <a:pt x="2129" y="1037"/>
                  </a:lnTo>
                  <a:lnTo>
                    <a:pt x="2838" y="1037"/>
                  </a:lnTo>
                  <a:lnTo>
                    <a:pt x="3548" y="983"/>
                  </a:lnTo>
                  <a:lnTo>
                    <a:pt x="4312" y="928"/>
                  </a:lnTo>
                  <a:lnTo>
                    <a:pt x="4639" y="819"/>
                  </a:lnTo>
                  <a:lnTo>
                    <a:pt x="5021" y="710"/>
                  </a:lnTo>
                  <a:lnTo>
                    <a:pt x="5185" y="655"/>
                  </a:lnTo>
                  <a:lnTo>
                    <a:pt x="5349" y="546"/>
                  </a:lnTo>
                  <a:lnTo>
                    <a:pt x="5458" y="437"/>
                  </a:lnTo>
                  <a:lnTo>
                    <a:pt x="5512" y="328"/>
                  </a:lnTo>
                  <a:lnTo>
                    <a:pt x="5512" y="164"/>
                  </a:lnTo>
                  <a:lnTo>
                    <a:pt x="5458" y="55"/>
                  </a:lnTo>
                  <a:lnTo>
                    <a:pt x="523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6044625" y="2948900"/>
              <a:ext cx="135075" cy="47775"/>
            </a:xfrm>
            <a:custGeom>
              <a:avLst/>
              <a:gdLst/>
              <a:ahLst/>
              <a:cxnLst/>
              <a:rect l="l" t="t" r="r" b="b"/>
              <a:pathLst>
                <a:path w="5403" h="1911" extrusionOk="0">
                  <a:moveTo>
                    <a:pt x="0" y="0"/>
                  </a:moveTo>
                  <a:lnTo>
                    <a:pt x="164" y="164"/>
                  </a:lnTo>
                  <a:lnTo>
                    <a:pt x="710" y="546"/>
                  </a:lnTo>
                  <a:lnTo>
                    <a:pt x="1528" y="1037"/>
                  </a:lnTo>
                  <a:lnTo>
                    <a:pt x="2020" y="1255"/>
                  </a:lnTo>
                  <a:lnTo>
                    <a:pt x="2511" y="1474"/>
                  </a:lnTo>
                  <a:lnTo>
                    <a:pt x="3002" y="1637"/>
                  </a:lnTo>
                  <a:lnTo>
                    <a:pt x="3548" y="1801"/>
                  </a:lnTo>
                  <a:lnTo>
                    <a:pt x="4039" y="1856"/>
                  </a:lnTo>
                  <a:lnTo>
                    <a:pt x="4475" y="1910"/>
                  </a:lnTo>
                  <a:lnTo>
                    <a:pt x="4857" y="1856"/>
                  </a:lnTo>
                  <a:lnTo>
                    <a:pt x="5185" y="1801"/>
                  </a:lnTo>
                  <a:lnTo>
                    <a:pt x="5403" y="1692"/>
                  </a:lnTo>
                  <a:lnTo>
                    <a:pt x="4857" y="1692"/>
                  </a:lnTo>
                  <a:lnTo>
                    <a:pt x="4530" y="1637"/>
                  </a:lnTo>
                  <a:lnTo>
                    <a:pt x="3657" y="1419"/>
                  </a:lnTo>
                  <a:lnTo>
                    <a:pt x="2674" y="1092"/>
                  </a:lnTo>
                  <a:lnTo>
                    <a:pt x="819" y="328"/>
                  </a:lnTo>
                  <a:lnTo>
                    <a:pt x="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5940950" y="2892950"/>
              <a:ext cx="111875" cy="80525"/>
            </a:xfrm>
            <a:custGeom>
              <a:avLst/>
              <a:gdLst/>
              <a:ahLst/>
              <a:cxnLst/>
              <a:rect l="l" t="t" r="r" b="b"/>
              <a:pathLst>
                <a:path w="4475" h="3221" extrusionOk="0">
                  <a:moveTo>
                    <a:pt x="0" y="1"/>
                  </a:moveTo>
                  <a:lnTo>
                    <a:pt x="109" y="219"/>
                  </a:lnTo>
                  <a:lnTo>
                    <a:pt x="218" y="492"/>
                  </a:lnTo>
                  <a:lnTo>
                    <a:pt x="437" y="819"/>
                  </a:lnTo>
                  <a:lnTo>
                    <a:pt x="710" y="1147"/>
                  </a:lnTo>
                  <a:lnTo>
                    <a:pt x="1037" y="1474"/>
                  </a:lnTo>
                  <a:lnTo>
                    <a:pt x="1419" y="1856"/>
                  </a:lnTo>
                  <a:lnTo>
                    <a:pt x="1856" y="2184"/>
                  </a:lnTo>
                  <a:lnTo>
                    <a:pt x="2292" y="2456"/>
                  </a:lnTo>
                  <a:lnTo>
                    <a:pt x="2729" y="2729"/>
                  </a:lnTo>
                  <a:lnTo>
                    <a:pt x="3165" y="2948"/>
                  </a:lnTo>
                  <a:lnTo>
                    <a:pt x="3602" y="3111"/>
                  </a:lnTo>
                  <a:lnTo>
                    <a:pt x="3984" y="3166"/>
                  </a:lnTo>
                  <a:lnTo>
                    <a:pt x="4257" y="3220"/>
                  </a:lnTo>
                  <a:lnTo>
                    <a:pt x="4475" y="3220"/>
                  </a:lnTo>
                  <a:lnTo>
                    <a:pt x="4257" y="3111"/>
                  </a:lnTo>
                  <a:lnTo>
                    <a:pt x="3711" y="2838"/>
                  </a:lnTo>
                  <a:lnTo>
                    <a:pt x="2947" y="2402"/>
                  </a:lnTo>
                  <a:lnTo>
                    <a:pt x="2128" y="1802"/>
                  </a:lnTo>
                  <a:lnTo>
                    <a:pt x="1310" y="1201"/>
                  </a:lnTo>
                  <a:lnTo>
                    <a:pt x="655" y="601"/>
                  </a:lnTo>
                  <a:lnTo>
                    <a:pt x="164" y="165"/>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5834525" y="2824750"/>
              <a:ext cx="103700" cy="110525"/>
            </a:xfrm>
            <a:custGeom>
              <a:avLst/>
              <a:gdLst/>
              <a:ahLst/>
              <a:cxnLst/>
              <a:rect l="l" t="t" r="r" b="b"/>
              <a:pathLst>
                <a:path w="4148" h="4421" extrusionOk="0">
                  <a:moveTo>
                    <a:pt x="1" y="0"/>
                  </a:moveTo>
                  <a:lnTo>
                    <a:pt x="110" y="273"/>
                  </a:lnTo>
                  <a:lnTo>
                    <a:pt x="492" y="873"/>
                  </a:lnTo>
                  <a:lnTo>
                    <a:pt x="983" y="1692"/>
                  </a:lnTo>
                  <a:lnTo>
                    <a:pt x="1692" y="2565"/>
                  </a:lnTo>
                  <a:lnTo>
                    <a:pt x="2511" y="3384"/>
                  </a:lnTo>
                  <a:lnTo>
                    <a:pt x="2893" y="3766"/>
                  </a:lnTo>
                  <a:lnTo>
                    <a:pt x="3275" y="4039"/>
                  </a:lnTo>
                  <a:lnTo>
                    <a:pt x="3602" y="4257"/>
                  </a:lnTo>
                  <a:lnTo>
                    <a:pt x="3930" y="4366"/>
                  </a:lnTo>
                  <a:lnTo>
                    <a:pt x="4148" y="4421"/>
                  </a:lnTo>
                  <a:lnTo>
                    <a:pt x="4148" y="4421"/>
                  </a:lnTo>
                  <a:lnTo>
                    <a:pt x="3930" y="4257"/>
                  </a:lnTo>
                  <a:lnTo>
                    <a:pt x="3439" y="3820"/>
                  </a:lnTo>
                  <a:lnTo>
                    <a:pt x="2784" y="3111"/>
                  </a:lnTo>
                  <a:lnTo>
                    <a:pt x="2020" y="2292"/>
                  </a:lnTo>
                  <a:lnTo>
                    <a:pt x="656" y="710"/>
                  </a:lnTo>
                  <a:lnTo>
                    <a:pt x="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5669450" y="2291325"/>
              <a:ext cx="21850" cy="30025"/>
            </a:xfrm>
            <a:custGeom>
              <a:avLst/>
              <a:gdLst/>
              <a:ahLst/>
              <a:cxnLst/>
              <a:rect l="l" t="t" r="r" b="b"/>
              <a:pathLst>
                <a:path w="874" h="1201" extrusionOk="0">
                  <a:moveTo>
                    <a:pt x="874" y="0"/>
                  </a:moveTo>
                  <a:lnTo>
                    <a:pt x="656" y="164"/>
                  </a:lnTo>
                  <a:lnTo>
                    <a:pt x="492" y="328"/>
                  </a:lnTo>
                  <a:lnTo>
                    <a:pt x="328" y="491"/>
                  </a:lnTo>
                  <a:lnTo>
                    <a:pt x="164" y="764"/>
                  </a:lnTo>
                  <a:lnTo>
                    <a:pt x="55" y="983"/>
                  </a:lnTo>
                  <a:lnTo>
                    <a:pt x="1" y="1201"/>
                  </a:lnTo>
                  <a:lnTo>
                    <a:pt x="55" y="1201"/>
                  </a:lnTo>
                  <a:lnTo>
                    <a:pt x="274" y="1146"/>
                  </a:lnTo>
                  <a:lnTo>
                    <a:pt x="492" y="983"/>
                  </a:lnTo>
                  <a:lnTo>
                    <a:pt x="656" y="764"/>
                  </a:lnTo>
                  <a:lnTo>
                    <a:pt x="819" y="491"/>
                  </a:lnTo>
                  <a:lnTo>
                    <a:pt x="874" y="382"/>
                  </a:lnTo>
                  <a:lnTo>
                    <a:pt x="874" y="273"/>
                  </a:lnTo>
                  <a:lnTo>
                    <a:pt x="8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5638075" y="2304975"/>
              <a:ext cx="21850" cy="23200"/>
            </a:xfrm>
            <a:custGeom>
              <a:avLst/>
              <a:gdLst/>
              <a:ahLst/>
              <a:cxnLst/>
              <a:rect l="l" t="t" r="r" b="b"/>
              <a:pathLst>
                <a:path w="874" h="928" extrusionOk="0">
                  <a:moveTo>
                    <a:pt x="874" y="0"/>
                  </a:moveTo>
                  <a:lnTo>
                    <a:pt x="655" y="55"/>
                  </a:lnTo>
                  <a:lnTo>
                    <a:pt x="492" y="164"/>
                  </a:lnTo>
                  <a:lnTo>
                    <a:pt x="328" y="327"/>
                  </a:lnTo>
                  <a:lnTo>
                    <a:pt x="164" y="546"/>
                  </a:lnTo>
                  <a:lnTo>
                    <a:pt x="55" y="709"/>
                  </a:lnTo>
                  <a:lnTo>
                    <a:pt x="1" y="928"/>
                  </a:lnTo>
                  <a:lnTo>
                    <a:pt x="110" y="928"/>
                  </a:lnTo>
                  <a:lnTo>
                    <a:pt x="273" y="873"/>
                  </a:lnTo>
                  <a:lnTo>
                    <a:pt x="437" y="764"/>
                  </a:lnTo>
                  <a:lnTo>
                    <a:pt x="655" y="600"/>
                  </a:lnTo>
                  <a:lnTo>
                    <a:pt x="765" y="437"/>
                  </a:lnTo>
                  <a:lnTo>
                    <a:pt x="874" y="218"/>
                  </a:lnTo>
                  <a:lnTo>
                    <a:pt x="8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5337950" y="2288600"/>
              <a:ext cx="117350" cy="31400"/>
            </a:xfrm>
            <a:custGeom>
              <a:avLst/>
              <a:gdLst/>
              <a:ahLst/>
              <a:cxnLst/>
              <a:rect l="l" t="t" r="r" b="b"/>
              <a:pathLst>
                <a:path w="4694" h="1256" extrusionOk="0">
                  <a:moveTo>
                    <a:pt x="4693" y="0"/>
                  </a:moveTo>
                  <a:lnTo>
                    <a:pt x="4529" y="109"/>
                  </a:lnTo>
                  <a:lnTo>
                    <a:pt x="4311" y="218"/>
                  </a:lnTo>
                  <a:lnTo>
                    <a:pt x="4038" y="328"/>
                  </a:lnTo>
                  <a:lnTo>
                    <a:pt x="3274" y="546"/>
                  </a:lnTo>
                  <a:lnTo>
                    <a:pt x="2456" y="710"/>
                  </a:lnTo>
                  <a:lnTo>
                    <a:pt x="1583" y="873"/>
                  </a:lnTo>
                  <a:lnTo>
                    <a:pt x="764" y="928"/>
                  </a:lnTo>
                  <a:lnTo>
                    <a:pt x="218" y="982"/>
                  </a:lnTo>
                  <a:lnTo>
                    <a:pt x="0" y="982"/>
                  </a:lnTo>
                  <a:lnTo>
                    <a:pt x="218" y="1037"/>
                  </a:lnTo>
                  <a:lnTo>
                    <a:pt x="764" y="1201"/>
                  </a:lnTo>
                  <a:lnTo>
                    <a:pt x="1146" y="1255"/>
                  </a:lnTo>
                  <a:lnTo>
                    <a:pt x="1583" y="1255"/>
                  </a:lnTo>
                  <a:lnTo>
                    <a:pt x="2019" y="1201"/>
                  </a:lnTo>
                  <a:lnTo>
                    <a:pt x="2510" y="1146"/>
                  </a:lnTo>
                  <a:lnTo>
                    <a:pt x="2947" y="1037"/>
                  </a:lnTo>
                  <a:lnTo>
                    <a:pt x="3383" y="928"/>
                  </a:lnTo>
                  <a:lnTo>
                    <a:pt x="3820" y="764"/>
                  </a:lnTo>
                  <a:lnTo>
                    <a:pt x="4147" y="546"/>
                  </a:lnTo>
                  <a:lnTo>
                    <a:pt x="4420" y="382"/>
                  </a:lnTo>
                  <a:lnTo>
                    <a:pt x="4584" y="164"/>
                  </a:lnTo>
                  <a:lnTo>
                    <a:pt x="469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5384325" y="2240850"/>
              <a:ext cx="35500" cy="25950"/>
            </a:xfrm>
            <a:custGeom>
              <a:avLst/>
              <a:gdLst/>
              <a:ahLst/>
              <a:cxnLst/>
              <a:rect l="l" t="t" r="r" b="b"/>
              <a:pathLst>
                <a:path w="1420" h="1038" extrusionOk="0">
                  <a:moveTo>
                    <a:pt x="983" y="0"/>
                  </a:moveTo>
                  <a:lnTo>
                    <a:pt x="764" y="55"/>
                  </a:lnTo>
                  <a:lnTo>
                    <a:pt x="546" y="109"/>
                  </a:lnTo>
                  <a:lnTo>
                    <a:pt x="383" y="164"/>
                  </a:lnTo>
                  <a:lnTo>
                    <a:pt x="273" y="328"/>
                  </a:lnTo>
                  <a:lnTo>
                    <a:pt x="164" y="491"/>
                  </a:lnTo>
                  <a:lnTo>
                    <a:pt x="55" y="710"/>
                  </a:lnTo>
                  <a:lnTo>
                    <a:pt x="1" y="928"/>
                  </a:lnTo>
                  <a:lnTo>
                    <a:pt x="219" y="1037"/>
                  </a:lnTo>
                  <a:lnTo>
                    <a:pt x="437" y="1037"/>
                  </a:lnTo>
                  <a:lnTo>
                    <a:pt x="655" y="982"/>
                  </a:lnTo>
                  <a:lnTo>
                    <a:pt x="874" y="928"/>
                  </a:lnTo>
                  <a:lnTo>
                    <a:pt x="1037" y="764"/>
                  </a:lnTo>
                  <a:lnTo>
                    <a:pt x="1201" y="655"/>
                  </a:lnTo>
                  <a:lnTo>
                    <a:pt x="1310" y="491"/>
                  </a:lnTo>
                  <a:lnTo>
                    <a:pt x="1419" y="328"/>
                  </a:lnTo>
                  <a:lnTo>
                    <a:pt x="1256" y="55"/>
                  </a:lnTo>
                  <a:lnTo>
                    <a:pt x="98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5539850" y="2176725"/>
              <a:ext cx="28675" cy="35500"/>
            </a:xfrm>
            <a:custGeom>
              <a:avLst/>
              <a:gdLst/>
              <a:ahLst/>
              <a:cxnLst/>
              <a:rect l="l" t="t" r="r" b="b"/>
              <a:pathLst>
                <a:path w="1147" h="1420" extrusionOk="0">
                  <a:moveTo>
                    <a:pt x="383" y="0"/>
                  </a:moveTo>
                  <a:lnTo>
                    <a:pt x="273" y="55"/>
                  </a:lnTo>
                  <a:lnTo>
                    <a:pt x="219" y="164"/>
                  </a:lnTo>
                  <a:lnTo>
                    <a:pt x="55" y="437"/>
                  </a:lnTo>
                  <a:lnTo>
                    <a:pt x="1" y="764"/>
                  </a:lnTo>
                  <a:lnTo>
                    <a:pt x="55" y="1037"/>
                  </a:lnTo>
                  <a:lnTo>
                    <a:pt x="110" y="1146"/>
                  </a:lnTo>
                  <a:lnTo>
                    <a:pt x="219" y="1256"/>
                  </a:lnTo>
                  <a:lnTo>
                    <a:pt x="328" y="1365"/>
                  </a:lnTo>
                  <a:lnTo>
                    <a:pt x="492" y="1419"/>
                  </a:lnTo>
                  <a:lnTo>
                    <a:pt x="765" y="1419"/>
                  </a:lnTo>
                  <a:lnTo>
                    <a:pt x="928" y="1310"/>
                  </a:lnTo>
                  <a:lnTo>
                    <a:pt x="1037" y="1146"/>
                  </a:lnTo>
                  <a:lnTo>
                    <a:pt x="1146" y="983"/>
                  </a:lnTo>
                  <a:lnTo>
                    <a:pt x="1146" y="764"/>
                  </a:lnTo>
                  <a:lnTo>
                    <a:pt x="1146" y="546"/>
                  </a:lnTo>
                  <a:lnTo>
                    <a:pt x="1037" y="328"/>
                  </a:lnTo>
                  <a:lnTo>
                    <a:pt x="928" y="164"/>
                  </a:lnTo>
                  <a:lnTo>
                    <a:pt x="765" y="55"/>
                  </a:lnTo>
                  <a:lnTo>
                    <a:pt x="6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5E6A06D6-6635-864E-883F-9CE640C1B42B}"/>
              </a:ext>
            </a:extLst>
          </p:cNvPr>
          <p:cNvSpPr/>
          <p:nvPr/>
        </p:nvSpPr>
        <p:spPr>
          <a:xfrm>
            <a:off x="439190" y="109954"/>
            <a:ext cx="5245946" cy="4923592"/>
          </a:xfrm>
          <a:prstGeom prst="rect">
            <a:avLst/>
          </a:prstGeom>
        </p:spPr>
        <p:txBody>
          <a:bodyPr wrap="square">
            <a:spAutoFit/>
          </a:bodyPr>
          <a:lstStyle/>
          <a:p>
            <a:pPr algn="just">
              <a:lnSpc>
                <a:spcPct val="115000"/>
              </a:lnSpc>
            </a:pPr>
            <a:r>
              <a:rPr lang="vi-VN" sz="2500" b="1" dirty="0">
                <a:latin typeface="Times New Roman" panose="02020603050405020304" pitchFamily="18" charset="0"/>
                <a:ea typeface="Calibri" panose="020F0502020204030204" pitchFamily="34" charset="0"/>
              </a:rPr>
              <a:t>c. Đoạn (4):</a:t>
            </a:r>
            <a:endParaRPr lang="en-VN" sz="2500" dirty="0">
              <a:latin typeface="Times New Roman" panose="02020603050405020304" pitchFamily="18" charset="0"/>
              <a:ea typeface="Calibri" panose="020F0502020204030204" pitchFamily="34" charset="0"/>
            </a:endParaRPr>
          </a:p>
          <a:p>
            <a:pPr algn="just">
              <a:lnSpc>
                <a:spcPct val="115000"/>
              </a:lnSpc>
            </a:pPr>
            <a:r>
              <a:rPr lang="vi-VN" sz="2500" dirty="0">
                <a:latin typeface="Times New Roman" panose="02020603050405020304" pitchFamily="18" charset="0"/>
                <a:ea typeface="Calibri" panose="020F0502020204030204" pitchFamily="34" charset="0"/>
              </a:rPr>
              <a:t>- Lí lẽ: Thực trạng sinh sống của động vật đang rất đáng báo động.</a:t>
            </a:r>
            <a:endParaRPr lang="en-VN" sz="2500" dirty="0">
              <a:latin typeface="Times New Roman" panose="02020603050405020304" pitchFamily="18" charset="0"/>
              <a:ea typeface="Calibri" panose="020F0502020204030204" pitchFamily="34" charset="0"/>
            </a:endParaRPr>
          </a:p>
          <a:p>
            <a:pPr algn="just">
              <a:lnSpc>
                <a:spcPct val="115000"/>
              </a:lnSpc>
            </a:pPr>
            <a:r>
              <a:rPr lang="vi-VN" sz="2500" dirty="0">
                <a:latin typeface="Times New Roman" panose="02020603050405020304" pitchFamily="18" charset="0"/>
                <a:ea typeface="Calibri" panose="020F0502020204030204" pitchFamily="34" charset="0"/>
              </a:rPr>
              <a:t>- Bằng chứng: </a:t>
            </a:r>
            <a:endParaRPr lang="en-VN" sz="2500" dirty="0">
              <a:latin typeface="Times New Roman" panose="02020603050405020304" pitchFamily="18" charset="0"/>
              <a:ea typeface="Calibri" panose="020F0502020204030204" pitchFamily="34" charset="0"/>
            </a:endParaRPr>
          </a:p>
          <a:p>
            <a:pPr algn="just">
              <a:lnSpc>
                <a:spcPct val="115000"/>
              </a:lnSpc>
            </a:pPr>
            <a:r>
              <a:rPr lang="vi-VN" sz="2500" dirty="0">
                <a:latin typeface="Times New Roman" panose="02020603050405020304" pitchFamily="18" charset="0"/>
                <a:ea typeface="Calibri" panose="020F0502020204030204" pitchFamily="34" charset="0"/>
              </a:rPr>
              <a:t>+ Số lượng giảm đi rõ rệt</a:t>
            </a:r>
            <a:endParaRPr lang="en-VN" sz="2500" dirty="0">
              <a:latin typeface="Times New Roman" panose="02020603050405020304" pitchFamily="18" charset="0"/>
              <a:ea typeface="Calibri" panose="020F0502020204030204" pitchFamily="34" charset="0"/>
            </a:endParaRPr>
          </a:p>
          <a:p>
            <a:pPr algn="just">
              <a:lnSpc>
                <a:spcPct val="115000"/>
              </a:lnSpc>
            </a:pPr>
            <a:r>
              <a:rPr lang="vi-VN" sz="2500" dirty="0">
                <a:latin typeface="Times New Roman" panose="02020603050405020304" pitchFamily="18" charset="0"/>
                <a:ea typeface="Calibri" panose="020F0502020204030204" pitchFamily="34" charset="0"/>
              </a:rPr>
              <a:t>+ Con người chiếm lĩnh, phá hoạt môi trường sống của động vật.</a:t>
            </a:r>
            <a:endParaRPr lang="en-VN" sz="2500" dirty="0">
              <a:latin typeface="Times New Roman" panose="02020603050405020304" pitchFamily="18" charset="0"/>
              <a:ea typeface="Calibri" panose="020F0502020204030204" pitchFamily="34" charset="0"/>
            </a:endParaRPr>
          </a:p>
          <a:p>
            <a:pPr algn="just">
              <a:lnSpc>
                <a:spcPct val="115000"/>
              </a:lnSpc>
            </a:pPr>
            <a:r>
              <a:rPr lang="vi-VN" sz="2500" dirty="0">
                <a:latin typeface="Times New Roman" panose="02020603050405020304" pitchFamily="18" charset="0"/>
                <a:ea typeface="Calibri" panose="020F0502020204030204" pitchFamily="34" charset="0"/>
              </a:rPr>
              <a:t>+ Nhiều loài đứng trước nguy cơ tuyệt chủng hoàn toàn.</a:t>
            </a:r>
            <a:endParaRPr lang="en-VN" sz="2500" dirty="0">
              <a:latin typeface="Times New Roman" panose="02020603050405020304" pitchFamily="18" charset="0"/>
              <a:ea typeface="Calibri" panose="020F0502020204030204" pitchFamily="34" charset="0"/>
            </a:endParaRPr>
          </a:p>
          <a:p>
            <a:pPr algn="just">
              <a:lnSpc>
                <a:spcPct val="115000"/>
              </a:lnSpc>
            </a:pPr>
            <a:r>
              <a:rPr lang="vi-VN" sz="2500" dirty="0">
                <a:latin typeface="Times New Roman" panose="02020603050405020304" pitchFamily="18" charset="0"/>
                <a:ea typeface="Calibri" panose="020F0502020204030204" pitchFamily="34" charset="0"/>
              </a:rPr>
              <a:t>+ Con người thường xuyên ngược đãi, săn bắt, tàn sát. </a:t>
            </a:r>
            <a:endParaRPr lang="en-VN" sz="25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checkerboard(across)">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checkerboard(across)">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checkerboard(across)">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grpSp>
        <p:nvGrpSpPr>
          <p:cNvPr id="1852" name="Google Shape;1852;p52"/>
          <p:cNvGrpSpPr/>
          <p:nvPr/>
        </p:nvGrpSpPr>
        <p:grpSpPr>
          <a:xfrm>
            <a:off x="8038722" y="1170927"/>
            <a:ext cx="1675696" cy="3452827"/>
            <a:chOff x="6239025" y="396475"/>
            <a:chExt cx="480900" cy="990825"/>
          </a:xfrm>
        </p:grpSpPr>
        <p:sp>
          <p:nvSpPr>
            <p:cNvPr id="1853" name="Google Shape;1853;p5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52"/>
          <p:cNvGrpSpPr/>
          <p:nvPr/>
        </p:nvGrpSpPr>
        <p:grpSpPr>
          <a:xfrm>
            <a:off x="-514328" y="1170927"/>
            <a:ext cx="1675696" cy="3452827"/>
            <a:chOff x="6239025" y="396475"/>
            <a:chExt cx="480900" cy="990825"/>
          </a:xfrm>
        </p:grpSpPr>
        <p:sp>
          <p:nvSpPr>
            <p:cNvPr id="1863" name="Google Shape;1863;p5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3" name="Google Shape;1873;p52"/>
          <p:cNvSpPr txBox="1">
            <a:spLocks noGrp="1"/>
          </p:cNvSpPr>
          <p:nvPr>
            <p:ph type="title"/>
          </p:nvPr>
        </p:nvSpPr>
        <p:spPr>
          <a:xfrm>
            <a:off x="311699" y="610568"/>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d. </a:t>
            </a:r>
            <a:r>
              <a:rPr lang="en" dirty="0" err="1">
                <a:latin typeface="Times New Roman" panose="02020603050405020304" pitchFamily="18" charset="0"/>
                <a:cs typeface="Times New Roman" panose="02020603050405020304" pitchFamily="18" charset="0"/>
              </a:rPr>
              <a:t>Thái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độ</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của</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giả</a:t>
            </a:r>
            <a:endParaRPr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535ABB5-D1C8-D745-BBAA-BE1F52DA7CCE}"/>
              </a:ext>
            </a:extLst>
          </p:cNvPr>
          <p:cNvSpPr/>
          <p:nvPr/>
        </p:nvSpPr>
        <p:spPr>
          <a:xfrm>
            <a:off x="1736552" y="1442916"/>
            <a:ext cx="5670893" cy="2853089"/>
          </a:xfrm>
          <a:prstGeom prst="rect">
            <a:avLst/>
          </a:prstGeom>
          <a:solidFill>
            <a:schemeClr val="tx2"/>
          </a:solidFill>
        </p:spPr>
        <p:txBody>
          <a:bodyPr wrap="square">
            <a:spAutoFit/>
          </a:bodyPr>
          <a:lstStyle/>
          <a:p>
            <a:pPr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 Thái độ đồng tình với ý kiến con người cần đối xử thân thiện với động vật.</a:t>
            </a:r>
            <a:endParaRPr lang="en-VN"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 Thái độ phản đối việc đối xử vô nhân đạo với động vật. </a:t>
            </a:r>
            <a:endParaRPr lang="en-VN" sz="32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Trang chủ - Làng Việt">
            <a:extLst>
              <a:ext uri="{FF2B5EF4-FFF2-40B4-BE49-F238E27FC236}">
                <a16:creationId xmlns:a16="http://schemas.microsoft.com/office/drawing/2014/main" id="{26C66D0E-F199-CE44-9EEF-316E5A39E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17" y="275021"/>
            <a:ext cx="5689600" cy="40259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82;p46">
            <a:extLst>
              <a:ext uri="{FF2B5EF4-FFF2-40B4-BE49-F238E27FC236}">
                <a16:creationId xmlns:a16="http://schemas.microsoft.com/office/drawing/2014/main" id="{36FC6C41-AC59-794C-B142-1EACD6648EB8}"/>
              </a:ext>
            </a:extLst>
          </p:cNvPr>
          <p:cNvSpPr txBox="1">
            <a:spLocks noGrp="1"/>
          </p:cNvSpPr>
          <p:nvPr>
            <p:ph type="title"/>
          </p:nvPr>
        </p:nvSpPr>
        <p:spPr>
          <a:xfrm>
            <a:off x="6071852" y="737827"/>
            <a:ext cx="2953031" cy="4025899"/>
          </a:xfrm>
          <a:prstGeom prst="rect">
            <a:avLst/>
          </a:prstGeom>
        </p:spPr>
        <p:txBody>
          <a:bodyPr spcFirstLastPara="1" wrap="square" lIns="91425" tIns="91425" rIns="91425" bIns="91425" anchor="t" anchorCtr="0">
            <a:noAutofit/>
          </a:bodyPr>
          <a:lstStyle/>
          <a:p>
            <a:r>
              <a:rPr lang="vi-VN" dirty="0">
                <a:latin typeface="Times New Roman" panose="02020603050405020304" pitchFamily="18" charset="0"/>
                <a:cs typeface="Times New Roman" panose="02020603050405020304" pitchFamily="18" charset="0"/>
              </a:rPr>
              <a:t>Em hãy miêu tả nội dung của bức tranh. Theo em, người vẽ bức tranh muốn gửi thông điệp gì?</a:t>
            </a:r>
            <a:endParaRPr lang="en-VN" dirty="0">
              <a:latin typeface="Times New Roman" panose="02020603050405020304" pitchFamily="18" charset="0"/>
              <a:cs typeface="Times New Roman" panose="02020603050405020304" pitchFamily="18" charset="0"/>
            </a:endParaRPr>
          </a:p>
        </p:txBody>
      </p:sp>
      <p:sp>
        <p:nvSpPr>
          <p:cNvPr id="11" name="Google Shape;1682;p46">
            <a:extLst>
              <a:ext uri="{FF2B5EF4-FFF2-40B4-BE49-F238E27FC236}">
                <a16:creationId xmlns:a16="http://schemas.microsoft.com/office/drawing/2014/main" id="{37E090BF-9CB9-F64C-BFBC-CF5AF4D4A734}"/>
              </a:ext>
            </a:extLst>
          </p:cNvPr>
          <p:cNvSpPr txBox="1">
            <a:spLocks/>
          </p:cNvSpPr>
          <p:nvPr/>
        </p:nvSpPr>
        <p:spPr>
          <a:xfrm>
            <a:off x="187622" y="4300922"/>
            <a:ext cx="5552589" cy="567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1pPr>
            <a:lvl2pPr marR="0" lvl="1"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2pPr>
            <a:lvl3pPr marR="0" lvl="2"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3pPr>
            <a:lvl4pPr marR="0" lvl="3"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4pPr>
            <a:lvl5pPr marR="0" lvl="4"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5pPr>
            <a:lvl6pPr marR="0" lvl="5"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6pPr>
            <a:lvl7pPr marR="0" lvl="6"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7pPr>
            <a:lvl8pPr marR="0" lvl="7"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8pPr>
            <a:lvl9pPr marR="0" lvl="8" algn="l" rtl="0">
              <a:lnSpc>
                <a:spcPct val="100000"/>
              </a:lnSpc>
              <a:spcBef>
                <a:spcPts val="0"/>
              </a:spcBef>
              <a:spcAft>
                <a:spcPts val="0"/>
              </a:spcAft>
              <a:buClr>
                <a:schemeClr val="dk2"/>
              </a:buClr>
              <a:buSzPts val="3200"/>
              <a:buFont typeface="Gochi Hand"/>
              <a:buNone/>
              <a:defRPr sz="3200" b="1" i="0" u="none" strike="noStrike" cap="none">
                <a:solidFill>
                  <a:schemeClr val="dk2"/>
                </a:solidFill>
                <a:latin typeface="Gochi Hand"/>
                <a:ea typeface="Gochi Hand"/>
                <a:cs typeface="Gochi Hand"/>
                <a:sym typeface="Gochi Hand"/>
              </a:defRPr>
            </a:lvl9pPr>
          </a:lstStyle>
          <a:p>
            <a:r>
              <a:rPr lang="vi-VN" sz="2600" b="0" dirty="0">
                <a:solidFill>
                  <a:schemeClr val="tx1"/>
                </a:solidFill>
                <a:latin typeface="Times New Roman" panose="02020603050405020304" pitchFamily="18" charset="0"/>
                <a:cs typeface="Times New Roman" panose="02020603050405020304" pitchFamily="18" charset="0"/>
              </a:rPr>
              <a:t>Tranh của Nguyễn Tuyết Nhi (Bến Tre)</a:t>
            </a:r>
            <a:endParaRPr lang="en-VN"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307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981675" y="770409"/>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637" name="Google Shape;1637;p45"/>
          <p:cNvSpPr txBox="1">
            <a:spLocks noGrp="1"/>
          </p:cNvSpPr>
          <p:nvPr>
            <p:ph type="title"/>
          </p:nvPr>
        </p:nvSpPr>
        <p:spPr>
          <a:xfrm>
            <a:off x="1152418" y="745845"/>
            <a:ext cx="1268700" cy="9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sp>
        <p:nvSpPr>
          <p:cNvPr id="1638" name="Google Shape;1638;p45"/>
          <p:cNvSpPr txBox="1">
            <a:spLocks noGrp="1"/>
          </p:cNvSpPr>
          <p:nvPr>
            <p:ph type="title" idx="2"/>
          </p:nvPr>
        </p:nvSpPr>
        <p:spPr>
          <a:xfrm>
            <a:off x="570983" y="2179438"/>
            <a:ext cx="2750614" cy="2263078"/>
          </a:xfrm>
          <a:prstGeom prst="rect">
            <a:avLst/>
          </a:prstGeom>
        </p:spPr>
        <p:txBody>
          <a:bodyPr spcFirstLastPara="1" wrap="square" lIns="91425" tIns="91425" rIns="91425" bIns="91425" anchor="t" anchorCtr="0">
            <a:noAutofit/>
          </a:bodyPr>
          <a:lstStyle/>
          <a:p>
            <a:pPr algn="just"/>
            <a:r>
              <a:rPr lang="vi-VN" sz="3200" dirty="0">
                <a:solidFill>
                  <a:schemeClr val="bg2"/>
                </a:solidFill>
                <a:latin typeface="Times New Roman" panose="02020603050405020304" pitchFamily="18" charset="0"/>
                <a:cs typeface="Times New Roman" panose="02020603050405020304" pitchFamily="18" charset="0"/>
              </a:rPr>
              <a:t>Lời khuyên của tác giả</a:t>
            </a:r>
            <a:endParaRPr lang="en-VN" sz="3200" dirty="0">
              <a:solidFill>
                <a:schemeClr val="bg2"/>
              </a:solidFill>
              <a:latin typeface="Times New Roman" panose="02020603050405020304" pitchFamily="18" charset="0"/>
              <a:cs typeface="Times New Roman" panose="02020603050405020304" pitchFamily="18" charset="0"/>
            </a:endParaRPr>
          </a:p>
        </p:txBody>
      </p:sp>
      <p:grpSp>
        <p:nvGrpSpPr>
          <p:cNvPr id="1640" name="Google Shape;1640;p45"/>
          <p:cNvGrpSpPr/>
          <p:nvPr/>
        </p:nvGrpSpPr>
        <p:grpSpPr>
          <a:xfrm>
            <a:off x="4458601" y="1299330"/>
            <a:ext cx="3659801" cy="2411885"/>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7655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table&#10;&#10;Description automatically generated">
            <a:extLst>
              <a:ext uri="{FF2B5EF4-FFF2-40B4-BE49-F238E27FC236}">
                <a16:creationId xmlns:a16="http://schemas.microsoft.com/office/drawing/2014/main" id="{3D31DC9F-3304-2647-B315-6C33A6464808}"/>
              </a:ext>
            </a:extLst>
          </p:cNvPr>
          <p:cNvPicPr>
            <a:picLocks noChangeAspect="1"/>
          </p:cNvPicPr>
          <p:nvPr/>
        </p:nvPicPr>
        <p:blipFill>
          <a:blip r:embed="rId2"/>
          <a:stretch>
            <a:fillRect/>
          </a:stretch>
        </p:blipFill>
        <p:spPr>
          <a:xfrm>
            <a:off x="327421" y="0"/>
            <a:ext cx="4516244" cy="5143500"/>
          </a:xfrm>
          <a:prstGeom prst="rect">
            <a:avLst/>
          </a:prstGeom>
        </p:spPr>
      </p:pic>
      <p:pic>
        <p:nvPicPr>
          <p:cNvPr id="5" name="Picture 4" descr="Logo&#10;&#10;Description automatically generated">
            <a:extLst>
              <a:ext uri="{FF2B5EF4-FFF2-40B4-BE49-F238E27FC236}">
                <a16:creationId xmlns:a16="http://schemas.microsoft.com/office/drawing/2014/main" id="{05DE4864-A1CC-0643-9620-838203DC1B5D}"/>
              </a:ext>
            </a:extLst>
          </p:cNvPr>
          <p:cNvPicPr>
            <a:picLocks noChangeAspect="1"/>
          </p:cNvPicPr>
          <p:nvPr/>
        </p:nvPicPr>
        <p:blipFill>
          <a:blip r:embed="rId3"/>
          <a:stretch>
            <a:fillRect/>
          </a:stretch>
        </p:blipFill>
        <p:spPr>
          <a:xfrm>
            <a:off x="4459671" y="0"/>
            <a:ext cx="5143500" cy="5143500"/>
          </a:xfrm>
          <a:prstGeom prst="rect">
            <a:avLst/>
          </a:prstGeom>
        </p:spPr>
      </p:pic>
    </p:spTree>
    <p:extLst>
      <p:ext uri="{BB962C8B-B14F-4D97-AF65-F5344CB8AC3E}">
        <p14:creationId xmlns:p14="http://schemas.microsoft.com/office/powerpoint/2010/main" val="419244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10;&#10;Description automatically generated with medium confidence">
            <a:extLst>
              <a:ext uri="{FF2B5EF4-FFF2-40B4-BE49-F238E27FC236}">
                <a16:creationId xmlns:a16="http://schemas.microsoft.com/office/drawing/2014/main" id="{6992A27A-36EE-FB4F-9D9C-EA65EBAC6F4A}"/>
              </a:ext>
            </a:extLst>
          </p:cNvPr>
          <p:cNvPicPr>
            <a:picLocks noChangeAspect="1"/>
          </p:cNvPicPr>
          <p:nvPr/>
        </p:nvPicPr>
        <p:blipFill>
          <a:blip r:embed="rId2"/>
          <a:stretch>
            <a:fillRect/>
          </a:stretch>
        </p:blipFill>
        <p:spPr>
          <a:xfrm>
            <a:off x="788275" y="0"/>
            <a:ext cx="4572000" cy="5143500"/>
          </a:xfrm>
          <a:prstGeom prst="rect">
            <a:avLst/>
          </a:prstGeom>
        </p:spPr>
      </p:pic>
      <p:pic>
        <p:nvPicPr>
          <p:cNvPr id="5" name="Picture 4" descr="A cartoon of a child&#10;&#10;Description automatically generated with low confidence">
            <a:extLst>
              <a:ext uri="{FF2B5EF4-FFF2-40B4-BE49-F238E27FC236}">
                <a16:creationId xmlns:a16="http://schemas.microsoft.com/office/drawing/2014/main" id="{212EA3C1-28AA-BF40-A471-AF992B395B01}"/>
              </a:ext>
            </a:extLst>
          </p:cNvPr>
          <p:cNvPicPr>
            <a:picLocks noChangeAspect="1"/>
          </p:cNvPicPr>
          <p:nvPr/>
        </p:nvPicPr>
        <p:blipFill>
          <a:blip r:embed="rId3"/>
          <a:stretch>
            <a:fillRect/>
          </a:stretch>
        </p:blipFill>
        <p:spPr>
          <a:xfrm>
            <a:off x="5424265" y="898633"/>
            <a:ext cx="3597207" cy="3677307"/>
          </a:xfrm>
          <a:prstGeom prst="rect">
            <a:avLst/>
          </a:prstGeom>
        </p:spPr>
      </p:pic>
    </p:spTree>
    <p:extLst>
      <p:ext uri="{BB962C8B-B14F-4D97-AF65-F5344CB8AC3E}">
        <p14:creationId xmlns:p14="http://schemas.microsoft.com/office/powerpoint/2010/main" val="649991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57"/>
          <p:cNvSpPr/>
          <p:nvPr/>
        </p:nvSpPr>
        <p:spPr>
          <a:xfrm>
            <a:off x="6189600" y="1075209"/>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2168" name="Google Shape;2168;p57"/>
          <p:cNvSpPr txBox="1">
            <a:spLocks noGrp="1"/>
          </p:cNvSpPr>
          <p:nvPr>
            <p:ph type="title"/>
          </p:nvPr>
        </p:nvSpPr>
        <p:spPr>
          <a:xfrm>
            <a:off x="6345350" y="1050645"/>
            <a:ext cx="1268700" cy="943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sp>
        <p:nvSpPr>
          <p:cNvPr id="2171" name="Google Shape;2171;p57"/>
          <p:cNvSpPr/>
          <p:nvPr/>
        </p:nvSpPr>
        <p:spPr>
          <a:xfrm flipH="1">
            <a:off x="965516" y="4130695"/>
            <a:ext cx="2287908" cy="475718"/>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172" name="Google Shape;2172;p57"/>
          <p:cNvGrpSpPr/>
          <p:nvPr/>
        </p:nvGrpSpPr>
        <p:grpSpPr>
          <a:xfrm flipH="1">
            <a:off x="1052877" y="780621"/>
            <a:ext cx="2141966" cy="3775963"/>
            <a:chOff x="5456025" y="2629400"/>
            <a:chExt cx="863000" cy="1521400"/>
          </a:xfrm>
        </p:grpSpPr>
        <p:sp>
          <p:nvSpPr>
            <p:cNvPr id="2173" name="Google Shape;2173;p57"/>
            <p:cNvSpPr/>
            <p:nvPr/>
          </p:nvSpPr>
          <p:spPr>
            <a:xfrm>
              <a:off x="5456025" y="2710525"/>
              <a:ext cx="125825" cy="90550"/>
            </a:xfrm>
            <a:custGeom>
              <a:avLst/>
              <a:gdLst/>
              <a:ahLst/>
              <a:cxnLst/>
              <a:rect l="l" t="t" r="r" b="b"/>
              <a:pathLst>
                <a:path w="5033" h="3622" extrusionOk="0">
                  <a:moveTo>
                    <a:pt x="3903" y="0"/>
                  </a:moveTo>
                  <a:lnTo>
                    <a:pt x="0" y="2775"/>
                  </a:lnTo>
                  <a:lnTo>
                    <a:pt x="611" y="3057"/>
                  </a:lnTo>
                  <a:lnTo>
                    <a:pt x="1176" y="3245"/>
                  </a:lnTo>
                  <a:lnTo>
                    <a:pt x="1881" y="3433"/>
                  </a:lnTo>
                  <a:lnTo>
                    <a:pt x="2634" y="3575"/>
                  </a:lnTo>
                  <a:lnTo>
                    <a:pt x="3057" y="3622"/>
                  </a:lnTo>
                  <a:lnTo>
                    <a:pt x="3433" y="3622"/>
                  </a:lnTo>
                  <a:lnTo>
                    <a:pt x="3856" y="3575"/>
                  </a:lnTo>
                  <a:lnTo>
                    <a:pt x="4280" y="3481"/>
                  </a:lnTo>
                  <a:lnTo>
                    <a:pt x="4656" y="3339"/>
                  </a:lnTo>
                  <a:lnTo>
                    <a:pt x="5032" y="3151"/>
                  </a:lnTo>
                  <a:lnTo>
                    <a:pt x="4656" y="2164"/>
                  </a:lnTo>
                  <a:lnTo>
                    <a:pt x="390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4" name="Google Shape;2174;p57"/>
            <p:cNvSpPr/>
            <p:nvPr/>
          </p:nvSpPr>
          <p:spPr>
            <a:xfrm>
              <a:off x="5782875" y="3840400"/>
              <a:ext cx="103475" cy="285725"/>
            </a:xfrm>
            <a:custGeom>
              <a:avLst/>
              <a:gdLst/>
              <a:ahLst/>
              <a:cxnLst/>
              <a:rect l="l" t="t" r="r" b="b"/>
              <a:pathLst>
                <a:path w="4139" h="11429" extrusionOk="0">
                  <a:moveTo>
                    <a:pt x="3010" y="0"/>
                  </a:moveTo>
                  <a:lnTo>
                    <a:pt x="3433" y="8277"/>
                  </a:lnTo>
                  <a:lnTo>
                    <a:pt x="0" y="9030"/>
                  </a:lnTo>
                  <a:lnTo>
                    <a:pt x="2540" y="8936"/>
                  </a:lnTo>
                  <a:lnTo>
                    <a:pt x="0" y="10206"/>
                  </a:lnTo>
                  <a:lnTo>
                    <a:pt x="0" y="10206"/>
                  </a:lnTo>
                  <a:lnTo>
                    <a:pt x="2916" y="9453"/>
                  </a:lnTo>
                  <a:lnTo>
                    <a:pt x="1364" y="11428"/>
                  </a:lnTo>
                  <a:lnTo>
                    <a:pt x="4092" y="9124"/>
                  </a:lnTo>
                  <a:lnTo>
                    <a:pt x="4139" y="235"/>
                  </a:lnTo>
                  <a:lnTo>
                    <a:pt x="3010"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5" name="Google Shape;2175;p57"/>
            <p:cNvSpPr/>
            <p:nvPr/>
          </p:nvSpPr>
          <p:spPr>
            <a:xfrm>
              <a:off x="5786400" y="3706350"/>
              <a:ext cx="174025" cy="177575"/>
            </a:xfrm>
            <a:custGeom>
              <a:avLst/>
              <a:gdLst/>
              <a:ahLst/>
              <a:cxnLst/>
              <a:rect l="l" t="t" r="r" b="b"/>
              <a:pathLst>
                <a:path w="6961" h="7103" extrusionOk="0">
                  <a:moveTo>
                    <a:pt x="0" y="1"/>
                  </a:moveTo>
                  <a:lnTo>
                    <a:pt x="0" y="753"/>
                  </a:lnTo>
                  <a:lnTo>
                    <a:pt x="94" y="1459"/>
                  </a:lnTo>
                  <a:lnTo>
                    <a:pt x="188" y="2117"/>
                  </a:lnTo>
                  <a:lnTo>
                    <a:pt x="282" y="2776"/>
                  </a:lnTo>
                  <a:lnTo>
                    <a:pt x="424" y="3387"/>
                  </a:lnTo>
                  <a:lnTo>
                    <a:pt x="612" y="3998"/>
                  </a:lnTo>
                  <a:lnTo>
                    <a:pt x="800" y="4516"/>
                  </a:lnTo>
                  <a:lnTo>
                    <a:pt x="1035" y="5033"/>
                  </a:lnTo>
                  <a:lnTo>
                    <a:pt x="1270" y="5456"/>
                  </a:lnTo>
                  <a:lnTo>
                    <a:pt x="1552" y="5880"/>
                  </a:lnTo>
                  <a:lnTo>
                    <a:pt x="1834" y="6256"/>
                  </a:lnTo>
                  <a:lnTo>
                    <a:pt x="2117" y="6538"/>
                  </a:lnTo>
                  <a:lnTo>
                    <a:pt x="2446" y="6773"/>
                  </a:lnTo>
                  <a:lnTo>
                    <a:pt x="2775" y="6961"/>
                  </a:lnTo>
                  <a:lnTo>
                    <a:pt x="3104" y="7055"/>
                  </a:lnTo>
                  <a:lnTo>
                    <a:pt x="3480" y="7102"/>
                  </a:lnTo>
                  <a:lnTo>
                    <a:pt x="3810" y="7055"/>
                  </a:lnTo>
                  <a:lnTo>
                    <a:pt x="4186" y="6961"/>
                  </a:lnTo>
                  <a:lnTo>
                    <a:pt x="4515" y="6773"/>
                  </a:lnTo>
                  <a:lnTo>
                    <a:pt x="4844" y="6538"/>
                  </a:lnTo>
                  <a:lnTo>
                    <a:pt x="5126" y="6256"/>
                  </a:lnTo>
                  <a:lnTo>
                    <a:pt x="5409" y="5880"/>
                  </a:lnTo>
                  <a:lnTo>
                    <a:pt x="5691" y="5456"/>
                  </a:lnTo>
                  <a:lnTo>
                    <a:pt x="5926" y="5033"/>
                  </a:lnTo>
                  <a:lnTo>
                    <a:pt x="6161" y="4516"/>
                  </a:lnTo>
                  <a:lnTo>
                    <a:pt x="6349" y="3998"/>
                  </a:lnTo>
                  <a:lnTo>
                    <a:pt x="6537" y="3387"/>
                  </a:lnTo>
                  <a:lnTo>
                    <a:pt x="6678" y="2776"/>
                  </a:lnTo>
                  <a:lnTo>
                    <a:pt x="6772" y="2117"/>
                  </a:lnTo>
                  <a:lnTo>
                    <a:pt x="6867" y="1459"/>
                  </a:lnTo>
                  <a:lnTo>
                    <a:pt x="6961" y="753"/>
                  </a:lnTo>
                  <a:lnTo>
                    <a:pt x="696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6" name="Google Shape;2176;p57"/>
            <p:cNvSpPr/>
            <p:nvPr/>
          </p:nvSpPr>
          <p:spPr>
            <a:xfrm>
              <a:off x="5553600" y="2629400"/>
              <a:ext cx="765425" cy="1266275"/>
            </a:xfrm>
            <a:custGeom>
              <a:avLst/>
              <a:gdLst/>
              <a:ahLst/>
              <a:cxnLst/>
              <a:rect l="l" t="t" r="r" b="b"/>
              <a:pathLst>
                <a:path w="30617" h="5065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349" y="6961"/>
                  </a:lnTo>
                  <a:lnTo>
                    <a:pt x="4939" y="16461"/>
                  </a:lnTo>
                  <a:lnTo>
                    <a:pt x="3998" y="22856"/>
                  </a:lnTo>
                  <a:lnTo>
                    <a:pt x="3857" y="23656"/>
                  </a:lnTo>
                  <a:lnTo>
                    <a:pt x="3763" y="24503"/>
                  </a:lnTo>
                  <a:lnTo>
                    <a:pt x="3669" y="25537"/>
                  </a:lnTo>
                  <a:lnTo>
                    <a:pt x="3622" y="26807"/>
                  </a:lnTo>
                  <a:lnTo>
                    <a:pt x="3622" y="28218"/>
                  </a:lnTo>
                  <a:lnTo>
                    <a:pt x="3669" y="29817"/>
                  </a:lnTo>
                  <a:lnTo>
                    <a:pt x="3810" y="31510"/>
                  </a:lnTo>
                  <a:lnTo>
                    <a:pt x="3951" y="32403"/>
                  </a:lnTo>
                  <a:lnTo>
                    <a:pt x="4092" y="33344"/>
                  </a:lnTo>
                  <a:lnTo>
                    <a:pt x="4280" y="34238"/>
                  </a:lnTo>
                  <a:lnTo>
                    <a:pt x="4515" y="35178"/>
                  </a:lnTo>
                  <a:lnTo>
                    <a:pt x="4797" y="36166"/>
                  </a:lnTo>
                  <a:lnTo>
                    <a:pt x="5127" y="37106"/>
                  </a:lnTo>
                  <a:lnTo>
                    <a:pt x="5456" y="38047"/>
                  </a:lnTo>
                  <a:lnTo>
                    <a:pt x="5879" y="39034"/>
                  </a:lnTo>
                  <a:lnTo>
                    <a:pt x="6349" y="39975"/>
                  </a:lnTo>
                  <a:lnTo>
                    <a:pt x="6820" y="40916"/>
                  </a:lnTo>
                  <a:lnTo>
                    <a:pt x="7431" y="41809"/>
                  </a:lnTo>
                  <a:lnTo>
                    <a:pt x="8042" y="42750"/>
                  </a:lnTo>
                  <a:lnTo>
                    <a:pt x="8748" y="43596"/>
                  </a:lnTo>
                  <a:lnTo>
                    <a:pt x="9500" y="44490"/>
                  </a:lnTo>
                  <a:lnTo>
                    <a:pt x="10300" y="45336"/>
                  </a:lnTo>
                  <a:lnTo>
                    <a:pt x="11240" y="46136"/>
                  </a:lnTo>
                  <a:lnTo>
                    <a:pt x="12181" y="46888"/>
                  </a:lnTo>
                  <a:lnTo>
                    <a:pt x="13263" y="47641"/>
                  </a:lnTo>
                  <a:lnTo>
                    <a:pt x="14391" y="48299"/>
                  </a:lnTo>
                  <a:lnTo>
                    <a:pt x="15567" y="48958"/>
                  </a:lnTo>
                  <a:lnTo>
                    <a:pt x="15943" y="49099"/>
                  </a:lnTo>
                  <a:lnTo>
                    <a:pt x="16884" y="49428"/>
                  </a:lnTo>
                  <a:lnTo>
                    <a:pt x="18389" y="49851"/>
                  </a:lnTo>
                  <a:lnTo>
                    <a:pt x="19329" y="50086"/>
                  </a:lnTo>
                  <a:lnTo>
                    <a:pt x="20317" y="50274"/>
                  </a:lnTo>
                  <a:lnTo>
                    <a:pt x="21446" y="50463"/>
                  </a:lnTo>
                  <a:lnTo>
                    <a:pt x="22622" y="50604"/>
                  </a:lnTo>
                  <a:lnTo>
                    <a:pt x="23844" y="50651"/>
                  </a:lnTo>
                  <a:lnTo>
                    <a:pt x="25161" y="50651"/>
                  </a:lnTo>
                  <a:lnTo>
                    <a:pt x="26478" y="50557"/>
                  </a:lnTo>
                  <a:lnTo>
                    <a:pt x="27842" y="50368"/>
                  </a:lnTo>
                  <a:lnTo>
                    <a:pt x="28547" y="50227"/>
                  </a:lnTo>
                  <a:lnTo>
                    <a:pt x="29206" y="50086"/>
                  </a:lnTo>
                  <a:lnTo>
                    <a:pt x="29911" y="49898"/>
                  </a:lnTo>
                  <a:lnTo>
                    <a:pt x="30617" y="49663"/>
                  </a:lnTo>
                  <a:lnTo>
                    <a:pt x="26243" y="42844"/>
                  </a:lnTo>
                  <a:lnTo>
                    <a:pt x="19612" y="32403"/>
                  </a:lnTo>
                  <a:lnTo>
                    <a:pt x="18953" y="31416"/>
                  </a:lnTo>
                  <a:lnTo>
                    <a:pt x="13404" y="23045"/>
                  </a:lnTo>
                  <a:lnTo>
                    <a:pt x="10488" y="18671"/>
                  </a:lnTo>
                  <a:lnTo>
                    <a:pt x="10488" y="17730"/>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7" name="Google Shape;2177;p57"/>
            <p:cNvSpPr/>
            <p:nvPr/>
          </p:nvSpPr>
          <p:spPr>
            <a:xfrm>
              <a:off x="5834600" y="3238425"/>
              <a:ext cx="375075" cy="467950"/>
            </a:xfrm>
            <a:custGeom>
              <a:avLst/>
              <a:gdLst/>
              <a:ahLst/>
              <a:cxnLst/>
              <a:rect l="l" t="t" r="r" b="b"/>
              <a:pathLst>
                <a:path w="15003" h="18718" extrusionOk="0">
                  <a:moveTo>
                    <a:pt x="2305" y="0"/>
                  </a:moveTo>
                  <a:lnTo>
                    <a:pt x="1176" y="2258"/>
                  </a:lnTo>
                  <a:lnTo>
                    <a:pt x="847" y="2869"/>
                  </a:lnTo>
                  <a:lnTo>
                    <a:pt x="612" y="3528"/>
                  </a:lnTo>
                  <a:lnTo>
                    <a:pt x="377" y="4233"/>
                  </a:lnTo>
                  <a:lnTo>
                    <a:pt x="236" y="4891"/>
                  </a:lnTo>
                  <a:lnTo>
                    <a:pt x="95" y="5597"/>
                  </a:lnTo>
                  <a:lnTo>
                    <a:pt x="0" y="6302"/>
                  </a:lnTo>
                  <a:lnTo>
                    <a:pt x="0" y="7008"/>
                  </a:lnTo>
                  <a:lnTo>
                    <a:pt x="0" y="7713"/>
                  </a:lnTo>
                  <a:lnTo>
                    <a:pt x="47" y="8372"/>
                  </a:lnTo>
                  <a:lnTo>
                    <a:pt x="142" y="8889"/>
                  </a:lnTo>
                  <a:lnTo>
                    <a:pt x="283" y="9265"/>
                  </a:lnTo>
                  <a:lnTo>
                    <a:pt x="471" y="9547"/>
                  </a:lnTo>
                  <a:lnTo>
                    <a:pt x="612" y="9735"/>
                  </a:lnTo>
                  <a:lnTo>
                    <a:pt x="847" y="9829"/>
                  </a:lnTo>
                  <a:lnTo>
                    <a:pt x="1035" y="9829"/>
                  </a:lnTo>
                  <a:lnTo>
                    <a:pt x="1223" y="9782"/>
                  </a:lnTo>
                  <a:lnTo>
                    <a:pt x="1458" y="9735"/>
                  </a:lnTo>
                  <a:lnTo>
                    <a:pt x="1646" y="9594"/>
                  </a:lnTo>
                  <a:lnTo>
                    <a:pt x="1976" y="9359"/>
                  </a:lnTo>
                  <a:lnTo>
                    <a:pt x="2305" y="9030"/>
                  </a:lnTo>
                  <a:lnTo>
                    <a:pt x="2775" y="10300"/>
                  </a:lnTo>
                  <a:lnTo>
                    <a:pt x="3245" y="11334"/>
                  </a:lnTo>
                  <a:lnTo>
                    <a:pt x="3669" y="12134"/>
                  </a:lnTo>
                  <a:lnTo>
                    <a:pt x="4045" y="12698"/>
                  </a:lnTo>
                  <a:lnTo>
                    <a:pt x="4374" y="13122"/>
                  </a:lnTo>
                  <a:lnTo>
                    <a:pt x="4703" y="13357"/>
                  </a:lnTo>
                  <a:lnTo>
                    <a:pt x="4939" y="13451"/>
                  </a:lnTo>
                  <a:lnTo>
                    <a:pt x="5174" y="13404"/>
                  </a:lnTo>
                  <a:lnTo>
                    <a:pt x="5362" y="13310"/>
                  </a:lnTo>
                  <a:lnTo>
                    <a:pt x="5550" y="13122"/>
                  </a:lnTo>
                  <a:lnTo>
                    <a:pt x="5691" y="12933"/>
                  </a:lnTo>
                  <a:lnTo>
                    <a:pt x="5785" y="12698"/>
                  </a:lnTo>
                  <a:lnTo>
                    <a:pt x="5926" y="12275"/>
                  </a:lnTo>
                  <a:lnTo>
                    <a:pt x="5973" y="12087"/>
                  </a:lnTo>
                  <a:lnTo>
                    <a:pt x="6302" y="13122"/>
                  </a:lnTo>
                  <a:lnTo>
                    <a:pt x="6679" y="13968"/>
                  </a:lnTo>
                  <a:lnTo>
                    <a:pt x="7008" y="14626"/>
                  </a:lnTo>
                  <a:lnTo>
                    <a:pt x="7337" y="15191"/>
                  </a:lnTo>
                  <a:lnTo>
                    <a:pt x="7666" y="15567"/>
                  </a:lnTo>
                  <a:lnTo>
                    <a:pt x="7948" y="15849"/>
                  </a:lnTo>
                  <a:lnTo>
                    <a:pt x="8231" y="16037"/>
                  </a:lnTo>
                  <a:lnTo>
                    <a:pt x="8513" y="16131"/>
                  </a:lnTo>
                  <a:lnTo>
                    <a:pt x="8748" y="16178"/>
                  </a:lnTo>
                  <a:lnTo>
                    <a:pt x="8983" y="16131"/>
                  </a:lnTo>
                  <a:lnTo>
                    <a:pt x="9171" y="16084"/>
                  </a:lnTo>
                  <a:lnTo>
                    <a:pt x="9312" y="15990"/>
                  </a:lnTo>
                  <a:lnTo>
                    <a:pt x="9547" y="15802"/>
                  </a:lnTo>
                  <a:lnTo>
                    <a:pt x="9641" y="15708"/>
                  </a:lnTo>
                  <a:lnTo>
                    <a:pt x="9924" y="16320"/>
                  </a:lnTo>
                  <a:lnTo>
                    <a:pt x="10253" y="16790"/>
                  </a:lnTo>
                  <a:lnTo>
                    <a:pt x="10582" y="17260"/>
                  </a:lnTo>
                  <a:lnTo>
                    <a:pt x="10958" y="17589"/>
                  </a:lnTo>
                  <a:lnTo>
                    <a:pt x="11287" y="17918"/>
                  </a:lnTo>
                  <a:lnTo>
                    <a:pt x="11664" y="18154"/>
                  </a:lnTo>
                  <a:lnTo>
                    <a:pt x="12040" y="18342"/>
                  </a:lnTo>
                  <a:lnTo>
                    <a:pt x="12369" y="18530"/>
                  </a:lnTo>
                  <a:lnTo>
                    <a:pt x="12745" y="18624"/>
                  </a:lnTo>
                  <a:lnTo>
                    <a:pt x="13122" y="18671"/>
                  </a:lnTo>
                  <a:lnTo>
                    <a:pt x="13451" y="18718"/>
                  </a:lnTo>
                  <a:lnTo>
                    <a:pt x="13827" y="18718"/>
                  </a:lnTo>
                  <a:lnTo>
                    <a:pt x="14438" y="18624"/>
                  </a:lnTo>
                  <a:lnTo>
                    <a:pt x="15003" y="18483"/>
                  </a:lnTo>
                  <a:lnTo>
                    <a:pt x="8372" y="8042"/>
                  </a:lnTo>
                  <a:lnTo>
                    <a:pt x="7713" y="7055"/>
                  </a:lnTo>
                  <a:lnTo>
                    <a:pt x="2305"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8" name="Google Shape;2178;p57"/>
            <p:cNvSpPr/>
            <p:nvPr/>
          </p:nvSpPr>
          <p:spPr>
            <a:xfrm>
              <a:off x="5644125" y="3220775"/>
              <a:ext cx="674900" cy="674900"/>
            </a:xfrm>
            <a:custGeom>
              <a:avLst/>
              <a:gdLst/>
              <a:ahLst/>
              <a:cxnLst/>
              <a:rect l="l" t="t" r="r" b="b"/>
              <a:pathLst>
                <a:path w="26996" h="26996" extrusionOk="0">
                  <a:moveTo>
                    <a:pt x="236" y="1"/>
                  </a:moveTo>
                  <a:lnTo>
                    <a:pt x="142" y="848"/>
                  </a:lnTo>
                  <a:lnTo>
                    <a:pt x="48" y="1882"/>
                  </a:lnTo>
                  <a:lnTo>
                    <a:pt x="1" y="3152"/>
                  </a:lnTo>
                  <a:lnTo>
                    <a:pt x="1" y="4563"/>
                  </a:lnTo>
                  <a:lnTo>
                    <a:pt x="48" y="6162"/>
                  </a:lnTo>
                  <a:lnTo>
                    <a:pt x="189" y="7855"/>
                  </a:lnTo>
                  <a:lnTo>
                    <a:pt x="330" y="8748"/>
                  </a:lnTo>
                  <a:lnTo>
                    <a:pt x="471" y="9689"/>
                  </a:lnTo>
                  <a:lnTo>
                    <a:pt x="659" y="10583"/>
                  </a:lnTo>
                  <a:lnTo>
                    <a:pt x="894" y="11523"/>
                  </a:lnTo>
                  <a:lnTo>
                    <a:pt x="1176" y="12511"/>
                  </a:lnTo>
                  <a:lnTo>
                    <a:pt x="1506" y="13451"/>
                  </a:lnTo>
                  <a:lnTo>
                    <a:pt x="1835" y="14392"/>
                  </a:lnTo>
                  <a:lnTo>
                    <a:pt x="2258" y="15379"/>
                  </a:lnTo>
                  <a:lnTo>
                    <a:pt x="2728" y="16320"/>
                  </a:lnTo>
                  <a:lnTo>
                    <a:pt x="3199" y="17261"/>
                  </a:lnTo>
                  <a:lnTo>
                    <a:pt x="3810" y="18154"/>
                  </a:lnTo>
                  <a:lnTo>
                    <a:pt x="4421" y="19095"/>
                  </a:lnTo>
                  <a:lnTo>
                    <a:pt x="5127" y="19941"/>
                  </a:lnTo>
                  <a:lnTo>
                    <a:pt x="5879" y="20835"/>
                  </a:lnTo>
                  <a:lnTo>
                    <a:pt x="6679" y="21681"/>
                  </a:lnTo>
                  <a:lnTo>
                    <a:pt x="7619" y="22481"/>
                  </a:lnTo>
                  <a:lnTo>
                    <a:pt x="8560" y="23233"/>
                  </a:lnTo>
                  <a:lnTo>
                    <a:pt x="9642" y="23986"/>
                  </a:lnTo>
                  <a:lnTo>
                    <a:pt x="10770" y="24644"/>
                  </a:lnTo>
                  <a:lnTo>
                    <a:pt x="11946" y="25303"/>
                  </a:lnTo>
                  <a:lnTo>
                    <a:pt x="12322" y="25444"/>
                  </a:lnTo>
                  <a:lnTo>
                    <a:pt x="13263" y="25773"/>
                  </a:lnTo>
                  <a:lnTo>
                    <a:pt x="14768" y="26196"/>
                  </a:lnTo>
                  <a:lnTo>
                    <a:pt x="15708" y="26431"/>
                  </a:lnTo>
                  <a:lnTo>
                    <a:pt x="16696" y="26619"/>
                  </a:lnTo>
                  <a:lnTo>
                    <a:pt x="17825" y="26808"/>
                  </a:lnTo>
                  <a:lnTo>
                    <a:pt x="19001" y="26949"/>
                  </a:lnTo>
                  <a:lnTo>
                    <a:pt x="20223" y="26996"/>
                  </a:lnTo>
                  <a:lnTo>
                    <a:pt x="21540" y="26996"/>
                  </a:lnTo>
                  <a:lnTo>
                    <a:pt x="22857" y="26902"/>
                  </a:lnTo>
                  <a:lnTo>
                    <a:pt x="24221" y="26713"/>
                  </a:lnTo>
                  <a:lnTo>
                    <a:pt x="24926" y="26572"/>
                  </a:lnTo>
                  <a:lnTo>
                    <a:pt x="25585" y="26431"/>
                  </a:lnTo>
                  <a:lnTo>
                    <a:pt x="26290" y="26243"/>
                  </a:lnTo>
                  <a:lnTo>
                    <a:pt x="26996" y="26008"/>
                  </a:lnTo>
                  <a:lnTo>
                    <a:pt x="26996" y="26008"/>
                  </a:lnTo>
                  <a:lnTo>
                    <a:pt x="25820" y="26102"/>
                  </a:lnTo>
                  <a:lnTo>
                    <a:pt x="24691" y="26149"/>
                  </a:lnTo>
                  <a:lnTo>
                    <a:pt x="23609" y="26196"/>
                  </a:lnTo>
                  <a:lnTo>
                    <a:pt x="22622" y="26149"/>
                  </a:lnTo>
                  <a:lnTo>
                    <a:pt x="21634" y="26102"/>
                  </a:lnTo>
                  <a:lnTo>
                    <a:pt x="20694" y="26008"/>
                  </a:lnTo>
                  <a:lnTo>
                    <a:pt x="19800" y="25867"/>
                  </a:lnTo>
                  <a:lnTo>
                    <a:pt x="18954" y="25726"/>
                  </a:lnTo>
                  <a:lnTo>
                    <a:pt x="18154" y="25538"/>
                  </a:lnTo>
                  <a:lnTo>
                    <a:pt x="17355" y="25350"/>
                  </a:lnTo>
                  <a:lnTo>
                    <a:pt x="16649" y="25115"/>
                  </a:lnTo>
                  <a:lnTo>
                    <a:pt x="15944" y="24879"/>
                  </a:lnTo>
                  <a:lnTo>
                    <a:pt x="14721" y="24315"/>
                  </a:lnTo>
                  <a:lnTo>
                    <a:pt x="13592" y="23751"/>
                  </a:lnTo>
                  <a:lnTo>
                    <a:pt x="12652" y="23186"/>
                  </a:lnTo>
                  <a:lnTo>
                    <a:pt x="11852" y="22575"/>
                  </a:lnTo>
                  <a:lnTo>
                    <a:pt x="11194" y="22011"/>
                  </a:lnTo>
                  <a:lnTo>
                    <a:pt x="10676" y="21540"/>
                  </a:lnTo>
                  <a:lnTo>
                    <a:pt x="10253" y="21070"/>
                  </a:lnTo>
                  <a:lnTo>
                    <a:pt x="9971" y="20741"/>
                  </a:lnTo>
                  <a:lnTo>
                    <a:pt x="9783" y="20459"/>
                  </a:lnTo>
                  <a:lnTo>
                    <a:pt x="8936" y="22199"/>
                  </a:lnTo>
                  <a:lnTo>
                    <a:pt x="8043" y="21540"/>
                  </a:lnTo>
                  <a:lnTo>
                    <a:pt x="7196" y="20882"/>
                  </a:lnTo>
                  <a:lnTo>
                    <a:pt x="6444" y="20176"/>
                  </a:lnTo>
                  <a:lnTo>
                    <a:pt x="5738" y="19424"/>
                  </a:lnTo>
                  <a:lnTo>
                    <a:pt x="5080" y="18624"/>
                  </a:lnTo>
                  <a:lnTo>
                    <a:pt x="4516" y="17778"/>
                  </a:lnTo>
                  <a:lnTo>
                    <a:pt x="3951" y="16931"/>
                  </a:lnTo>
                  <a:lnTo>
                    <a:pt x="3434" y="16038"/>
                  </a:lnTo>
                  <a:lnTo>
                    <a:pt x="3011" y="15144"/>
                  </a:lnTo>
                  <a:lnTo>
                    <a:pt x="2587" y="14204"/>
                  </a:lnTo>
                  <a:lnTo>
                    <a:pt x="2211" y="13310"/>
                  </a:lnTo>
                  <a:lnTo>
                    <a:pt x="1882" y="12370"/>
                  </a:lnTo>
                  <a:lnTo>
                    <a:pt x="1600" y="11429"/>
                  </a:lnTo>
                  <a:lnTo>
                    <a:pt x="1365" y="10535"/>
                  </a:lnTo>
                  <a:lnTo>
                    <a:pt x="941" y="8701"/>
                  </a:lnTo>
                  <a:lnTo>
                    <a:pt x="612" y="6961"/>
                  </a:lnTo>
                  <a:lnTo>
                    <a:pt x="424" y="5362"/>
                  </a:lnTo>
                  <a:lnTo>
                    <a:pt x="283" y="3857"/>
                  </a:lnTo>
                  <a:lnTo>
                    <a:pt x="236" y="2588"/>
                  </a:lnTo>
                  <a:lnTo>
                    <a:pt x="236" y="1506"/>
                  </a:lnTo>
                  <a:lnTo>
                    <a:pt x="236" y="706"/>
                  </a:lnTo>
                  <a:lnTo>
                    <a:pt x="236"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9" name="Google Shape;2179;p57"/>
            <p:cNvSpPr/>
            <p:nvPr/>
          </p:nvSpPr>
          <p:spPr>
            <a:xfrm>
              <a:off x="5829900" y="3205500"/>
              <a:ext cx="403300" cy="467975"/>
            </a:xfrm>
            <a:custGeom>
              <a:avLst/>
              <a:gdLst/>
              <a:ahLst/>
              <a:cxnLst/>
              <a:rect l="l" t="t" r="r" b="b"/>
              <a:pathLst>
                <a:path w="16132" h="18719" extrusionOk="0">
                  <a:moveTo>
                    <a:pt x="2352" y="1"/>
                  </a:moveTo>
                  <a:lnTo>
                    <a:pt x="1223" y="2211"/>
                  </a:lnTo>
                  <a:lnTo>
                    <a:pt x="894" y="2869"/>
                  </a:lnTo>
                  <a:lnTo>
                    <a:pt x="659" y="3528"/>
                  </a:lnTo>
                  <a:lnTo>
                    <a:pt x="424" y="4233"/>
                  </a:lnTo>
                  <a:lnTo>
                    <a:pt x="235" y="4892"/>
                  </a:lnTo>
                  <a:lnTo>
                    <a:pt x="141" y="5597"/>
                  </a:lnTo>
                  <a:lnTo>
                    <a:pt x="47" y="6303"/>
                  </a:lnTo>
                  <a:lnTo>
                    <a:pt x="0" y="7008"/>
                  </a:lnTo>
                  <a:lnTo>
                    <a:pt x="47" y="7713"/>
                  </a:lnTo>
                  <a:lnTo>
                    <a:pt x="94" y="8372"/>
                  </a:lnTo>
                  <a:lnTo>
                    <a:pt x="188" y="8842"/>
                  </a:lnTo>
                  <a:lnTo>
                    <a:pt x="330" y="9265"/>
                  </a:lnTo>
                  <a:lnTo>
                    <a:pt x="471" y="9500"/>
                  </a:lnTo>
                  <a:lnTo>
                    <a:pt x="659" y="9689"/>
                  </a:lnTo>
                  <a:lnTo>
                    <a:pt x="847" y="9783"/>
                  </a:lnTo>
                  <a:lnTo>
                    <a:pt x="1082" y="9830"/>
                  </a:lnTo>
                  <a:lnTo>
                    <a:pt x="1270" y="9783"/>
                  </a:lnTo>
                  <a:lnTo>
                    <a:pt x="1458" y="9736"/>
                  </a:lnTo>
                  <a:lnTo>
                    <a:pt x="1646" y="9595"/>
                  </a:lnTo>
                  <a:lnTo>
                    <a:pt x="2023" y="9359"/>
                  </a:lnTo>
                  <a:lnTo>
                    <a:pt x="2352" y="9030"/>
                  </a:lnTo>
                  <a:lnTo>
                    <a:pt x="2822" y="10300"/>
                  </a:lnTo>
                  <a:lnTo>
                    <a:pt x="3292" y="11335"/>
                  </a:lnTo>
                  <a:lnTo>
                    <a:pt x="3716" y="12134"/>
                  </a:lnTo>
                  <a:lnTo>
                    <a:pt x="4092" y="12698"/>
                  </a:lnTo>
                  <a:lnTo>
                    <a:pt x="4421" y="13122"/>
                  </a:lnTo>
                  <a:lnTo>
                    <a:pt x="4703" y="13357"/>
                  </a:lnTo>
                  <a:lnTo>
                    <a:pt x="4985" y="13451"/>
                  </a:lnTo>
                  <a:lnTo>
                    <a:pt x="5221" y="13404"/>
                  </a:lnTo>
                  <a:lnTo>
                    <a:pt x="5409" y="13310"/>
                  </a:lnTo>
                  <a:lnTo>
                    <a:pt x="5597" y="13122"/>
                  </a:lnTo>
                  <a:lnTo>
                    <a:pt x="5738" y="12934"/>
                  </a:lnTo>
                  <a:lnTo>
                    <a:pt x="5832" y="12698"/>
                  </a:lnTo>
                  <a:lnTo>
                    <a:pt x="5973" y="12275"/>
                  </a:lnTo>
                  <a:lnTo>
                    <a:pt x="6020" y="12087"/>
                  </a:lnTo>
                  <a:lnTo>
                    <a:pt x="6349" y="13122"/>
                  </a:lnTo>
                  <a:lnTo>
                    <a:pt x="6726" y="13968"/>
                  </a:lnTo>
                  <a:lnTo>
                    <a:pt x="7055" y="14627"/>
                  </a:lnTo>
                  <a:lnTo>
                    <a:pt x="7384" y="15144"/>
                  </a:lnTo>
                  <a:lnTo>
                    <a:pt x="7666" y="15567"/>
                  </a:lnTo>
                  <a:lnTo>
                    <a:pt x="7995" y="15849"/>
                  </a:lnTo>
                  <a:lnTo>
                    <a:pt x="8277" y="16038"/>
                  </a:lnTo>
                  <a:lnTo>
                    <a:pt x="8560" y="16132"/>
                  </a:lnTo>
                  <a:lnTo>
                    <a:pt x="9030" y="16132"/>
                  </a:lnTo>
                  <a:lnTo>
                    <a:pt x="9218" y="16038"/>
                  </a:lnTo>
                  <a:lnTo>
                    <a:pt x="9359" y="15990"/>
                  </a:lnTo>
                  <a:lnTo>
                    <a:pt x="9594" y="15802"/>
                  </a:lnTo>
                  <a:lnTo>
                    <a:pt x="9688" y="15708"/>
                  </a:lnTo>
                  <a:lnTo>
                    <a:pt x="9876" y="16132"/>
                  </a:lnTo>
                  <a:lnTo>
                    <a:pt x="10112" y="16555"/>
                  </a:lnTo>
                  <a:lnTo>
                    <a:pt x="10347" y="16884"/>
                  </a:lnTo>
                  <a:lnTo>
                    <a:pt x="10582" y="17213"/>
                  </a:lnTo>
                  <a:lnTo>
                    <a:pt x="10864" y="17495"/>
                  </a:lnTo>
                  <a:lnTo>
                    <a:pt x="11099" y="17731"/>
                  </a:lnTo>
                  <a:lnTo>
                    <a:pt x="11664" y="18107"/>
                  </a:lnTo>
                  <a:lnTo>
                    <a:pt x="12181" y="18389"/>
                  </a:lnTo>
                  <a:lnTo>
                    <a:pt x="12698" y="18577"/>
                  </a:lnTo>
                  <a:lnTo>
                    <a:pt x="13263" y="18671"/>
                  </a:lnTo>
                  <a:lnTo>
                    <a:pt x="13733" y="18718"/>
                  </a:lnTo>
                  <a:lnTo>
                    <a:pt x="14250" y="18671"/>
                  </a:lnTo>
                  <a:lnTo>
                    <a:pt x="14673" y="18577"/>
                  </a:lnTo>
                  <a:lnTo>
                    <a:pt x="15097" y="18483"/>
                  </a:lnTo>
                  <a:lnTo>
                    <a:pt x="15426" y="18342"/>
                  </a:lnTo>
                  <a:lnTo>
                    <a:pt x="15943" y="18107"/>
                  </a:lnTo>
                  <a:lnTo>
                    <a:pt x="16131" y="18013"/>
                  </a:lnTo>
                  <a:lnTo>
                    <a:pt x="2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0" name="Google Shape;2180;p57"/>
            <p:cNvSpPr/>
            <p:nvPr/>
          </p:nvSpPr>
          <p:spPr>
            <a:xfrm>
              <a:off x="5553600" y="2629400"/>
              <a:ext cx="263375" cy="411525"/>
            </a:xfrm>
            <a:custGeom>
              <a:avLst/>
              <a:gdLst/>
              <a:ahLst/>
              <a:cxnLst/>
              <a:rect l="l" t="t" r="r" b="b"/>
              <a:pathLst>
                <a:path w="10535" h="1646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538" y="6820"/>
                  </a:lnTo>
                  <a:lnTo>
                    <a:pt x="6726" y="6678"/>
                  </a:lnTo>
                  <a:lnTo>
                    <a:pt x="6961" y="6584"/>
                  </a:lnTo>
                  <a:lnTo>
                    <a:pt x="7243" y="6537"/>
                  </a:lnTo>
                  <a:lnTo>
                    <a:pt x="7525" y="6537"/>
                  </a:lnTo>
                  <a:lnTo>
                    <a:pt x="7666" y="6584"/>
                  </a:lnTo>
                  <a:lnTo>
                    <a:pt x="7807" y="6678"/>
                  </a:lnTo>
                  <a:lnTo>
                    <a:pt x="7901" y="6773"/>
                  </a:lnTo>
                  <a:lnTo>
                    <a:pt x="7995" y="6961"/>
                  </a:lnTo>
                  <a:lnTo>
                    <a:pt x="8042" y="7102"/>
                  </a:lnTo>
                  <a:lnTo>
                    <a:pt x="8089" y="7290"/>
                  </a:lnTo>
                  <a:lnTo>
                    <a:pt x="8137" y="7854"/>
                  </a:lnTo>
                  <a:lnTo>
                    <a:pt x="8089" y="8560"/>
                  </a:lnTo>
                  <a:lnTo>
                    <a:pt x="8042" y="9406"/>
                  </a:lnTo>
                  <a:lnTo>
                    <a:pt x="7807" y="11240"/>
                  </a:lnTo>
                  <a:lnTo>
                    <a:pt x="7572" y="13074"/>
                  </a:lnTo>
                  <a:lnTo>
                    <a:pt x="7525" y="13545"/>
                  </a:lnTo>
                  <a:lnTo>
                    <a:pt x="7572" y="14015"/>
                  </a:lnTo>
                  <a:lnTo>
                    <a:pt x="7713" y="14438"/>
                  </a:lnTo>
                  <a:lnTo>
                    <a:pt x="7901" y="14862"/>
                  </a:lnTo>
                  <a:lnTo>
                    <a:pt x="8184" y="15238"/>
                  </a:lnTo>
                  <a:lnTo>
                    <a:pt x="8513" y="15567"/>
                  </a:lnTo>
                  <a:lnTo>
                    <a:pt x="8889" y="15849"/>
                  </a:lnTo>
                  <a:lnTo>
                    <a:pt x="9312" y="16037"/>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1" name="Google Shape;2181;p57"/>
            <p:cNvSpPr/>
            <p:nvPr/>
          </p:nvSpPr>
          <p:spPr>
            <a:xfrm>
              <a:off x="5650000" y="3040900"/>
              <a:ext cx="238700" cy="197550"/>
            </a:xfrm>
            <a:custGeom>
              <a:avLst/>
              <a:gdLst/>
              <a:ahLst/>
              <a:cxnLst/>
              <a:rect l="l" t="t" r="r" b="b"/>
              <a:pathLst>
                <a:path w="9548" h="7902" extrusionOk="0">
                  <a:moveTo>
                    <a:pt x="1083" y="1"/>
                  </a:moveTo>
                  <a:lnTo>
                    <a:pt x="142" y="6396"/>
                  </a:lnTo>
                  <a:lnTo>
                    <a:pt x="1" y="7196"/>
                  </a:lnTo>
                  <a:lnTo>
                    <a:pt x="189" y="7525"/>
                  </a:lnTo>
                  <a:lnTo>
                    <a:pt x="377" y="7713"/>
                  </a:lnTo>
                  <a:lnTo>
                    <a:pt x="612" y="7854"/>
                  </a:lnTo>
                  <a:lnTo>
                    <a:pt x="800" y="7901"/>
                  </a:lnTo>
                  <a:lnTo>
                    <a:pt x="988" y="7901"/>
                  </a:lnTo>
                  <a:lnTo>
                    <a:pt x="1224" y="7854"/>
                  </a:lnTo>
                  <a:lnTo>
                    <a:pt x="1412" y="7760"/>
                  </a:lnTo>
                  <a:lnTo>
                    <a:pt x="1600" y="7619"/>
                  </a:lnTo>
                  <a:lnTo>
                    <a:pt x="1976" y="7290"/>
                  </a:lnTo>
                  <a:lnTo>
                    <a:pt x="2258" y="6961"/>
                  </a:lnTo>
                  <a:lnTo>
                    <a:pt x="2493" y="6632"/>
                  </a:lnTo>
                  <a:lnTo>
                    <a:pt x="2729" y="7008"/>
                  </a:lnTo>
                  <a:lnTo>
                    <a:pt x="2917" y="7337"/>
                  </a:lnTo>
                  <a:lnTo>
                    <a:pt x="3105" y="7525"/>
                  </a:lnTo>
                  <a:lnTo>
                    <a:pt x="3293" y="7666"/>
                  </a:lnTo>
                  <a:lnTo>
                    <a:pt x="3434" y="7713"/>
                  </a:lnTo>
                  <a:lnTo>
                    <a:pt x="3622" y="7760"/>
                  </a:lnTo>
                  <a:lnTo>
                    <a:pt x="3763" y="7713"/>
                  </a:lnTo>
                  <a:lnTo>
                    <a:pt x="3904" y="7619"/>
                  </a:lnTo>
                  <a:lnTo>
                    <a:pt x="4092" y="7384"/>
                  </a:lnTo>
                  <a:lnTo>
                    <a:pt x="4281" y="7149"/>
                  </a:lnTo>
                  <a:lnTo>
                    <a:pt x="4422" y="6867"/>
                  </a:lnTo>
                  <a:lnTo>
                    <a:pt x="4657" y="7149"/>
                  </a:lnTo>
                  <a:lnTo>
                    <a:pt x="4892" y="7384"/>
                  </a:lnTo>
                  <a:lnTo>
                    <a:pt x="5080" y="7525"/>
                  </a:lnTo>
                  <a:lnTo>
                    <a:pt x="5268" y="7619"/>
                  </a:lnTo>
                  <a:lnTo>
                    <a:pt x="5409" y="7666"/>
                  </a:lnTo>
                  <a:lnTo>
                    <a:pt x="5550" y="7666"/>
                  </a:lnTo>
                  <a:lnTo>
                    <a:pt x="5691" y="7572"/>
                  </a:lnTo>
                  <a:lnTo>
                    <a:pt x="5785" y="7525"/>
                  </a:lnTo>
                  <a:lnTo>
                    <a:pt x="5974" y="7290"/>
                  </a:lnTo>
                  <a:lnTo>
                    <a:pt x="6115" y="7008"/>
                  </a:lnTo>
                  <a:lnTo>
                    <a:pt x="6209" y="6726"/>
                  </a:lnTo>
                  <a:lnTo>
                    <a:pt x="6444" y="7055"/>
                  </a:lnTo>
                  <a:lnTo>
                    <a:pt x="6679" y="7290"/>
                  </a:lnTo>
                  <a:lnTo>
                    <a:pt x="6914" y="7431"/>
                  </a:lnTo>
                  <a:lnTo>
                    <a:pt x="7102" y="7525"/>
                  </a:lnTo>
                  <a:lnTo>
                    <a:pt x="7243" y="7572"/>
                  </a:lnTo>
                  <a:lnTo>
                    <a:pt x="7384" y="7572"/>
                  </a:lnTo>
                  <a:lnTo>
                    <a:pt x="7526" y="7525"/>
                  </a:lnTo>
                  <a:lnTo>
                    <a:pt x="7620" y="7431"/>
                  </a:lnTo>
                  <a:lnTo>
                    <a:pt x="7761" y="7196"/>
                  </a:lnTo>
                  <a:lnTo>
                    <a:pt x="7855" y="6961"/>
                  </a:lnTo>
                  <a:lnTo>
                    <a:pt x="7902" y="6679"/>
                  </a:lnTo>
                  <a:lnTo>
                    <a:pt x="8278" y="6914"/>
                  </a:lnTo>
                  <a:lnTo>
                    <a:pt x="8560" y="7008"/>
                  </a:lnTo>
                  <a:lnTo>
                    <a:pt x="8795" y="7102"/>
                  </a:lnTo>
                  <a:lnTo>
                    <a:pt x="9030" y="7102"/>
                  </a:lnTo>
                  <a:lnTo>
                    <a:pt x="9172" y="7055"/>
                  </a:lnTo>
                  <a:lnTo>
                    <a:pt x="9313" y="6914"/>
                  </a:lnTo>
                  <a:lnTo>
                    <a:pt x="9454" y="6773"/>
                  </a:lnTo>
                  <a:lnTo>
                    <a:pt x="9548" y="6585"/>
                  </a:lnTo>
                  <a:lnTo>
                    <a:pt x="6632" y="2211"/>
                  </a:lnTo>
                  <a:lnTo>
                    <a:pt x="6632" y="1270"/>
                  </a:lnTo>
                  <a:lnTo>
                    <a:pt x="1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2" name="Google Shape;2182;p57"/>
            <p:cNvSpPr/>
            <p:nvPr/>
          </p:nvSpPr>
          <p:spPr>
            <a:xfrm>
              <a:off x="5883975" y="3866250"/>
              <a:ext cx="103500" cy="284550"/>
            </a:xfrm>
            <a:custGeom>
              <a:avLst/>
              <a:gdLst/>
              <a:ahLst/>
              <a:cxnLst/>
              <a:rect l="l" t="t" r="r" b="b"/>
              <a:pathLst>
                <a:path w="4140" h="11382" extrusionOk="0">
                  <a:moveTo>
                    <a:pt x="3011" y="1"/>
                  </a:moveTo>
                  <a:lnTo>
                    <a:pt x="3434" y="8231"/>
                  </a:lnTo>
                  <a:lnTo>
                    <a:pt x="1" y="8983"/>
                  </a:lnTo>
                  <a:lnTo>
                    <a:pt x="1" y="8983"/>
                  </a:lnTo>
                  <a:lnTo>
                    <a:pt x="2587" y="8889"/>
                  </a:lnTo>
                  <a:lnTo>
                    <a:pt x="2587" y="8889"/>
                  </a:lnTo>
                  <a:lnTo>
                    <a:pt x="1" y="10159"/>
                  </a:lnTo>
                  <a:lnTo>
                    <a:pt x="2917" y="9454"/>
                  </a:lnTo>
                  <a:lnTo>
                    <a:pt x="1412" y="11382"/>
                  </a:lnTo>
                  <a:lnTo>
                    <a:pt x="4139" y="9125"/>
                  </a:lnTo>
                  <a:lnTo>
                    <a:pt x="4139" y="236"/>
                  </a:lnTo>
                  <a:lnTo>
                    <a:pt x="301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3" name="Google Shape;2183;p57"/>
            <p:cNvSpPr/>
            <p:nvPr/>
          </p:nvSpPr>
          <p:spPr>
            <a:xfrm>
              <a:off x="5888675" y="3732225"/>
              <a:ext cx="174050" cy="176375"/>
            </a:xfrm>
            <a:custGeom>
              <a:avLst/>
              <a:gdLst/>
              <a:ahLst/>
              <a:cxnLst/>
              <a:rect l="l" t="t" r="r" b="b"/>
              <a:pathLst>
                <a:path w="6962" h="7055" extrusionOk="0">
                  <a:moveTo>
                    <a:pt x="1" y="1"/>
                  </a:moveTo>
                  <a:lnTo>
                    <a:pt x="1" y="706"/>
                  </a:lnTo>
                  <a:lnTo>
                    <a:pt x="48" y="1412"/>
                  </a:lnTo>
                  <a:lnTo>
                    <a:pt x="142" y="2117"/>
                  </a:lnTo>
                  <a:lnTo>
                    <a:pt x="283" y="2775"/>
                  </a:lnTo>
                  <a:lnTo>
                    <a:pt x="424" y="3387"/>
                  </a:lnTo>
                  <a:lnTo>
                    <a:pt x="612" y="3951"/>
                  </a:lnTo>
                  <a:lnTo>
                    <a:pt x="800" y="4515"/>
                  </a:lnTo>
                  <a:lnTo>
                    <a:pt x="1035" y="4986"/>
                  </a:lnTo>
                  <a:lnTo>
                    <a:pt x="1271" y="5456"/>
                  </a:lnTo>
                  <a:lnTo>
                    <a:pt x="1553" y="5879"/>
                  </a:lnTo>
                  <a:lnTo>
                    <a:pt x="1835" y="6208"/>
                  </a:lnTo>
                  <a:lnTo>
                    <a:pt x="2117" y="6538"/>
                  </a:lnTo>
                  <a:lnTo>
                    <a:pt x="2446" y="6773"/>
                  </a:lnTo>
                  <a:lnTo>
                    <a:pt x="2776" y="6914"/>
                  </a:lnTo>
                  <a:lnTo>
                    <a:pt x="3105" y="7055"/>
                  </a:lnTo>
                  <a:lnTo>
                    <a:pt x="3810" y="7055"/>
                  </a:lnTo>
                  <a:lnTo>
                    <a:pt x="4139" y="6914"/>
                  </a:lnTo>
                  <a:lnTo>
                    <a:pt x="4469" y="6773"/>
                  </a:lnTo>
                  <a:lnTo>
                    <a:pt x="4798" y="6538"/>
                  </a:lnTo>
                  <a:lnTo>
                    <a:pt x="5127" y="6208"/>
                  </a:lnTo>
                  <a:lnTo>
                    <a:pt x="5409" y="5879"/>
                  </a:lnTo>
                  <a:lnTo>
                    <a:pt x="5644" y="5456"/>
                  </a:lnTo>
                  <a:lnTo>
                    <a:pt x="5926" y="4986"/>
                  </a:lnTo>
                  <a:lnTo>
                    <a:pt x="6115" y="4515"/>
                  </a:lnTo>
                  <a:lnTo>
                    <a:pt x="6350" y="3951"/>
                  </a:lnTo>
                  <a:lnTo>
                    <a:pt x="6491" y="3387"/>
                  </a:lnTo>
                  <a:lnTo>
                    <a:pt x="6679" y="2775"/>
                  </a:lnTo>
                  <a:lnTo>
                    <a:pt x="6773" y="2117"/>
                  </a:lnTo>
                  <a:lnTo>
                    <a:pt x="6867" y="1412"/>
                  </a:lnTo>
                  <a:lnTo>
                    <a:pt x="6914" y="70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4" name="Google Shape;2184;p57"/>
            <p:cNvSpPr/>
            <p:nvPr/>
          </p:nvSpPr>
          <p:spPr>
            <a:xfrm>
              <a:off x="5625325" y="2679950"/>
              <a:ext cx="29400" cy="28250"/>
            </a:xfrm>
            <a:custGeom>
              <a:avLst/>
              <a:gdLst/>
              <a:ahLst/>
              <a:cxnLst/>
              <a:rect l="l" t="t" r="r" b="b"/>
              <a:pathLst>
                <a:path w="1176" h="1130" extrusionOk="0">
                  <a:moveTo>
                    <a:pt x="565" y="1"/>
                  </a:moveTo>
                  <a:lnTo>
                    <a:pt x="376" y="48"/>
                  </a:lnTo>
                  <a:lnTo>
                    <a:pt x="188" y="189"/>
                  </a:lnTo>
                  <a:lnTo>
                    <a:pt x="47" y="377"/>
                  </a:lnTo>
                  <a:lnTo>
                    <a:pt x="0" y="565"/>
                  </a:lnTo>
                  <a:lnTo>
                    <a:pt x="47" y="800"/>
                  </a:lnTo>
                  <a:lnTo>
                    <a:pt x="188" y="988"/>
                  </a:lnTo>
                  <a:lnTo>
                    <a:pt x="376" y="1082"/>
                  </a:lnTo>
                  <a:lnTo>
                    <a:pt x="565" y="1129"/>
                  </a:lnTo>
                  <a:lnTo>
                    <a:pt x="800" y="1082"/>
                  </a:lnTo>
                  <a:lnTo>
                    <a:pt x="988" y="988"/>
                  </a:lnTo>
                  <a:lnTo>
                    <a:pt x="1129" y="800"/>
                  </a:lnTo>
                  <a:lnTo>
                    <a:pt x="1176" y="565"/>
                  </a:lnTo>
                  <a:lnTo>
                    <a:pt x="1129" y="377"/>
                  </a:lnTo>
                  <a:lnTo>
                    <a:pt x="988" y="189"/>
                  </a:lnTo>
                  <a:lnTo>
                    <a:pt x="800" y="48"/>
                  </a:lnTo>
                  <a:lnTo>
                    <a:pt x="5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5" name="Google Shape;2185;p57"/>
            <p:cNvSpPr/>
            <p:nvPr/>
          </p:nvSpPr>
          <p:spPr>
            <a:xfrm>
              <a:off x="5893375" y="3334825"/>
              <a:ext cx="98800" cy="119950"/>
            </a:xfrm>
            <a:custGeom>
              <a:avLst/>
              <a:gdLst/>
              <a:ahLst/>
              <a:cxnLst/>
              <a:rect l="l" t="t" r="r" b="b"/>
              <a:pathLst>
                <a:path w="3952" h="4798" extrusionOk="0">
                  <a:moveTo>
                    <a:pt x="142" y="1"/>
                  </a:moveTo>
                  <a:lnTo>
                    <a:pt x="48" y="612"/>
                  </a:lnTo>
                  <a:lnTo>
                    <a:pt x="1" y="1224"/>
                  </a:lnTo>
                  <a:lnTo>
                    <a:pt x="48" y="1835"/>
                  </a:lnTo>
                  <a:lnTo>
                    <a:pt x="189" y="2446"/>
                  </a:lnTo>
                  <a:lnTo>
                    <a:pt x="377" y="2917"/>
                  </a:lnTo>
                  <a:lnTo>
                    <a:pt x="471" y="3152"/>
                  </a:lnTo>
                  <a:lnTo>
                    <a:pt x="612" y="3340"/>
                  </a:lnTo>
                  <a:lnTo>
                    <a:pt x="800" y="3481"/>
                  </a:lnTo>
                  <a:lnTo>
                    <a:pt x="1036" y="3575"/>
                  </a:lnTo>
                  <a:lnTo>
                    <a:pt x="1271" y="3622"/>
                  </a:lnTo>
                  <a:lnTo>
                    <a:pt x="1506" y="3622"/>
                  </a:lnTo>
                  <a:lnTo>
                    <a:pt x="1694" y="3528"/>
                  </a:lnTo>
                  <a:lnTo>
                    <a:pt x="1835" y="3387"/>
                  </a:lnTo>
                  <a:lnTo>
                    <a:pt x="1929" y="3199"/>
                  </a:lnTo>
                  <a:lnTo>
                    <a:pt x="1929" y="2964"/>
                  </a:lnTo>
                  <a:lnTo>
                    <a:pt x="2070" y="3340"/>
                  </a:lnTo>
                  <a:lnTo>
                    <a:pt x="2211" y="3716"/>
                  </a:lnTo>
                  <a:lnTo>
                    <a:pt x="2399" y="4092"/>
                  </a:lnTo>
                  <a:lnTo>
                    <a:pt x="2588" y="4422"/>
                  </a:lnTo>
                  <a:lnTo>
                    <a:pt x="2776" y="4657"/>
                  </a:lnTo>
                  <a:lnTo>
                    <a:pt x="2917" y="4751"/>
                  </a:lnTo>
                  <a:lnTo>
                    <a:pt x="3058" y="4798"/>
                  </a:lnTo>
                  <a:lnTo>
                    <a:pt x="3340" y="4798"/>
                  </a:lnTo>
                  <a:lnTo>
                    <a:pt x="3575" y="4704"/>
                  </a:lnTo>
                  <a:lnTo>
                    <a:pt x="3763" y="4469"/>
                  </a:lnTo>
                  <a:lnTo>
                    <a:pt x="3904" y="4233"/>
                  </a:lnTo>
                  <a:lnTo>
                    <a:pt x="3951" y="3857"/>
                  </a:lnTo>
                  <a:lnTo>
                    <a:pt x="3904" y="3528"/>
                  </a:lnTo>
                  <a:lnTo>
                    <a:pt x="3857" y="3669"/>
                  </a:lnTo>
                  <a:lnTo>
                    <a:pt x="3810" y="3810"/>
                  </a:lnTo>
                  <a:lnTo>
                    <a:pt x="3669" y="3904"/>
                  </a:lnTo>
                  <a:lnTo>
                    <a:pt x="3481" y="3998"/>
                  </a:lnTo>
                  <a:lnTo>
                    <a:pt x="3340" y="3998"/>
                  </a:lnTo>
                  <a:lnTo>
                    <a:pt x="3152" y="3951"/>
                  </a:lnTo>
                  <a:lnTo>
                    <a:pt x="2964" y="3857"/>
                  </a:lnTo>
                  <a:lnTo>
                    <a:pt x="2823" y="3716"/>
                  </a:lnTo>
                  <a:lnTo>
                    <a:pt x="2635" y="3387"/>
                  </a:lnTo>
                  <a:lnTo>
                    <a:pt x="2258" y="2446"/>
                  </a:lnTo>
                  <a:lnTo>
                    <a:pt x="1929" y="1506"/>
                  </a:lnTo>
                  <a:lnTo>
                    <a:pt x="1976" y="1835"/>
                  </a:lnTo>
                  <a:lnTo>
                    <a:pt x="1882" y="2211"/>
                  </a:lnTo>
                  <a:lnTo>
                    <a:pt x="1835" y="2399"/>
                  </a:lnTo>
                  <a:lnTo>
                    <a:pt x="1741" y="2540"/>
                  </a:lnTo>
                  <a:lnTo>
                    <a:pt x="1600" y="2681"/>
                  </a:lnTo>
                  <a:lnTo>
                    <a:pt x="1412" y="2728"/>
                  </a:lnTo>
                  <a:lnTo>
                    <a:pt x="1130" y="2728"/>
                  </a:lnTo>
                  <a:lnTo>
                    <a:pt x="894" y="2587"/>
                  </a:lnTo>
                  <a:lnTo>
                    <a:pt x="706" y="2399"/>
                  </a:lnTo>
                  <a:lnTo>
                    <a:pt x="518" y="2117"/>
                  </a:lnTo>
                  <a:lnTo>
                    <a:pt x="283" y="1647"/>
                  </a:lnTo>
                  <a:lnTo>
                    <a:pt x="142" y="1082"/>
                  </a:lnTo>
                  <a:lnTo>
                    <a:pt x="95" y="518"/>
                  </a:lnTo>
                  <a:lnTo>
                    <a:pt x="14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6" name="Google Shape;2186;p57"/>
            <p:cNvSpPr/>
            <p:nvPr/>
          </p:nvSpPr>
          <p:spPr>
            <a:xfrm>
              <a:off x="6021550" y="3486500"/>
              <a:ext cx="115225" cy="97600"/>
            </a:xfrm>
            <a:custGeom>
              <a:avLst/>
              <a:gdLst/>
              <a:ahLst/>
              <a:cxnLst/>
              <a:rect l="l" t="t" r="r" b="b"/>
              <a:pathLst>
                <a:path w="4609" h="3904" extrusionOk="0">
                  <a:moveTo>
                    <a:pt x="47" y="1"/>
                  </a:moveTo>
                  <a:lnTo>
                    <a:pt x="47" y="377"/>
                  </a:lnTo>
                  <a:lnTo>
                    <a:pt x="0" y="753"/>
                  </a:lnTo>
                  <a:lnTo>
                    <a:pt x="47" y="1082"/>
                  </a:lnTo>
                  <a:lnTo>
                    <a:pt x="94" y="1458"/>
                  </a:lnTo>
                  <a:lnTo>
                    <a:pt x="188" y="1835"/>
                  </a:lnTo>
                  <a:lnTo>
                    <a:pt x="282" y="2164"/>
                  </a:lnTo>
                  <a:lnTo>
                    <a:pt x="423" y="2540"/>
                  </a:lnTo>
                  <a:lnTo>
                    <a:pt x="611" y="2822"/>
                  </a:lnTo>
                  <a:lnTo>
                    <a:pt x="800" y="3104"/>
                  </a:lnTo>
                  <a:lnTo>
                    <a:pt x="1035" y="3340"/>
                  </a:lnTo>
                  <a:lnTo>
                    <a:pt x="1270" y="3528"/>
                  </a:lnTo>
                  <a:lnTo>
                    <a:pt x="1552" y="3669"/>
                  </a:lnTo>
                  <a:lnTo>
                    <a:pt x="1975" y="3669"/>
                  </a:lnTo>
                  <a:lnTo>
                    <a:pt x="2163" y="3575"/>
                  </a:lnTo>
                  <a:lnTo>
                    <a:pt x="2305" y="3481"/>
                  </a:lnTo>
                  <a:lnTo>
                    <a:pt x="2446" y="3340"/>
                  </a:lnTo>
                  <a:lnTo>
                    <a:pt x="2587" y="3199"/>
                  </a:lnTo>
                  <a:lnTo>
                    <a:pt x="2681" y="3010"/>
                  </a:lnTo>
                  <a:lnTo>
                    <a:pt x="2681" y="2822"/>
                  </a:lnTo>
                  <a:lnTo>
                    <a:pt x="2916" y="3246"/>
                  </a:lnTo>
                  <a:lnTo>
                    <a:pt x="3057" y="3434"/>
                  </a:lnTo>
                  <a:lnTo>
                    <a:pt x="3245" y="3575"/>
                  </a:lnTo>
                  <a:lnTo>
                    <a:pt x="3433" y="3763"/>
                  </a:lnTo>
                  <a:lnTo>
                    <a:pt x="3621" y="3857"/>
                  </a:lnTo>
                  <a:lnTo>
                    <a:pt x="3857" y="3904"/>
                  </a:lnTo>
                  <a:lnTo>
                    <a:pt x="4092" y="3904"/>
                  </a:lnTo>
                  <a:lnTo>
                    <a:pt x="4327" y="3810"/>
                  </a:lnTo>
                  <a:lnTo>
                    <a:pt x="4515" y="3669"/>
                  </a:lnTo>
                  <a:lnTo>
                    <a:pt x="4609" y="3434"/>
                  </a:lnTo>
                  <a:lnTo>
                    <a:pt x="4609" y="3340"/>
                  </a:lnTo>
                  <a:lnTo>
                    <a:pt x="4515" y="3387"/>
                  </a:lnTo>
                  <a:lnTo>
                    <a:pt x="4421" y="3434"/>
                  </a:lnTo>
                  <a:lnTo>
                    <a:pt x="4327" y="3434"/>
                  </a:lnTo>
                  <a:lnTo>
                    <a:pt x="4092" y="3387"/>
                  </a:lnTo>
                  <a:lnTo>
                    <a:pt x="3904" y="3246"/>
                  </a:lnTo>
                  <a:lnTo>
                    <a:pt x="3480" y="2869"/>
                  </a:lnTo>
                  <a:lnTo>
                    <a:pt x="3151" y="2352"/>
                  </a:lnTo>
                  <a:lnTo>
                    <a:pt x="2869" y="1835"/>
                  </a:lnTo>
                  <a:lnTo>
                    <a:pt x="2681" y="1270"/>
                  </a:lnTo>
                  <a:lnTo>
                    <a:pt x="2634" y="1505"/>
                  </a:lnTo>
                  <a:lnTo>
                    <a:pt x="2587" y="1741"/>
                  </a:lnTo>
                  <a:lnTo>
                    <a:pt x="2399" y="1976"/>
                  </a:lnTo>
                  <a:lnTo>
                    <a:pt x="2210" y="2117"/>
                  </a:lnTo>
                  <a:lnTo>
                    <a:pt x="2022" y="2211"/>
                  </a:lnTo>
                  <a:lnTo>
                    <a:pt x="1787" y="2258"/>
                  </a:lnTo>
                  <a:lnTo>
                    <a:pt x="1599" y="2258"/>
                  </a:lnTo>
                  <a:lnTo>
                    <a:pt x="1364" y="2211"/>
                  </a:lnTo>
                  <a:lnTo>
                    <a:pt x="1176" y="2117"/>
                  </a:lnTo>
                  <a:lnTo>
                    <a:pt x="988" y="1976"/>
                  </a:lnTo>
                  <a:lnTo>
                    <a:pt x="800" y="1835"/>
                  </a:lnTo>
                  <a:lnTo>
                    <a:pt x="659" y="1694"/>
                  </a:lnTo>
                  <a:lnTo>
                    <a:pt x="423" y="1317"/>
                  </a:lnTo>
                  <a:lnTo>
                    <a:pt x="235" y="894"/>
                  </a:lnTo>
                  <a:lnTo>
                    <a:pt x="141" y="424"/>
                  </a:lnTo>
                  <a:lnTo>
                    <a:pt x="4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7" name="Google Shape;2187;p57"/>
            <p:cNvSpPr/>
            <p:nvPr/>
          </p:nvSpPr>
          <p:spPr>
            <a:xfrm>
              <a:off x="5456025" y="2764600"/>
              <a:ext cx="125825" cy="36475"/>
            </a:xfrm>
            <a:custGeom>
              <a:avLst/>
              <a:gdLst/>
              <a:ahLst/>
              <a:cxnLst/>
              <a:rect l="l" t="t" r="r" b="b"/>
              <a:pathLst>
                <a:path w="5033" h="1459" extrusionOk="0">
                  <a:moveTo>
                    <a:pt x="4656" y="1"/>
                  </a:moveTo>
                  <a:lnTo>
                    <a:pt x="4327" y="236"/>
                  </a:lnTo>
                  <a:lnTo>
                    <a:pt x="3950" y="471"/>
                  </a:lnTo>
                  <a:lnTo>
                    <a:pt x="3574" y="612"/>
                  </a:lnTo>
                  <a:lnTo>
                    <a:pt x="3198" y="753"/>
                  </a:lnTo>
                  <a:lnTo>
                    <a:pt x="2822" y="800"/>
                  </a:lnTo>
                  <a:lnTo>
                    <a:pt x="2446" y="894"/>
                  </a:lnTo>
                  <a:lnTo>
                    <a:pt x="1693" y="894"/>
                  </a:lnTo>
                  <a:lnTo>
                    <a:pt x="1082" y="847"/>
                  </a:lnTo>
                  <a:lnTo>
                    <a:pt x="564" y="753"/>
                  </a:lnTo>
                  <a:lnTo>
                    <a:pt x="0" y="612"/>
                  </a:lnTo>
                  <a:lnTo>
                    <a:pt x="0" y="612"/>
                  </a:lnTo>
                  <a:lnTo>
                    <a:pt x="611" y="894"/>
                  </a:lnTo>
                  <a:lnTo>
                    <a:pt x="1176" y="1082"/>
                  </a:lnTo>
                  <a:lnTo>
                    <a:pt x="1881" y="1270"/>
                  </a:lnTo>
                  <a:lnTo>
                    <a:pt x="2634" y="1412"/>
                  </a:lnTo>
                  <a:lnTo>
                    <a:pt x="3057" y="1459"/>
                  </a:lnTo>
                  <a:lnTo>
                    <a:pt x="3433" y="1459"/>
                  </a:lnTo>
                  <a:lnTo>
                    <a:pt x="3856" y="1412"/>
                  </a:lnTo>
                  <a:lnTo>
                    <a:pt x="4280" y="1318"/>
                  </a:lnTo>
                  <a:lnTo>
                    <a:pt x="4656" y="1176"/>
                  </a:lnTo>
                  <a:lnTo>
                    <a:pt x="5032" y="988"/>
                  </a:lnTo>
                  <a:lnTo>
                    <a:pt x="465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7" name="Google Shape;1638;p45">
            <a:extLst>
              <a:ext uri="{FF2B5EF4-FFF2-40B4-BE49-F238E27FC236}">
                <a16:creationId xmlns:a16="http://schemas.microsoft.com/office/drawing/2014/main" id="{59A94297-0759-D34E-9069-8FDE487098E0}"/>
              </a:ext>
            </a:extLst>
          </p:cNvPr>
          <p:cNvSpPr txBox="1">
            <a:spLocks noGrp="1"/>
          </p:cNvSpPr>
          <p:nvPr>
            <p:ph type="title" idx="2"/>
          </p:nvPr>
        </p:nvSpPr>
        <p:spPr>
          <a:xfrm>
            <a:off x="5127491" y="2531415"/>
            <a:ext cx="2750614" cy="1254787"/>
          </a:xfrm>
          <a:prstGeom prst="rect">
            <a:avLst/>
          </a:prstGeom>
        </p:spPr>
        <p:txBody>
          <a:bodyPr spcFirstLastPara="1" wrap="square" lIns="91425" tIns="91425" rIns="91425" bIns="91425" anchor="t" anchorCtr="0">
            <a:noAutofit/>
          </a:bodyPr>
          <a:lstStyle/>
          <a:p>
            <a:pPr algn="just"/>
            <a:r>
              <a:rPr lang="vi-VN" sz="3200" dirty="0">
                <a:solidFill>
                  <a:schemeClr val="bg2"/>
                </a:solidFill>
                <a:latin typeface="Times New Roman" panose="02020603050405020304" pitchFamily="18" charset="0"/>
                <a:cs typeface="Times New Roman" panose="02020603050405020304" pitchFamily="18" charset="0"/>
              </a:rPr>
              <a:t>Lời khuyên của tác giả</a:t>
            </a:r>
            <a:endParaRPr lang="en-VN" sz="32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DFCBA3-4E0C-C84F-948E-E220FDFF9280}"/>
              </a:ext>
            </a:extLst>
          </p:cNvPr>
          <p:cNvSpPr/>
          <p:nvPr/>
        </p:nvSpPr>
        <p:spPr>
          <a:xfrm>
            <a:off x="4193628" y="151397"/>
            <a:ext cx="4572000" cy="4824398"/>
          </a:xfrm>
          <a:prstGeom prst="rect">
            <a:avLst/>
          </a:prstGeom>
        </p:spPr>
        <p:txBody>
          <a:bodyPr>
            <a:spAutoFit/>
          </a:bodyPr>
          <a:lstStyle/>
          <a:p>
            <a:pPr algn="just">
              <a:lnSpc>
                <a:spcPct val="114000"/>
              </a:lnSpc>
            </a:pPr>
            <a:r>
              <a:rPr lang="vi-VN" sz="3000" b="1" dirty="0">
                <a:latin typeface="Times New Roman" panose="02020603050405020304" pitchFamily="18" charset="0"/>
                <a:ea typeface="Calibri" panose="020F0502020204030204" pitchFamily="34" charset="0"/>
              </a:rPr>
              <a:t>2. Lời khuyên của tác giả </a:t>
            </a:r>
            <a:endParaRPr lang="en-VN" sz="3000" dirty="0">
              <a:latin typeface="Times New Roman" panose="02020603050405020304" pitchFamily="18" charset="0"/>
              <a:ea typeface="Calibri" panose="020F0502020204030204" pitchFamily="34" charset="0"/>
            </a:endParaRPr>
          </a:p>
          <a:p>
            <a:pPr algn="just">
              <a:lnSpc>
                <a:spcPct val="114000"/>
              </a:lnSpc>
            </a:pPr>
            <a:r>
              <a:rPr lang="vi-VN" sz="3000" dirty="0">
                <a:latin typeface="Times New Roman" panose="02020603050405020304" pitchFamily="18" charset="0"/>
                <a:ea typeface="Calibri" panose="020F0502020204030204" pitchFamily="34" charset="0"/>
              </a:rPr>
              <a:t>- Không nên:  phá rừng, chặt cây, lạm dụng và cướp đi môi trường sống của động vật. </a:t>
            </a:r>
            <a:endParaRPr lang="en-VN" sz="3000" dirty="0">
              <a:latin typeface="Times New Roman" panose="02020603050405020304" pitchFamily="18" charset="0"/>
              <a:ea typeface="Calibri" panose="020F0502020204030204" pitchFamily="34" charset="0"/>
            </a:endParaRPr>
          </a:p>
          <a:p>
            <a:pPr>
              <a:lnSpc>
                <a:spcPct val="114000"/>
              </a:lnSpc>
            </a:pPr>
            <a:r>
              <a:rPr lang="vi-VN" sz="3000" dirty="0">
                <a:latin typeface="Times New Roman" panose="02020603050405020304" pitchFamily="18" charset="0"/>
                <a:ea typeface="Calibri" panose="020F0502020204030204" pitchFamily="34" charset="0"/>
              </a:rPr>
              <a:t>- Nên: thay đổi, bảo vệ ngôi nhà chung Trái Đất, động vật cũng có quyền sống như con người.</a:t>
            </a:r>
            <a:r>
              <a:rPr lang="en-VN" sz="3000" dirty="0"/>
              <a:t> </a:t>
            </a:r>
          </a:p>
        </p:txBody>
      </p:sp>
      <p:pic>
        <p:nvPicPr>
          <p:cNvPr id="5" name="Picture 4" descr="A tiger walking on a black background&#10;&#10;Description automatically generated with medium confidence">
            <a:extLst>
              <a:ext uri="{FF2B5EF4-FFF2-40B4-BE49-F238E27FC236}">
                <a16:creationId xmlns:a16="http://schemas.microsoft.com/office/drawing/2014/main" id="{0EF363E7-1871-3140-889C-7E78335A7FAD}"/>
              </a:ext>
            </a:extLst>
          </p:cNvPr>
          <p:cNvPicPr>
            <a:picLocks noChangeAspect="1"/>
          </p:cNvPicPr>
          <p:nvPr/>
        </p:nvPicPr>
        <p:blipFill>
          <a:blip r:embed="rId2"/>
          <a:stretch>
            <a:fillRect/>
          </a:stretch>
        </p:blipFill>
        <p:spPr>
          <a:xfrm flipH="1">
            <a:off x="-187582" y="2636268"/>
            <a:ext cx="4156207" cy="2242839"/>
          </a:xfrm>
          <a:prstGeom prst="rect">
            <a:avLst/>
          </a:prstGeom>
        </p:spPr>
      </p:pic>
      <p:sp>
        <p:nvSpPr>
          <p:cNvPr id="6" name="Google Shape;1709;p50">
            <a:extLst>
              <a:ext uri="{FF2B5EF4-FFF2-40B4-BE49-F238E27FC236}">
                <a16:creationId xmlns:a16="http://schemas.microsoft.com/office/drawing/2014/main" id="{4BB6147D-D9A8-E444-B13B-10C631C1F8DE}"/>
              </a:ext>
            </a:extLst>
          </p:cNvPr>
          <p:cNvSpPr/>
          <p:nvPr/>
        </p:nvSpPr>
        <p:spPr>
          <a:xfrm>
            <a:off x="460482" y="152986"/>
            <a:ext cx="2828931" cy="2220873"/>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710;p50">
            <a:extLst>
              <a:ext uri="{FF2B5EF4-FFF2-40B4-BE49-F238E27FC236}">
                <a16:creationId xmlns:a16="http://schemas.microsoft.com/office/drawing/2014/main" id="{709163FC-5BED-204F-8F33-E7A5DA4321FD}"/>
              </a:ext>
            </a:extLst>
          </p:cNvPr>
          <p:cNvGrpSpPr/>
          <p:nvPr/>
        </p:nvGrpSpPr>
        <p:grpSpPr>
          <a:xfrm>
            <a:off x="378372" y="556052"/>
            <a:ext cx="3516515" cy="1766758"/>
            <a:chOff x="238125" y="983825"/>
            <a:chExt cx="7342900" cy="3689200"/>
          </a:xfrm>
        </p:grpSpPr>
        <p:sp>
          <p:nvSpPr>
            <p:cNvPr id="8" name="Google Shape;1711;p50">
              <a:extLst>
                <a:ext uri="{FF2B5EF4-FFF2-40B4-BE49-F238E27FC236}">
                  <a16:creationId xmlns:a16="http://schemas.microsoft.com/office/drawing/2014/main" id="{779FDC8F-8335-6245-8E61-03A2C78D267C}"/>
                </a:ext>
              </a:extLst>
            </p:cNvPr>
            <p:cNvSpPr/>
            <p:nvPr/>
          </p:nvSpPr>
          <p:spPr>
            <a:xfrm>
              <a:off x="2310425" y="983825"/>
              <a:ext cx="3472325" cy="3689200"/>
            </a:xfrm>
            <a:custGeom>
              <a:avLst/>
              <a:gdLst/>
              <a:ahLst/>
              <a:cxnLst/>
              <a:rect l="l" t="t" r="r" b="b"/>
              <a:pathLst>
                <a:path w="138893" h="147568" extrusionOk="0">
                  <a:moveTo>
                    <a:pt x="108713" y="1"/>
                  </a:moveTo>
                  <a:cubicBezTo>
                    <a:pt x="104193" y="1"/>
                    <a:pt x="99240" y="2048"/>
                    <a:pt x="95290" y="8436"/>
                  </a:cubicBezTo>
                  <a:cubicBezTo>
                    <a:pt x="87025" y="21912"/>
                    <a:pt x="99243" y="23289"/>
                    <a:pt x="71153" y="34669"/>
                  </a:cubicBezTo>
                  <a:cubicBezTo>
                    <a:pt x="47076" y="44491"/>
                    <a:pt x="22400" y="100671"/>
                    <a:pt x="17848" y="116123"/>
                  </a:cubicBezTo>
                  <a:cubicBezTo>
                    <a:pt x="13356" y="131576"/>
                    <a:pt x="0" y="147567"/>
                    <a:pt x="0" y="147567"/>
                  </a:cubicBezTo>
                  <a:lnTo>
                    <a:pt x="27192" y="147567"/>
                  </a:lnTo>
                  <a:cubicBezTo>
                    <a:pt x="27192" y="147567"/>
                    <a:pt x="26652" y="116662"/>
                    <a:pt x="55162" y="104145"/>
                  </a:cubicBezTo>
                  <a:cubicBezTo>
                    <a:pt x="83731" y="91627"/>
                    <a:pt x="102896" y="94562"/>
                    <a:pt x="120864" y="71623"/>
                  </a:cubicBezTo>
                  <a:cubicBezTo>
                    <a:pt x="138892" y="48684"/>
                    <a:pt x="115175" y="31614"/>
                    <a:pt x="130866" y="31075"/>
                  </a:cubicBezTo>
                  <a:cubicBezTo>
                    <a:pt x="131645" y="31075"/>
                    <a:pt x="132424" y="30956"/>
                    <a:pt x="133202" y="30776"/>
                  </a:cubicBezTo>
                  <a:cubicBezTo>
                    <a:pt x="127033" y="30117"/>
                    <a:pt x="123080" y="28740"/>
                    <a:pt x="120924" y="24547"/>
                  </a:cubicBezTo>
                  <a:cubicBezTo>
                    <a:pt x="120206" y="22930"/>
                    <a:pt x="119906" y="21193"/>
                    <a:pt x="120146" y="19516"/>
                  </a:cubicBezTo>
                  <a:cubicBezTo>
                    <a:pt x="120625" y="14904"/>
                    <a:pt x="122781" y="9694"/>
                    <a:pt x="118948" y="3644"/>
                  </a:cubicBezTo>
                  <a:lnTo>
                    <a:pt x="119127" y="3525"/>
                  </a:lnTo>
                  <a:cubicBezTo>
                    <a:pt x="116834" y="1812"/>
                    <a:pt x="112964" y="1"/>
                    <a:pt x="108713" y="1"/>
                  </a:cubicBezTo>
                  <a:close/>
                </a:path>
              </a:pathLst>
            </a:custGeom>
            <a:solidFill>
              <a:srgbClr val="060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2;p50">
              <a:extLst>
                <a:ext uri="{FF2B5EF4-FFF2-40B4-BE49-F238E27FC236}">
                  <a16:creationId xmlns:a16="http://schemas.microsoft.com/office/drawing/2014/main" id="{15077A69-044C-F445-B905-4B70B75309CE}"/>
                </a:ext>
              </a:extLst>
            </p:cNvPr>
            <p:cNvSpPr/>
            <p:nvPr/>
          </p:nvSpPr>
          <p:spPr>
            <a:xfrm>
              <a:off x="4623750" y="1077925"/>
              <a:ext cx="1016750" cy="1159175"/>
            </a:xfrm>
            <a:custGeom>
              <a:avLst/>
              <a:gdLst/>
              <a:ahLst/>
              <a:cxnLst/>
              <a:rect l="l" t="t" r="r" b="b"/>
              <a:pathLst>
                <a:path w="40670" h="46367" extrusionOk="0">
                  <a:moveTo>
                    <a:pt x="26475" y="0"/>
                  </a:moveTo>
                  <a:cubicBezTo>
                    <a:pt x="9285" y="9224"/>
                    <a:pt x="16473" y="11560"/>
                    <a:pt x="7429" y="19465"/>
                  </a:cubicBezTo>
                  <a:cubicBezTo>
                    <a:pt x="1" y="26008"/>
                    <a:pt x="20530" y="46367"/>
                    <a:pt x="30427" y="46367"/>
                  </a:cubicBezTo>
                  <a:cubicBezTo>
                    <a:pt x="32580" y="46367"/>
                    <a:pt x="34230" y="45403"/>
                    <a:pt x="34979" y="43123"/>
                  </a:cubicBezTo>
                  <a:cubicBezTo>
                    <a:pt x="33482" y="33660"/>
                    <a:pt x="29170" y="27671"/>
                    <a:pt x="38333" y="27311"/>
                  </a:cubicBezTo>
                  <a:cubicBezTo>
                    <a:pt x="39112" y="27311"/>
                    <a:pt x="39891" y="27192"/>
                    <a:pt x="40669" y="27012"/>
                  </a:cubicBezTo>
                  <a:cubicBezTo>
                    <a:pt x="34500" y="26353"/>
                    <a:pt x="30547" y="24976"/>
                    <a:pt x="28391" y="20783"/>
                  </a:cubicBezTo>
                  <a:cubicBezTo>
                    <a:pt x="27673" y="19166"/>
                    <a:pt x="27373" y="17429"/>
                    <a:pt x="27613" y="15752"/>
                  </a:cubicBezTo>
                  <a:cubicBezTo>
                    <a:pt x="28092" y="11200"/>
                    <a:pt x="30248" y="5990"/>
                    <a:pt x="264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13;p50">
              <a:extLst>
                <a:ext uri="{FF2B5EF4-FFF2-40B4-BE49-F238E27FC236}">
                  <a16:creationId xmlns:a16="http://schemas.microsoft.com/office/drawing/2014/main" id="{DEB69B70-6E31-094F-862E-05C1699B4F9D}"/>
                </a:ext>
              </a:extLst>
            </p:cNvPr>
            <p:cNvSpPr/>
            <p:nvPr/>
          </p:nvSpPr>
          <p:spPr>
            <a:xfrm>
              <a:off x="4950200" y="1077925"/>
              <a:ext cx="405800" cy="387400"/>
            </a:xfrm>
            <a:custGeom>
              <a:avLst/>
              <a:gdLst/>
              <a:ahLst/>
              <a:cxnLst/>
              <a:rect l="l" t="t" r="r" b="b"/>
              <a:pathLst>
                <a:path w="16232" h="15496" extrusionOk="0">
                  <a:moveTo>
                    <a:pt x="13477" y="0"/>
                  </a:moveTo>
                  <a:cubicBezTo>
                    <a:pt x="2995" y="5630"/>
                    <a:pt x="1558" y="8685"/>
                    <a:pt x="1" y="11979"/>
                  </a:cubicBezTo>
                  <a:cubicBezTo>
                    <a:pt x="517" y="11392"/>
                    <a:pt x="1038" y="11143"/>
                    <a:pt x="1615" y="11143"/>
                  </a:cubicBezTo>
                  <a:cubicBezTo>
                    <a:pt x="2980" y="11143"/>
                    <a:pt x="4655" y="12535"/>
                    <a:pt x="7308" y="14135"/>
                  </a:cubicBezTo>
                  <a:cubicBezTo>
                    <a:pt x="8801" y="15036"/>
                    <a:pt x="10220" y="15496"/>
                    <a:pt x="11438" y="15496"/>
                  </a:cubicBezTo>
                  <a:cubicBezTo>
                    <a:pt x="13295" y="15496"/>
                    <a:pt x="14683" y="14425"/>
                    <a:pt x="15154" y="12218"/>
                  </a:cubicBezTo>
                  <a:cubicBezTo>
                    <a:pt x="15752" y="8565"/>
                    <a:pt x="16232" y="4492"/>
                    <a:pt x="13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4;p50">
              <a:extLst>
                <a:ext uri="{FF2B5EF4-FFF2-40B4-BE49-F238E27FC236}">
                  <a16:creationId xmlns:a16="http://schemas.microsoft.com/office/drawing/2014/main" id="{1A28105F-7AA7-274C-A9A3-A5DE32D10045}"/>
                </a:ext>
              </a:extLst>
            </p:cNvPr>
            <p:cNvSpPr/>
            <p:nvPr/>
          </p:nvSpPr>
          <p:spPr>
            <a:xfrm>
              <a:off x="238125" y="3031775"/>
              <a:ext cx="6571725" cy="701650"/>
            </a:xfrm>
            <a:custGeom>
              <a:avLst/>
              <a:gdLst/>
              <a:ahLst/>
              <a:cxnLst/>
              <a:rect l="l" t="t" r="r" b="b"/>
              <a:pathLst>
                <a:path w="262869" h="28066" extrusionOk="0">
                  <a:moveTo>
                    <a:pt x="81816" y="1"/>
                  </a:moveTo>
                  <a:cubicBezTo>
                    <a:pt x="47340" y="1"/>
                    <a:pt x="12100" y="1737"/>
                    <a:pt x="0" y="3840"/>
                  </a:cubicBezTo>
                  <a:lnTo>
                    <a:pt x="0" y="15399"/>
                  </a:lnTo>
                  <a:cubicBezTo>
                    <a:pt x="0" y="15399"/>
                    <a:pt x="67260" y="10009"/>
                    <a:pt x="87983" y="9889"/>
                  </a:cubicBezTo>
                  <a:cubicBezTo>
                    <a:pt x="88451" y="9886"/>
                    <a:pt x="88923" y="9884"/>
                    <a:pt x="89397" y="9884"/>
                  </a:cubicBezTo>
                  <a:cubicBezTo>
                    <a:pt x="106699" y="9884"/>
                    <a:pt x="127958" y="11981"/>
                    <a:pt x="146379" y="14021"/>
                  </a:cubicBezTo>
                  <a:cubicBezTo>
                    <a:pt x="165844" y="16178"/>
                    <a:pt x="195791" y="24203"/>
                    <a:pt x="224959" y="26839"/>
                  </a:cubicBezTo>
                  <a:cubicBezTo>
                    <a:pt x="234292" y="27699"/>
                    <a:pt x="241432" y="28065"/>
                    <a:pt x="246844" y="28065"/>
                  </a:cubicBezTo>
                  <a:cubicBezTo>
                    <a:pt x="258382" y="28065"/>
                    <a:pt x="262066" y="26402"/>
                    <a:pt x="262392" y="24323"/>
                  </a:cubicBezTo>
                  <a:cubicBezTo>
                    <a:pt x="262869" y="21620"/>
                    <a:pt x="261798" y="17134"/>
                    <a:pt x="259221" y="17134"/>
                  </a:cubicBezTo>
                  <a:cubicBezTo>
                    <a:pt x="258886" y="17134"/>
                    <a:pt x="258525" y="17210"/>
                    <a:pt x="258139" y="17375"/>
                  </a:cubicBezTo>
                  <a:cubicBezTo>
                    <a:pt x="256286" y="18218"/>
                    <a:pt x="253484" y="18378"/>
                    <a:pt x="248634" y="18378"/>
                  </a:cubicBezTo>
                  <a:cubicBezTo>
                    <a:pt x="245670" y="18378"/>
                    <a:pt x="241941" y="18318"/>
                    <a:pt x="237197" y="18318"/>
                  </a:cubicBezTo>
                  <a:cubicBezTo>
                    <a:pt x="235909" y="18318"/>
                    <a:pt x="234546" y="18323"/>
                    <a:pt x="233104" y="18334"/>
                  </a:cubicBezTo>
                  <a:cubicBezTo>
                    <a:pt x="232964" y="18335"/>
                    <a:pt x="232823" y="18335"/>
                    <a:pt x="232680" y="18335"/>
                  </a:cubicBezTo>
                  <a:cubicBezTo>
                    <a:pt x="217020" y="18335"/>
                    <a:pt x="182469" y="11859"/>
                    <a:pt x="153446" y="4618"/>
                  </a:cubicBezTo>
                  <a:cubicBezTo>
                    <a:pt x="139952" y="1258"/>
                    <a:pt x="111161" y="1"/>
                    <a:pt x="81816" y="1"/>
                  </a:cubicBezTo>
                  <a:close/>
                </a:path>
              </a:pathLst>
            </a:custGeom>
            <a:solidFill>
              <a:srgbClr val="43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15;p50">
              <a:extLst>
                <a:ext uri="{FF2B5EF4-FFF2-40B4-BE49-F238E27FC236}">
                  <a16:creationId xmlns:a16="http://schemas.microsoft.com/office/drawing/2014/main" id="{60548621-92D6-744D-AEAF-86CB37B28ABA}"/>
                </a:ext>
              </a:extLst>
            </p:cNvPr>
            <p:cNvSpPr/>
            <p:nvPr/>
          </p:nvSpPr>
          <p:spPr>
            <a:xfrm>
              <a:off x="5284100" y="1009700"/>
              <a:ext cx="2296925" cy="1228675"/>
            </a:xfrm>
            <a:custGeom>
              <a:avLst/>
              <a:gdLst/>
              <a:ahLst/>
              <a:cxnLst/>
              <a:rect l="l" t="t" r="r" b="b"/>
              <a:pathLst>
                <a:path w="91877" h="49147" extrusionOk="0">
                  <a:moveTo>
                    <a:pt x="13943" y="1"/>
                  </a:moveTo>
                  <a:cubicBezTo>
                    <a:pt x="11093" y="1"/>
                    <a:pt x="8995" y="200"/>
                    <a:pt x="7847" y="393"/>
                  </a:cubicBezTo>
                  <a:cubicBezTo>
                    <a:pt x="2516" y="1292"/>
                    <a:pt x="1" y="2669"/>
                    <a:pt x="1" y="2669"/>
                  </a:cubicBezTo>
                  <a:cubicBezTo>
                    <a:pt x="3894" y="8719"/>
                    <a:pt x="1678" y="13929"/>
                    <a:pt x="1259" y="18481"/>
                  </a:cubicBezTo>
                  <a:cubicBezTo>
                    <a:pt x="43244" y="19679"/>
                    <a:pt x="73010" y="28423"/>
                    <a:pt x="79838" y="48487"/>
                  </a:cubicBezTo>
                  <a:cubicBezTo>
                    <a:pt x="80018" y="48727"/>
                    <a:pt x="80198" y="48907"/>
                    <a:pt x="80377" y="49146"/>
                  </a:cubicBezTo>
                  <a:cubicBezTo>
                    <a:pt x="80377" y="49146"/>
                    <a:pt x="91877" y="37168"/>
                    <a:pt x="65464" y="17822"/>
                  </a:cubicBezTo>
                  <a:cubicBezTo>
                    <a:pt x="44692" y="2643"/>
                    <a:pt x="24326" y="1"/>
                    <a:pt x="13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16;p50">
              <a:extLst>
                <a:ext uri="{FF2B5EF4-FFF2-40B4-BE49-F238E27FC236}">
                  <a16:creationId xmlns:a16="http://schemas.microsoft.com/office/drawing/2014/main" id="{159F3232-B68E-8E4E-A929-291593BC67ED}"/>
                </a:ext>
              </a:extLst>
            </p:cNvPr>
            <p:cNvSpPr/>
            <p:nvPr/>
          </p:nvSpPr>
          <p:spPr>
            <a:xfrm>
              <a:off x="5308075" y="1471725"/>
              <a:ext cx="1972000" cy="750175"/>
            </a:xfrm>
            <a:custGeom>
              <a:avLst/>
              <a:gdLst/>
              <a:ahLst/>
              <a:cxnLst/>
              <a:rect l="l" t="t" r="r" b="b"/>
              <a:pathLst>
                <a:path w="78880" h="30007" extrusionOk="0">
                  <a:moveTo>
                    <a:pt x="300" y="0"/>
                  </a:moveTo>
                  <a:lnTo>
                    <a:pt x="300" y="0"/>
                  </a:lnTo>
                  <a:cubicBezTo>
                    <a:pt x="0" y="1677"/>
                    <a:pt x="300" y="3414"/>
                    <a:pt x="1018" y="5031"/>
                  </a:cubicBezTo>
                  <a:cubicBezTo>
                    <a:pt x="3893" y="10721"/>
                    <a:pt x="10122" y="11200"/>
                    <a:pt x="20424" y="11739"/>
                  </a:cubicBezTo>
                  <a:cubicBezTo>
                    <a:pt x="30725" y="12278"/>
                    <a:pt x="49172" y="15273"/>
                    <a:pt x="62349" y="20124"/>
                  </a:cubicBezTo>
                  <a:cubicBezTo>
                    <a:pt x="72890" y="23957"/>
                    <a:pt x="77502" y="28389"/>
                    <a:pt x="78879" y="30006"/>
                  </a:cubicBezTo>
                  <a:cubicBezTo>
                    <a:pt x="72051" y="9942"/>
                    <a:pt x="42285" y="1198"/>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17;p50">
              <a:extLst>
                <a:ext uri="{FF2B5EF4-FFF2-40B4-BE49-F238E27FC236}">
                  <a16:creationId xmlns:a16="http://schemas.microsoft.com/office/drawing/2014/main" id="{3BC0BCC4-D187-824C-917C-D526F80C8359}"/>
                </a:ext>
              </a:extLst>
            </p:cNvPr>
            <p:cNvSpPr/>
            <p:nvPr/>
          </p:nvSpPr>
          <p:spPr>
            <a:xfrm>
              <a:off x="6751500" y="1598700"/>
              <a:ext cx="615425" cy="639675"/>
            </a:xfrm>
            <a:custGeom>
              <a:avLst/>
              <a:gdLst/>
              <a:ahLst/>
              <a:cxnLst/>
              <a:rect l="l" t="t" r="r" b="b"/>
              <a:pathLst>
                <a:path w="24617" h="25587" extrusionOk="0">
                  <a:moveTo>
                    <a:pt x="8829" y="1"/>
                  </a:moveTo>
                  <a:cubicBezTo>
                    <a:pt x="8204" y="1"/>
                    <a:pt x="7576" y="44"/>
                    <a:pt x="6948" y="132"/>
                  </a:cubicBezTo>
                  <a:cubicBezTo>
                    <a:pt x="0" y="791"/>
                    <a:pt x="1138" y="3546"/>
                    <a:pt x="4612" y="7079"/>
                  </a:cubicBezTo>
                  <a:cubicBezTo>
                    <a:pt x="12937" y="11571"/>
                    <a:pt x="18627" y="17501"/>
                    <a:pt x="21142" y="24927"/>
                  </a:cubicBezTo>
                  <a:cubicBezTo>
                    <a:pt x="21322" y="25107"/>
                    <a:pt x="21502" y="25347"/>
                    <a:pt x="21621" y="25586"/>
                  </a:cubicBezTo>
                  <a:cubicBezTo>
                    <a:pt x="21621" y="25586"/>
                    <a:pt x="24616" y="22472"/>
                    <a:pt x="24077" y="16902"/>
                  </a:cubicBezTo>
                  <a:cubicBezTo>
                    <a:pt x="24017" y="16423"/>
                    <a:pt x="23957" y="15944"/>
                    <a:pt x="23897" y="15464"/>
                  </a:cubicBezTo>
                  <a:cubicBezTo>
                    <a:pt x="23179" y="11811"/>
                    <a:pt x="20903" y="7139"/>
                    <a:pt x="15572" y="1749"/>
                  </a:cubicBezTo>
                  <a:cubicBezTo>
                    <a:pt x="13490" y="613"/>
                    <a:pt x="11183" y="1"/>
                    <a:pt x="8829" y="1"/>
                  </a:cubicBezTo>
                  <a:close/>
                </a:path>
              </a:pathLst>
            </a:custGeom>
            <a:solidFill>
              <a:srgbClr val="44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8;p50">
              <a:extLst>
                <a:ext uri="{FF2B5EF4-FFF2-40B4-BE49-F238E27FC236}">
                  <a16:creationId xmlns:a16="http://schemas.microsoft.com/office/drawing/2014/main" id="{35049DAE-658F-3940-938D-2F82CB516FDB}"/>
                </a:ext>
              </a:extLst>
            </p:cNvPr>
            <p:cNvSpPr/>
            <p:nvPr/>
          </p:nvSpPr>
          <p:spPr>
            <a:xfrm>
              <a:off x="6866775" y="1775675"/>
              <a:ext cx="413300" cy="446225"/>
            </a:xfrm>
            <a:custGeom>
              <a:avLst/>
              <a:gdLst/>
              <a:ahLst/>
              <a:cxnLst/>
              <a:rect l="l" t="t" r="r" b="b"/>
              <a:pathLst>
                <a:path w="16532" h="17849" extrusionOk="0">
                  <a:moveTo>
                    <a:pt x="1" y="0"/>
                  </a:moveTo>
                  <a:lnTo>
                    <a:pt x="1" y="0"/>
                  </a:lnTo>
                  <a:cubicBezTo>
                    <a:pt x="3235" y="3235"/>
                    <a:pt x="8386" y="7128"/>
                    <a:pt x="11021" y="10601"/>
                  </a:cubicBezTo>
                  <a:cubicBezTo>
                    <a:pt x="12279" y="12219"/>
                    <a:pt x="13357" y="13955"/>
                    <a:pt x="14375" y="15752"/>
                  </a:cubicBezTo>
                  <a:cubicBezTo>
                    <a:pt x="15154" y="16411"/>
                    <a:pt x="15872" y="17130"/>
                    <a:pt x="16531" y="17848"/>
                  </a:cubicBezTo>
                  <a:cubicBezTo>
                    <a:pt x="14016" y="10422"/>
                    <a:pt x="8326" y="4552"/>
                    <a:pt x="1" y="0"/>
                  </a:cubicBezTo>
                  <a:close/>
                </a:path>
              </a:pathLst>
            </a:custGeom>
            <a:solidFill>
              <a:srgbClr val="1E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9;p50">
              <a:extLst>
                <a:ext uri="{FF2B5EF4-FFF2-40B4-BE49-F238E27FC236}">
                  <a16:creationId xmlns:a16="http://schemas.microsoft.com/office/drawing/2014/main" id="{7B5C271E-0230-BC4A-8398-12BA8C99990F}"/>
                </a:ext>
              </a:extLst>
            </p:cNvPr>
            <p:cNvSpPr/>
            <p:nvPr/>
          </p:nvSpPr>
          <p:spPr>
            <a:xfrm>
              <a:off x="5284100" y="1049475"/>
              <a:ext cx="161750" cy="422275"/>
            </a:xfrm>
            <a:custGeom>
              <a:avLst/>
              <a:gdLst/>
              <a:ahLst/>
              <a:cxnLst/>
              <a:rect l="l" t="t" r="r" b="b"/>
              <a:pathLst>
                <a:path w="6470" h="16891" extrusionOk="0">
                  <a:moveTo>
                    <a:pt x="2636" y="0"/>
                  </a:moveTo>
                  <a:lnTo>
                    <a:pt x="2636" y="0"/>
                  </a:lnTo>
                  <a:cubicBezTo>
                    <a:pt x="1738" y="300"/>
                    <a:pt x="899" y="599"/>
                    <a:pt x="1" y="1018"/>
                  </a:cubicBezTo>
                  <a:cubicBezTo>
                    <a:pt x="3894" y="7068"/>
                    <a:pt x="1678" y="12278"/>
                    <a:pt x="1259" y="16890"/>
                  </a:cubicBezTo>
                  <a:lnTo>
                    <a:pt x="2217" y="16890"/>
                  </a:lnTo>
                  <a:cubicBezTo>
                    <a:pt x="6050" y="14734"/>
                    <a:pt x="6469" y="7307"/>
                    <a:pt x="2636" y="0"/>
                  </a:cubicBezTo>
                  <a:close/>
                </a:path>
              </a:pathLst>
            </a:custGeom>
            <a:solidFill>
              <a:srgbClr val="1B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0;p50">
              <a:extLst>
                <a:ext uri="{FF2B5EF4-FFF2-40B4-BE49-F238E27FC236}">
                  <a16:creationId xmlns:a16="http://schemas.microsoft.com/office/drawing/2014/main" id="{3BC5D856-1829-2142-800B-7BAD6FD5D667}"/>
                </a:ext>
              </a:extLst>
            </p:cNvPr>
            <p:cNvSpPr/>
            <p:nvPr/>
          </p:nvSpPr>
          <p:spPr>
            <a:xfrm>
              <a:off x="5309550" y="1473200"/>
              <a:ext cx="302500" cy="277050"/>
            </a:xfrm>
            <a:custGeom>
              <a:avLst/>
              <a:gdLst/>
              <a:ahLst/>
              <a:cxnLst/>
              <a:rect l="l" t="t" r="r" b="b"/>
              <a:pathLst>
                <a:path w="12100" h="11082" extrusionOk="0">
                  <a:moveTo>
                    <a:pt x="241" y="1"/>
                  </a:moveTo>
                  <a:cubicBezTo>
                    <a:pt x="1" y="1678"/>
                    <a:pt x="241" y="3415"/>
                    <a:pt x="959" y="4972"/>
                  </a:cubicBezTo>
                  <a:cubicBezTo>
                    <a:pt x="2996" y="8925"/>
                    <a:pt x="6589" y="10362"/>
                    <a:pt x="12099" y="11081"/>
                  </a:cubicBezTo>
                  <a:cubicBezTo>
                    <a:pt x="9644" y="10183"/>
                    <a:pt x="9764" y="9404"/>
                    <a:pt x="9344" y="7008"/>
                  </a:cubicBezTo>
                  <a:cubicBezTo>
                    <a:pt x="8566" y="3056"/>
                    <a:pt x="6529" y="360"/>
                    <a:pt x="241" y="1"/>
                  </a:cubicBezTo>
                  <a:close/>
                </a:path>
              </a:pathLst>
            </a:custGeom>
            <a:solidFill>
              <a:srgbClr val="1B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21;p50">
              <a:extLst>
                <a:ext uri="{FF2B5EF4-FFF2-40B4-BE49-F238E27FC236}">
                  <a16:creationId xmlns:a16="http://schemas.microsoft.com/office/drawing/2014/main" id="{E25764E6-38A2-534E-82B4-F4082422B8A8}"/>
                </a:ext>
              </a:extLst>
            </p:cNvPr>
            <p:cNvSpPr/>
            <p:nvPr/>
          </p:nvSpPr>
          <p:spPr>
            <a:xfrm>
              <a:off x="5113400" y="1198450"/>
              <a:ext cx="182700" cy="183450"/>
            </a:xfrm>
            <a:custGeom>
              <a:avLst/>
              <a:gdLst/>
              <a:ahLst/>
              <a:cxnLst/>
              <a:rect l="l" t="t" r="r" b="b"/>
              <a:pathLst>
                <a:path w="7308" h="7338" extrusionOk="0">
                  <a:moveTo>
                    <a:pt x="3654" y="1"/>
                  </a:moveTo>
                  <a:cubicBezTo>
                    <a:pt x="1828" y="1"/>
                    <a:pt x="1" y="1228"/>
                    <a:pt x="1" y="3684"/>
                  </a:cubicBezTo>
                  <a:cubicBezTo>
                    <a:pt x="1" y="5661"/>
                    <a:pt x="1618" y="7338"/>
                    <a:pt x="3654" y="7338"/>
                  </a:cubicBezTo>
                  <a:cubicBezTo>
                    <a:pt x="5691" y="7338"/>
                    <a:pt x="7308" y="5661"/>
                    <a:pt x="7308" y="3684"/>
                  </a:cubicBezTo>
                  <a:cubicBezTo>
                    <a:pt x="7308" y="1228"/>
                    <a:pt x="5481" y="1"/>
                    <a:pt x="3654" y="1"/>
                  </a:cubicBezTo>
                  <a:close/>
                </a:path>
              </a:pathLst>
            </a:custGeom>
            <a:solidFill>
              <a:srgbClr val="132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2;p50">
              <a:extLst>
                <a:ext uri="{FF2B5EF4-FFF2-40B4-BE49-F238E27FC236}">
                  <a16:creationId xmlns:a16="http://schemas.microsoft.com/office/drawing/2014/main" id="{DBB182A5-8E37-D44D-9681-7CF0324EC111}"/>
                </a:ext>
              </a:extLst>
            </p:cNvPr>
            <p:cNvSpPr/>
            <p:nvPr/>
          </p:nvSpPr>
          <p:spPr>
            <a:xfrm>
              <a:off x="5140375" y="1243175"/>
              <a:ext cx="112300" cy="96800"/>
            </a:xfrm>
            <a:custGeom>
              <a:avLst/>
              <a:gdLst/>
              <a:ahLst/>
              <a:cxnLst/>
              <a:rect l="l" t="t" r="r" b="b"/>
              <a:pathLst>
                <a:path w="4492" h="3872" extrusionOk="0">
                  <a:moveTo>
                    <a:pt x="2575" y="1"/>
                  </a:moveTo>
                  <a:cubicBezTo>
                    <a:pt x="2090" y="1"/>
                    <a:pt x="1595" y="181"/>
                    <a:pt x="1198" y="577"/>
                  </a:cubicBezTo>
                  <a:cubicBezTo>
                    <a:pt x="0" y="1775"/>
                    <a:pt x="898" y="3812"/>
                    <a:pt x="2575" y="3872"/>
                  </a:cubicBezTo>
                  <a:cubicBezTo>
                    <a:pt x="3654" y="3812"/>
                    <a:pt x="4492" y="2973"/>
                    <a:pt x="4492" y="1895"/>
                  </a:cubicBezTo>
                  <a:cubicBezTo>
                    <a:pt x="4492" y="734"/>
                    <a:pt x="3555" y="1"/>
                    <a:pt x="2575" y="1"/>
                  </a:cubicBezTo>
                  <a:close/>
                </a:path>
              </a:pathLst>
            </a:custGeom>
            <a:solidFill>
              <a:srgbClr val="060E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3;p50">
              <a:extLst>
                <a:ext uri="{FF2B5EF4-FFF2-40B4-BE49-F238E27FC236}">
                  <a16:creationId xmlns:a16="http://schemas.microsoft.com/office/drawing/2014/main" id="{8E2CA6D9-37DD-B94A-B114-306C5FA48775}"/>
                </a:ext>
              </a:extLst>
            </p:cNvPr>
            <p:cNvSpPr/>
            <p:nvPr/>
          </p:nvSpPr>
          <p:spPr>
            <a:xfrm>
              <a:off x="4280900" y="3179925"/>
              <a:ext cx="179700" cy="58650"/>
            </a:xfrm>
            <a:custGeom>
              <a:avLst/>
              <a:gdLst/>
              <a:ahLst/>
              <a:cxnLst/>
              <a:rect l="l" t="t" r="r" b="b"/>
              <a:pathLst>
                <a:path w="7188" h="2346" extrusionOk="0">
                  <a:moveTo>
                    <a:pt x="2269" y="1"/>
                  </a:moveTo>
                  <a:cubicBezTo>
                    <a:pt x="1322" y="1"/>
                    <a:pt x="488" y="241"/>
                    <a:pt x="0" y="729"/>
                  </a:cubicBezTo>
                  <a:lnTo>
                    <a:pt x="7188" y="2346"/>
                  </a:lnTo>
                  <a:cubicBezTo>
                    <a:pt x="6105" y="799"/>
                    <a:pt x="3997" y="1"/>
                    <a:pt x="2269" y="1"/>
                  </a:cubicBezTo>
                  <a:close/>
                </a:path>
              </a:pathLst>
            </a:custGeom>
            <a:solidFill>
              <a:srgbClr val="65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4;p50">
              <a:extLst>
                <a:ext uri="{FF2B5EF4-FFF2-40B4-BE49-F238E27FC236}">
                  <a16:creationId xmlns:a16="http://schemas.microsoft.com/office/drawing/2014/main" id="{EE3E3AEB-7DDB-094E-984D-7308122B36CF}"/>
                </a:ext>
              </a:extLst>
            </p:cNvPr>
            <p:cNvSpPr/>
            <p:nvPr/>
          </p:nvSpPr>
          <p:spPr>
            <a:xfrm>
              <a:off x="4168600" y="3077825"/>
              <a:ext cx="468675" cy="457925"/>
            </a:xfrm>
            <a:custGeom>
              <a:avLst/>
              <a:gdLst/>
              <a:ahLst/>
              <a:cxnLst/>
              <a:rect l="l" t="t" r="r" b="b"/>
              <a:pathLst>
                <a:path w="18747" h="18317" extrusionOk="0">
                  <a:moveTo>
                    <a:pt x="8668" y="0"/>
                  </a:moveTo>
                  <a:cubicBezTo>
                    <a:pt x="3675" y="0"/>
                    <a:pt x="0" y="3675"/>
                    <a:pt x="0" y="3675"/>
                  </a:cubicBezTo>
                  <a:lnTo>
                    <a:pt x="2576" y="4334"/>
                  </a:lnTo>
                  <a:lnTo>
                    <a:pt x="4492" y="4753"/>
                  </a:lnTo>
                  <a:cubicBezTo>
                    <a:pt x="4971" y="4275"/>
                    <a:pt x="5781" y="4042"/>
                    <a:pt x="6705" y="4042"/>
                  </a:cubicBezTo>
                  <a:cubicBezTo>
                    <a:pt x="8443" y="4042"/>
                    <a:pt x="10585" y="4866"/>
                    <a:pt x="11680" y="6430"/>
                  </a:cubicBezTo>
                  <a:cubicBezTo>
                    <a:pt x="12338" y="7388"/>
                    <a:pt x="12518" y="8586"/>
                    <a:pt x="12219" y="9724"/>
                  </a:cubicBezTo>
                  <a:cubicBezTo>
                    <a:pt x="11200" y="14003"/>
                    <a:pt x="8405" y="14816"/>
                    <a:pt x="6670" y="14816"/>
                  </a:cubicBezTo>
                  <a:cubicBezTo>
                    <a:pt x="6366" y="14816"/>
                    <a:pt x="6094" y="14791"/>
                    <a:pt x="5870" y="14755"/>
                  </a:cubicBezTo>
                  <a:cubicBezTo>
                    <a:pt x="5766" y="14738"/>
                    <a:pt x="5668" y="14730"/>
                    <a:pt x="5576" y="14730"/>
                  </a:cubicBezTo>
                  <a:cubicBezTo>
                    <a:pt x="4339" y="14730"/>
                    <a:pt x="4173" y="16172"/>
                    <a:pt x="5511" y="17510"/>
                  </a:cubicBezTo>
                  <a:cubicBezTo>
                    <a:pt x="5982" y="17982"/>
                    <a:pt x="7018" y="18316"/>
                    <a:pt x="8287" y="18316"/>
                  </a:cubicBezTo>
                  <a:cubicBezTo>
                    <a:pt x="11048" y="18316"/>
                    <a:pt x="14912" y="16732"/>
                    <a:pt x="16471" y="11521"/>
                  </a:cubicBezTo>
                  <a:cubicBezTo>
                    <a:pt x="18747" y="3974"/>
                    <a:pt x="13716" y="560"/>
                    <a:pt x="9943" y="81"/>
                  </a:cubicBezTo>
                  <a:cubicBezTo>
                    <a:pt x="9510" y="26"/>
                    <a:pt x="9084" y="0"/>
                    <a:pt x="8668" y="0"/>
                  </a:cubicBezTo>
                  <a:close/>
                </a:path>
              </a:pathLst>
            </a:custGeom>
            <a:solidFill>
              <a:srgbClr val="9EA8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5;p50">
              <a:extLst>
                <a:ext uri="{FF2B5EF4-FFF2-40B4-BE49-F238E27FC236}">
                  <a16:creationId xmlns:a16="http://schemas.microsoft.com/office/drawing/2014/main" id="{8F7265EC-B84B-5F40-BB14-83EF160FB984}"/>
                </a:ext>
              </a:extLst>
            </p:cNvPr>
            <p:cNvSpPr/>
            <p:nvPr/>
          </p:nvSpPr>
          <p:spPr>
            <a:xfrm>
              <a:off x="4861850" y="3310625"/>
              <a:ext cx="179725" cy="59725"/>
            </a:xfrm>
            <a:custGeom>
              <a:avLst/>
              <a:gdLst/>
              <a:ahLst/>
              <a:cxnLst/>
              <a:rect l="l" t="t" r="r" b="b"/>
              <a:pathLst>
                <a:path w="7189" h="2389" extrusionOk="0">
                  <a:moveTo>
                    <a:pt x="2280" y="0"/>
                  </a:moveTo>
                  <a:cubicBezTo>
                    <a:pt x="1351" y="0"/>
                    <a:pt x="521" y="233"/>
                    <a:pt x="1" y="711"/>
                  </a:cubicBezTo>
                  <a:lnTo>
                    <a:pt x="7188" y="2388"/>
                  </a:lnTo>
                  <a:cubicBezTo>
                    <a:pt x="6132" y="824"/>
                    <a:pt x="4030" y="0"/>
                    <a:pt x="2280" y="0"/>
                  </a:cubicBezTo>
                  <a:close/>
                </a:path>
              </a:pathLst>
            </a:custGeom>
            <a:solidFill>
              <a:srgbClr val="65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6;p50">
              <a:extLst>
                <a:ext uri="{FF2B5EF4-FFF2-40B4-BE49-F238E27FC236}">
                  <a16:creationId xmlns:a16="http://schemas.microsoft.com/office/drawing/2014/main" id="{C12BF44A-DD67-6C44-8E06-2013103E9D9F}"/>
                </a:ext>
              </a:extLst>
            </p:cNvPr>
            <p:cNvSpPr/>
            <p:nvPr/>
          </p:nvSpPr>
          <p:spPr>
            <a:xfrm>
              <a:off x="4751050" y="3209275"/>
              <a:ext cx="467200" cy="458225"/>
            </a:xfrm>
            <a:custGeom>
              <a:avLst/>
              <a:gdLst/>
              <a:ahLst/>
              <a:cxnLst/>
              <a:rect l="l" t="t" r="r" b="b"/>
              <a:pathLst>
                <a:path w="18688" h="18329" extrusionOk="0">
                  <a:moveTo>
                    <a:pt x="8544" y="1"/>
                  </a:moveTo>
                  <a:cubicBezTo>
                    <a:pt x="3637" y="1"/>
                    <a:pt x="1" y="3687"/>
                    <a:pt x="1" y="3687"/>
                  </a:cubicBezTo>
                  <a:lnTo>
                    <a:pt x="2576" y="4286"/>
                  </a:lnTo>
                  <a:lnTo>
                    <a:pt x="4433" y="4765"/>
                  </a:lnTo>
                  <a:cubicBezTo>
                    <a:pt x="4942" y="4277"/>
                    <a:pt x="5789" y="4037"/>
                    <a:pt x="6743" y="4037"/>
                  </a:cubicBezTo>
                  <a:cubicBezTo>
                    <a:pt x="8482" y="4037"/>
                    <a:pt x="10576" y="4835"/>
                    <a:pt x="11620" y="6382"/>
                  </a:cubicBezTo>
                  <a:cubicBezTo>
                    <a:pt x="12339" y="7401"/>
                    <a:pt x="12518" y="8598"/>
                    <a:pt x="12219" y="9736"/>
                  </a:cubicBezTo>
                  <a:cubicBezTo>
                    <a:pt x="11142" y="13995"/>
                    <a:pt x="8306" y="14825"/>
                    <a:pt x="6612" y="14825"/>
                  </a:cubicBezTo>
                  <a:cubicBezTo>
                    <a:pt x="6328" y="14825"/>
                    <a:pt x="6076" y="14802"/>
                    <a:pt x="5870" y="14767"/>
                  </a:cubicBezTo>
                  <a:cubicBezTo>
                    <a:pt x="5744" y="14742"/>
                    <a:pt x="5626" y="14730"/>
                    <a:pt x="5517" y="14730"/>
                  </a:cubicBezTo>
                  <a:cubicBezTo>
                    <a:pt x="4335" y="14730"/>
                    <a:pt x="4195" y="16151"/>
                    <a:pt x="5511" y="17523"/>
                  </a:cubicBezTo>
                  <a:cubicBezTo>
                    <a:pt x="5983" y="17994"/>
                    <a:pt x="7018" y="18329"/>
                    <a:pt x="8286" y="18329"/>
                  </a:cubicBezTo>
                  <a:cubicBezTo>
                    <a:pt x="11042" y="18329"/>
                    <a:pt x="14893" y="16744"/>
                    <a:pt x="16412" y="11533"/>
                  </a:cubicBezTo>
                  <a:cubicBezTo>
                    <a:pt x="18687" y="3927"/>
                    <a:pt x="13716" y="573"/>
                    <a:pt x="9883" y="94"/>
                  </a:cubicBezTo>
                  <a:cubicBezTo>
                    <a:pt x="9428" y="30"/>
                    <a:pt x="8981" y="1"/>
                    <a:pt x="8544" y="1"/>
                  </a:cubicBezTo>
                  <a:close/>
                </a:path>
              </a:pathLst>
            </a:custGeom>
            <a:solidFill>
              <a:srgbClr val="9EA8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7371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51"/>
          <p:cNvSpPr txBox="1">
            <a:spLocks noGrp="1"/>
          </p:cNvSpPr>
          <p:nvPr>
            <p:ph type="title"/>
          </p:nvPr>
        </p:nvSpPr>
        <p:spPr>
          <a:xfrm>
            <a:off x="1388100" y="627807"/>
            <a:ext cx="6367800" cy="207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000" dirty="0">
                <a:latin typeface="Times New Roman" panose="02020603050405020304" pitchFamily="18" charset="0"/>
                <a:cs typeface="Times New Roman" panose="02020603050405020304" pitchFamily="18" charset="0"/>
              </a:rPr>
              <a:t>III.</a:t>
            </a:r>
            <a:br>
              <a:rPr lang="en" sz="9000" dirty="0">
                <a:latin typeface="Times New Roman" panose="02020603050405020304" pitchFamily="18" charset="0"/>
                <a:cs typeface="Times New Roman" panose="02020603050405020304" pitchFamily="18" charset="0"/>
              </a:rPr>
            </a:br>
            <a:r>
              <a:rPr lang="en" sz="9000" dirty="0">
                <a:latin typeface="Times New Roman" panose="02020603050405020304" pitchFamily="18" charset="0"/>
                <a:cs typeface="Times New Roman" panose="02020603050405020304" pitchFamily="18" charset="0"/>
              </a:rPr>
              <a:t>TỔNG KẾT</a:t>
            </a:r>
            <a:endParaRPr sz="9000"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2" name="Google Shape;1792;p4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III. TỔNG KẾT</a:t>
            </a:r>
            <a:endParaRPr dirty="0">
              <a:latin typeface="Times New Roman" panose="02020603050405020304" pitchFamily="18" charset="0"/>
              <a:cs typeface="Times New Roman" panose="02020603050405020304" pitchFamily="18" charset="0"/>
            </a:endParaRPr>
          </a:p>
        </p:txBody>
      </p:sp>
      <p:sp>
        <p:nvSpPr>
          <p:cNvPr id="1793" name="Google Shape;1793;p48"/>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Nội</a:t>
            </a:r>
            <a:r>
              <a:rPr lang="en" b="1" dirty="0">
                <a:latin typeface="Times New Roman" panose="02020603050405020304" pitchFamily="18" charset="0"/>
                <a:cs typeface="Times New Roman" panose="02020603050405020304" pitchFamily="18" charset="0"/>
              </a:rPr>
              <a:t> dung</a:t>
            </a:r>
            <a:endParaRPr b="1" dirty="0">
              <a:latin typeface="Times New Roman" panose="02020603050405020304" pitchFamily="18" charset="0"/>
              <a:cs typeface="Times New Roman" panose="02020603050405020304" pitchFamily="18" charset="0"/>
            </a:endParaRPr>
          </a:p>
        </p:txBody>
      </p:sp>
      <p:sp>
        <p:nvSpPr>
          <p:cNvPr id="1795" name="Google Shape;1795;p48"/>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Hình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thức</a:t>
            </a:r>
            <a:endParaRPr b="1" dirty="0">
              <a:latin typeface="Times New Roman" panose="02020603050405020304" pitchFamily="18" charset="0"/>
              <a:cs typeface="Times New Roman" panose="02020603050405020304" pitchFamily="18" charset="0"/>
            </a:endParaRPr>
          </a:p>
        </p:txBody>
      </p:sp>
      <p:sp>
        <p:nvSpPr>
          <p:cNvPr id="1797" name="Google Shape;1797;p48"/>
          <p:cNvSpPr txBox="1">
            <a:spLocks noGrp="1"/>
          </p:cNvSpPr>
          <p:nvPr>
            <p:ph type="subTitle" idx="5"/>
          </p:nvPr>
        </p:nvSpPr>
        <p:spPr>
          <a:xfrm>
            <a:off x="5903198" y="2676524"/>
            <a:ext cx="1932263" cy="14225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Cách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bản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nghị</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luận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xã</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hội</a:t>
            </a:r>
            <a:endParaRPr b="1" dirty="0">
              <a:latin typeface="Times New Roman" panose="02020603050405020304" pitchFamily="18" charset="0"/>
              <a:cs typeface="Times New Roman" panose="02020603050405020304" pitchFamily="18" charset="0"/>
            </a:endParaRPr>
          </a:p>
        </p:txBody>
      </p:sp>
      <p:sp>
        <p:nvSpPr>
          <p:cNvPr id="1799" name="Google Shape;1799;p48"/>
          <p:cNvSpPr/>
          <p:nvPr/>
        </p:nvSpPr>
        <p:spPr>
          <a:xfrm>
            <a:off x="1798136" y="16167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8"/>
          <p:cNvSpPr/>
          <p:nvPr/>
        </p:nvSpPr>
        <p:spPr>
          <a:xfrm rot="10800000">
            <a:off x="4017411" y="16167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8"/>
          <p:cNvSpPr/>
          <p:nvPr/>
        </p:nvSpPr>
        <p:spPr>
          <a:xfrm>
            <a:off x="6225398" y="16167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2" name="Google Shape;1802;p48"/>
          <p:cNvGrpSpPr/>
          <p:nvPr/>
        </p:nvGrpSpPr>
        <p:grpSpPr>
          <a:xfrm>
            <a:off x="2075281" y="1833616"/>
            <a:ext cx="554890" cy="550816"/>
            <a:chOff x="-21322300" y="3693325"/>
            <a:chExt cx="306400" cy="304150"/>
          </a:xfrm>
        </p:grpSpPr>
        <p:sp>
          <p:nvSpPr>
            <p:cNvPr id="1803" name="Google Shape;1803;p48"/>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8"/>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8"/>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8"/>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48"/>
          <p:cNvGrpSpPr/>
          <p:nvPr/>
        </p:nvGrpSpPr>
        <p:grpSpPr>
          <a:xfrm>
            <a:off x="4290339" y="1833633"/>
            <a:ext cx="552038" cy="550635"/>
            <a:chOff x="-20946600" y="3317850"/>
            <a:chExt cx="304825" cy="304050"/>
          </a:xfrm>
        </p:grpSpPr>
        <p:sp>
          <p:nvSpPr>
            <p:cNvPr id="1808" name="Google Shape;1808;p48"/>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8"/>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8"/>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8"/>
          <p:cNvGrpSpPr/>
          <p:nvPr/>
        </p:nvGrpSpPr>
        <p:grpSpPr>
          <a:xfrm>
            <a:off x="6531097" y="1832174"/>
            <a:ext cx="485031" cy="553487"/>
            <a:chOff x="-17878025" y="4082625"/>
            <a:chExt cx="267825" cy="305625"/>
          </a:xfrm>
        </p:grpSpPr>
        <p:sp>
          <p:nvSpPr>
            <p:cNvPr id="1812" name="Google Shape;1812;p48"/>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8"/>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8"/>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8"/>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8"/>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8"/>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8"/>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5" name="Google Shape;1555;p43"/>
          <p:cNvSpPr/>
          <p:nvPr/>
        </p:nvSpPr>
        <p:spPr>
          <a:xfrm rot="10800000">
            <a:off x="1008394" y="313032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1556" name="Google Shape;1556;p43"/>
          <p:cNvSpPr/>
          <p:nvPr/>
        </p:nvSpPr>
        <p:spPr>
          <a:xfrm>
            <a:off x="1008394" y="1124973"/>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1557" name="Google Shape;1557;p43"/>
          <p:cNvSpPr txBox="1">
            <a:spLocks noGrp="1"/>
          </p:cNvSpPr>
          <p:nvPr>
            <p:ph type="title" idx="15"/>
          </p:nvPr>
        </p:nvSpPr>
        <p:spPr>
          <a:xfrm>
            <a:off x="311699" y="232347"/>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III. TỔNG KẾT</a:t>
            </a:r>
            <a:endParaRPr dirty="0">
              <a:latin typeface="Times New Roman" panose="02020603050405020304" pitchFamily="18" charset="0"/>
              <a:cs typeface="Times New Roman" panose="02020603050405020304" pitchFamily="18" charset="0"/>
            </a:endParaRPr>
          </a:p>
        </p:txBody>
      </p:sp>
      <p:sp>
        <p:nvSpPr>
          <p:cNvPr id="1561" name="Google Shape;1561;p43"/>
          <p:cNvSpPr txBox="1">
            <a:spLocks noGrp="1"/>
          </p:cNvSpPr>
          <p:nvPr>
            <p:ph type="subTitle" idx="4"/>
          </p:nvPr>
        </p:nvSpPr>
        <p:spPr>
          <a:xfrm>
            <a:off x="2479478" y="1427466"/>
            <a:ext cx="2092521"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2"/>
                </a:solidFill>
                <a:latin typeface="Times New Roman" panose="02020603050405020304" pitchFamily="18" charset="0"/>
                <a:cs typeface="Times New Roman" panose="02020603050405020304" pitchFamily="18" charset="0"/>
              </a:rPr>
              <a:t>NỘI DUNG</a:t>
            </a:r>
            <a:endParaRPr b="1" dirty="0">
              <a:solidFill>
                <a:schemeClr val="bg2"/>
              </a:solidFill>
              <a:latin typeface="Times New Roman" panose="02020603050405020304" pitchFamily="18" charset="0"/>
              <a:cs typeface="Times New Roman" panose="02020603050405020304" pitchFamily="18" charset="0"/>
            </a:endParaRPr>
          </a:p>
        </p:txBody>
      </p:sp>
      <p:sp>
        <p:nvSpPr>
          <p:cNvPr id="1563" name="Google Shape;1563;p43"/>
          <p:cNvSpPr txBox="1">
            <a:spLocks noGrp="1"/>
          </p:cNvSpPr>
          <p:nvPr>
            <p:ph type="subTitle" idx="6"/>
          </p:nvPr>
        </p:nvSpPr>
        <p:spPr>
          <a:xfrm>
            <a:off x="2479479" y="3432818"/>
            <a:ext cx="2092521"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2"/>
                </a:solidFill>
                <a:latin typeface="Times New Roman" panose="02020603050405020304" pitchFamily="18" charset="0"/>
                <a:cs typeface="Times New Roman" panose="02020603050405020304" pitchFamily="18" charset="0"/>
              </a:rPr>
              <a:t>HÌNH THỨC</a:t>
            </a:r>
            <a:endParaRPr b="1" dirty="0">
              <a:solidFill>
                <a:schemeClr val="bg2"/>
              </a:solidFill>
              <a:latin typeface="Times New Roman" panose="02020603050405020304" pitchFamily="18" charset="0"/>
              <a:cs typeface="Times New Roman" panose="02020603050405020304" pitchFamily="18" charset="0"/>
            </a:endParaRPr>
          </a:p>
        </p:txBody>
      </p:sp>
      <p:sp>
        <p:nvSpPr>
          <p:cNvPr id="1566" name="Google Shape;1566;p43"/>
          <p:cNvSpPr txBox="1">
            <a:spLocks noGrp="1"/>
          </p:cNvSpPr>
          <p:nvPr>
            <p:ph type="title"/>
          </p:nvPr>
        </p:nvSpPr>
        <p:spPr>
          <a:xfrm>
            <a:off x="1184068" y="1277016"/>
            <a:ext cx="1041300" cy="81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01</a:t>
            </a:r>
            <a:endParaRPr>
              <a:latin typeface="Times New Roman" panose="02020603050405020304" pitchFamily="18" charset="0"/>
              <a:cs typeface="Times New Roman" panose="02020603050405020304" pitchFamily="18" charset="0"/>
            </a:endParaRPr>
          </a:p>
        </p:txBody>
      </p:sp>
      <p:sp>
        <p:nvSpPr>
          <p:cNvPr id="1567" name="Google Shape;1567;p43"/>
          <p:cNvSpPr txBox="1">
            <a:spLocks noGrp="1"/>
          </p:cNvSpPr>
          <p:nvPr>
            <p:ph type="title" idx="9"/>
          </p:nvPr>
        </p:nvSpPr>
        <p:spPr>
          <a:xfrm>
            <a:off x="1184068" y="3324400"/>
            <a:ext cx="1041300"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02</a:t>
            </a:r>
            <a:endParaRPr>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01D2276-A1A5-314D-8CE8-F408366BC07E}"/>
              </a:ext>
            </a:extLst>
          </p:cNvPr>
          <p:cNvSpPr/>
          <p:nvPr/>
        </p:nvSpPr>
        <p:spPr>
          <a:xfrm>
            <a:off x="4571999" y="1017725"/>
            <a:ext cx="4146332" cy="1332481"/>
          </a:xfrm>
          <a:prstGeom prst="rect">
            <a:avLst/>
          </a:prstGeom>
          <a:solidFill>
            <a:schemeClr val="tx2"/>
          </a:solidFill>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ArialMT"/>
              </a:rPr>
              <a:t>Bài nghị luận đã làm rõ được vấn đề tại sao chúng ta phải đối xử thân thiện với động vật.</a:t>
            </a:r>
            <a:endParaRPr lang="en-VN" sz="2400" dirty="0">
              <a:latin typeface="Times New Roman" panose="02020603050405020304" pitchFamily="18" charset="0"/>
              <a:ea typeface="Calibri" panose="020F0502020204030204" pitchFamily="34" charset="0"/>
            </a:endParaRPr>
          </a:p>
        </p:txBody>
      </p:sp>
      <p:sp>
        <p:nvSpPr>
          <p:cNvPr id="19" name="Rectangle 18">
            <a:extLst>
              <a:ext uri="{FF2B5EF4-FFF2-40B4-BE49-F238E27FC236}">
                <a16:creationId xmlns:a16="http://schemas.microsoft.com/office/drawing/2014/main" id="{7F80C558-4563-3A4F-912D-35F938403482}"/>
              </a:ext>
            </a:extLst>
          </p:cNvPr>
          <p:cNvSpPr/>
          <p:nvPr/>
        </p:nvSpPr>
        <p:spPr>
          <a:xfrm>
            <a:off x="4571999" y="2640828"/>
            <a:ext cx="4146332" cy="2181944"/>
          </a:xfrm>
          <a:prstGeom prst="rect">
            <a:avLst/>
          </a:prstGeom>
          <a:solidFill>
            <a:schemeClr val="tx2"/>
          </a:solidFill>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ArialMT"/>
              </a:rPr>
              <a:t>Thể hiện rõ đặc điểm và yêu cầu của văn bản nghị luận xã hội (nêu ý kiến, đưa ra lí lẽ và các bằng chứng cụ thể để thuyết phục người đọc). </a:t>
            </a:r>
            <a:endParaRPr lang="en-VN" sz="24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cxnSp>
        <p:nvCxnSpPr>
          <p:cNvPr id="2256" name="Google Shape;2256;p60"/>
          <p:cNvCxnSpPr>
            <a:cxnSpLocks/>
            <a:stCxn id="2257" idx="6"/>
            <a:endCxn id="2258" idx="6"/>
          </p:cNvCxnSpPr>
          <p:nvPr/>
        </p:nvCxnSpPr>
        <p:spPr>
          <a:xfrm flipV="1">
            <a:off x="3399220" y="1737673"/>
            <a:ext cx="3850049" cy="3412"/>
          </a:xfrm>
          <a:prstGeom prst="straightConnector1">
            <a:avLst/>
          </a:prstGeom>
          <a:noFill/>
          <a:ln w="38100" cap="flat" cmpd="sng">
            <a:solidFill>
              <a:schemeClr val="dk2"/>
            </a:solidFill>
            <a:prstDash val="solid"/>
            <a:round/>
            <a:headEnd type="none" w="med" len="med"/>
            <a:tailEnd type="none" w="med" len="med"/>
          </a:ln>
        </p:spPr>
      </p:cxnSp>
      <p:sp>
        <p:nvSpPr>
          <p:cNvPr id="2258" name="Google Shape;2258;p60"/>
          <p:cNvSpPr/>
          <p:nvPr/>
        </p:nvSpPr>
        <p:spPr>
          <a:xfrm>
            <a:off x="6653169" y="1439623"/>
            <a:ext cx="596100" cy="59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sp>
        <p:nvSpPr>
          <p:cNvPr id="2259" name="Google Shape;2259;p60"/>
          <p:cNvSpPr/>
          <p:nvPr/>
        </p:nvSpPr>
        <p:spPr>
          <a:xfrm>
            <a:off x="4658203" y="1439620"/>
            <a:ext cx="596100" cy="59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sp>
        <p:nvSpPr>
          <p:cNvPr id="2257" name="Google Shape;2257;p60"/>
          <p:cNvSpPr/>
          <p:nvPr/>
        </p:nvSpPr>
        <p:spPr>
          <a:xfrm>
            <a:off x="2803120" y="1443035"/>
            <a:ext cx="596100" cy="596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2"/>
              </a:solidFill>
              <a:latin typeface="Nunito"/>
              <a:ea typeface="Nunito"/>
              <a:cs typeface="Nunito"/>
              <a:sym typeface="Nunito"/>
            </a:endParaRPr>
          </a:p>
        </p:txBody>
      </p:sp>
      <p:sp>
        <p:nvSpPr>
          <p:cNvPr id="18" name="Google Shape;1553;p43">
            <a:extLst>
              <a:ext uri="{FF2B5EF4-FFF2-40B4-BE49-F238E27FC236}">
                <a16:creationId xmlns:a16="http://schemas.microsoft.com/office/drawing/2014/main" id="{F0EC1B36-378F-064C-B89F-ED5FB5E757CC}"/>
              </a:ext>
            </a:extLst>
          </p:cNvPr>
          <p:cNvSpPr/>
          <p:nvPr/>
        </p:nvSpPr>
        <p:spPr>
          <a:xfrm>
            <a:off x="844218" y="177413"/>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19" name="Google Shape;1562;p43">
            <a:extLst>
              <a:ext uri="{FF2B5EF4-FFF2-40B4-BE49-F238E27FC236}">
                <a16:creationId xmlns:a16="http://schemas.microsoft.com/office/drawing/2014/main" id="{FE314729-740D-1D4F-91C0-2FA80FC7E0EC}"/>
              </a:ext>
            </a:extLst>
          </p:cNvPr>
          <p:cNvSpPr txBox="1">
            <a:spLocks/>
          </p:cNvSpPr>
          <p:nvPr/>
        </p:nvSpPr>
        <p:spPr>
          <a:xfrm>
            <a:off x="2236915" y="329450"/>
            <a:ext cx="6260699" cy="6637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latin typeface="Times New Roman" panose="02020603050405020304" pitchFamily="18" charset="0"/>
                <a:cs typeface="Times New Roman" panose="02020603050405020304" pitchFamily="18" charset="0"/>
              </a:rPr>
              <a:t>Cách đọc văn bản nghị luận xã hội</a:t>
            </a:r>
            <a:endParaRPr lang="en-US" sz="3200" b="1" dirty="0">
              <a:latin typeface="Times New Roman" panose="02020603050405020304" pitchFamily="18" charset="0"/>
              <a:cs typeface="Times New Roman" panose="02020603050405020304" pitchFamily="18" charset="0"/>
            </a:endParaRPr>
          </a:p>
        </p:txBody>
      </p:sp>
      <p:sp>
        <p:nvSpPr>
          <p:cNvPr id="20" name="Google Shape;1568;p43">
            <a:extLst>
              <a:ext uri="{FF2B5EF4-FFF2-40B4-BE49-F238E27FC236}">
                <a16:creationId xmlns:a16="http://schemas.microsoft.com/office/drawing/2014/main" id="{B6CAEB28-0446-C346-AC52-DE1FDB8C404B}"/>
              </a:ext>
            </a:extLst>
          </p:cNvPr>
          <p:cNvSpPr txBox="1">
            <a:spLocks/>
          </p:cNvSpPr>
          <p:nvPr/>
        </p:nvSpPr>
        <p:spPr>
          <a:xfrm>
            <a:off x="1019917" y="329451"/>
            <a:ext cx="1041300" cy="79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000"/>
              </a:spcAft>
            </a:pPr>
            <a:r>
              <a:rPr lang="en" sz="6500" b="1" dirty="0">
                <a:solidFill>
                  <a:schemeClr val="tx2"/>
                </a:solidFill>
                <a:latin typeface="Times New Roman" panose="02020603050405020304" pitchFamily="18" charset="0"/>
                <a:cs typeface="Times New Roman" panose="02020603050405020304" pitchFamily="18" charset="0"/>
              </a:rPr>
              <a:t>03</a:t>
            </a:r>
          </a:p>
        </p:txBody>
      </p:sp>
      <p:sp>
        <p:nvSpPr>
          <p:cNvPr id="5" name="Rectangle 4">
            <a:extLst>
              <a:ext uri="{FF2B5EF4-FFF2-40B4-BE49-F238E27FC236}">
                <a16:creationId xmlns:a16="http://schemas.microsoft.com/office/drawing/2014/main" id="{4799CF0C-D87E-3C46-BBD5-26D76574238B}"/>
              </a:ext>
            </a:extLst>
          </p:cNvPr>
          <p:cNvSpPr/>
          <p:nvPr/>
        </p:nvSpPr>
        <p:spPr>
          <a:xfrm>
            <a:off x="2236915" y="2163882"/>
            <a:ext cx="1728510" cy="2356030"/>
          </a:xfrm>
          <a:prstGeom prst="rect">
            <a:avLst/>
          </a:prstGeom>
          <a:solidFill>
            <a:schemeClr val="tx2"/>
          </a:solidFill>
        </p:spPr>
        <p:txBody>
          <a:bodyPr wrap="square">
            <a:spAutoFit/>
          </a:bodyPr>
          <a:lstStyle/>
          <a:p>
            <a:pPr algn="just">
              <a:lnSpc>
                <a:spcPct val="115000"/>
              </a:lnSpc>
              <a:spcBef>
                <a:spcPts val="600"/>
              </a:spcBef>
              <a:spcAft>
                <a:spcPts val="6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Đọc nhan đề để xác định nội dung, đề tài.</a:t>
            </a:r>
            <a:endParaRPr lang="en-VN"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8151DF-5CEB-3C40-A453-2DDCC24C8F1A}"/>
              </a:ext>
            </a:extLst>
          </p:cNvPr>
          <p:cNvSpPr txBox="1"/>
          <p:nvPr/>
        </p:nvSpPr>
        <p:spPr>
          <a:xfrm>
            <a:off x="4241513" y="2095402"/>
            <a:ext cx="1429480" cy="2492990"/>
          </a:xfrm>
          <a:prstGeom prst="rect">
            <a:avLst/>
          </a:prstGeom>
          <a:solidFill>
            <a:schemeClr val="tx2"/>
          </a:solidFill>
        </p:spPr>
        <p:txBody>
          <a:bodyPr wrap="square" rtlCol="0">
            <a:spAutoFit/>
          </a:bodyPr>
          <a:lstStyle/>
          <a:p>
            <a:pPr algn="just"/>
            <a:r>
              <a:rPr lang="vi-VN" sz="2600" dirty="0">
                <a:latin typeface="Times New Roman" panose="02020603050405020304" pitchFamily="18" charset="0"/>
                <a:cs typeface="Times New Roman" panose="02020603050405020304" pitchFamily="18" charset="0"/>
              </a:rPr>
              <a:t>Xác định các lí lẽ và bằng chứng của tác giả.</a:t>
            </a:r>
            <a:r>
              <a:rPr lang="en-VN" sz="26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F101FF21-5590-594C-ADC7-7CE69DE2BA51}"/>
              </a:ext>
            </a:extLst>
          </p:cNvPr>
          <p:cNvSpPr/>
          <p:nvPr/>
        </p:nvSpPr>
        <p:spPr>
          <a:xfrm>
            <a:off x="6037972" y="2093990"/>
            <a:ext cx="2254690" cy="2492990"/>
          </a:xfrm>
          <a:prstGeom prst="rect">
            <a:avLst/>
          </a:prstGeom>
          <a:solidFill>
            <a:schemeClr val="tx2"/>
          </a:solidFill>
        </p:spPr>
        <p:txBody>
          <a:bodyPr wrap="square">
            <a:spAutoFit/>
          </a:bodyPr>
          <a:lstStyle/>
          <a:p>
            <a:pPr algn="just"/>
            <a:r>
              <a:rPr lang="vi-VN" sz="2600" dirty="0">
                <a:latin typeface="Times New Roman" panose="02020603050405020304" pitchFamily="18" charset="0"/>
                <a:ea typeface="Calibri" panose="020F0502020204030204" pitchFamily="34" charset="0"/>
                <a:cs typeface="Times New Roman" panose="02020603050405020304" pitchFamily="18" charset="0"/>
              </a:rPr>
              <a:t>Nhận xét xem vấn đề nêu lên có liên quan gì đến cuộc sống hiện nay và với bản thân.</a:t>
            </a:r>
            <a:r>
              <a:rPr lang="en-VN" sz="26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61"/>
          <p:cNvSpPr txBox="1">
            <a:spLocks noGrp="1"/>
          </p:cNvSpPr>
          <p:nvPr>
            <p:ph type="title"/>
          </p:nvPr>
        </p:nvSpPr>
        <p:spPr>
          <a:xfrm>
            <a:off x="311700" y="1287625"/>
            <a:ext cx="8520600" cy="20861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dirty="0">
                <a:latin typeface="Times New Roman" panose="02020603050405020304" pitchFamily="18" charset="0"/>
                <a:cs typeface="Times New Roman" panose="02020603050405020304" pitchFamily="18" charset="0"/>
              </a:rPr>
              <a:t>LUYỆN TẬP, </a:t>
            </a:r>
            <a:br>
              <a:rPr lang="en" sz="6500" dirty="0">
                <a:latin typeface="Times New Roman" panose="02020603050405020304" pitchFamily="18" charset="0"/>
                <a:cs typeface="Times New Roman" panose="02020603050405020304" pitchFamily="18" charset="0"/>
              </a:rPr>
            </a:br>
            <a:r>
              <a:rPr lang="en" sz="6500" dirty="0">
                <a:latin typeface="Times New Roman" panose="02020603050405020304" pitchFamily="18" charset="0"/>
                <a:cs typeface="Times New Roman" panose="02020603050405020304" pitchFamily="18" charset="0"/>
              </a:rPr>
              <a:t>VẬN DỤNG</a:t>
            </a:r>
            <a:endParaRPr sz="65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grpSp>
        <p:nvGrpSpPr>
          <p:cNvPr id="1670" name="Google Shape;1670;p46"/>
          <p:cNvGrpSpPr/>
          <p:nvPr/>
        </p:nvGrpSpPr>
        <p:grpSpPr>
          <a:xfrm>
            <a:off x="7063911" y="92951"/>
            <a:ext cx="1848628" cy="4123120"/>
            <a:chOff x="6239025" y="396475"/>
            <a:chExt cx="480900" cy="990825"/>
          </a:xfrm>
        </p:grpSpPr>
        <p:sp>
          <p:nvSpPr>
            <p:cNvPr id="1671" name="Google Shape;1671;p4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46"/>
          <p:cNvSpPr/>
          <p:nvPr/>
        </p:nvSpPr>
        <p:spPr>
          <a:xfrm>
            <a:off x="5773625" y="4135175"/>
            <a:ext cx="3015845"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46"/>
          <p:cNvGrpSpPr/>
          <p:nvPr/>
        </p:nvGrpSpPr>
        <p:grpSpPr>
          <a:xfrm flipH="1">
            <a:off x="6263810" y="1911731"/>
            <a:ext cx="1848626" cy="2341819"/>
            <a:chOff x="4651925" y="992975"/>
            <a:chExt cx="1189975" cy="1507350"/>
          </a:xfrm>
        </p:grpSpPr>
        <p:sp>
          <p:nvSpPr>
            <p:cNvPr id="1684" name="Google Shape;1684;p46"/>
            <p:cNvSpPr/>
            <p:nvPr/>
          </p:nvSpPr>
          <p:spPr>
            <a:xfrm>
              <a:off x="5195875" y="2427825"/>
              <a:ext cx="77575" cy="9225"/>
            </a:xfrm>
            <a:custGeom>
              <a:avLst/>
              <a:gdLst/>
              <a:ahLst/>
              <a:cxnLst/>
              <a:rect l="l" t="t" r="r" b="b"/>
              <a:pathLst>
                <a:path w="3103" h="369" extrusionOk="0">
                  <a:moveTo>
                    <a:pt x="939" y="1"/>
                  </a:moveTo>
                  <a:lnTo>
                    <a:pt x="450" y="42"/>
                  </a:lnTo>
                  <a:lnTo>
                    <a:pt x="123" y="123"/>
                  </a:lnTo>
                  <a:lnTo>
                    <a:pt x="41" y="164"/>
                  </a:lnTo>
                  <a:lnTo>
                    <a:pt x="1" y="164"/>
                  </a:lnTo>
                  <a:lnTo>
                    <a:pt x="41" y="205"/>
                  </a:lnTo>
                  <a:lnTo>
                    <a:pt x="123" y="246"/>
                  </a:lnTo>
                  <a:lnTo>
                    <a:pt x="450" y="327"/>
                  </a:lnTo>
                  <a:lnTo>
                    <a:pt x="939" y="368"/>
                  </a:lnTo>
                  <a:lnTo>
                    <a:pt x="2164" y="368"/>
                  </a:lnTo>
                  <a:lnTo>
                    <a:pt x="2654" y="327"/>
                  </a:lnTo>
                  <a:lnTo>
                    <a:pt x="2980" y="246"/>
                  </a:lnTo>
                  <a:lnTo>
                    <a:pt x="3062" y="205"/>
                  </a:lnTo>
                  <a:lnTo>
                    <a:pt x="3103" y="164"/>
                  </a:lnTo>
                  <a:lnTo>
                    <a:pt x="3062" y="164"/>
                  </a:lnTo>
                  <a:lnTo>
                    <a:pt x="2980" y="123"/>
                  </a:lnTo>
                  <a:lnTo>
                    <a:pt x="2654" y="42"/>
                  </a:lnTo>
                  <a:lnTo>
                    <a:pt x="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5629600" y="2368650"/>
              <a:ext cx="77600" cy="9200"/>
            </a:xfrm>
            <a:custGeom>
              <a:avLst/>
              <a:gdLst/>
              <a:ahLst/>
              <a:cxnLst/>
              <a:rect l="l" t="t" r="r" b="b"/>
              <a:pathLst>
                <a:path w="3104" h="368" extrusionOk="0">
                  <a:moveTo>
                    <a:pt x="940" y="0"/>
                  </a:moveTo>
                  <a:lnTo>
                    <a:pt x="450" y="41"/>
                  </a:lnTo>
                  <a:lnTo>
                    <a:pt x="123" y="82"/>
                  </a:lnTo>
                  <a:lnTo>
                    <a:pt x="1" y="123"/>
                  </a:lnTo>
                  <a:lnTo>
                    <a:pt x="1" y="163"/>
                  </a:lnTo>
                  <a:lnTo>
                    <a:pt x="1" y="204"/>
                  </a:lnTo>
                  <a:lnTo>
                    <a:pt x="123" y="245"/>
                  </a:lnTo>
                  <a:lnTo>
                    <a:pt x="450" y="286"/>
                  </a:lnTo>
                  <a:lnTo>
                    <a:pt x="940" y="327"/>
                  </a:lnTo>
                  <a:lnTo>
                    <a:pt x="1552" y="367"/>
                  </a:lnTo>
                  <a:lnTo>
                    <a:pt x="2123" y="327"/>
                  </a:lnTo>
                  <a:lnTo>
                    <a:pt x="2613" y="286"/>
                  </a:lnTo>
                  <a:lnTo>
                    <a:pt x="2981" y="245"/>
                  </a:lnTo>
                  <a:lnTo>
                    <a:pt x="3062" y="204"/>
                  </a:lnTo>
                  <a:lnTo>
                    <a:pt x="3103" y="163"/>
                  </a:lnTo>
                  <a:lnTo>
                    <a:pt x="3062" y="123"/>
                  </a:lnTo>
                  <a:lnTo>
                    <a:pt x="2981" y="82"/>
                  </a:lnTo>
                  <a:lnTo>
                    <a:pt x="2613" y="41"/>
                  </a:lnTo>
                  <a:lnTo>
                    <a:pt x="21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4766225" y="2372725"/>
              <a:ext cx="77600" cy="9200"/>
            </a:xfrm>
            <a:custGeom>
              <a:avLst/>
              <a:gdLst/>
              <a:ahLst/>
              <a:cxnLst/>
              <a:rect l="l" t="t" r="r" b="b"/>
              <a:pathLst>
                <a:path w="3104" h="368" extrusionOk="0">
                  <a:moveTo>
                    <a:pt x="1552" y="0"/>
                  </a:moveTo>
                  <a:lnTo>
                    <a:pt x="940" y="41"/>
                  </a:lnTo>
                  <a:lnTo>
                    <a:pt x="450" y="82"/>
                  </a:lnTo>
                  <a:lnTo>
                    <a:pt x="123" y="123"/>
                  </a:lnTo>
                  <a:lnTo>
                    <a:pt x="1" y="164"/>
                  </a:lnTo>
                  <a:lnTo>
                    <a:pt x="1" y="204"/>
                  </a:lnTo>
                  <a:lnTo>
                    <a:pt x="1" y="245"/>
                  </a:lnTo>
                  <a:lnTo>
                    <a:pt x="123" y="245"/>
                  </a:lnTo>
                  <a:lnTo>
                    <a:pt x="450" y="327"/>
                  </a:lnTo>
                  <a:lnTo>
                    <a:pt x="940" y="368"/>
                  </a:lnTo>
                  <a:lnTo>
                    <a:pt x="2123" y="368"/>
                  </a:lnTo>
                  <a:lnTo>
                    <a:pt x="2654" y="327"/>
                  </a:lnTo>
                  <a:lnTo>
                    <a:pt x="2981" y="245"/>
                  </a:lnTo>
                  <a:lnTo>
                    <a:pt x="3062" y="245"/>
                  </a:lnTo>
                  <a:lnTo>
                    <a:pt x="3103" y="204"/>
                  </a:lnTo>
                  <a:lnTo>
                    <a:pt x="3062" y="164"/>
                  </a:lnTo>
                  <a:lnTo>
                    <a:pt x="2981" y="123"/>
                  </a:lnTo>
                  <a:lnTo>
                    <a:pt x="2654" y="82"/>
                  </a:lnTo>
                  <a:lnTo>
                    <a:pt x="2123" y="41"/>
                  </a:lnTo>
                  <a:lnTo>
                    <a:pt x="15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5245875" y="2249250"/>
              <a:ext cx="230675" cy="220450"/>
            </a:xfrm>
            <a:custGeom>
              <a:avLst/>
              <a:gdLst/>
              <a:ahLst/>
              <a:cxnLst/>
              <a:rect l="l" t="t" r="r" b="b"/>
              <a:pathLst>
                <a:path w="9227" h="8818" extrusionOk="0">
                  <a:moveTo>
                    <a:pt x="5389" y="0"/>
                  </a:moveTo>
                  <a:lnTo>
                    <a:pt x="5144" y="41"/>
                  </a:lnTo>
                  <a:lnTo>
                    <a:pt x="4654" y="204"/>
                  </a:lnTo>
                  <a:lnTo>
                    <a:pt x="4205" y="449"/>
                  </a:lnTo>
                  <a:lnTo>
                    <a:pt x="3756" y="694"/>
                  </a:lnTo>
                  <a:lnTo>
                    <a:pt x="3389" y="1021"/>
                  </a:lnTo>
                  <a:lnTo>
                    <a:pt x="2777" y="1510"/>
                  </a:lnTo>
                  <a:lnTo>
                    <a:pt x="2246" y="2082"/>
                  </a:lnTo>
                  <a:lnTo>
                    <a:pt x="1715" y="2653"/>
                  </a:lnTo>
                  <a:lnTo>
                    <a:pt x="1266" y="3307"/>
                  </a:lnTo>
                  <a:lnTo>
                    <a:pt x="1021" y="3674"/>
                  </a:lnTo>
                  <a:lnTo>
                    <a:pt x="776" y="4123"/>
                  </a:lnTo>
                  <a:lnTo>
                    <a:pt x="531" y="4613"/>
                  </a:lnTo>
                  <a:lnTo>
                    <a:pt x="327" y="5184"/>
                  </a:lnTo>
                  <a:lnTo>
                    <a:pt x="164" y="5756"/>
                  </a:lnTo>
                  <a:lnTo>
                    <a:pt x="42" y="6327"/>
                  </a:lnTo>
                  <a:lnTo>
                    <a:pt x="1" y="6858"/>
                  </a:lnTo>
                  <a:lnTo>
                    <a:pt x="42" y="7103"/>
                  </a:lnTo>
                  <a:lnTo>
                    <a:pt x="82" y="7348"/>
                  </a:lnTo>
                  <a:lnTo>
                    <a:pt x="246" y="7715"/>
                  </a:lnTo>
                  <a:lnTo>
                    <a:pt x="327" y="7838"/>
                  </a:lnTo>
                  <a:lnTo>
                    <a:pt x="450" y="8001"/>
                  </a:lnTo>
                  <a:lnTo>
                    <a:pt x="613" y="8123"/>
                  </a:lnTo>
                  <a:lnTo>
                    <a:pt x="776" y="8205"/>
                  </a:lnTo>
                  <a:lnTo>
                    <a:pt x="980" y="8287"/>
                  </a:lnTo>
                  <a:lnTo>
                    <a:pt x="1185" y="8368"/>
                  </a:lnTo>
                  <a:lnTo>
                    <a:pt x="1838" y="8491"/>
                  </a:lnTo>
                  <a:lnTo>
                    <a:pt x="2491" y="8613"/>
                  </a:lnTo>
                  <a:lnTo>
                    <a:pt x="3185" y="8695"/>
                  </a:lnTo>
                  <a:lnTo>
                    <a:pt x="3838" y="8736"/>
                  </a:lnTo>
                  <a:lnTo>
                    <a:pt x="5226" y="8817"/>
                  </a:lnTo>
                  <a:lnTo>
                    <a:pt x="9104" y="8817"/>
                  </a:lnTo>
                  <a:lnTo>
                    <a:pt x="9186" y="8736"/>
                  </a:lnTo>
                  <a:lnTo>
                    <a:pt x="9226" y="8654"/>
                  </a:lnTo>
                  <a:lnTo>
                    <a:pt x="9226" y="8491"/>
                  </a:lnTo>
                  <a:lnTo>
                    <a:pt x="9104" y="7756"/>
                  </a:lnTo>
                  <a:lnTo>
                    <a:pt x="9022" y="7389"/>
                  </a:lnTo>
                  <a:lnTo>
                    <a:pt x="8900" y="7021"/>
                  </a:lnTo>
                  <a:lnTo>
                    <a:pt x="8737" y="6654"/>
                  </a:lnTo>
                  <a:lnTo>
                    <a:pt x="8573" y="6327"/>
                  </a:lnTo>
                  <a:lnTo>
                    <a:pt x="8328" y="6042"/>
                  </a:lnTo>
                  <a:lnTo>
                    <a:pt x="8043" y="5837"/>
                  </a:lnTo>
                  <a:lnTo>
                    <a:pt x="7716" y="5593"/>
                  </a:lnTo>
                  <a:lnTo>
                    <a:pt x="7553" y="5429"/>
                  </a:lnTo>
                  <a:lnTo>
                    <a:pt x="7471" y="5266"/>
                  </a:lnTo>
                  <a:lnTo>
                    <a:pt x="7430" y="5103"/>
                  </a:lnTo>
                  <a:lnTo>
                    <a:pt x="7471" y="4899"/>
                  </a:lnTo>
                  <a:lnTo>
                    <a:pt x="7471" y="4613"/>
                  </a:lnTo>
                  <a:lnTo>
                    <a:pt x="7594" y="3225"/>
                  </a:lnTo>
                  <a:lnTo>
                    <a:pt x="7634" y="2490"/>
                  </a:lnTo>
                  <a:lnTo>
                    <a:pt x="7634" y="2123"/>
                  </a:lnTo>
                  <a:lnTo>
                    <a:pt x="7594" y="1755"/>
                  </a:lnTo>
                  <a:lnTo>
                    <a:pt x="7512" y="1429"/>
                  </a:lnTo>
                  <a:lnTo>
                    <a:pt x="7430" y="1061"/>
                  </a:lnTo>
                  <a:lnTo>
                    <a:pt x="7267" y="776"/>
                  </a:lnTo>
                  <a:lnTo>
                    <a:pt x="7022" y="490"/>
                  </a:lnTo>
                  <a:lnTo>
                    <a:pt x="6818" y="327"/>
                  </a:lnTo>
                  <a:lnTo>
                    <a:pt x="6614" y="204"/>
                  </a:lnTo>
                  <a:lnTo>
                    <a:pt x="6410" y="122"/>
                  </a:lnTo>
                  <a:lnTo>
                    <a:pt x="6165" y="41"/>
                  </a:lnTo>
                  <a:lnTo>
                    <a:pt x="5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5247925" y="2364550"/>
              <a:ext cx="228625" cy="105150"/>
            </a:xfrm>
            <a:custGeom>
              <a:avLst/>
              <a:gdLst/>
              <a:ahLst/>
              <a:cxnLst/>
              <a:rect l="l" t="t" r="r" b="b"/>
              <a:pathLst>
                <a:path w="9145" h="4206" extrusionOk="0">
                  <a:moveTo>
                    <a:pt x="7389" y="1"/>
                  </a:moveTo>
                  <a:lnTo>
                    <a:pt x="6940" y="287"/>
                  </a:lnTo>
                  <a:lnTo>
                    <a:pt x="6409" y="613"/>
                  </a:lnTo>
                  <a:lnTo>
                    <a:pt x="6164" y="776"/>
                  </a:lnTo>
                  <a:lnTo>
                    <a:pt x="5879" y="858"/>
                  </a:lnTo>
                  <a:lnTo>
                    <a:pt x="5552" y="899"/>
                  </a:lnTo>
                  <a:lnTo>
                    <a:pt x="5266" y="899"/>
                  </a:lnTo>
                  <a:lnTo>
                    <a:pt x="4613" y="817"/>
                  </a:lnTo>
                  <a:lnTo>
                    <a:pt x="4042" y="817"/>
                  </a:lnTo>
                  <a:lnTo>
                    <a:pt x="3470" y="899"/>
                  </a:lnTo>
                  <a:lnTo>
                    <a:pt x="2899" y="1103"/>
                  </a:lnTo>
                  <a:lnTo>
                    <a:pt x="2613" y="1225"/>
                  </a:lnTo>
                  <a:lnTo>
                    <a:pt x="2368" y="1389"/>
                  </a:lnTo>
                  <a:lnTo>
                    <a:pt x="1592" y="1185"/>
                  </a:lnTo>
                  <a:lnTo>
                    <a:pt x="1143" y="1470"/>
                  </a:lnTo>
                  <a:lnTo>
                    <a:pt x="694" y="1838"/>
                  </a:lnTo>
                  <a:lnTo>
                    <a:pt x="327" y="2246"/>
                  </a:lnTo>
                  <a:lnTo>
                    <a:pt x="164" y="2491"/>
                  </a:lnTo>
                  <a:lnTo>
                    <a:pt x="0" y="2736"/>
                  </a:lnTo>
                  <a:lnTo>
                    <a:pt x="164" y="3103"/>
                  </a:lnTo>
                  <a:lnTo>
                    <a:pt x="245" y="3226"/>
                  </a:lnTo>
                  <a:lnTo>
                    <a:pt x="368" y="3389"/>
                  </a:lnTo>
                  <a:lnTo>
                    <a:pt x="531" y="3511"/>
                  </a:lnTo>
                  <a:lnTo>
                    <a:pt x="694" y="3593"/>
                  </a:lnTo>
                  <a:lnTo>
                    <a:pt x="898" y="3675"/>
                  </a:lnTo>
                  <a:lnTo>
                    <a:pt x="1103" y="3756"/>
                  </a:lnTo>
                  <a:lnTo>
                    <a:pt x="1756" y="3879"/>
                  </a:lnTo>
                  <a:lnTo>
                    <a:pt x="2409" y="4001"/>
                  </a:lnTo>
                  <a:lnTo>
                    <a:pt x="3103" y="4083"/>
                  </a:lnTo>
                  <a:lnTo>
                    <a:pt x="3756" y="4124"/>
                  </a:lnTo>
                  <a:lnTo>
                    <a:pt x="5144" y="4205"/>
                  </a:lnTo>
                  <a:lnTo>
                    <a:pt x="9022" y="4205"/>
                  </a:lnTo>
                  <a:lnTo>
                    <a:pt x="9104" y="4124"/>
                  </a:lnTo>
                  <a:lnTo>
                    <a:pt x="9144" y="4042"/>
                  </a:lnTo>
                  <a:lnTo>
                    <a:pt x="9144" y="3879"/>
                  </a:lnTo>
                  <a:lnTo>
                    <a:pt x="9022" y="3144"/>
                  </a:lnTo>
                  <a:lnTo>
                    <a:pt x="8940" y="2777"/>
                  </a:lnTo>
                  <a:lnTo>
                    <a:pt x="8818" y="2409"/>
                  </a:lnTo>
                  <a:lnTo>
                    <a:pt x="8655" y="2042"/>
                  </a:lnTo>
                  <a:lnTo>
                    <a:pt x="8491" y="1715"/>
                  </a:lnTo>
                  <a:lnTo>
                    <a:pt x="8246" y="1430"/>
                  </a:lnTo>
                  <a:lnTo>
                    <a:pt x="7961" y="1225"/>
                  </a:lnTo>
                  <a:lnTo>
                    <a:pt x="7634" y="981"/>
                  </a:lnTo>
                  <a:lnTo>
                    <a:pt x="7471" y="817"/>
                  </a:lnTo>
                  <a:lnTo>
                    <a:pt x="7389" y="654"/>
                  </a:lnTo>
                  <a:lnTo>
                    <a:pt x="7348" y="491"/>
                  </a:lnTo>
                  <a:lnTo>
                    <a:pt x="7389" y="287"/>
                  </a:lnTo>
                  <a:lnTo>
                    <a:pt x="7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5399975" y="2430900"/>
              <a:ext cx="14325" cy="38800"/>
            </a:xfrm>
            <a:custGeom>
              <a:avLst/>
              <a:gdLst/>
              <a:ahLst/>
              <a:cxnLst/>
              <a:rect l="l" t="t" r="r" b="b"/>
              <a:pathLst>
                <a:path w="573" h="1552" extrusionOk="0">
                  <a:moveTo>
                    <a:pt x="1" y="0"/>
                  </a:moveTo>
                  <a:lnTo>
                    <a:pt x="1" y="41"/>
                  </a:lnTo>
                  <a:lnTo>
                    <a:pt x="1" y="82"/>
                  </a:lnTo>
                  <a:lnTo>
                    <a:pt x="246" y="817"/>
                  </a:lnTo>
                  <a:lnTo>
                    <a:pt x="450" y="1551"/>
                  </a:lnTo>
                  <a:lnTo>
                    <a:pt x="572" y="1551"/>
                  </a:lnTo>
                  <a:lnTo>
                    <a:pt x="368" y="776"/>
                  </a:lnTo>
                  <a:lnTo>
                    <a:pt x="82" y="41"/>
                  </a:lnTo>
                  <a:lnTo>
                    <a:pt x="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5437750" y="2427825"/>
              <a:ext cx="18375" cy="41875"/>
            </a:xfrm>
            <a:custGeom>
              <a:avLst/>
              <a:gdLst/>
              <a:ahLst/>
              <a:cxnLst/>
              <a:rect l="l" t="t" r="r" b="b"/>
              <a:pathLst>
                <a:path w="735" h="1675" extrusionOk="0">
                  <a:moveTo>
                    <a:pt x="0" y="1"/>
                  </a:moveTo>
                  <a:lnTo>
                    <a:pt x="0" y="42"/>
                  </a:lnTo>
                  <a:lnTo>
                    <a:pt x="0" y="82"/>
                  </a:lnTo>
                  <a:lnTo>
                    <a:pt x="368" y="858"/>
                  </a:lnTo>
                  <a:lnTo>
                    <a:pt x="613" y="1674"/>
                  </a:lnTo>
                  <a:lnTo>
                    <a:pt x="735" y="1674"/>
                  </a:lnTo>
                  <a:lnTo>
                    <a:pt x="613" y="1266"/>
                  </a:lnTo>
                  <a:lnTo>
                    <a:pt x="449" y="817"/>
                  </a:lnTo>
                  <a:lnTo>
                    <a:pt x="82" y="42"/>
                  </a:lnTo>
                  <a:lnTo>
                    <a:pt x="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6"/>
            <p:cNvSpPr/>
            <p:nvPr/>
          </p:nvSpPr>
          <p:spPr>
            <a:xfrm>
              <a:off x="4651925" y="992975"/>
              <a:ext cx="1189975" cy="1506325"/>
            </a:xfrm>
            <a:custGeom>
              <a:avLst/>
              <a:gdLst/>
              <a:ahLst/>
              <a:cxnLst/>
              <a:rect l="l" t="t" r="r" b="b"/>
              <a:pathLst>
                <a:path w="47599" h="60253" extrusionOk="0">
                  <a:moveTo>
                    <a:pt x="9839" y="0"/>
                  </a:moveTo>
                  <a:lnTo>
                    <a:pt x="9635" y="41"/>
                  </a:lnTo>
                  <a:lnTo>
                    <a:pt x="9430" y="122"/>
                  </a:lnTo>
                  <a:lnTo>
                    <a:pt x="9267" y="204"/>
                  </a:lnTo>
                  <a:lnTo>
                    <a:pt x="9104" y="367"/>
                  </a:lnTo>
                  <a:lnTo>
                    <a:pt x="8981" y="531"/>
                  </a:lnTo>
                  <a:lnTo>
                    <a:pt x="8900" y="735"/>
                  </a:lnTo>
                  <a:lnTo>
                    <a:pt x="8655" y="1633"/>
                  </a:lnTo>
                  <a:lnTo>
                    <a:pt x="8532" y="2164"/>
                  </a:lnTo>
                  <a:lnTo>
                    <a:pt x="8410" y="2776"/>
                  </a:lnTo>
                  <a:lnTo>
                    <a:pt x="8369" y="3102"/>
                  </a:lnTo>
                  <a:lnTo>
                    <a:pt x="8328" y="3266"/>
                  </a:lnTo>
                  <a:lnTo>
                    <a:pt x="8287" y="3511"/>
                  </a:lnTo>
                  <a:lnTo>
                    <a:pt x="8206" y="4245"/>
                  </a:lnTo>
                  <a:lnTo>
                    <a:pt x="8206" y="4490"/>
                  </a:lnTo>
                  <a:lnTo>
                    <a:pt x="8165" y="5184"/>
                  </a:lnTo>
                  <a:lnTo>
                    <a:pt x="8165" y="5878"/>
                  </a:lnTo>
                  <a:lnTo>
                    <a:pt x="8165" y="6613"/>
                  </a:lnTo>
                  <a:lnTo>
                    <a:pt x="8247" y="7389"/>
                  </a:lnTo>
                  <a:lnTo>
                    <a:pt x="8247" y="7674"/>
                  </a:lnTo>
                  <a:lnTo>
                    <a:pt x="8287" y="7919"/>
                  </a:lnTo>
                  <a:lnTo>
                    <a:pt x="8328" y="8205"/>
                  </a:lnTo>
                  <a:lnTo>
                    <a:pt x="8328" y="8287"/>
                  </a:lnTo>
                  <a:lnTo>
                    <a:pt x="8410" y="8695"/>
                  </a:lnTo>
                  <a:lnTo>
                    <a:pt x="8451" y="8899"/>
                  </a:lnTo>
                  <a:lnTo>
                    <a:pt x="8492" y="9226"/>
                  </a:lnTo>
                  <a:lnTo>
                    <a:pt x="8736" y="10287"/>
                  </a:lnTo>
                  <a:lnTo>
                    <a:pt x="9022" y="11389"/>
                  </a:lnTo>
                  <a:lnTo>
                    <a:pt x="9430" y="12573"/>
                  </a:lnTo>
                  <a:lnTo>
                    <a:pt x="9920" y="13757"/>
                  </a:lnTo>
                  <a:lnTo>
                    <a:pt x="10084" y="14124"/>
                  </a:lnTo>
                  <a:lnTo>
                    <a:pt x="10492" y="15022"/>
                  </a:lnTo>
                  <a:lnTo>
                    <a:pt x="10982" y="15920"/>
                  </a:lnTo>
                  <a:lnTo>
                    <a:pt x="11186" y="16247"/>
                  </a:lnTo>
                  <a:lnTo>
                    <a:pt x="10982" y="17716"/>
                  </a:lnTo>
                  <a:lnTo>
                    <a:pt x="10410" y="21227"/>
                  </a:lnTo>
                  <a:lnTo>
                    <a:pt x="9839" y="24452"/>
                  </a:lnTo>
                  <a:lnTo>
                    <a:pt x="9512" y="26003"/>
                  </a:lnTo>
                  <a:lnTo>
                    <a:pt x="9186" y="27432"/>
                  </a:lnTo>
                  <a:lnTo>
                    <a:pt x="8900" y="28371"/>
                  </a:lnTo>
                  <a:lnTo>
                    <a:pt x="8655" y="29146"/>
                  </a:lnTo>
                  <a:lnTo>
                    <a:pt x="8410" y="29759"/>
                  </a:lnTo>
                  <a:lnTo>
                    <a:pt x="8287" y="29963"/>
                  </a:lnTo>
                  <a:lnTo>
                    <a:pt x="8165" y="30126"/>
                  </a:lnTo>
                  <a:lnTo>
                    <a:pt x="7349" y="31024"/>
                  </a:lnTo>
                  <a:lnTo>
                    <a:pt x="6083" y="32412"/>
                  </a:lnTo>
                  <a:lnTo>
                    <a:pt x="5348" y="33310"/>
                  </a:lnTo>
                  <a:lnTo>
                    <a:pt x="4573" y="34290"/>
                  </a:lnTo>
                  <a:lnTo>
                    <a:pt x="3756" y="35351"/>
                  </a:lnTo>
                  <a:lnTo>
                    <a:pt x="2981" y="36535"/>
                  </a:lnTo>
                  <a:lnTo>
                    <a:pt x="2246" y="37760"/>
                  </a:lnTo>
                  <a:lnTo>
                    <a:pt x="1878" y="38413"/>
                  </a:lnTo>
                  <a:lnTo>
                    <a:pt x="1552" y="39066"/>
                  </a:lnTo>
                  <a:lnTo>
                    <a:pt x="1225" y="39719"/>
                  </a:lnTo>
                  <a:lnTo>
                    <a:pt x="980" y="40413"/>
                  </a:lnTo>
                  <a:lnTo>
                    <a:pt x="695" y="41107"/>
                  </a:lnTo>
                  <a:lnTo>
                    <a:pt x="491" y="41801"/>
                  </a:lnTo>
                  <a:lnTo>
                    <a:pt x="327" y="42495"/>
                  </a:lnTo>
                  <a:lnTo>
                    <a:pt x="164" y="43189"/>
                  </a:lnTo>
                  <a:lnTo>
                    <a:pt x="82" y="43924"/>
                  </a:lnTo>
                  <a:lnTo>
                    <a:pt x="1" y="44618"/>
                  </a:lnTo>
                  <a:lnTo>
                    <a:pt x="1" y="45352"/>
                  </a:lnTo>
                  <a:lnTo>
                    <a:pt x="42" y="46087"/>
                  </a:lnTo>
                  <a:lnTo>
                    <a:pt x="164" y="46781"/>
                  </a:lnTo>
                  <a:lnTo>
                    <a:pt x="327" y="47516"/>
                  </a:lnTo>
                  <a:lnTo>
                    <a:pt x="735" y="48904"/>
                  </a:lnTo>
                  <a:lnTo>
                    <a:pt x="1225" y="50169"/>
                  </a:lnTo>
                  <a:lnTo>
                    <a:pt x="1756" y="51353"/>
                  </a:lnTo>
                  <a:lnTo>
                    <a:pt x="2328" y="52415"/>
                  </a:lnTo>
                  <a:lnTo>
                    <a:pt x="2899" y="53435"/>
                  </a:lnTo>
                  <a:lnTo>
                    <a:pt x="3511" y="54292"/>
                  </a:lnTo>
                  <a:lnTo>
                    <a:pt x="4124" y="55109"/>
                  </a:lnTo>
                  <a:lnTo>
                    <a:pt x="4695" y="55803"/>
                  </a:lnTo>
                  <a:lnTo>
                    <a:pt x="5267" y="56415"/>
                  </a:lnTo>
                  <a:lnTo>
                    <a:pt x="5797" y="56946"/>
                  </a:lnTo>
                  <a:lnTo>
                    <a:pt x="6287" y="57395"/>
                  </a:lnTo>
                  <a:lnTo>
                    <a:pt x="6695" y="57762"/>
                  </a:lnTo>
                  <a:lnTo>
                    <a:pt x="7308" y="58252"/>
                  </a:lnTo>
                  <a:lnTo>
                    <a:pt x="7512" y="58374"/>
                  </a:lnTo>
                  <a:lnTo>
                    <a:pt x="7267" y="58415"/>
                  </a:lnTo>
                  <a:lnTo>
                    <a:pt x="6695" y="58538"/>
                  </a:lnTo>
                  <a:lnTo>
                    <a:pt x="6328" y="58660"/>
                  </a:lnTo>
                  <a:lnTo>
                    <a:pt x="5920" y="58823"/>
                  </a:lnTo>
                  <a:lnTo>
                    <a:pt x="5552" y="59028"/>
                  </a:lnTo>
                  <a:lnTo>
                    <a:pt x="5226" y="59313"/>
                  </a:lnTo>
                  <a:lnTo>
                    <a:pt x="5226" y="59354"/>
                  </a:lnTo>
                  <a:lnTo>
                    <a:pt x="5226" y="59395"/>
                  </a:lnTo>
                  <a:lnTo>
                    <a:pt x="5307" y="59477"/>
                  </a:lnTo>
                  <a:lnTo>
                    <a:pt x="5512" y="59558"/>
                  </a:lnTo>
                  <a:lnTo>
                    <a:pt x="5797" y="59599"/>
                  </a:lnTo>
                  <a:lnTo>
                    <a:pt x="6614" y="59722"/>
                  </a:lnTo>
                  <a:lnTo>
                    <a:pt x="7716" y="59844"/>
                  </a:lnTo>
                  <a:lnTo>
                    <a:pt x="9063" y="59926"/>
                  </a:lnTo>
                  <a:lnTo>
                    <a:pt x="10573" y="60007"/>
                  </a:lnTo>
                  <a:lnTo>
                    <a:pt x="13839" y="60130"/>
                  </a:lnTo>
                  <a:lnTo>
                    <a:pt x="18860" y="60211"/>
                  </a:lnTo>
                  <a:lnTo>
                    <a:pt x="21228" y="60252"/>
                  </a:lnTo>
                  <a:lnTo>
                    <a:pt x="21514" y="60130"/>
                  </a:lnTo>
                  <a:lnTo>
                    <a:pt x="22085" y="59885"/>
                  </a:lnTo>
                  <a:lnTo>
                    <a:pt x="23024" y="59395"/>
                  </a:lnTo>
                  <a:lnTo>
                    <a:pt x="23840" y="58905"/>
                  </a:lnTo>
                  <a:lnTo>
                    <a:pt x="24779" y="58293"/>
                  </a:lnTo>
                  <a:lnTo>
                    <a:pt x="25759" y="57558"/>
                  </a:lnTo>
                  <a:lnTo>
                    <a:pt x="26861" y="56742"/>
                  </a:lnTo>
                  <a:lnTo>
                    <a:pt x="27963" y="55844"/>
                  </a:lnTo>
                  <a:lnTo>
                    <a:pt x="29066" y="54823"/>
                  </a:lnTo>
                  <a:lnTo>
                    <a:pt x="30168" y="53680"/>
                  </a:lnTo>
                  <a:lnTo>
                    <a:pt x="30698" y="53109"/>
                  </a:lnTo>
                  <a:lnTo>
                    <a:pt x="31229" y="52496"/>
                  </a:lnTo>
                  <a:lnTo>
                    <a:pt x="31637" y="52006"/>
                  </a:lnTo>
                  <a:lnTo>
                    <a:pt x="31678" y="51925"/>
                  </a:lnTo>
                  <a:lnTo>
                    <a:pt x="31923" y="53802"/>
                  </a:lnTo>
                  <a:lnTo>
                    <a:pt x="32127" y="55027"/>
                  </a:lnTo>
                  <a:lnTo>
                    <a:pt x="32331" y="56293"/>
                  </a:lnTo>
                  <a:lnTo>
                    <a:pt x="32576" y="57476"/>
                  </a:lnTo>
                  <a:lnTo>
                    <a:pt x="32862" y="58456"/>
                  </a:lnTo>
                  <a:lnTo>
                    <a:pt x="32984" y="58864"/>
                  </a:lnTo>
                  <a:lnTo>
                    <a:pt x="33148" y="59150"/>
                  </a:lnTo>
                  <a:lnTo>
                    <a:pt x="33311" y="59354"/>
                  </a:lnTo>
                  <a:lnTo>
                    <a:pt x="33393" y="59395"/>
                  </a:lnTo>
                  <a:lnTo>
                    <a:pt x="33474" y="59436"/>
                  </a:lnTo>
                  <a:lnTo>
                    <a:pt x="35025" y="59558"/>
                  </a:lnTo>
                  <a:lnTo>
                    <a:pt x="36250" y="59681"/>
                  </a:lnTo>
                  <a:lnTo>
                    <a:pt x="37556" y="59722"/>
                  </a:lnTo>
                  <a:lnTo>
                    <a:pt x="38863" y="59762"/>
                  </a:lnTo>
                  <a:lnTo>
                    <a:pt x="40006" y="59722"/>
                  </a:lnTo>
                  <a:lnTo>
                    <a:pt x="40536" y="59681"/>
                  </a:lnTo>
                  <a:lnTo>
                    <a:pt x="40945" y="59640"/>
                  </a:lnTo>
                  <a:lnTo>
                    <a:pt x="41271" y="59558"/>
                  </a:lnTo>
                  <a:lnTo>
                    <a:pt x="41475" y="59436"/>
                  </a:lnTo>
                  <a:lnTo>
                    <a:pt x="41557" y="59313"/>
                  </a:lnTo>
                  <a:lnTo>
                    <a:pt x="41639" y="59109"/>
                  </a:lnTo>
                  <a:lnTo>
                    <a:pt x="41802" y="58415"/>
                  </a:lnTo>
                  <a:lnTo>
                    <a:pt x="42047" y="57395"/>
                  </a:lnTo>
                  <a:lnTo>
                    <a:pt x="42251" y="56129"/>
                  </a:lnTo>
                  <a:lnTo>
                    <a:pt x="42496" y="54619"/>
                  </a:lnTo>
                  <a:lnTo>
                    <a:pt x="42700" y="52904"/>
                  </a:lnTo>
                  <a:lnTo>
                    <a:pt x="42945" y="51067"/>
                  </a:lnTo>
                  <a:lnTo>
                    <a:pt x="43149" y="49108"/>
                  </a:lnTo>
                  <a:lnTo>
                    <a:pt x="43312" y="47108"/>
                  </a:lnTo>
                  <a:lnTo>
                    <a:pt x="43476" y="45108"/>
                  </a:lnTo>
                  <a:lnTo>
                    <a:pt x="43598" y="43107"/>
                  </a:lnTo>
                  <a:lnTo>
                    <a:pt x="43680" y="41230"/>
                  </a:lnTo>
                  <a:lnTo>
                    <a:pt x="43761" y="39433"/>
                  </a:lnTo>
                  <a:lnTo>
                    <a:pt x="43720" y="37801"/>
                  </a:lnTo>
                  <a:lnTo>
                    <a:pt x="43680" y="36413"/>
                  </a:lnTo>
                  <a:lnTo>
                    <a:pt x="43598" y="35800"/>
                  </a:lnTo>
                  <a:lnTo>
                    <a:pt x="43516" y="35229"/>
                  </a:lnTo>
                  <a:lnTo>
                    <a:pt x="43394" y="34412"/>
                  </a:lnTo>
                  <a:lnTo>
                    <a:pt x="43271" y="33473"/>
                  </a:lnTo>
                  <a:lnTo>
                    <a:pt x="43108" y="31432"/>
                  </a:lnTo>
                  <a:lnTo>
                    <a:pt x="42945" y="29228"/>
                  </a:lnTo>
                  <a:lnTo>
                    <a:pt x="42822" y="26901"/>
                  </a:lnTo>
                  <a:lnTo>
                    <a:pt x="42700" y="23513"/>
                  </a:lnTo>
                  <a:lnTo>
                    <a:pt x="42700" y="22697"/>
                  </a:lnTo>
                  <a:lnTo>
                    <a:pt x="42618" y="18819"/>
                  </a:lnTo>
                  <a:lnTo>
                    <a:pt x="42618" y="17267"/>
                  </a:lnTo>
                  <a:lnTo>
                    <a:pt x="42741" y="16941"/>
                  </a:lnTo>
                  <a:lnTo>
                    <a:pt x="42822" y="16778"/>
                  </a:lnTo>
                  <a:lnTo>
                    <a:pt x="42945" y="16533"/>
                  </a:lnTo>
                  <a:lnTo>
                    <a:pt x="43067" y="16247"/>
                  </a:lnTo>
                  <a:lnTo>
                    <a:pt x="43720" y="14736"/>
                  </a:lnTo>
                  <a:lnTo>
                    <a:pt x="44537" y="12736"/>
                  </a:lnTo>
                  <a:lnTo>
                    <a:pt x="44659" y="12450"/>
                  </a:lnTo>
                  <a:lnTo>
                    <a:pt x="44904" y="11797"/>
                  </a:lnTo>
                  <a:lnTo>
                    <a:pt x="45108" y="11307"/>
                  </a:lnTo>
                  <a:lnTo>
                    <a:pt x="45312" y="10818"/>
                  </a:lnTo>
                  <a:lnTo>
                    <a:pt x="45598" y="10001"/>
                  </a:lnTo>
                  <a:lnTo>
                    <a:pt x="46129" y="8409"/>
                  </a:lnTo>
                  <a:lnTo>
                    <a:pt x="46660" y="6817"/>
                  </a:lnTo>
                  <a:lnTo>
                    <a:pt x="47068" y="5266"/>
                  </a:lnTo>
                  <a:lnTo>
                    <a:pt x="47394" y="3796"/>
                  </a:lnTo>
                  <a:lnTo>
                    <a:pt x="47476" y="3429"/>
                  </a:lnTo>
                  <a:lnTo>
                    <a:pt x="47476" y="3347"/>
                  </a:lnTo>
                  <a:lnTo>
                    <a:pt x="47598" y="2613"/>
                  </a:lnTo>
                  <a:lnTo>
                    <a:pt x="47598" y="2408"/>
                  </a:lnTo>
                  <a:lnTo>
                    <a:pt x="47598" y="2245"/>
                  </a:lnTo>
                  <a:lnTo>
                    <a:pt x="47517" y="2123"/>
                  </a:lnTo>
                  <a:lnTo>
                    <a:pt x="47476" y="1959"/>
                  </a:lnTo>
                  <a:lnTo>
                    <a:pt x="47354" y="1878"/>
                  </a:lnTo>
                  <a:lnTo>
                    <a:pt x="47272" y="1755"/>
                  </a:lnTo>
                  <a:lnTo>
                    <a:pt x="47109" y="1674"/>
                  </a:lnTo>
                  <a:lnTo>
                    <a:pt x="46986" y="1633"/>
                  </a:lnTo>
                  <a:lnTo>
                    <a:pt x="46782" y="1633"/>
                  </a:lnTo>
                  <a:lnTo>
                    <a:pt x="46251" y="1674"/>
                  </a:lnTo>
                  <a:lnTo>
                    <a:pt x="45312" y="1796"/>
                  </a:lnTo>
                  <a:lnTo>
                    <a:pt x="45068" y="1878"/>
                  </a:lnTo>
                  <a:lnTo>
                    <a:pt x="44904" y="1919"/>
                  </a:lnTo>
                  <a:lnTo>
                    <a:pt x="44659" y="1959"/>
                  </a:lnTo>
                  <a:lnTo>
                    <a:pt x="43802" y="2204"/>
                  </a:lnTo>
                  <a:lnTo>
                    <a:pt x="42822" y="2572"/>
                  </a:lnTo>
                  <a:lnTo>
                    <a:pt x="41843" y="3062"/>
                  </a:lnTo>
                  <a:lnTo>
                    <a:pt x="41312" y="3347"/>
                  </a:lnTo>
                  <a:lnTo>
                    <a:pt x="40781" y="3674"/>
                  </a:lnTo>
                  <a:lnTo>
                    <a:pt x="40373" y="3919"/>
                  </a:lnTo>
                  <a:lnTo>
                    <a:pt x="40128" y="4123"/>
                  </a:lnTo>
                  <a:lnTo>
                    <a:pt x="39761" y="4368"/>
                  </a:lnTo>
                  <a:lnTo>
                    <a:pt x="39393" y="4654"/>
                  </a:lnTo>
                  <a:lnTo>
                    <a:pt x="39026" y="4939"/>
                  </a:lnTo>
                  <a:lnTo>
                    <a:pt x="38454" y="5429"/>
                  </a:lnTo>
                  <a:lnTo>
                    <a:pt x="37842" y="6001"/>
                  </a:lnTo>
                  <a:lnTo>
                    <a:pt x="37271" y="6613"/>
                  </a:lnTo>
                  <a:lnTo>
                    <a:pt x="36658" y="7266"/>
                  </a:lnTo>
                  <a:lnTo>
                    <a:pt x="35352" y="6980"/>
                  </a:lnTo>
                  <a:lnTo>
                    <a:pt x="33882" y="6736"/>
                  </a:lnTo>
                  <a:lnTo>
                    <a:pt x="32086" y="6491"/>
                  </a:lnTo>
                  <a:lnTo>
                    <a:pt x="31147" y="6409"/>
                  </a:lnTo>
                  <a:lnTo>
                    <a:pt x="29637" y="6327"/>
                  </a:lnTo>
                  <a:lnTo>
                    <a:pt x="28861" y="6286"/>
                  </a:lnTo>
                  <a:lnTo>
                    <a:pt x="28086" y="6286"/>
                  </a:lnTo>
                  <a:lnTo>
                    <a:pt x="26535" y="6368"/>
                  </a:lnTo>
                  <a:lnTo>
                    <a:pt x="25310" y="6491"/>
                  </a:lnTo>
                  <a:lnTo>
                    <a:pt x="24208" y="6613"/>
                  </a:lnTo>
                  <a:lnTo>
                    <a:pt x="23187" y="6776"/>
                  </a:lnTo>
                  <a:lnTo>
                    <a:pt x="22330" y="6899"/>
                  </a:lnTo>
                  <a:lnTo>
                    <a:pt x="21105" y="7144"/>
                  </a:lnTo>
                  <a:lnTo>
                    <a:pt x="20656" y="7266"/>
                  </a:lnTo>
                  <a:lnTo>
                    <a:pt x="19962" y="6695"/>
                  </a:lnTo>
                  <a:lnTo>
                    <a:pt x="19717" y="6450"/>
                  </a:lnTo>
                  <a:lnTo>
                    <a:pt x="19677" y="6409"/>
                  </a:lnTo>
                  <a:lnTo>
                    <a:pt x="19513" y="6327"/>
                  </a:lnTo>
                  <a:lnTo>
                    <a:pt x="18452" y="5429"/>
                  </a:lnTo>
                  <a:lnTo>
                    <a:pt x="17105" y="4409"/>
                  </a:lnTo>
                  <a:lnTo>
                    <a:pt x="16901" y="4245"/>
                  </a:lnTo>
                  <a:lnTo>
                    <a:pt x="15962" y="3551"/>
                  </a:lnTo>
                  <a:lnTo>
                    <a:pt x="15513" y="3184"/>
                  </a:lnTo>
                  <a:lnTo>
                    <a:pt x="14043" y="2164"/>
                  </a:lnTo>
                  <a:lnTo>
                    <a:pt x="13104" y="1551"/>
                  </a:lnTo>
                  <a:lnTo>
                    <a:pt x="12859" y="1388"/>
                  </a:lnTo>
                  <a:lnTo>
                    <a:pt x="11921" y="816"/>
                  </a:lnTo>
                  <a:lnTo>
                    <a:pt x="11512" y="612"/>
                  </a:lnTo>
                  <a:lnTo>
                    <a:pt x="11104" y="408"/>
                  </a:lnTo>
                  <a:lnTo>
                    <a:pt x="10900" y="327"/>
                  </a:lnTo>
                  <a:lnTo>
                    <a:pt x="10329" y="82"/>
                  </a:lnTo>
                  <a:lnTo>
                    <a:pt x="10247" y="41"/>
                  </a:lnTo>
                  <a:lnTo>
                    <a:pt x="10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4651925" y="1678750"/>
              <a:ext cx="601125" cy="820550"/>
            </a:xfrm>
            <a:custGeom>
              <a:avLst/>
              <a:gdLst/>
              <a:ahLst/>
              <a:cxnLst/>
              <a:rect l="l" t="t" r="r" b="b"/>
              <a:pathLst>
                <a:path w="24045" h="32822" extrusionOk="0">
                  <a:moveTo>
                    <a:pt x="9186" y="1"/>
                  </a:moveTo>
                  <a:lnTo>
                    <a:pt x="8900" y="940"/>
                  </a:lnTo>
                  <a:lnTo>
                    <a:pt x="8655" y="1715"/>
                  </a:lnTo>
                  <a:lnTo>
                    <a:pt x="8410" y="2328"/>
                  </a:lnTo>
                  <a:lnTo>
                    <a:pt x="8287" y="2532"/>
                  </a:lnTo>
                  <a:lnTo>
                    <a:pt x="8165" y="2695"/>
                  </a:lnTo>
                  <a:lnTo>
                    <a:pt x="7349" y="3593"/>
                  </a:lnTo>
                  <a:lnTo>
                    <a:pt x="6083" y="4981"/>
                  </a:lnTo>
                  <a:lnTo>
                    <a:pt x="5348" y="5879"/>
                  </a:lnTo>
                  <a:lnTo>
                    <a:pt x="4573" y="6859"/>
                  </a:lnTo>
                  <a:lnTo>
                    <a:pt x="3756" y="7920"/>
                  </a:lnTo>
                  <a:lnTo>
                    <a:pt x="2981" y="9104"/>
                  </a:lnTo>
                  <a:lnTo>
                    <a:pt x="2246" y="10329"/>
                  </a:lnTo>
                  <a:lnTo>
                    <a:pt x="1878" y="10982"/>
                  </a:lnTo>
                  <a:lnTo>
                    <a:pt x="1552" y="11635"/>
                  </a:lnTo>
                  <a:lnTo>
                    <a:pt x="1225" y="12288"/>
                  </a:lnTo>
                  <a:lnTo>
                    <a:pt x="980" y="12982"/>
                  </a:lnTo>
                  <a:lnTo>
                    <a:pt x="695" y="13676"/>
                  </a:lnTo>
                  <a:lnTo>
                    <a:pt x="491" y="14370"/>
                  </a:lnTo>
                  <a:lnTo>
                    <a:pt x="327" y="15064"/>
                  </a:lnTo>
                  <a:lnTo>
                    <a:pt x="164" y="15758"/>
                  </a:lnTo>
                  <a:lnTo>
                    <a:pt x="82" y="16493"/>
                  </a:lnTo>
                  <a:lnTo>
                    <a:pt x="1" y="17187"/>
                  </a:lnTo>
                  <a:lnTo>
                    <a:pt x="1" y="17921"/>
                  </a:lnTo>
                  <a:lnTo>
                    <a:pt x="42" y="18656"/>
                  </a:lnTo>
                  <a:lnTo>
                    <a:pt x="164" y="19350"/>
                  </a:lnTo>
                  <a:lnTo>
                    <a:pt x="327" y="20085"/>
                  </a:lnTo>
                  <a:lnTo>
                    <a:pt x="654" y="21146"/>
                  </a:lnTo>
                  <a:lnTo>
                    <a:pt x="980" y="22167"/>
                  </a:lnTo>
                  <a:lnTo>
                    <a:pt x="1389" y="23106"/>
                  </a:lnTo>
                  <a:lnTo>
                    <a:pt x="1797" y="24004"/>
                  </a:lnTo>
                  <a:lnTo>
                    <a:pt x="2205" y="24820"/>
                  </a:lnTo>
                  <a:lnTo>
                    <a:pt x="2654" y="25596"/>
                  </a:lnTo>
                  <a:lnTo>
                    <a:pt x="3144" y="26331"/>
                  </a:lnTo>
                  <a:lnTo>
                    <a:pt x="3593" y="26984"/>
                  </a:lnTo>
                  <a:lnTo>
                    <a:pt x="4042" y="27596"/>
                  </a:lnTo>
                  <a:lnTo>
                    <a:pt x="4491" y="28168"/>
                  </a:lnTo>
                  <a:lnTo>
                    <a:pt x="5389" y="29106"/>
                  </a:lnTo>
                  <a:lnTo>
                    <a:pt x="6165" y="29882"/>
                  </a:lnTo>
                  <a:lnTo>
                    <a:pt x="6777" y="30413"/>
                  </a:lnTo>
                  <a:lnTo>
                    <a:pt x="7308" y="30821"/>
                  </a:lnTo>
                  <a:lnTo>
                    <a:pt x="7512" y="30943"/>
                  </a:lnTo>
                  <a:lnTo>
                    <a:pt x="7267" y="30984"/>
                  </a:lnTo>
                  <a:lnTo>
                    <a:pt x="6695" y="31107"/>
                  </a:lnTo>
                  <a:lnTo>
                    <a:pt x="6328" y="31229"/>
                  </a:lnTo>
                  <a:lnTo>
                    <a:pt x="5920" y="31392"/>
                  </a:lnTo>
                  <a:lnTo>
                    <a:pt x="5552" y="31597"/>
                  </a:lnTo>
                  <a:lnTo>
                    <a:pt x="5226" y="31882"/>
                  </a:lnTo>
                  <a:lnTo>
                    <a:pt x="5226" y="31923"/>
                  </a:lnTo>
                  <a:lnTo>
                    <a:pt x="5226" y="31964"/>
                  </a:lnTo>
                  <a:lnTo>
                    <a:pt x="5307" y="32046"/>
                  </a:lnTo>
                  <a:lnTo>
                    <a:pt x="5512" y="32127"/>
                  </a:lnTo>
                  <a:lnTo>
                    <a:pt x="5797" y="32168"/>
                  </a:lnTo>
                  <a:lnTo>
                    <a:pt x="6614" y="32291"/>
                  </a:lnTo>
                  <a:lnTo>
                    <a:pt x="7716" y="32413"/>
                  </a:lnTo>
                  <a:lnTo>
                    <a:pt x="9063" y="32495"/>
                  </a:lnTo>
                  <a:lnTo>
                    <a:pt x="10573" y="32576"/>
                  </a:lnTo>
                  <a:lnTo>
                    <a:pt x="13839" y="32699"/>
                  </a:lnTo>
                  <a:lnTo>
                    <a:pt x="14043" y="32699"/>
                  </a:lnTo>
                  <a:lnTo>
                    <a:pt x="18901" y="32780"/>
                  </a:lnTo>
                  <a:lnTo>
                    <a:pt x="21228" y="32821"/>
                  </a:lnTo>
                  <a:lnTo>
                    <a:pt x="21514" y="32699"/>
                  </a:lnTo>
                  <a:lnTo>
                    <a:pt x="22085" y="32454"/>
                  </a:lnTo>
                  <a:lnTo>
                    <a:pt x="22085" y="32372"/>
                  </a:lnTo>
                  <a:lnTo>
                    <a:pt x="22371" y="29229"/>
                  </a:lnTo>
                  <a:lnTo>
                    <a:pt x="22657" y="26086"/>
                  </a:lnTo>
                  <a:lnTo>
                    <a:pt x="22902" y="23677"/>
                  </a:lnTo>
                  <a:lnTo>
                    <a:pt x="23187" y="21310"/>
                  </a:lnTo>
                  <a:lnTo>
                    <a:pt x="23514" y="18942"/>
                  </a:lnTo>
                  <a:lnTo>
                    <a:pt x="23840" y="16534"/>
                  </a:lnTo>
                  <a:lnTo>
                    <a:pt x="24004" y="15431"/>
                  </a:lnTo>
                  <a:lnTo>
                    <a:pt x="24045" y="14860"/>
                  </a:lnTo>
                  <a:lnTo>
                    <a:pt x="24045" y="14288"/>
                  </a:lnTo>
                  <a:lnTo>
                    <a:pt x="24004" y="13758"/>
                  </a:lnTo>
                  <a:lnTo>
                    <a:pt x="23922" y="13186"/>
                  </a:lnTo>
                  <a:lnTo>
                    <a:pt x="23759" y="12696"/>
                  </a:lnTo>
                  <a:lnTo>
                    <a:pt x="23514" y="12206"/>
                  </a:lnTo>
                  <a:lnTo>
                    <a:pt x="23351" y="11921"/>
                  </a:lnTo>
                  <a:lnTo>
                    <a:pt x="23187" y="11676"/>
                  </a:lnTo>
                  <a:lnTo>
                    <a:pt x="22738" y="11268"/>
                  </a:lnTo>
                  <a:lnTo>
                    <a:pt x="22289" y="10859"/>
                  </a:lnTo>
                  <a:lnTo>
                    <a:pt x="21799" y="10451"/>
                  </a:lnTo>
                  <a:lnTo>
                    <a:pt x="19799" y="8941"/>
                  </a:lnTo>
                  <a:lnTo>
                    <a:pt x="17799" y="7430"/>
                  </a:lnTo>
                  <a:lnTo>
                    <a:pt x="15758" y="5961"/>
                  </a:lnTo>
                  <a:lnTo>
                    <a:pt x="13676" y="4491"/>
                  </a:lnTo>
                  <a:lnTo>
                    <a:pt x="12778" y="3879"/>
                  </a:lnTo>
                  <a:lnTo>
                    <a:pt x="11921" y="3226"/>
                  </a:lnTo>
                  <a:lnTo>
                    <a:pt x="11063" y="2532"/>
                  </a:lnTo>
                  <a:lnTo>
                    <a:pt x="10655" y="2164"/>
                  </a:lnTo>
                  <a:lnTo>
                    <a:pt x="10247" y="1756"/>
                  </a:lnTo>
                  <a:lnTo>
                    <a:pt x="9961" y="1389"/>
                  </a:lnTo>
                  <a:lnTo>
                    <a:pt x="9675" y="940"/>
                  </a:lnTo>
                  <a:lnTo>
                    <a:pt x="9186"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5432650" y="1665500"/>
              <a:ext cx="313325" cy="821550"/>
            </a:xfrm>
            <a:custGeom>
              <a:avLst/>
              <a:gdLst/>
              <a:ahLst/>
              <a:cxnLst/>
              <a:rect l="l" t="t" r="r" b="b"/>
              <a:pathLst>
                <a:path w="12533" h="32862" extrusionOk="0">
                  <a:moveTo>
                    <a:pt x="11593" y="0"/>
                  </a:moveTo>
                  <a:lnTo>
                    <a:pt x="11593" y="41"/>
                  </a:lnTo>
                  <a:lnTo>
                    <a:pt x="10940" y="1143"/>
                  </a:lnTo>
                  <a:lnTo>
                    <a:pt x="10287" y="2245"/>
                  </a:lnTo>
                  <a:lnTo>
                    <a:pt x="9675" y="3348"/>
                  </a:lnTo>
                  <a:lnTo>
                    <a:pt x="9103" y="4491"/>
                  </a:lnTo>
                  <a:lnTo>
                    <a:pt x="8573" y="5634"/>
                  </a:lnTo>
                  <a:lnTo>
                    <a:pt x="8042" y="6817"/>
                  </a:lnTo>
                  <a:lnTo>
                    <a:pt x="7593" y="8001"/>
                  </a:lnTo>
                  <a:lnTo>
                    <a:pt x="7144" y="9185"/>
                  </a:lnTo>
                  <a:lnTo>
                    <a:pt x="6654" y="10573"/>
                  </a:lnTo>
                  <a:lnTo>
                    <a:pt x="6164" y="11961"/>
                  </a:lnTo>
                  <a:lnTo>
                    <a:pt x="5266" y="14737"/>
                  </a:lnTo>
                  <a:lnTo>
                    <a:pt x="4450" y="17268"/>
                  </a:lnTo>
                  <a:lnTo>
                    <a:pt x="4001" y="18533"/>
                  </a:lnTo>
                  <a:lnTo>
                    <a:pt x="3511" y="19758"/>
                  </a:lnTo>
                  <a:lnTo>
                    <a:pt x="2980" y="20982"/>
                  </a:lnTo>
                  <a:lnTo>
                    <a:pt x="2368" y="22166"/>
                  </a:lnTo>
                  <a:lnTo>
                    <a:pt x="2041" y="22738"/>
                  </a:lnTo>
                  <a:lnTo>
                    <a:pt x="1674" y="23309"/>
                  </a:lnTo>
                  <a:lnTo>
                    <a:pt x="1306" y="23881"/>
                  </a:lnTo>
                  <a:lnTo>
                    <a:pt x="898" y="24411"/>
                  </a:lnTo>
                  <a:lnTo>
                    <a:pt x="449" y="24983"/>
                  </a:lnTo>
                  <a:lnTo>
                    <a:pt x="0" y="25595"/>
                  </a:lnTo>
                  <a:lnTo>
                    <a:pt x="408" y="25105"/>
                  </a:lnTo>
                  <a:lnTo>
                    <a:pt x="449" y="25024"/>
                  </a:lnTo>
                  <a:lnTo>
                    <a:pt x="612" y="26289"/>
                  </a:lnTo>
                  <a:lnTo>
                    <a:pt x="857" y="27963"/>
                  </a:lnTo>
                  <a:lnTo>
                    <a:pt x="1143" y="29555"/>
                  </a:lnTo>
                  <a:lnTo>
                    <a:pt x="1306" y="30330"/>
                  </a:lnTo>
                  <a:lnTo>
                    <a:pt x="1470" y="31024"/>
                  </a:lnTo>
                  <a:lnTo>
                    <a:pt x="1633" y="31637"/>
                  </a:lnTo>
                  <a:lnTo>
                    <a:pt x="1837" y="32086"/>
                  </a:lnTo>
                  <a:lnTo>
                    <a:pt x="1919" y="32249"/>
                  </a:lnTo>
                  <a:lnTo>
                    <a:pt x="2041" y="32412"/>
                  </a:lnTo>
                  <a:lnTo>
                    <a:pt x="2123" y="32494"/>
                  </a:lnTo>
                  <a:lnTo>
                    <a:pt x="2245" y="32535"/>
                  </a:lnTo>
                  <a:lnTo>
                    <a:pt x="3796" y="32657"/>
                  </a:lnTo>
                  <a:lnTo>
                    <a:pt x="5021" y="32780"/>
                  </a:lnTo>
                  <a:lnTo>
                    <a:pt x="6327" y="32821"/>
                  </a:lnTo>
                  <a:lnTo>
                    <a:pt x="7634" y="32861"/>
                  </a:lnTo>
                  <a:lnTo>
                    <a:pt x="8777" y="32821"/>
                  </a:lnTo>
                  <a:lnTo>
                    <a:pt x="9307" y="32780"/>
                  </a:lnTo>
                  <a:lnTo>
                    <a:pt x="9716" y="32739"/>
                  </a:lnTo>
                  <a:lnTo>
                    <a:pt x="10042" y="32657"/>
                  </a:lnTo>
                  <a:lnTo>
                    <a:pt x="10246" y="32535"/>
                  </a:lnTo>
                  <a:lnTo>
                    <a:pt x="10328" y="32412"/>
                  </a:lnTo>
                  <a:lnTo>
                    <a:pt x="10410" y="32167"/>
                  </a:lnTo>
                  <a:lnTo>
                    <a:pt x="10614" y="31392"/>
                  </a:lnTo>
                  <a:lnTo>
                    <a:pt x="10859" y="30208"/>
                  </a:lnTo>
                  <a:lnTo>
                    <a:pt x="11104" y="28779"/>
                  </a:lnTo>
                  <a:lnTo>
                    <a:pt x="11348" y="27065"/>
                  </a:lnTo>
                  <a:lnTo>
                    <a:pt x="11593" y="25146"/>
                  </a:lnTo>
                  <a:lnTo>
                    <a:pt x="11838" y="23105"/>
                  </a:lnTo>
                  <a:lnTo>
                    <a:pt x="12042" y="20942"/>
                  </a:lnTo>
                  <a:lnTo>
                    <a:pt x="12206" y="19105"/>
                  </a:lnTo>
                  <a:lnTo>
                    <a:pt x="12328" y="17268"/>
                  </a:lnTo>
                  <a:lnTo>
                    <a:pt x="12410" y="15472"/>
                  </a:lnTo>
                  <a:lnTo>
                    <a:pt x="12491" y="13716"/>
                  </a:lnTo>
                  <a:lnTo>
                    <a:pt x="12532" y="12124"/>
                  </a:lnTo>
                  <a:lnTo>
                    <a:pt x="12491" y="10655"/>
                  </a:lnTo>
                  <a:lnTo>
                    <a:pt x="12410" y="9389"/>
                  </a:lnTo>
                  <a:lnTo>
                    <a:pt x="12287" y="8328"/>
                  </a:lnTo>
                  <a:lnTo>
                    <a:pt x="12165" y="7511"/>
                  </a:lnTo>
                  <a:lnTo>
                    <a:pt x="12042" y="6572"/>
                  </a:lnTo>
                  <a:lnTo>
                    <a:pt x="11879" y="4531"/>
                  </a:lnTo>
                  <a:lnTo>
                    <a:pt x="11716" y="2327"/>
                  </a:lnTo>
                  <a:lnTo>
                    <a:pt x="11593"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4856025" y="992975"/>
              <a:ext cx="460300" cy="607225"/>
            </a:xfrm>
            <a:custGeom>
              <a:avLst/>
              <a:gdLst/>
              <a:ahLst/>
              <a:cxnLst/>
              <a:rect l="l" t="t" r="r" b="b"/>
              <a:pathLst>
                <a:path w="18412" h="24289" extrusionOk="0">
                  <a:moveTo>
                    <a:pt x="1675" y="0"/>
                  </a:moveTo>
                  <a:lnTo>
                    <a:pt x="1471" y="41"/>
                  </a:lnTo>
                  <a:lnTo>
                    <a:pt x="1266" y="122"/>
                  </a:lnTo>
                  <a:lnTo>
                    <a:pt x="1103" y="204"/>
                  </a:lnTo>
                  <a:lnTo>
                    <a:pt x="940" y="367"/>
                  </a:lnTo>
                  <a:lnTo>
                    <a:pt x="817" y="531"/>
                  </a:lnTo>
                  <a:lnTo>
                    <a:pt x="736" y="735"/>
                  </a:lnTo>
                  <a:lnTo>
                    <a:pt x="491" y="1633"/>
                  </a:lnTo>
                  <a:lnTo>
                    <a:pt x="368" y="2164"/>
                  </a:lnTo>
                  <a:lnTo>
                    <a:pt x="246" y="2776"/>
                  </a:lnTo>
                  <a:lnTo>
                    <a:pt x="205" y="3102"/>
                  </a:lnTo>
                  <a:lnTo>
                    <a:pt x="164" y="3266"/>
                  </a:lnTo>
                  <a:lnTo>
                    <a:pt x="123" y="3511"/>
                  </a:lnTo>
                  <a:lnTo>
                    <a:pt x="42" y="4245"/>
                  </a:lnTo>
                  <a:lnTo>
                    <a:pt x="42" y="4490"/>
                  </a:lnTo>
                  <a:lnTo>
                    <a:pt x="1" y="5184"/>
                  </a:lnTo>
                  <a:lnTo>
                    <a:pt x="1" y="5878"/>
                  </a:lnTo>
                  <a:lnTo>
                    <a:pt x="1" y="6613"/>
                  </a:lnTo>
                  <a:lnTo>
                    <a:pt x="83" y="7389"/>
                  </a:lnTo>
                  <a:lnTo>
                    <a:pt x="83" y="7674"/>
                  </a:lnTo>
                  <a:lnTo>
                    <a:pt x="123" y="7919"/>
                  </a:lnTo>
                  <a:lnTo>
                    <a:pt x="164" y="8205"/>
                  </a:lnTo>
                  <a:lnTo>
                    <a:pt x="164" y="8287"/>
                  </a:lnTo>
                  <a:lnTo>
                    <a:pt x="246" y="8695"/>
                  </a:lnTo>
                  <a:lnTo>
                    <a:pt x="287" y="8899"/>
                  </a:lnTo>
                  <a:lnTo>
                    <a:pt x="328" y="9226"/>
                  </a:lnTo>
                  <a:lnTo>
                    <a:pt x="572" y="10287"/>
                  </a:lnTo>
                  <a:lnTo>
                    <a:pt x="858" y="11389"/>
                  </a:lnTo>
                  <a:lnTo>
                    <a:pt x="1266" y="12573"/>
                  </a:lnTo>
                  <a:lnTo>
                    <a:pt x="1756" y="13757"/>
                  </a:lnTo>
                  <a:lnTo>
                    <a:pt x="1920" y="14124"/>
                  </a:lnTo>
                  <a:lnTo>
                    <a:pt x="2328" y="15022"/>
                  </a:lnTo>
                  <a:lnTo>
                    <a:pt x="2818" y="15920"/>
                  </a:lnTo>
                  <a:lnTo>
                    <a:pt x="3022" y="16247"/>
                  </a:lnTo>
                  <a:lnTo>
                    <a:pt x="2818" y="17716"/>
                  </a:lnTo>
                  <a:lnTo>
                    <a:pt x="2246" y="21227"/>
                  </a:lnTo>
                  <a:lnTo>
                    <a:pt x="2858" y="21023"/>
                  </a:lnTo>
                  <a:lnTo>
                    <a:pt x="3512" y="20901"/>
                  </a:lnTo>
                  <a:lnTo>
                    <a:pt x="3797" y="20860"/>
                  </a:lnTo>
                  <a:lnTo>
                    <a:pt x="4124" y="20819"/>
                  </a:lnTo>
                  <a:lnTo>
                    <a:pt x="4410" y="20860"/>
                  </a:lnTo>
                  <a:lnTo>
                    <a:pt x="4736" y="20941"/>
                  </a:lnTo>
                  <a:lnTo>
                    <a:pt x="4940" y="21023"/>
                  </a:lnTo>
                  <a:lnTo>
                    <a:pt x="5144" y="21145"/>
                  </a:lnTo>
                  <a:lnTo>
                    <a:pt x="5553" y="21431"/>
                  </a:lnTo>
                  <a:lnTo>
                    <a:pt x="6287" y="22125"/>
                  </a:lnTo>
                  <a:lnTo>
                    <a:pt x="6981" y="22656"/>
                  </a:lnTo>
                  <a:lnTo>
                    <a:pt x="7675" y="23146"/>
                  </a:lnTo>
                  <a:lnTo>
                    <a:pt x="8451" y="23554"/>
                  </a:lnTo>
                  <a:lnTo>
                    <a:pt x="9267" y="23880"/>
                  </a:lnTo>
                  <a:lnTo>
                    <a:pt x="10084" y="24125"/>
                  </a:lnTo>
                  <a:lnTo>
                    <a:pt x="10492" y="24207"/>
                  </a:lnTo>
                  <a:lnTo>
                    <a:pt x="10941" y="24248"/>
                  </a:lnTo>
                  <a:lnTo>
                    <a:pt x="11349" y="24289"/>
                  </a:lnTo>
                  <a:lnTo>
                    <a:pt x="11798" y="24289"/>
                  </a:lnTo>
                  <a:lnTo>
                    <a:pt x="12207" y="24248"/>
                  </a:lnTo>
                  <a:lnTo>
                    <a:pt x="12656" y="24207"/>
                  </a:lnTo>
                  <a:lnTo>
                    <a:pt x="13064" y="24125"/>
                  </a:lnTo>
                  <a:lnTo>
                    <a:pt x="13472" y="24044"/>
                  </a:lnTo>
                  <a:lnTo>
                    <a:pt x="13880" y="23921"/>
                  </a:lnTo>
                  <a:lnTo>
                    <a:pt x="14288" y="23758"/>
                  </a:lnTo>
                  <a:lnTo>
                    <a:pt x="14697" y="23554"/>
                  </a:lnTo>
                  <a:lnTo>
                    <a:pt x="15064" y="23350"/>
                  </a:lnTo>
                  <a:lnTo>
                    <a:pt x="15431" y="23105"/>
                  </a:lnTo>
                  <a:lnTo>
                    <a:pt x="15758" y="22860"/>
                  </a:lnTo>
                  <a:lnTo>
                    <a:pt x="16085" y="22574"/>
                  </a:lnTo>
                  <a:lnTo>
                    <a:pt x="16411" y="22248"/>
                  </a:lnTo>
                  <a:lnTo>
                    <a:pt x="16697" y="21921"/>
                  </a:lnTo>
                  <a:lnTo>
                    <a:pt x="16942" y="21594"/>
                  </a:lnTo>
                  <a:lnTo>
                    <a:pt x="17187" y="21227"/>
                  </a:lnTo>
                  <a:lnTo>
                    <a:pt x="17391" y="20860"/>
                  </a:lnTo>
                  <a:lnTo>
                    <a:pt x="17554" y="20451"/>
                  </a:lnTo>
                  <a:lnTo>
                    <a:pt x="17717" y="20043"/>
                  </a:lnTo>
                  <a:lnTo>
                    <a:pt x="17922" y="19308"/>
                  </a:lnTo>
                  <a:lnTo>
                    <a:pt x="18003" y="18574"/>
                  </a:lnTo>
                  <a:lnTo>
                    <a:pt x="18044" y="17798"/>
                  </a:lnTo>
                  <a:lnTo>
                    <a:pt x="18085" y="17022"/>
                  </a:lnTo>
                  <a:lnTo>
                    <a:pt x="18371" y="7797"/>
                  </a:lnTo>
                  <a:lnTo>
                    <a:pt x="18411" y="7103"/>
                  </a:lnTo>
                  <a:lnTo>
                    <a:pt x="18371" y="6368"/>
                  </a:lnTo>
                  <a:lnTo>
                    <a:pt x="17146" y="6491"/>
                  </a:lnTo>
                  <a:lnTo>
                    <a:pt x="16044" y="6613"/>
                  </a:lnTo>
                  <a:lnTo>
                    <a:pt x="15023" y="6776"/>
                  </a:lnTo>
                  <a:lnTo>
                    <a:pt x="14166" y="6899"/>
                  </a:lnTo>
                  <a:lnTo>
                    <a:pt x="12941" y="7144"/>
                  </a:lnTo>
                  <a:lnTo>
                    <a:pt x="12492" y="7266"/>
                  </a:lnTo>
                  <a:lnTo>
                    <a:pt x="11798" y="6695"/>
                  </a:lnTo>
                  <a:lnTo>
                    <a:pt x="11553" y="6450"/>
                  </a:lnTo>
                  <a:lnTo>
                    <a:pt x="11513" y="6409"/>
                  </a:lnTo>
                  <a:lnTo>
                    <a:pt x="11349" y="6327"/>
                  </a:lnTo>
                  <a:lnTo>
                    <a:pt x="10288" y="5429"/>
                  </a:lnTo>
                  <a:lnTo>
                    <a:pt x="8941" y="4409"/>
                  </a:lnTo>
                  <a:lnTo>
                    <a:pt x="8737" y="4245"/>
                  </a:lnTo>
                  <a:lnTo>
                    <a:pt x="7798" y="3551"/>
                  </a:lnTo>
                  <a:lnTo>
                    <a:pt x="7349" y="3184"/>
                  </a:lnTo>
                  <a:lnTo>
                    <a:pt x="5879" y="2164"/>
                  </a:lnTo>
                  <a:lnTo>
                    <a:pt x="4940" y="1551"/>
                  </a:lnTo>
                  <a:lnTo>
                    <a:pt x="4695" y="1388"/>
                  </a:lnTo>
                  <a:lnTo>
                    <a:pt x="3757" y="816"/>
                  </a:lnTo>
                  <a:lnTo>
                    <a:pt x="3348" y="612"/>
                  </a:lnTo>
                  <a:lnTo>
                    <a:pt x="2940" y="408"/>
                  </a:lnTo>
                  <a:lnTo>
                    <a:pt x="2736" y="327"/>
                  </a:lnTo>
                  <a:lnTo>
                    <a:pt x="2165" y="82"/>
                  </a:lnTo>
                  <a:lnTo>
                    <a:pt x="2124" y="41"/>
                  </a:lnTo>
                  <a:lnTo>
                    <a:pt x="2083" y="41"/>
                  </a:lnTo>
                  <a:lnTo>
                    <a:pt x="1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5454075" y="1033775"/>
              <a:ext cx="387825" cy="532750"/>
            </a:xfrm>
            <a:custGeom>
              <a:avLst/>
              <a:gdLst/>
              <a:ahLst/>
              <a:cxnLst/>
              <a:rect l="l" t="t" r="r" b="b"/>
              <a:pathLst>
                <a:path w="15513" h="21310" extrusionOk="0">
                  <a:moveTo>
                    <a:pt x="14696" y="1"/>
                  </a:moveTo>
                  <a:lnTo>
                    <a:pt x="14165" y="42"/>
                  </a:lnTo>
                  <a:lnTo>
                    <a:pt x="13226" y="164"/>
                  </a:lnTo>
                  <a:lnTo>
                    <a:pt x="12982" y="246"/>
                  </a:lnTo>
                  <a:lnTo>
                    <a:pt x="12818" y="287"/>
                  </a:lnTo>
                  <a:lnTo>
                    <a:pt x="12573" y="327"/>
                  </a:lnTo>
                  <a:lnTo>
                    <a:pt x="11716" y="572"/>
                  </a:lnTo>
                  <a:lnTo>
                    <a:pt x="10736" y="940"/>
                  </a:lnTo>
                  <a:lnTo>
                    <a:pt x="9757" y="1430"/>
                  </a:lnTo>
                  <a:lnTo>
                    <a:pt x="9226" y="1715"/>
                  </a:lnTo>
                  <a:lnTo>
                    <a:pt x="8695" y="2042"/>
                  </a:lnTo>
                  <a:lnTo>
                    <a:pt x="8287" y="2287"/>
                  </a:lnTo>
                  <a:lnTo>
                    <a:pt x="8042" y="2491"/>
                  </a:lnTo>
                  <a:lnTo>
                    <a:pt x="7675" y="2736"/>
                  </a:lnTo>
                  <a:lnTo>
                    <a:pt x="7307" y="3022"/>
                  </a:lnTo>
                  <a:lnTo>
                    <a:pt x="6940" y="3307"/>
                  </a:lnTo>
                  <a:lnTo>
                    <a:pt x="6368" y="3797"/>
                  </a:lnTo>
                  <a:lnTo>
                    <a:pt x="5756" y="4369"/>
                  </a:lnTo>
                  <a:lnTo>
                    <a:pt x="5185" y="4981"/>
                  </a:lnTo>
                  <a:lnTo>
                    <a:pt x="4572" y="5634"/>
                  </a:lnTo>
                  <a:lnTo>
                    <a:pt x="3266" y="5348"/>
                  </a:lnTo>
                  <a:lnTo>
                    <a:pt x="1796" y="5104"/>
                  </a:lnTo>
                  <a:lnTo>
                    <a:pt x="0" y="4859"/>
                  </a:lnTo>
                  <a:lnTo>
                    <a:pt x="82" y="6165"/>
                  </a:lnTo>
                  <a:lnTo>
                    <a:pt x="245" y="7471"/>
                  </a:lnTo>
                  <a:lnTo>
                    <a:pt x="613" y="10084"/>
                  </a:lnTo>
                  <a:lnTo>
                    <a:pt x="1103" y="13227"/>
                  </a:lnTo>
                  <a:lnTo>
                    <a:pt x="1715" y="16370"/>
                  </a:lnTo>
                  <a:lnTo>
                    <a:pt x="1878" y="17227"/>
                  </a:lnTo>
                  <a:lnTo>
                    <a:pt x="2123" y="18003"/>
                  </a:lnTo>
                  <a:lnTo>
                    <a:pt x="2286" y="18411"/>
                  </a:lnTo>
                  <a:lnTo>
                    <a:pt x="2450" y="18779"/>
                  </a:lnTo>
                  <a:lnTo>
                    <a:pt x="2695" y="19105"/>
                  </a:lnTo>
                  <a:lnTo>
                    <a:pt x="2939" y="19432"/>
                  </a:lnTo>
                  <a:lnTo>
                    <a:pt x="3266" y="19718"/>
                  </a:lnTo>
                  <a:lnTo>
                    <a:pt x="3593" y="19962"/>
                  </a:lnTo>
                  <a:lnTo>
                    <a:pt x="3960" y="20167"/>
                  </a:lnTo>
                  <a:lnTo>
                    <a:pt x="4327" y="20330"/>
                  </a:lnTo>
                  <a:lnTo>
                    <a:pt x="4736" y="20493"/>
                  </a:lnTo>
                  <a:lnTo>
                    <a:pt x="5144" y="20616"/>
                  </a:lnTo>
                  <a:lnTo>
                    <a:pt x="5960" y="20820"/>
                  </a:lnTo>
                  <a:lnTo>
                    <a:pt x="6940" y="21065"/>
                  </a:lnTo>
                  <a:lnTo>
                    <a:pt x="7961" y="21228"/>
                  </a:lnTo>
                  <a:lnTo>
                    <a:pt x="8450" y="21269"/>
                  </a:lnTo>
                  <a:lnTo>
                    <a:pt x="8981" y="21310"/>
                  </a:lnTo>
                  <a:lnTo>
                    <a:pt x="9471" y="21269"/>
                  </a:lnTo>
                  <a:lnTo>
                    <a:pt x="10002" y="21228"/>
                  </a:lnTo>
                  <a:lnTo>
                    <a:pt x="10614" y="21065"/>
                  </a:lnTo>
                  <a:lnTo>
                    <a:pt x="10532" y="17187"/>
                  </a:lnTo>
                  <a:lnTo>
                    <a:pt x="10532" y="15635"/>
                  </a:lnTo>
                  <a:lnTo>
                    <a:pt x="10655" y="15309"/>
                  </a:lnTo>
                  <a:lnTo>
                    <a:pt x="10736" y="15146"/>
                  </a:lnTo>
                  <a:lnTo>
                    <a:pt x="10859" y="14901"/>
                  </a:lnTo>
                  <a:lnTo>
                    <a:pt x="10981" y="14615"/>
                  </a:lnTo>
                  <a:lnTo>
                    <a:pt x="11634" y="13104"/>
                  </a:lnTo>
                  <a:lnTo>
                    <a:pt x="12451" y="11104"/>
                  </a:lnTo>
                  <a:lnTo>
                    <a:pt x="12573" y="10818"/>
                  </a:lnTo>
                  <a:lnTo>
                    <a:pt x="12818" y="10165"/>
                  </a:lnTo>
                  <a:lnTo>
                    <a:pt x="13022" y="9675"/>
                  </a:lnTo>
                  <a:lnTo>
                    <a:pt x="13226" y="9186"/>
                  </a:lnTo>
                  <a:lnTo>
                    <a:pt x="13512" y="8369"/>
                  </a:lnTo>
                  <a:lnTo>
                    <a:pt x="14043" y="6777"/>
                  </a:lnTo>
                  <a:lnTo>
                    <a:pt x="14574" y="5185"/>
                  </a:lnTo>
                  <a:lnTo>
                    <a:pt x="14982" y="3634"/>
                  </a:lnTo>
                  <a:lnTo>
                    <a:pt x="15308" y="2164"/>
                  </a:lnTo>
                  <a:lnTo>
                    <a:pt x="15390" y="1797"/>
                  </a:lnTo>
                  <a:lnTo>
                    <a:pt x="15390" y="1715"/>
                  </a:lnTo>
                  <a:lnTo>
                    <a:pt x="15512" y="981"/>
                  </a:lnTo>
                  <a:lnTo>
                    <a:pt x="15512" y="858"/>
                  </a:lnTo>
                  <a:lnTo>
                    <a:pt x="15512" y="776"/>
                  </a:lnTo>
                  <a:lnTo>
                    <a:pt x="15512" y="613"/>
                  </a:lnTo>
                  <a:lnTo>
                    <a:pt x="15431" y="491"/>
                  </a:lnTo>
                  <a:lnTo>
                    <a:pt x="15390" y="327"/>
                  </a:lnTo>
                  <a:lnTo>
                    <a:pt x="15268" y="246"/>
                  </a:lnTo>
                  <a:lnTo>
                    <a:pt x="15186" y="123"/>
                  </a:lnTo>
                  <a:lnTo>
                    <a:pt x="15023" y="42"/>
                  </a:lnTo>
                  <a:lnTo>
                    <a:pt x="14900"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4962175" y="2312500"/>
              <a:ext cx="265350" cy="186800"/>
            </a:xfrm>
            <a:custGeom>
              <a:avLst/>
              <a:gdLst/>
              <a:ahLst/>
              <a:cxnLst/>
              <a:rect l="l" t="t" r="r" b="b"/>
              <a:pathLst>
                <a:path w="10614" h="7472" extrusionOk="0">
                  <a:moveTo>
                    <a:pt x="9838" y="1"/>
                  </a:moveTo>
                  <a:lnTo>
                    <a:pt x="9593" y="42"/>
                  </a:lnTo>
                  <a:lnTo>
                    <a:pt x="9308" y="83"/>
                  </a:lnTo>
                  <a:lnTo>
                    <a:pt x="9022" y="205"/>
                  </a:lnTo>
                  <a:lnTo>
                    <a:pt x="8532" y="491"/>
                  </a:lnTo>
                  <a:lnTo>
                    <a:pt x="8042" y="817"/>
                  </a:lnTo>
                  <a:lnTo>
                    <a:pt x="7593" y="1226"/>
                  </a:lnTo>
                  <a:lnTo>
                    <a:pt x="7144" y="1593"/>
                  </a:lnTo>
                  <a:lnTo>
                    <a:pt x="6654" y="1960"/>
                  </a:lnTo>
                  <a:lnTo>
                    <a:pt x="6164" y="2246"/>
                  </a:lnTo>
                  <a:lnTo>
                    <a:pt x="5879" y="2409"/>
                  </a:lnTo>
                  <a:lnTo>
                    <a:pt x="5634" y="2491"/>
                  </a:lnTo>
                  <a:lnTo>
                    <a:pt x="5307" y="2573"/>
                  </a:lnTo>
                  <a:lnTo>
                    <a:pt x="5021" y="2613"/>
                  </a:lnTo>
                  <a:lnTo>
                    <a:pt x="4695" y="2613"/>
                  </a:lnTo>
                  <a:lnTo>
                    <a:pt x="4368" y="2573"/>
                  </a:lnTo>
                  <a:lnTo>
                    <a:pt x="4083" y="2532"/>
                  </a:lnTo>
                  <a:lnTo>
                    <a:pt x="3756" y="2409"/>
                  </a:lnTo>
                  <a:lnTo>
                    <a:pt x="3470" y="2287"/>
                  </a:lnTo>
                  <a:lnTo>
                    <a:pt x="3225" y="2124"/>
                  </a:lnTo>
                  <a:lnTo>
                    <a:pt x="2940" y="1879"/>
                  </a:lnTo>
                  <a:lnTo>
                    <a:pt x="2572" y="1511"/>
                  </a:lnTo>
                  <a:lnTo>
                    <a:pt x="2164" y="1144"/>
                  </a:lnTo>
                  <a:lnTo>
                    <a:pt x="1715" y="777"/>
                  </a:lnTo>
                  <a:lnTo>
                    <a:pt x="1511" y="613"/>
                  </a:lnTo>
                  <a:lnTo>
                    <a:pt x="1266" y="491"/>
                  </a:lnTo>
                  <a:lnTo>
                    <a:pt x="1062" y="409"/>
                  </a:lnTo>
                  <a:lnTo>
                    <a:pt x="858" y="368"/>
                  </a:lnTo>
                  <a:lnTo>
                    <a:pt x="654" y="409"/>
                  </a:lnTo>
                  <a:lnTo>
                    <a:pt x="449" y="491"/>
                  </a:lnTo>
                  <a:lnTo>
                    <a:pt x="286" y="613"/>
                  </a:lnTo>
                  <a:lnTo>
                    <a:pt x="123" y="858"/>
                  </a:lnTo>
                  <a:lnTo>
                    <a:pt x="41" y="1062"/>
                  </a:lnTo>
                  <a:lnTo>
                    <a:pt x="0" y="1307"/>
                  </a:lnTo>
                  <a:lnTo>
                    <a:pt x="0" y="1552"/>
                  </a:lnTo>
                  <a:lnTo>
                    <a:pt x="41" y="1838"/>
                  </a:lnTo>
                  <a:lnTo>
                    <a:pt x="123" y="2450"/>
                  </a:lnTo>
                  <a:lnTo>
                    <a:pt x="327" y="3063"/>
                  </a:lnTo>
                  <a:lnTo>
                    <a:pt x="531" y="3675"/>
                  </a:lnTo>
                  <a:lnTo>
                    <a:pt x="776" y="4287"/>
                  </a:lnTo>
                  <a:lnTo>
                    <a:pt x="1184" y="5226"/>
                  </a:lnTo>
                  <a:lnTo>
                    <a:pt x="1388" y="5757"/>
                  </a:lnTo>
                  <a:lnTo>
                    <a:pt x="1470" y="6002"/>
                  </a:lnTo>
                  <a:lnTo>
                    <a:pt x="1511" y="6287"/>
                  </a:lnTo>
                  <a:lnTo>
                    <a:pt x="1470" y="6696"/>
                  </a:lnTo>
                  <a:lnTo>
                    <a:pt x="1429" y="7104"/>
                  </a:lnTo>
                  <a:lnTo>
                    <a:pt x="1429" y="7349"/>
                  </a:lnTo>
                  <a:lnTo>
                    <a:pt x="6450" y="7430"/>
                  </a:lnTo>
                  <a:lnTo>
                    <a:pt x="8818" y="7471"/>
                  </a:lnTo>
                  <a:lnTo>
                    <a:pt x="9104" y="7349"/>
                  </a:lnTo>
                  <a:lnTo>
                    <a:pt x="9675" y="7104"/>
                  </a:lnTo>
                  <a:lnTo>
                    <a:pt x="10614" y="6614"/>
                  </a:lnTo>
                  <a:lnTo>
                    <a:pt x="10614" y="5838"/>
                  </a:lnTo>
                  <a:lnTo>
                    <a:pt x="10573" y="4573"/>
                  </a:lnTo>
                  <a:lnTo>
                    <a:pt x="10492" y="3267"/>
                  </a:lnTo>
                  <a:lnTo>
                    <a:pt x="10369" y="2001"/>
                  </a:lnTo>
                  <a:lnTo>
                    <a:pt x="10247" y="736"/>
                  </a:lnTo>
                  <a:lnTo>
                    <a:pt x="10206" y="450"/>
                  </a:lnTo>
                  <a:lnTo>
                    <a:pt x="10165" y="246"/>
                  </a:lnTo>
                  <a:lnTo>
                    <a:pt x="10124" y="164"/>
                  </a:lnTo>
                  <a:lnTo>
                    <a:pt x="10083" y="83"/>
                  </a:lnTo>
                  <a:lnTo>
                    <a:pt x="9961" y="42"/>
                  </a:lnTo>
                  <a:lnTo>
                    <a:pt x="98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4782550" y="2419675"/>
              <a:ext cx="220475" cy="76550"/>
            </a:xfrm>
            <a:custGeom>
              <a:avLst/>
              <a:gdLst/>
              <a:ahLst/>
              <a:cxnLst/>
              <a:rect l="l" t="t" r="r" b="b"/>
              <a:pathLst>
                <a:path w="8819" h="3062" extrusionOk="0">
                  <a:moveTo>
                    <a:pt x="3634" y="0"/>
                  </a:moveTo>
                  <a:lnTo>
                    <a:pt x="3348" y="123"/>
                  </a:lnTo>
                  <a:lnTo>
                    <a:pt x="2613" y="368"/>
                  </a:lnTo>
                  <a:lnTo>
                    <a:pt x="1552" y="776"/>
                  </a:lnTo>
                  <a:lnTo>
                    <a:pt x="2083" y="1184"/>
                  </a:lnTo>
                  <a:lnTo>
                    <a:pt x="2287" y="1306"/>
                  </a:lnTo>
                  <a:lnTo>
                    <a:pt x="2042" y="1347"/>
                  </a:lnTo>
                  <a:lnTo>
                    <a:pt x="1470" y="1470"/>
                  </a:lnTo>
                  <a:lnTo>
                    <a:pt x="1103" y="1592"/>
                  </a:lnTo>
                  <a:lnTo>
                    <a:pt x="695" y="1755"/>
                  </a:lnTo>
                  <a:lnTo>
                    <a:pt x="327" y="1960"/>
                  </a:lnTo>
                  <a:lnTo>
                    <a:pt x="1" y="2245"/>
                  </a:lnTo>
                  <a:lnTo>
                    <a:pt x="1" y="2286"/>
                  </a:lnTo>
                  <a:lnTo>
                    <a:pt x="1" y="2327"/>
                  </a:lnTo>
                  <a:lnTo>
                    <a:pt x="82" y="2409"/>
                  </a:lnTo>
                  <a:lnTo>
                    <a:pt x="287" y="2490"/>
                  </a:lnTo>
                  <a:lnTo>
                    <a:pt x="572" y="2531"/>
                  </a:lnTo>
                  <a:lnTo>
                    <a:pt x="1389" y="2654"/>
                  </a:lnTo>
                  <a:lnTo>
                    <a:pt x="2491" y="2776"/>
                  </a:lnTo>
                  <a:lnTo>
                    <a:pt x="3838" y="2858"/>
                  </a:lnTo>
                  <a:lnTo>
                    <a:pt x="5348" y="2939"/>
                  </a:lnTo>
                  <a:lnTo>
                    <a:pt x="8614" y="3062"/>
                  </a:lnTo>
                  <a:lnTo>
                    <a:pt x="8818" y="3062"/>
                  </a:lnTo>
                  <a:lnTo>
                    <a:pt x="8737" y="2694"/>
                  </a:lnTo>
                  <a:lnTo>
                    <a:pt x="8655" y="2327"/>
                  </a:lnTo>
                  <a:lnTo>
                    <a:pt x="8492" y="2000"/>
                  </a:lnTo>
                  <a:lnTo>
                    <a:pt x="8328" y="1674"/>
                  </a:lnTo>
                  <a:lnTo>
                    <a:pt x="8083" y="1388"/>
                  </a:lnTo>
                  <a:lnTo>
                    <a:pt x="7839" y="1143"/>
                  </a:lnTo>
                  <a:lnTo>
                    <a:pt x="7553" y="939"/>
                  </a:lnTo>
                  <a:lnTo>
                    <a:pt x="7267" y="735"/>
                  </a:lnTo>
                  <a:lnTo>
                    <a:pt x="6900" y="572"/>
                  </a:lnTo>
                  <a:lnTo>
                    <a:pt x="6491" y="490"/>
                  </a:lnTo>
                  <a:lnTo>
                    <a:pt x="6083" y="449"/>
                  </a:lnTo>
                  <a:lnTo>
                    <a:pt x="5675" y="449"/>
                  </a:lnTo>
                  <a:lnTo>
                    <a:pt x="5267" y="531"/>
                  </a:lnTo>
                  <a:lnTo>
                    <a:pt x="4859" y="653"/>
                  </a:lnTo>
                  <a:lnTo>
                    <a:pt x="4491" y="857"/>
                  </a:lnTo>
                  <a:lnTo>
                    <a:pt x="4165" y="1102"/>
                  </a:lnTo>
                  <a:lnTo>
                    <a:pt x="4165" y="1102"/>
                  </a:lnTo>
                  <a:lnTo>
                    <a:pt x="4246" y="776"/>
                  </a:lnTo>
                  <a:lnTo>
                    <a:pt x="4246" y="490"/>
                  </a:lnTo>
                  <a:lnTo>
                    <a:pt x="4205" y="327"/>
                  </a:lnTo>
                  <a:lnTo>
                    <a:pt x="4165" y="204"/>
                  </a:lnTo>
                  <a:lnTo>
                    <a:pt x="4083" y="123"/>
                  </a:lnTo>
                  <a:lnTo>
                    <a:pt x="3961" y="41"/>
                  </a:lnTo>
                  <a:lnTo>
                    <a:pt x="37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5454075" y="2189025"/>
              <a:ext cx="279650" cy="298025"/>
            </a:xfrm>
            <a:custGeom>
              <a:avLst/>
              <a:gdLst/>
              <a:ahLst/>
              <a:cxnLst/>
              <a:rect l="l" t="t" r="r" b="b"/>
              <a:pathLst>
                <a:path w="11186" h="11921" extrusionOk="0">
                  <a:moveTo>
                    <a:pt x="11185" y="1"/>
                  </a:moveTo>
                  <a:lnTo>
                    <a:pt x="10940" y="123"/>
                  </a:lnTo>
                  <a:lnTo>
                    <a:pt x="10696" y="327"/>
                  </a:lnTo>
                  <a:lnTo>
                    <a:pt x="10491" y="490"/>
                  </a:lnTo>
                  <a:lnTo>
                    <a:pt x="10328" y="735"/>
                  </a:lnTo>
                  <a:lnTo>
                    <a:pt x="9879" y="1388"/>
                  </a:lnTo>
                  <a:lnTo>
                    <a:pt x="9471" y="2123"/>
                  </a:lnTo>
                  <a:lnTo>
                    <a:pt x="9063" y="2858"/>
                  </a:lnTo>
                  <a:lnTo>
                    <a:pt x="8818" y="3185"/>
                  </a:lnTo>
                  <a:lnTo>
                    <a:pt x="8573" y="3511"/>
                  </a:lnTo>
                  <a:lnTo>
                    <a:pt x="8287" y="3879"/>
                  </a:lnTo>
                  <a:lnTo>
                    <a:pt x="7961" y="4164"/>
                  </a:lnTo>
                  <a:lnTo>
                    <a:pt x="7634" y="4450"/>
                  </a:lnTo>
                  <a:lnTo>
                    <a:pt x="7267" y="4736"/>
                  </a:lnTo>
                  <a:lnTo>
                    <a:pt x="6858" y="4940"/>
                  </a:lnTo>
                  <a:lnTo>
                    <a:pt x="6450" y="5144"/>
                  </a:lnTo>
                  <a:lnTo>
                    <a:pt x="6042" y="5307"/>
                  </a:lnTo>
                  <a:lnTo>
                    <a:pt x="5593" y="5430"/>
                  </a:lnTo>
                  <a:lnTo>
                    <a:pt x="4981" y="5511"/>
                  </a:lnTo>
                  <a:lnTo>
                    <a:pt x="4327" y="5593"/>
                  </a:lnTo>
                  <a:lnTo>
                    <a:pt x="3062" y="5675"/>
                  </a:lnTo>
                  <a:lnTo>
                    <a:pt x="2450" y="5797"/>
                  </a:lnTo>
                  <a:lnTo>
                    <a:pt x="1837" y="5920"/>
                  </a:lnTo>
                  <a:lnTo>
                    <a:pt x="1552" y="6042"/>
                  </a:lnTo>
                  <a:lnTo>
                    <a:pt x="1266" y="6165"/>
                  </a:lnTo>
                  <a:lnTo>
                    <a:pt x="1021" y="6328"/>
                  </a:lnTo>
                  <a:lnTo>
                    <a:pt x="776" y="6491"/>
                  </a:lnTo>
                  <a:lnTo>
                    <a:pt x="409" y="6777"/>
                  </a:lnTo>
                  <a:lnTo>
                    <a:pt x="0" y="7022"/>
                  </a:lnTo>
                  <a:lnTo>
                    <a:pt x="286" y="8614"/>
                  </a:lnTo>
                  <a:lnTo>
                    <a:pt x="449" y="9389"/>
                  </a:lnTo>
                  <a:lnTo>
                    <a:pt x="613" y="10083"/>
                  </a:lnTo>
                  <a:lnTo>
                    <a:pt x="776" y="10696"/>
                  </a:lnTo>
                  <a:lnTo>
                    <a:pt x="980" y="11145"/>
                  </a:lnTo>
                  <a:lnTo>
                    <a:pt x="1062" y="11308"/>
                  </a:lnTo>
                  <a:lnTo>
                    <a:pt x="1184" y="11471"/>
                  </a:lnTo>
                  <a:lnTo>
                    <a:pt x="1266" y="11553"/>
                  </a:lnTo>
                  <a:lnTo>
                    <a:pt x="1388" y="11594"/>
                  </a:lnTo>
                  <a:lnTo>
                    <a:pt x="2409" y="11675"/>
                  </a:lnTo>
                  <a:lnTo>
                    <a:pt x="4082" y="11798"/>
                  </a:lnTo>
                  <a:lnTo>
                    <a:pt x="6042" y="11920"/>
                  </a:lnTo>
                  <a:lnTo>
                    <a:pt x="9675" y="11920"/>
                  </a:lnTo>
                  <a:lnTo>
                    <a:pt x="9797" y="11880"/>
                  </a:lnTo>
                  <a:lnTo>
                    <a:pt x="9920" y="11798"/>
                  </a:lnTo>
                  <a:lnTo>
                    <a:pt x="10042" y="11716"/>
                  </a:lnTo>
                  <a:lnTo>
                    <a:pt x="10124" y="11635"/>
                  </a:lnTo>
                  <a:lnTo>
                    <a:pt x="10206" y="11512"/>
                  </a:lnTo>
                  <a:lnTo>
                    <a:pt x="10247" y="11390"/>
                  </a:lnTo>
                  <a:lnTo>
                    <a:pt x="10247" y="11226"/>
                  </a:lnTo>
                  <a:lnTo>
                    <a:pt x="10247" y="10492"/>
                  </a:lnTo>
                  <a:lnTo>
                    <a:pt x="10206" y="9675"/>
                  </a:lnTo>
                  <a:lnTo>
                    <a:pt x="10206" y="9104"/>
                  </a:lnTo>
                  <a:lnTo>
                    <a:pt x="10247" y="8246"/>
                  </a:lnTo>
                  <a:lnTo>
                    <a:pt x="10491" y="6205"/>
                  </a:lnTo>
                  <a:lnTo>
                    <a:pt x="10736" y="4042"/>
                  </a:lnTo>
                  <a:lnTo>
                    <a:pt x="10981" y="2082"/>
                  </a:lnTo>
                  <a:lnTo>
                    <a:pt x="1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5292825" y="1503225"/>
              <a:ext cx="211275" cy="140850"/>
            </a:xfrm>
            <a:custGeom>
              <a:avLst/>
              <a:gdLst/>
              <a:ahLst/>
              <a:cxnLst/>
              <a:rect l="l" t="t" r="r" b="b"/>
              <a:pathLst>
                <a:path w="8451" h="5634" extrusionOk="0">
                  <a:moveTo>
                    <a:pt x="3348" y="1"/>
                  </a:moveTo>
                  <a:lnTo>
                    <a:pt x="2695" y="41"/>
                  </a:lnTo>
                  <a:lnTo>
                    <a:pt x="2042" y="123"/>
                  </a:lnTo>
                  <a:lnTo>
                    <a:pt x="1470" y="205"/>
                  </a:lnTo>
                  <a:lnTo>
                    <a:pt x="980" y="327"/>
                  </a:lnTo>
                  <a:lnTo>
                    <a:pt x="531" y="450"/>
                  </a:lnTo>
                  <a:lnTo>
                    <a:pt x="245" y="613"/>
                  </a:lnTo>
                  <a:lnTo>
                    <a:pt x="123" y="735"/>
                  </a:lnTo>
                  <a:lnTo>
                    <a:pt x="41" y="858"/>
                  </a:lnTo>
                  <a:lnTo>
                    <a:pt x="1" y="940"/>
                  </a:lnTo>
                  <a:lnTo>
                    <a:pt x="1" y="1103"/>
                  </a:lnTo>
                  <a:lnTo>
                    <a:pt x="82" y="1266"/>
                  </a:lnTo>
                  <a:lnTo>
                    <a:pt x="205" y="1429"/>
                  </a:lnTo>
                  <a:lnTo>
                    <a:pt x="939" y="2409"/>
                  </a:lnTo>
                  <a:lnTo>
                    <a:pt x="1715" y="3348"/>
                  </a:lnTo>
                  <a:lnTo>
                    <a:pt x="2531" y="4246"/>
                  </a:lnTo>
                  <a:lnTo>
                    <a:pt x="3389" y="5103"/>
                  </a:lnTo>
                  <a:lnTo>
                    <a:pt x="3756" y="5389"/>
                  </a:lnTo>
                  <a:lnTo>
                    <a:pt x="3960" y="5512"/>
                  </a:lnTo>
                  <a:lnTo>
                    <a:pt x="4164" y="5593"/>
                  </a:lnTo>
                  <a:lnTo>
                    <a:pt x="4368" y="5634"/>
                  </a:lnTo>
                  <a:lnTo>
                    <a:pt x="4573" y="5634"/>
                  </a:lnTo>
                  <a:lnTo>
                    <a:pt x="4777" y="5593"/>
                  </a:lnTo>
                  <a:lnTo>
                    <a:pt x="4940" y="5512"/>
                  </a:lnTo>
                  <a:lnTo>
                    <a:pt x="5307" y="5307"/>
                  </a:lnTo>
                  <a:lnTo>
                    <a:pt x="5634" y="4981"/>
                  </a:lnTo>
                  <a:lnTo>
                    <a:pt x="5920" y="4654"/>
                  </a:lnTo>
                  <a:lnTo>
                    <a:pt x="6205" y="4287"/>
                  </a:lnTo>
                  <a:lnTo>
                    <a:pt x="6654" y="3634"/>
                  </a:lnTo>
                  <a:lnTo>
                    <a:pt x="7185" y="2817"/>
                  </a:lnTo>
                  <a:lnTo>
                    <a:pt x="7716" y="1960"/>
                  </a:lnTo>
                  <a:lnTo>
                    <a:pt x="8165" y="1307"/>
                  </a:lnTo>
                  <a:lnTo>
                    <a:pt x="8369" y="899"/>
                  </a:lnTo>
                  <a:lnTo>
                    <a:pt x="8451" y="735"/>
                  </a:lnTo>
                  <a:lnTo>
                    <a:pt x="8451" y="531"/>
                  </a:lnTo>
                  <a:lnTo>
                    <a:pt x="8410" y="409"/>
                  </a:lnTo>
                  <a:lnTo>
                    <a:pt x="8369" y="327"/>
                  </a:lnTo>
                  <a:lnTo>
                    <a:pt x="8246" y="246"/>
                  </a:lnTo>
                  <a:lnTo>
                    <a:pt x="8165" y="164"/>
                  </a:lnTo>
                  <a:lnTo>
                    <a:pt x="8002" y="123"/>
                  </a:lnTo>
                  <a:lnTo>
                    <a:pt x="7838" y="123"/>
                  </a:lnTo>
                  <a:lnTo>
                    <a:pt x="7512" y="82"/>
                  </a:lnTo>
                  <a:lnTo>
                    <a:pt x="59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6"/>
            <p:cNvSpPr/>
            <p:nvPr/>
          </p:nvSpPr>
          <p:spPr>
            <a:xfrm>
              <a:off x="5398950" y="1634875"/>
              <a:ext cx="7175" cy="46975"/>
            </a:xfrm>
            <a:custGeom>
              <a:avLst/>
              <a:gdLst/>
              <a:ahLst/>
              <a:cxnLst/>
              <a:rect l="l" t="t" r="r" b="b"/>
              <a:pathLst>
                <a:path w="287" h="1879" extrusionOk="0">
                  <a:moveTo>
                    <a:pt x="164" y="1"/>
                  </a:moveTo>
                  <a:lnTo>
                    <a:pt x="42" y="82"/>
                  </a:lnTo>
                  <a:lnTo>
                    <a:pt x="1" y="164"/>
                  </a:lnTo>
                  <a:lnTo>
                    <a:pt x="1" y="1756"/>
                  </a:lnTo>
                  <a:lnTo>
                    <a:pt x="42" y="1838"/>
                  </a:lnTo>
                  <a:lnTo>
                    <a:pt x="164" y="1878"/>
                  </a:lnTo>
                  <a:lnTo>
                    <a:pt x="246" y="1838"/>
                  </a:lnTo>
                  <a:lnTo>
                    <a:pt x="287" y="1756"/>
                  </a:lnTo>
                  <a:lnTo>
                    <a:pt x="287" y="164"/>
                  </a:lnTo>
                  <a:lnTo>
                    <a:pt x="246" y="82"/>
                  </a:lnTo>
                  <a:lnTo>
                    <a:pt x="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5333650" y="1658350"/>
              <a:ext cx="72475" cy="37775"/>
            </a:xfrm>
            <a:custGeom>
              <a:avLst/>
              <a:gdLst/>
              <a:ahLst/>
              <a:cxnLst/>
              <a:rect l="l" t="t" r="r" b="b"/>
              <a:pathLst>
                <a:path w="2899" h="1511" extrusionOk="0">
                  <a:moveTo>
                    <a:pt x="123" y="0"/>
                  </a:moveTo>
                  <a:lnTo>
                    <a:pt x="41" y="41"/>
                  </a:lnTo>
                  <a:lnTo>
                    <a:pt x="0" y="123"/>
                  </a:lnTo>
                  <a:lnTo>
                    <a:pt x="0" y="286"/>
                  </a:lnTo>
                  <a:lnTo>
                    <a:pt x="0" y="450"/>
                  </a:lnTo>
                  <a:lnTo>
                    <a:pt x="123" y="735"/>
                  </a:lnTo>
                  <a:lnTo>
                    <a:pt x="327" y="980"/>
                  </a:lnTo>
                  <a:lnTo>
                    <a:pt x="572" y="1225"/>
                  </a:lnTo>
                  <a:lnTo>
                    <a:pt x="817" y="1348"/>
                  </a:lnTo>
                  <a:lnTo>
                    <a:pt x="1103" y="1429"/>
                  </a:lnTo>
                  <a:lnTo>
                    <a:pt x="1388" y="1511"/>
                  </a:lnTo>
                  <a:lnTo>
                    <a:pt x="1878" y="1511"/>
                  </a:lnTo>
                  <a:lnTo>
                    <a:pt x="2205" y="1470"/>
                  </a:lnTo>
                  <a:lnTo>
                    <a:pt x="2491" y="1348"/>
                  </a:lnTo>
                  <a:lnTo>
                    <a:pt x="2654" y="1266"/>
                  </a:lnTo>
                  <a:lnTo>
                    <a:pt x="2776" y="1143"/>
                  </a:lnTo>
                  <a:lnTo>
                    <a:pt x="2858" y="980"/>
                  </a:lnTo>
                  <a:lnTo>
                    <a:pt x="2899" y="858"/>
                  </a:lnTo>
                  <a:lnTo>
                    <a:pt x="2899" y="735"/>
                  </a:lnTo>
                  <a:lnTo>
                    <a:pt x="2817" y="694"/>
                  </a:lnTo>
                  <a:lnTo>
                    <a:pt x="2695" y="694"/>
                  </a:lnTo>
                  <a:lnTo>
                    <a:pt x="2613" y="817"/>
                  </a:lnTo>
                  <a:lnTo>
                    <a:pt x="2613" y="899"/>
                  </a:lnTo>
                  <a:lnTo>
                    <a:pt x="2531" y="980"/>
                  </a:lnTo>
                  <a:lnTo>
                    <a:pt x="2368" y="1103"/>
                  </a:lnTo>
                  <a:lnTo>
                    <a:pt x="2123" y="1184"/>
                  </a:lnTo>
                  <a:lnTo>
                    <a:pt x="1837" y="1225"/>
                  </a:lnTo>
                  <a:lnTo>
                    <a:pt x="1552" y="1225"/>
                  </a:lnTo>
                  <a:lnTo>
                    <a:pt x="1225" y="1184"/>
                  </a:lnTo>
                  <a:lnTo>
                    <a:pt x="980" y="1103"/>
                  </a:lnTo>
                  <a:lnTo>
                    <a:pt x="735" y="980"/>
                  </a:lnTo>
                  <a:lnTo>
                    <a:pt x="531" y="817"/>
                  </a:lnTo>
                  <a:lnTo>
                    <a:pt x="368" y="613"/>
                  </a:lnTo>
                  <a:lnTo>
                    <a:pt x="286" y="409"/>
                  </a:lnTo>
                  <a:lnTo>
                    <a:pt x="286" y="164"/>
                  </a:lnTo>
                  <a:lnTo>
                    <a:pt x="245" y="82"/>
                  </a:lnTo>
                  <a:lnTo>
                    <a:pt x="1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5399975" y="1655300"/>
              <a:ext cx="63300" cy="37775"/>
            </a:xfrm>
            <a:custGeom>
              <a:avLst/>
              <a:gdLst/>
              <a:ahLst/>
              <a:cxnLst/>
              <a:rect l="l" t="t" r="r" b="b"/>
              <a:pathLst>
                <a:path w="2532" h="1511" extrusionOk="0">
                  <a:moveTo>
                    <a:pt x="2368" y="0"/>
                  </a:moveTo>
                  <a:lnTo>
                    <a:pt x="2287" y="41"/>
                  </a:lnTo>
                  <a:lnTo>
                    <a:pt x="2246" y="163"/>
                  </a:lnTo>
                  <a:lnTo>
                    <a:pt x="2246" y="367"/>
                  </a:lnTo>
                  <a:lnTo>
                    <a:pt x="2164" y="612"/>
                  </a:lnTo>
                  <a:lnTo>
                    <a:pt x="2042" y="816"/>
                  </a:lnTo>
                  <a:lnTo>
                    <a:pt x="1879" y="980"/>
                  </a:lnTo>
                  <a:lnTo>
                    <a:pt x="1674" y="1102"/>
                  </a:lnTo>
                  <a:lnTo>
                    <a:pt x="1430" y="1184"/>
                  </a:lnTo>
                  <a:lnTo>
                    <a:pt x="1185" y="1225"/>
                  </a:lnTo>
                  <a:lnTo>
                    <a:pt x="940" y="1225"/>
                  </a:lnTo>
                  <a:lnTo>
                    <a:pt x="695" y="1184"/>
                  </a:lnTo>
                  <a:lnTo>
                    <a:pt x="491" y="1102"/>
                  </a:lnTo>
                  <a:lnTo>
                    <a:pt x="327" y="980"/>
                  </a:lnTo>
                  <a:lnTo>
                    <a:pt x="246" y="776"/>
                  </a:lnTo>
                  <a:lnTo>
                    <a:pt x="205" y="694"/>
                  </a:lnTo>
                  <a:lnTo>
                    <a:pt x="82" y="694"/>
                  </a:lnTo>
                  <a:lnTo>
                    <a:pt x="1" y="735"/>
                  </a:lnTo>
                  <a:lnTo>
                    <a:pt x="1" y="816"/>
                  </a:lnTo>
                  <a:lnTo>
                    <a:pt x="42" y="980"/>
                  </a:lnTo>
                  <a:lnTo>
                    <a:pt x="82" y="1102"/>
                  </a:lnTo>
                  <a:lnTo>
                    <a:pt x="205" y="1225"/>
                  </a:lnTo>
                  <a:lnTo>
                    <a:pt x="327" y="1347"/>
                  </a:lnTo>
                  <a:lnTo>
                    <a:pt x="613" y="1429"/>
                  </a:lnTo>
                  <a:lnTo>
                    <a:pt x="899" y="1510"/>
                  </a:lnTo>
                  <a:lnTo>
                    <a:pt x="1062" y="1510"/>
                  </a:lnTo>
                  <a:lnTo>
                    <a:pt x="1307" y="1470"/>
                  </a:lnTo>
                  <a:lnTo>
                    <a:pt x="1593" y="1429"/>
                  </a:lnTo>
                  <a:lnTo>
                    <a:pt x="1838" y="1347"/>
                  </a:lnTo>
                  <a:lnTo>
                    <a:pt x="2042" y="1184"/>
                  </a:lnTo>
                  <a:lnTo>
                    <a:pt x="2246" y="980"/>
                  </a:lnTo>
                  <a:lnTo>
                    <a:pt x="2450" y="735"/>
                  </a:lnTo>
                  <a:lnTo>
                    <a:pt x="2532" y="408"/>
                  </a:lnTo>
                  <a:lnTo>
                    <a:pt x="2532" y="122"/>
                  </a:lnTo>
                  <a:lnTo>
                    <a:pt x="2491" y="41"/>
                  </a:lnTo>
                  <a:lnTo>
                    <a:pt x="24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6"/>
            <p:cNvSpPr/>
            <p:nvPr/>
          </p:nvSpPr>
          <p:spPr>
            <a:xfrm>
              <a:off x="5170350" y="1390975"/>
              <a:ext cx="73525" cy="75550"/>
            </a:xfrm>
            <a:custGeom>
              <a:avLst/>
              <a:gdLst/>
              <a:ahLst/>
              <a:cxnLst/>
              <a:rect l="l" t="t" r="r" b="b"/>
              <a:pathLst>
                <a:path w="2941" h="3022" extrusionOk="0">
                  <a:moveTo>
                    <a:pt x="1471" y="0"/>
                  </a:moveTo>
                  <a:lnTo>
                    <a:pt x="1185" y="41"/>
                  </a:lnTo>
                  <a:lnTo>
                    <a:pt x="899" y="123"/>
                  </a:lnTo>
                  <a:lnTo>
                    <a:pt x="654" y="245"/>
                  </a:lnTo>
                  <a:lnTo>
                    <a:pt x="409" y="449"/>
                  </a:lnTo>
                  <a:lnTo>
                    <a:pt x="246" y="653"/>
                  </a:lnTo>
                  <a:lnTo>
                    <a:pt x="83" y="939"/>
                  </a:lnTo>
                  <a:lnTo>
                    <a:pt x="1" y="1225"/>
                  </a:lnTo>
                  <a:lnTo>
                    <a:pt x="1" y="1511"/>
                  </a:lnTo>
                  <a:lnTo>
                    <a:pt x="1" y="1796"/>
                  </a:lnTo>
                  <a:lnTo>
                    <a:pt x="83" y="2082"/>
                  </a:lnTo>
                  <a:lnTo>
                    <a:pt x="246" y="2327"/>
                  </a:lnTo>
                  <a:lnTo>
                    <a:pt x="409" y="2572"/>
                  </a:lnTo>
                  <a:lnTo>
                    <a:pt x="654" y="2735"/>
                  </a:lnTo>
                  <a:lnTo>
                    <a:pt x="899" y="2899"/>
                  </a:lnTo>
                  <a:lnTo>
                    <a:pt x="1185" y="2980"/>
                  </a:lnTo>
                  <a:lnTo>
                    <a:pt x="1471" y="3021"/>
                  </a:lnTo>
                  <a:lnTo>
                    <a:pt x="1756" y="2980"/>
                  </a:lnTo>
                  <a:lnTo>
                    <a:pt x="2042" y="2899"/>
                  </a:lnTo>
                  <a:lnTo>
                    <a:pt x="2287" y="2735"/>
                  </a:lnTo>
                  <a:lnTo>
                    <a:pt x="2491" y="2572"/>
                  </a:lnTo>
                  <a:lnTo>
                    <a:pt x="2695" y="2327"/>
                  </a:lnTo>
                  <a:lnTo>
                    <a:pt x="2818" y="2082"/>
                  </a:lnTo>
                  <a:lnTo>
                    <a:pt x="2899" y="1796"/>
                  </a:lnTo>
                  <a:lnTo>
                    <a:pt x="2940" y="1511"/>
                  </a:lnTo>
                  <a:lnTo>
                    <a:pt x="2899" y="1225"/>
                  </a:lnTo>
                  <a:lnTo>
                    <a:pt x="2818" y="939"/>
                  </a:lnTo>
                  <a:lnTo>
                    <a:pt x="2695" y="653"/>
                  </a:lnTo>
                  <a:lnTo>
                    <a:pt x="2491" y="449"/>
                  </a:lnTo>
                  <a:lnTo>
                    <a:pt x="2287" y="245"/>
                  </a:lnTo>
                  <a:lnTo>
                    <a:pt x="2042" y="123"/>
                  </a:lnTo>
                  <a:lnTo>
                    <a:pt x="1756" y="41"/>
                  </a:lnTo>
                  <a:lnTo>
                    <a:pt x="14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p:nvPr/>
          </p:nvSpPr>
          <p:spPr>
            <a:xfrm>
              <a:off x="5514275" y="1398125"/>
              <a:ext cx="67375" cy="68400"/>
            </a:xfrm>
            <a:custGeom>
              <a:avLst/>
              <a:gdLst/>
              <a:ahLst/>
              <a:cxnLst/>
              <a:rect l="l" t="t" r="r" b="b"/>
              <a:pathLst>
                <a:path w="2695" h="2736" extrusionOk="0">
                  <a:moveTo>
                    <a:pt x="1348" y="0"/>
                  </a:moveTo>
                  <a:lnTo>
                    <a:pt x="1062" y="41"/>
                  </a:lnTo>
                  <a:lnTo>
                    <a:pt x="817" y="82"/>
                  </a:lnTo>
                  <a:lnTo>
                    <a:pt x="572" y="245"/>
                  </a:lnTo>
                  <a:lnTo>
                    <a:pt x="368" y="408"/>
                  </a:lnTo>
                  <a:lnTo>
                    <a:pt x="205" y="612"/>
                  </a:lnTo>
                  <a:lnTo>
                    <a:pt x="82" y="816"/>
                  </a:lnTo>
                  <a:lnTo>
                    <a:pt x="42" y="1102"/>
                  </a:lnTo>
                  <a:lnTo>
                    <a:pt x="1" y="1347"/>
                  </a:lnTo>
                  <a:lnTo>
                    <a:pt x="42" y="1633"/>
                  </a:lnTo>
                  <a:lnTo>
                    <a:pt x="82" y="1878"/>
                  </a:lnTo>
                  <a:lnTo>
                    <a:pt x="205" y="2123"/>
                  </a:lnTo>
                  <a:lnTo>
                    <a:pt x="368" y="2327"/>
                  </a:lnTo>
                  <a:lnTo>
                    <a:pt x="572" y="2490"/>
                  </a:lnTo>
                  <a:lnTo>
                    <a:pt x="817" y="2613"/>
                  </a:lnTo>
                  <a:lnTo>
                    <a:pt x="1062" y="2694"/>
                  </a:lnTo>
                  <a:lnTo>
                    <a:pt x="1348" y="2735"/>
                  </a:lnTo>
                  <a:lnTo>
                    <a:pt x="1593" y="2694"/>
                  </a:lnTo>
                  <a:lnTo>
                    <a:pt x="1879" y="2613"/>
                  </a:lnTo>
                  <a:lnTo>
                    <a:pt x="2083" y="2490"/>
                  </a:lnTo>
                  <a:lnTo>
                    <a:pt x="2287" y="2327"/>
                  </a:lnTo>
                  <a:lnTo>
                    <a:pt x="2450" y="2123"/>
                  </a:lnTo>
                  <a:lnTo>
                    <a:pt x="2573" y="1878"/>
                  </a:lnTo>
                  <a:lnTo>
                    <a:pt x="2654" y="1633"/>
                  </a:lnTo>
                  <a:lnTo>
                    <a:pt x="2695" y="1347"/>
                  </a:lnTo>
                  <a:lnTo>
                    <a:pt x="2654" y="1102"/>
                  </a:lnTo>
                  <a:lnTo>
                    <a:pt x="2573" y="816"/>
                  </a:lnTo>
                  <a:lnTo>
                    <a:pt x="2450" y="612"/>
                  </a:lnTo>
                  <a:lnTo>
                    <a:pt x="2287" y="408"/>
                  </a:lnTo>
                  <a:lnTo>
                    <a:pt x="2083" y="245"/>
                  </a:lnTo>
                  <a:lnTo>
                    <a:pt x="1879" y="82"/>
                  </a:lnTo>
                  <a:lnTo>
                    <a:pt x="1593" y="41"/>
                  </a:lnTo>
                  <a:lnTo>
                    <a:pt x="1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5016250" y="1437925"/>
              <a:ext cx="118425" cy="120425"/>
            </a:xfrm>
            <a:custGeom>
              <a:avLst/>
              <a:gdLst/>
              <a:ahLst/>
              <a:cxnLst/>
              <a:rect l="l" t="t" r="r" b="b"/>
              <a:pathLst>
                <a:path w="4737" h="4817" extrusionOk="0">
                  <a:moveTo>
                    <a:pt x="2369" y="0"/>
                  </a:moveTo>
                  <a:lnTo>
                    <a:pt x="2124" y="41"/>
                  </a:lnTo>
                  <a:lnTo>
                    <a:pt x="1920" y="41"/>
                  </a:lnTo>
                  <a:lnTo>
                    <a:pt x="1471" y="204"/>
                  </a:lnTo>
                  <a:lnTo>
                    <a:pt x="1062" y="408"/>
                  </a:lnTo>
                  <a:lnTo>
                    <a:pt x="695" y="735"/>
                  </a:lnTo>
                  <a:lnTo>
                    <a:pt x="409" y="1061"/>
                  </a:lnTo>
                  <a:lnTo>
                    <a:pt x="205" y="1470"/>
                  </a:lnTo>
                  <a:lnTo>
                    <a:pt x="42" y="1919"/>
                  </a:lnTo>
                  <a:lnTo>
                    <a:pt x="1" y="2164"/>
                  </a:lnTo>
                  <a:lnTo>
                    <a:pt x="1" y="2409"/>
                  </a:lnTo>
                  <a:lnTo>
                    <a:pt x="1" y="2653"/>
                  </a:lnTo>
                  <a:lnTo>
                    <a:pt x="42" y="2898"/>
                  </a:lnTo>
                  <a:lnTo>
                    <a:pt x="205" y="3347"/>
                  </a:lnTo>
                  <a:lnTo>
                    <a:pt x="409" y="3756"/>
                  </a:lnTo>
                  <a:lnTo>
                    <a:pt x="695" y="4123"/>
                  </a:lnTo>
                  <a:lnTo>
                    <a:pt x="1062" y="4409"/>
                  </a:lnTo>
                  <a:lnTo>
                    <a:pt x="1471" y="4654"/>
                  </a:lnTo>
                  <a:lnTo>
                    <a:pt x="1920" y="4776"/>
                  </a:lnTo>
                  <a:lnTo>
                    <a:pt x="2124" y="4817"/>
                  </a:lnTo>
                  <a:lnTo>
                    <a:pt x="2614" y="4817"/>
                  </a:lnTo>
                  <a:lnTo>
                    <a:pt x="2858" y="4776"/>
                  </a:lnTo>
                  <a:lnTo>
                    <a:pt x="3307" y="4654"/>
                  </a:lnTo>
                  <a:lnTo>
                    <a:pt x="3716" y="4409"/>
                  </a:lnTo>
                  <a:lnTo>
                    <a:pt x="4042" y="4123"/>
                  </a:lnTo>
                  <a:lnTo>
                    <a:pt x="4328" y="3756"/>
                  </a:lnTo>
                  <a:lnTo>
                    <a:pt x="4573" y="3347"/>
                  </a:lnTo>
                  <a:lnTo>
                    <a:pt x="4695" y="2898"/>
                  </a:lnTo>
                  <a:lnTo>
                    <a:pt x="4736" y="2653"/>
                  </a:lnTo>
                  <a:lnTo>
                    <a:pt x="4736" y="2409"/>
                  </a:lnTo>
                  <a:lnTo>
                    <a:pt x="4736" y="2164"/>
                  </a:lnTo>
                  <a:lnTo>
                    <a:pt x="4695" y="1919"/>
                  </a:lnTo>
                  <a:lnTo>
                    <a:pt x="4573" y="1470"/>
                  </a:lnTo>
                  <a:lnTo>
                    <a:pt x="4328" y="1061"/>
                  </a:lnTo>
                  <a:lnTo>
                    <a:pt x="4042" y="735"/>
                  </a:lnTo>
                  <a:lnTo>
                    <a:pt x="3716" y="408"/>
                  </a:lnTo>
                  <a:lnTo>
                    <a:pt x="3307" y="204"/>
                  </a:lnTo>
                  <a:lnTo>
                    <a:pt x="2858" y="41"/>
                  </a:lnTo>
                  <a:lnTo>
                    <a:pt x="2614" y="41"/>
                  </a:lnTo>
                  <a:lnTo>
                    <a:pt x="236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5595925" y="1464450"/>
              <a:ext cx="115350" cy="116375"/>
            </a:xfrm>
            <a:custGeom>
              <a:avLst/>
              <a:gdLst/>
              <a:ahLst/>
              <a:cxnLst/>
              <a:rect l="l" t="t" r="r" b="b"/>
              <a:pathLst>
                <a:path w="4614" h="4655" extrusionOk="0">
                  <a:moveTo>
                    <a:pt x="2287" y="0"/>
                  </a:moveTo>
                  <a:lnTo>
                    <a:pt x="1837" y="41"/>
                  </a:lnTo>
                  <a:lnTo>
                    <a:pt x="1429" y="205"/>
                  </a:lnTo>
                  <a:lnTo>
                    <a:pt x="1021" y="409"/>
                  </a:lnTo>
                  <a:lnTo>
                    <a:pt x="694" y="694"/>
                  </a:lnTo>
                  <a:lnTo>
                    <a:pt x="409" y="1021"/>
                  </a:lnTo>
                  <a:lnTo>
                    <a:pt x="205" y="1429"/>
                  </a:lnTo>
                  <a:lnTo>
                    <a:pt x="41" y="1878"/>
                  </a:lnTo>
                  <a:lnTo>
                    <a:pt x="1" y="2327"/>
                  </a:lnTo>
                  <a:lnTo>
                    <a:pt x="41" y="2776"/>
                  </a:lnTo>
                  <a:lnTo>
                    <a:pt x="205" y="3225"/>
                  </a:lnTo>
                  <a:lnTo>
                    <a:pt x="409" y="3634"/>
                  </a:lnTo>
                  <a:lnTo>
                    <a:pt x="694" y="3960"/>
                  </a:lnTo>
                  <a:lnTo>
                    <a:pt x="1021" y="4246"/>
                  </a:lnTo>
                  <a:lnTo>
                    <a:pt x="1429" y="4450"/>
                  </a:lnTo>
                  <a:lnTo>
                    <a:pt x="1837" y="4613"/>
                  </a:lnTo>
                  <a:lnTo>
                    <a:pt x="2287" y="4654"/>
                  </a:lnTo>
                  <a:lnTo>
                    <a:pt x="2776" y="4613"/>
                  </a:lnTo>
                  <a:lnTo>
                    <a:pt x="3185" y="4450"/>
                  </a:lnTo>
                  <a:lnTo>
                    <a:pt x="3593" y="4246"/>
                  </a:lnTo>
                  <a:lnTo>
                    <a:pt x="3919" y="3960"/>
                  </a:lnTo>
                  <a:lnTo>
                    <a:pt x="4205" y="3634"/>
                  </a:lnTo>
                  <a:lnTo>
                    <a:pt x="4409" y="3225"/>
                  </a:lnTo>
                  <a:lnTo>
                    <a:pt x="4532" y="2776"/>
                  </a:lnTo>
                  <a:lnTo>
                    <a:pt x="4613" y="2327"/>
                  </a:lnTo>
                  <a:lnTo>
                    <a:pt x="4532" y="1878"/>
                  </a:lnTo>
                  <a:lnTo>
                    <a:pt x="4409" y="1429"/>
                  </a:lnTo>
                  <a:lnTo>
                    <a:pt x="4205" y="1021"/>
                  </a:lnTo>
                  <a:lnTo>
                    <a:pt x="3919" y="694"/>
                  </a:lnTo>
                  <a:lnTo>
                    <a:pt x="3593" y="409"/>
                  </a:lnTo>
                  <a:lnTo>
                    <a:pt x="3185" y="205"/>
                  </a:lnTo>
                  <a:lnTo>
                    <a:pt x="2776" y="41"/>
                  </a:lnTo>
                  <a:lnTo>
                    <a:pt x="2287"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4856025" y="1059300"/>
              <a:ext cx="228625" cy="331700"/>
            </a:xfrm>
            <a:custGeom>
              <a:avLst/>
              <a:gdLst/>
              <a:ahLst/>
              <a:cxnLst/>
              <a:rect l="l" t="t" r="r" b="b"/>
              <a:pathLst>
                <a:path w="9145" h="13268" extrusionOk="0">
                  <a:moveTo>
                    <a:pt x="654" y="0"/>
                  </a:moveTo>
                  <a:lnTo>
                    <a:pt x="450" y="41"/>
                  </a:lnTo>
                  <a:lnTo>
                    <a:pt x="246" y="123"/>
                  </a:lnTo>
                  <a:lnTo>
                    <a:pt x="83" y="1307"/>
                  </a:lnTo>
                  <a:lnTo>
                    <a:pt x="42" y="1960"/>
                  </a:lnTo>
                  <a:lnTo>
                    <a:pt x="1" y="2613"/>
                  </a:lnTo>
                  <a:lnTo>
                    <a:pt x="1" y="3348"/>
                  </a:lnTo>
                  <a:lnTo>
                    <a:pt x="42" y="4083"/>
                  </a:lnTo>
                  <a:lnTo>
                    <a:pt x="83" y="4899"/>
                  </a:lnTo>
                  <a:lnTo>
                    <a:pt x="205" y="5715"/>
                  </a:lnTo>
                  <a:lnTo>
                    <a:pt x="328" y="6573"/>
                  </a:lnTo>
                  <a:lnTo>
                    <a:pt x="532" y="7471"/>
                  </a:lnTo>
                  <a:lnTo>
                    <a:pt x="777" y="8369"/>
                  </a:lnTo>
                  <a:lnTo>
                    <a:pt x="1062" y="9308"/>
                  </a:lnTo>
                  <a:lnTo>
                    <a:pt x="1389" y="10247"/>
                  </a:lnTo>
                  <a:lnTo>
                    <a:pt x="1797" y="11226"/>
                  </a:lnTo>
                  <a:lnTo>
                    <a:pt x="2287" y="12247"/>
                  </a:lnTo>
                  <a:lnTo>
                    <a:pt x="2818" y="13267"/>
                  </a:lnTo>
                  <a:lnTo>
                    <a:pt x="3797" y="12614"/>
                  </a:lnTo>
                  <a:lnTo>
                    <a:pt x="5226" y="11594"/>
                  </a:lnTo>
                  <a:lnTo>
                    <a:pt x="6614" y="10573"/>
                  </a:lnTo>
                  <a:lnTo>
                    <a:pt x="7267" y="10042"/>
                  </a:lnTo>
                  <a:lnTo>
                    <a:pt x="7920" y="9471"/>
                  </a:lnTo>
                  <a:lnTo>
                    <a:pt x="8533" y="8859"/>
                  </a:lnTo>
                  <a:lnTo>
                    <a:pt x="9104" y="8205"/>
                  </a:lnTo>
                  <a:lnTo>
                    <a:pt x="7471" y="8083"/>
                  </a:lnTo>
                  <a:lnTo>
                    <a:pt x="7186" y="8042"/>
                  </a:lnTo>
                  <a:lnTo>
                    <a:pt x="7063" y="8001"/>
                  </a:lnTo>
                  <a:lnTo>
                    <a:pt x="6941" y="7920"/>
                  </a:lnTo>
                  <a:lnTo>
                    <a:pt x="6818" y="7756"/>
                  </a:lnTo>
                  <a:lnTo>
                    <a:pt x="6777" y="7593"/>
                  </a:lnTo>
                  <a:lnTo>
                    <a:pt x="6777" y="7389"/>
                  </a:lnTo>
                  <a:lnTo>
                    <a:pt x="6818" y="7185"/>
                  </a:lnTo>
                  <a:lnTo>
                    <a:pt x="6900" y="7022"/>
                  </a:lnTo>
                  <a:lnTo>
                    <a:pt x="7022" y="6858"/>
                  </a:lnTo>
                  <a:lnTo>
                    <a:pt x="7349" y="6613"/>
                  </a:lnTo>
                  <a:lnTo>
                    <a:pt x="7757" y="6287"/>
                  </a:lnTo>
                  <a:lnTo>
                    <a:pt x="8206" y="6001"/>
                  </a:lnTo>
                  <a:lnTo>
                    <a:pt x="8655" y="5756"/>
                  </a:lnTo>
                  <a:lnTo>
                    <a:pt x="9145" y="5552"/>
                  </a:lnTo>
                  <a:lnTo>
                    <a:pt x="6859" y="5348"/>
                  </a:lnTo>
                  <a:lnTo>
                    <a:pt x="6655" y="5307"/>
                  </a:lnTo>
                  <a:lnTo>
                    <a:pt x="6492" y="5266"/>
                  </a:lnTo>
                  <a:lnTo>
                    <a:pt x="6369" y="5185"/>
                  </a:lnTo>
                  <a:lnTo>
                    <a:pt x="6287" y="5021"/>
                  </a:lnTo>
                  <a:lnTo>
                    <a:pt x="6247" y="4940"/>
                  </a:lnTo>
                  <a:lnTo>
                    <a:pt x="6287" y="4817"/>
                  </a:lnTo>
                  <a:lnTo>
                    <a:pt x="6410" y="4695"/>
                  </a:lnTo>
                  <a:lnTo>
                    <a:pt x="6573" y="4532"/>
                  </a:lnTo>
                  <a:lnTo>
                    <a:pt x="6737" y="4450"/>
                  </a:lnTo>
                  <a:lnTo>
                    <a:pt x="7635" y="4123"/>
                  </a:lnTo>
                  <a:lnTo>
                    <a:pt x="8533" y="3838"/>
                  </a:lnTo>
                  <a:lnTo>
                    <a:pt x="7961" y="3348"/>
                  </a:lnTo>
                  <a:lnTo>
                    <a:pt x="7349" y="2858"/>
                  </a:lnTo>
                  <a:lnTo>
                    <a:pt x="6737" y="2450"/>
                  </a:lnTo>
                  <a:lnTo>
                    <a:pt x="6083" y="2041"/>
                  </a:lnTo>
                  <a:lnTo>
                    <a:pt x="5553" y="1797"/>
                  </a:lnTo>
                  <a:lnTo>
                    <a:pt x="5022" y="1592"/>
                  </a:lnTo>
                  <a:lnTo>
                    <a:pt x="3961" y="1143"/>
                  </a:lnTo>
                  <a:lnTo>
                    <a:pt x="3144" y="776"/>
                  </a:lnTo>
                  <a:lnTo>
                    <a:pt x="2654" y="572"/>
                  </a:lnTo>
                  <a:lnTo>
                    <a:pt x="2165" y="327"/>
                  </a:lnTo>
                  <a:lnTo>
                    <a:pt x="1634" y="164"/>
                  </a:lnTo>
                  <a:lnTo>
                    <a:pt x="1103" y="41"/>
                  </a:lnTo>
                  <a:lnTo>
                    <a:pt x="89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5623475" y="1076650"/>
              <a:ext cx="215350" cy="339850"/>
            </a:xfrm>
            <a:custGeom>
              <a:avLst/>
              <a:gdLst/>
              <a:ahLst/>
              <a:cxnLst/>
              <a:rect l="l" t="t" r="r" b="b"/>
              <a:pathLst>
                <a:path w="8614" h="13594" extrusionOk="0">
                  <a:moveTo>
                    <a:pt x="8614" y="0"/>
                  </a:moveTo>
                  <a:lnTo>
                    <a:pt x="8124" y="164"/>
                  </a:lnTo>
                  <a:lnTo>
                    <a:pt x="7634" y="368"/>
                  </a:lnTo>
                  <a:lnTo>
                    <a:pt x="6695" y="817"/>
                  </a:lnTo>
                  <a:lnTo>
                    <a:pt x="5757" y="1347"/>
                  </a:lnTo>
                  <a:lnTo>
                    <a:pt x="4899" y="1878"/>
                  </a:lnTo>
                  <a:lnTo>
                    <a:pt x="3920" y="2450"/>
                  </a:lnTo>
                  <a:lnTo>
                    <a:pt x="2981" y="3103"/>
                  </a:lnTo>
                  <a:lnTo>
                    <a:pt x="2083" y="3756"/>
                  </a:lnTo>
                  <a:lnTo>
                    <a:pt x="1185" y="4491"/>
                  </a:lnTo>
                  <a:lnTo>
                    <a:pt x="1062" y="4613"/>
                  </a:lnTo>
                  <a:lnTo>
                    <a:pt x="940" y="4736"/>
                  </a:lnTo>
                  <a:lnTo>
                    <a:pt x="899" y="4858"/>
                  </a:lnTo>
                  <a:lnTo>
                    <a:pt x="899" y="5021"/>
                  </a:lnTo>
                  <a:lnTo>
                    <a:pt x="980" y="5144"/>
                  </a:lnTo>
                  <a:lnTo>
                    <a:pt x="1103" y="5225"/>
                  </a:lnTo>
                  <a:lnTo>
                    <a:pt x="1266" y="5225"/>
                  </a:lnTo>
                  <a:lnTo>
                    <a:pt x="1429" y="5266"/>
                  </a:lnTo>
                  <a:lnTo>
                    <a:pt x="2572" y="5266"/>
                  </a:lnTo>
                  <a:lnTo>
                    <a:pt x="1919" y="5797"/>
                  </a:lnTo>
                  <a:lnTo>
                    <a:pt x="1307" y="6328"/>
                  </a:lnTo>
                  <a:lnTo>
                    <a:pt x="735" y="6858"/>
                  </a:lnTo>
                  <a:lnTo>
                    <a:pt x="205" y="7471"/>
                  </a:lnTo>
                  <a:lnTo>
                    <a:pt x="82" y="7634"/>
                  </a:lnTo>
                  <a:lnTo>
                    <a:pt x="1" y="7797"/>
                  </a:lnTo>
                  <a:lnTo>
                    <a:pt x="1" y="8001"/>
                  </a:lnTo>
                  <a:lnTo>
                    <a:pt x="1" y="8083"/>
                  </a:lnTo>
                  <a:lnTo>
                    <a:pt x="42" y="8124"/>
                  </a:lnTo>
                  <a:lnTo>
                    <a:pt x="164" y="8205"/>
                  </a:lnTo>
                  <a:lnTo>
                    <a:pt x="246" y="8246"/>
                  </a:lnTo>
                  <a:lnTo>
                    <a:pt x="491" y="8246"/>
                  </a:lnTo>
                  <a:lnTo>
                    <a:pt x="1144" y="8205"/>
                  </a:lnTo>
                  <a:lnTo>
                    <a:pt x="1797" y="8042"/>
                  </a:lnTo>
                  <a:lnTo>
                    <a:pt x="1470" y="8328"/>
                  </a:lnTo>
                  <a:lnTo>
                    <a:pt x="1144" y="8614"/>
                  </a:lnTo>
                  <a:lnTo>
                    <a:pt x="899" y="8940"/>
                  </a:lnTo>
                  <a:lnTo>
                    <a:pt x="695" y="9348"/>
                  </a:lnTo>
                  <a:lnTo>
                    <a:pt x="1225" y="9634"/>
                  </a:lnTo>
                  <a:lnTo>
                    <a:pt x="1674" y="10002"/>
                  </a:lnTo>
                  <a:lnTo>
                    <a:pt x="2083" y="10451"/>
                  </a:lnTo>
                  <a:lnTo>
                    <a:pt x="2450" y="10940"/>
                  </a:lnTo>
                  <a:lnTo>
                    <a:pt x="2817" y="11471"/>
                  </a:lnTo>
                  <a:lnTo>
                    <a:pt x="3103" y="12002"/>
                  </a:lnTo>
                  <a:lnTo>
                    <a:pt x="3634" y="13104"/>
                  </a:lnTo>
                  <a:lnTo>
                    <a:pt x="3756" y="13349"/>
                  </a:lnTo>
                  <a:lnTo>
                    <a:pt x="3879" y="13594"/>
                  </a:lnTo>
                  <a:lnTo>
                    <a:pt x="4818" y="11430"/>
                  </a:lnTo>
                  <a:lnTo>
                    <a:pt x="5512" y="9838"/>
                  </a:lnTo>
                  <a:lnTo>
                    <a:pt x="6246" y="7960"/>
                  </a:lnTo>
                  <a:lnTo>
                    <a:pt x="6981" y="5919"/>
                  </a:lnTo>
                  <a:lnTo>
                    <a:pt x="7675" y="3878"/>
                  </a:lnTo>
                  <a:lnTo>
                    <a:pt x="7961" y="2858"/>
                  </a:lnTo>
                  <a:lnTo>
                    <a:pt x="8247" y="1878"/>
                  </a:lnTo>
                  <a:lnTo>
                    <a:pt x="8451" y="898"/>
                  </a:lnTo>
                  <a:lnTo>
                    <a:pt x="8614"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4859100" y="1569575"/>
              <a:ext cx="894000" cy="547025"/>
            </a:xfrm>
            <a:custGeom>
              <a:avLst/>
              <a:gdLst/>
              <a:ahLst/>
              <a:cxnLst/>
              <a:rect l="l" t="t" r="r" b="b"/>
              <a:pathLst>
                <a:path w="35760" h="21881" extrusionOk="0">
                  <a:moveTo>
                    <a:pt x="1307" y="0"/>
                  </a:moveTo>
                  <a:lnTo>
                    <a:pt x="1184" y="82"/>
                  </a:lnTo>
                  <a:lnTo>
                    <a:pt x="1103" y="163"/>
                  </a:lnTo>
                  <a:lnTo>
                    <a:pt x="1021" y="245"/>
                  </a:lnTo>
                  <a:lnTo>
                    <a:pt x="980" y="367"/>
                  </a:lnTo>
                  <a:lnTo>
                    <a:pt x="899" y="612"/>
                  </a:lnTo>
                  <a:lnTo>
                    <a:pt x="899" y="898"/>
                  </a:lnTo>
                  <a:lnTo>
                    <a:pt x="980" y="1306"/>
                  </a:lnTo>
                  <a:lnTo>
                    <a:pt x="1103" y="1755"/>
                  </a:lnTo>
                  <a:lnTo>
                    <a:pt x="1266" y="2164"/>
                  </a:lnTo>
                  <a:lnTo>
                    <a:pt x="1470" y="2531"/>
                  </a:lnTo>
                  <a:lnTo>
                    <a:pt x="1348" y="2408"/>
                  </a:lnTo>
                  <a:lnTo>
                    <a:pt x="1225" y="2327"/>
                  </a:lnTo>
                  <a:lnTo>
                    <a:pt x="1103" y="2286"/>
                  </a:lnTo>
                  <a:lnTo>
                    <a:pt x="858" y="2286"/>
                  </a:lnTo>
                  <a:lnTo>
                    <a:pt x="735" y="2327"/>
                  </a:lnTo>
                  <a:lnTo>
                    <a:pt x="490" y="2449"/>
                  </a:lnTo>
                  <a:lnTo>
                    <a:pt x="286" y="2653"/>
                  </a:lnTo>
                  <a:lnTo>
                    <a:pt x="123" y="2898"/>
                  </a:lnTo>
                  <a:lnTo>
                    <a:pt x="0" y="3184"/>
                  </a:lnTo>
                  <a:lnTo>
                    <a:pt x="0" y="3429"/>
                  </a:lnTo>
                  <a:lnTo>
                    <a:pt x="41" y="3715"/>
                  </a:lnTo>
                  <a:lnTo>
                    <a:pt x="164" y="3960"/>
                  </a:lnTo>
                  <a:lnTo>
                    <a:pt x="327" y="4205"/>
                  </a:lnTo>
                  <a:lnTo>
                    <a:pt x="531" y="4450"/>
                  </a:lnTo>
                  <a:lnTo>
                    <a:pt x="939" y="4939"/>
                  </a:lnTo>
                  <a:lnTo>
                    <a:pt x="1266" y="5348"/>
                  </a:lnTo>
                  <a:lnTo>
                    <a:pt x="1756" y="6123"/>
                  </a:lnTo>
                  <a:lnTo>
                    <a:pt x="2164" y="6899"/>
                  </a:lnTo>
                  <a:lnTo>
                    <a:pt x="2654" y="7634"/>
                  </a:lnTo>
                  <a:lnTo>
                    <a:pt x="2899" y="8001"/>
                  </a:lnTo>
                  <a:lnTo>
                    <a:pt x="3185" y="8328"/>
                  </a:lnTo>
                  <a:lnTo>
                    <a:pt x="3838" y="9022"/>
                  </a:lnTo>
                  <a:lnTo>
                    <a:pt x="4532" y="9675"/>
                  </a:lnTo>
                  <a:lnTo>
                    <a:pt x="5266" y="10287"/>
                  </a:lnTo>
                  <a:lnTo>
                    <a:pt x="6001" y="10899"/>
                  </a:lnTo>
                  <a:lnTo>
                    <a:pt x="7063" y="11716"/>
                  </a:lnTo>
                  <a:lnTo>
                    <a:pt x="8124" y="12532"/>
                  </a:lnTo>
                  <a:lnTo>
                    <a:pt x="9185" y="13267"/>
                  </a:lnTo>
                  <a:lnTo>
                    <a:pt x="10328" y="14002"/>
                  </a:lnTo>
                  <a:lnTo>
                    <a:pt x="11104" y="14451"/>
                  </a:lnTo>
                  <a:lnTo>
                    <a:pt x="11920" y="14900"/>
                  </a:lnTo>
                  <a:lnTo>
                    <a:pt x="13553" y="15757"/>
                  </a:lnTo>
                  <a:lnTo>
                    <a:pt x="15227" y="16573"/>
                  </a:lnTo>
                  <a:lnTo>
                    <a:pt x="16860" y="17431"/>
                  </a:lnTo>
                  <a:lnTo>
                    <a:pt x="17676" y="17880"/>
                  </a:lnTo>
                  <a:lnTo>
                    <a:pt x="18452" y="18370"/>
                  </a:lnTo>
                  <a:lnTo>
                    <a:pt x="19227" y="18859"/>
                  </a:lnTo>
                  <a:lnTo>
                    <a:pt x="19962" y="19390"/>
                  </a:lnTo>
                  <a:lnTo>
                    <a:pt x="20656" y="19921"/>
                  </a:lnTo>
                  <a:lnTo>
                    <a:pt x="21309" y="20533"/>
                  </a:lnTo>
                  <a:lnTo>
                    <a:pt x="21962" y="21186"/>
                  </a:lnTo>
                  <a:lnTo>
                    <a:pt x="22534" y="21880"/>
                  </a:lnTo>
                  <a:lnTo>
                    <a:pt x="23309" y="21350"/>
                  </a:lnTo>
                  <a:lnTo>
                    <a:pt x="24085" y="20737"/>
                  </a:lnTo>
                  <a:lnTo>
                    <a:pt x="24820" y="20166"/>
                  </a:lnTo>
                  <a:lnTo>
                    <a:pt x="25555" y="19513"/>
                  </a:lnTo>
                  <a:lnTo>
                    <a:pt x="26249" y="18859"/>
                  </a:lnTo>
                  <a:lnTo>
                    <a:pt x="26943" y="18206"/>
                  </a:lnTo>
                  <a:lnTo>
                    <a:pt x="27596" y="17512"/>
                  </a:lnTo>
                  <a:lnTo>
                    <a:pt x="28249" y="16778"/>
                  </a:lnTo>
                  <a:lnTo>
                    <a:pt x="28861" y="16043"/>
                  </a:lnTo>
                  <a:lnTo>
                    <a:pt x="29433" y="15308"/>
                  </a:lnTo>
                  <a:lnTo>
                    <a:pt x="30004" y="14532"/>
                  </a:lnTo>
                  <a:lnTo>
                    <a:pt x="30535" y="13716"/>
                  </a:lnTo>
                  <a:lnTo>
                    <a:pt x="31066" y="12900"/>
                  </a:lnTo>
                  <a:lnTo>
                    <a:pt x="31555" y="12083"/>
                  </a:lnTo>
                  <a:lnTo>
                    <a:pt x="32004" y="11226"/>
                  </a:lnTo>
                  <a:lnTo>
                    <a:pt x="32453" y="10369"/>
                  </a:lnTo>
                  <a:lnTo>
                    <a:pt x="32984" y="9185"/>
                  </a:lnTo>
                  <a:lnTo>
                    <a:pt x="33596" y="7960"/>
                  </a:lnTo>
                  <a:lnTo>
                    <a:pt x="33923" y="7389"/>
                  </a:lnTo>
                  <a:lnTo>
                    <a:pt x="34250" y="6817"/>
                  </a:lnTo>
                  <a:lnTo>
                    <a:pt x="34658" y="6287"/>
                  </a:lnTo>
                  <a:lnTo>
                    <a:pt x="35066" y="5797"/>
                  </a:lnTo>
                  <a:lnTo>
                    <a:pt x="35311" y="5552"/>
                  </a:lnTo>
                  <a:lnTo>
                    <a:pt x="35515" y="5266"/>
                  </a:lnTo>
                  <a:lnTo>
                    <a:pt x="35678" y="4980"/>
                  </a:lnTo>
                  <a:lnTo>
                    <a:pt x="35719" y="4817"/>
                  </a:lnTo>
                  <a:lnTo>
                    <a:pt x="35760" y="4654"/>
                  </a:lnTo>
                  <a:lnTo>
                    <a:pt x="35719" y="4490"/>
                  </a:lnTo>
                  <a:lnTo>
                    <a:pt x="35638" y="4368"/>
                  </a:lnTo>
                  <a:lnTo>
                    <a:pt x="35515" y="4245"/>
                  </a:lnTo>
                  <a:lnTo>
                    <a:pt x="35352" y="4164"/>
                  </a:lnTo>
                  <a:lnTo>
                    <a:pt x="35189" y="4123"/>
                  </a:lnTo>
                  <a:lnTo>
                    <a:pt x="35066" y="4164"/>
                  </a:lnTo>
                  <a:lnTo>
                    <a:pt x="34944" y="4205"/>
                  </a:lnTo>
                  <a:lnTo>
                    <a:pt x="34862" y="4327"/>
                  </a:lnTo>
                  <a:lnTo>
                    <a:pt x="34984" y="3960"/>
                  </a:lnTo>
                  <a:lnTo>
                    <a:pt x="35025" y="3592"/>
                  </a:lnTo>
                  <a:lnTo>
                    <a:pt x="35025" y="3225"/>
                  </a:lnTo>
                  <a:lnTo>
                    <a:pt x="34944" y="2858"/>
                  </a:lnTo>
                  <a:lnTo>
                    <a:pt x="34658" y="3062"/>
                  </a:lnTo>
                  <a:lnTo>
                    <a:pt x="34372" y="3266"/>
                  </a:lnTo>
                  <a:lnTo>
                    <a:pt x="33841" y="3756"/>
                  </a:lnTo>
                  <a:lnTo>
                    <a:pt x="33352" y="4245"/>
                  </a:lnTo>
                  <a:lnTo>
                    <a:pt x="32780" y="4735"/>
                  </a:lnTo>
                  <a:lnTo>
                    <a:pt x="32290" y="5103"/>
                  </a:lnTo>
                  <a:lnTo>
                    <a:pt x="31760" y="5388"/>
                  </a:lnTo>
                  <a:lnTo>
                    <a:pt x="31188" y="5674"/>
                  </a:lnTo>
                  <a:lnTo>
                    <a:pt x="30576" y="5878"/>
                  </a:lnTo>
                  <a:lnTo>
                    <a:pt x="29188" y="6409"/>
                  </a:lnTo>
                  <a:lnTo>
                    <a:pt x="27759" y="6858"/>
                  </a:lnTo>
                  <a:lnTo>
                    <a:pt x="26289" y="7185"/>
                  </a:lnTo>
                  <a:lnTo>
                    <a:pt x="24820" y="7470"/>
                  </a:lnTo>
                  <a:lnTo>
                    <a:pt x="23350" y="7674"/>
                  </a:lnTo>
                  <a:lnTo>
                    <a:pt x="21840" y="7797"/>
                  </a:lnTo>
                  <a:lnTo>
                    <a:pt x="20370" y="7838"/>
                  </a:lnTo>
                  <a:lnTo>
                    <a:pt x="18860" y="7797"/>
                  </a:lnTo>
                  <a:lnTo>
                    <a:pt x="17350" y="7715"/>
                  </a:lnTo>
                  <a:lnTo>
                    <a:pt x="15880" y="7511"/>
                  </a:lnTo>
                  <a:lnTo>
                    <a:pt x="14410" y="7266"/>
                  </a:lnTo>
                  <a:lnTo>
                    <a:pt x="12941" y="6940"/>
                  </a:lnTo>
                  <a:lnTo>
                    <a:pt x="11512" y="6531"/>
                  </a:lnTo>
                  <a:lnTo>
                    <a:pt x="10083" y="6042"/>
                  </a:lnTo>
                  <a:lnTo>
                    <a:pt x="8695" y="5470"/>
                  </a:lnTo>
                  <a:lnTo>
                    <a:pt x="7348" y="4858"/>
                  </a:lnTo>
                  <a:lnTo>
                    <a:pt x="6573" y="4450"/>
                  </a:lnTo>
                  <a:lnTo>
                    <a:pt x="5838" y="4041"/>
                  </a:lnTo>
                  <a:lnTo>
                    <a:pt x="5144" y="3592"/>
                  </a:lnTo>
                  <a:lnTo>
                    <a:pt x="4450" y="3102"/>
                  </a:lnTo>
                  <a:lnTo>
                    <a:pt x="3838" y="2572"/>
                  </a:lnTo>
                  <a:lnTo>
                    <a:pt x="3225" y="1959"/>
                  </a:lnTo>
                  <a:lnTo>
                    <a:pt x="2695" y="1347"/>
                  </a:lnTo>
                  <a:lnTo>
                    <a:pt x="2205" y="653"/>
                  </a:lnTo>
                  <a:lnTo>
                    <a:pt x="2042" y="408"/>
                  </a:lnTo>
                  <a:lnTo>
                    <a:pt x="1797" y="163"/>
                  </a:lnTo>
                  <a:lnTo>
                    <a:pt x="1674" y="82"/>
                  </a:lnTo>
                  <a:lnTo>
                    <a:pt x="155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4889725" y="1625700"/>
              <a:ext cx="478650" cy="183725"/>
            </a:xfrm>
            <a:custGeom>
              <a:avLst/>
              <a:gdLst/>
              <a:ahLst/>
              <a:cxnLst/>
              <a:rect l="l" t="t" r="r" b="b"/>
              <a:pathLst>
                <a:path w="19146" h="7349" extrusionOk="0">
                  <a:moveTo>
                    <a:pt x="0" y="0"/>
                  </a:move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9920" y="5756"/>
                  </a:lnTo>
                  <a:lnTo>
                    <a:pt x="11185" y="6205"/>
                  </a:lnTo>
                  <a:lnTo>
                    <a:pt x="12491" y="6613"/>
                  </a:lnTo>
                  <a:lnTo>
                    <a:pt x="13839" y="6981"/>
                  </a:lnTo>
                  <a:lnTo>
                    <a:pt x="14492" y="7103"/>
                  </a:lnTo>
                  <a:lnTo>
                    <a:pt x="15145" y="7226"/>
                  </a:lnTo>
                  <a:lnTo>
                    <a:pt x="15798" y="7307"/>
                  </a:lnTo>
                  <a:lnTo>
                    <a:pt x="16492" y="7348"/>
                  </a:lnTo>
                  <a:lnTo>
                    <a:pt x="17798" y="7348"/>
                  </a:lnTo>
                  <a:lnTo>
                    <a:pt x="18451" y="7266"/>
                  </a:lnTo>
                  <a:lnTo>
                    <a:pt x="19145" y="7185"/>
                  </a:lnTo>
                  <a:lnTo>
                    <a:pt x="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4889725" y="1625700"/>
              <a:ext cx="478650" cy="183725"/>
            </a:xfrm>
            <a:custGeom>
              <a:avLst/>
              <a:gdLst/>
              <a:ahLst/>
              <a:cxnLst/>
              <a:rect l="l" t="t" r="r" b="b"/>
              <a:pathLst>
                <a:path w="19146" h="7349" fill="none" extrusionOk="0">
                  <a:moveTo>
                    <a:pt x="0" y="0"/>
                  </a:moveTo>
                  <a:lnTo>
                    <a:pt x="0" y="0"/>
                  </a:ln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8613" y="5266"/>
                  </a:lnTo>
                  <a:lnTo>
                    <a:pt x="9920" y="5756"/>
                  </a:lnTo>
                  <a:lnTo>
                    <a:pt x="11185" y="6205"/>
                  </a:lnTo>
                  <a:lnTo>
                    <a:pt x="12491" y="6613"/>
                  </a:lnTo>
                  <a:lnTo>
                    <a:pt x="13839" y="6981"/>
                  </a:lnTo>
                  <a:lnTo>
                    <a:pt x="14492" y="7103"/>
                  </a:lnTo>
                  <a:lnTo>
                    <a:pt x="15145" y="7226"/>
                  </a:lnTo>
                  <a:lnTo>
                    <a:pt x="15798" y="7307"/>
                  </a:lnTo>
                  <a:lnTo>
                    <a:pt x="16492" y="7348"/>
                  </a:lnTo>
                  <a:lnTo>
                    <a:pt x="17145" y="7348"/>
                  </a:lnTo>
                  <a:lnTo>
                    <a:pt x="17798" y="7348"/>
                  </a:lnTo>
                  <a:lnTo>
                    <a:pt x="18451" y="7266"/>
                  </a:lnTo>
                  <a:lnTo>
                    <a:pt x="19145" y="7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4887675" y="1623650"/>
              <a:ext cx="481725" cy="187800"/>
            </a:xfrm>
            <a:custGeom>
              <a:avLst/>
              <a:gdLst/>
              <a:ahLst/>
              <a:cxnLst/>
              <a:rect l="l" t="t" r="r" b="b"/>
              <a:pathLst>
                <a:path w="19269" h="7512" extrusionOk="0">
                  <a:moveTo>
                    <a:pt x="41" y="1"/>
                  </a:moveTo>
                  <a:lnTo>
                    <a:pt x="0" y="41"/>
                  </a:lnTo>
                  <a:lnTo>
                    <a:pt x="41" y="123"/>
                  </a:lnTo>
                  <a:lnTo>
                    <a:pt x="409" y="572"/>
                  </a:lnTo>
                  <a:lnTo>
                    <a:pt x="858" y="1021"/>
                  </a:lnTo>
                  <a:lnTo>
                    <a:pt x="1307" y="1470"/>
                  </a:lnTo>
                  <a:lnTo>
                    <a:pt x="1756" y="1878"/>
                  </a:lnTo>
                  <a:lnTo>
                    <a:pt x="2286" y="2246"/>
                  </a:lnTo>
                  <a:lnTo>
                    <a:pt x="2776" y="2613"/>
                  </a:lnTo>
                  <a:lnTo>
                    <a:pt x="3878" y="3266"/>
                  </a:lnTo>
                  <a:lnTo>
                    <a:pt x="5021" y="3879"/>
                  </a:lnTo>
                  <a:lnTo>
                    <a:pt x="6205" y="4409"/>
                  </a:lnTo>
                  <a:lnTo>
                    <a:pt x="7430" y="4940"/>
                  </a:lnTo>
                  <a:lnTo>
                    <a:pt x="8695" y="5430"/>
                  </a:lnTo>
                  <a:lnTo>
                    <a:pt x="10818" y="6205"/>
                  </a:lnTo>
                  <a:lnTo>
                    <a:pt x="11920" y="6573"/>
                  </a:lnTo>
                  <a:lnTo>
                    <a:pt x="12982" y="6899"/>
                  </a:lnTo>
                  <a:lnTo>
                    <a:pt x="14002" y="7144"/>
                  </a:lnTo>
                  <a:lnTo>
                    <a:pt x="15064" y="7348"/>
                  </a:lnTo>
                  <a:lnTo>
                    <a:pt x="16125" y="7471"/>
                  </a:lnTo>
                  <a:lnTo>
                    <a:pt x="17186" y="7512"/>
                  </a:lnTo>
                  <a:lnTo>
                    <a:pt x="18207" y="7471"/>
                  </a:lnTo>
                  <a:lnTo>
                    <a:pt x="18737" y="7389"/>
                  </a:lnTo>
                  <a:lnTo>
                    <a:pt x="19227" y="7308"/>
                  </a:lnTo>
                  <a:lnTo>
                    <a:pt x="19268" y="7308"/>
                  </a:lnTo>
                  <a:lnTo>
                    <a:pt x="19268" y="7226"/>
                  </a:lnTo>
                  <a:lnTo>
                    <a:pt x="19268" y="7185"/>
                  </a:lnTo>
                  <a:lnTo>
                    <a:pt x="19187" y="7185"/>
                  </a:lnTo>
                  <a:lnTo>
                    <a:pt x="18574" y="7267"/>
                  </a:lnTo>
                  <a:lnTo>
                    <a:pt x="17921" y="7348"/>
                  </a:lnTo>
                  <a:lnTo>
                    <a:pt x="16615" y="7348"/>
                  </a:lnTo>
                  <a:lnTo>
                    <a:pt x="15962" y="7308"/>
                  </a:lnTo>
                  <a:lnTo>
                    <a:pt x="15308" y="7226"/>
                  </a:lnTo>
                  <a:lnTo>
                    <a:pt x="14655" y="7144"/>
                  </a:lnTo>
                  <a:lnTo>
                    <a:pt x="14002" y="6981"/>
                  </a:lnTo>
                  <a:lnTo>
                    <a:pt x="12696" y="6654"/>
                  </a:lnTo>
                  <a:lnTo>
                    <a:pt x="11390" y="6246"/>
                  </a:lnTo>
                  <a:lnTo>
                    <a:pt x="10083" y="5797"/>
                  </a:lnTo>
                  <a:lnTo>
                    <a:pt x="8736" y="5307"/>
                  </a:lnTo>
                  <a:lnTo>
                    <a:pt x="7471" y="4817"/>
                  </a:lnTo>
                  <a:lnTo>
                    <a:pt x="6246" y="4287"/>
                  </a:lnTo>
                  <a:lnTo>
                    <a:pt x="5062" y="3756"/>
                  </a:lnTo>
                  <a:lnTo>
                    <a:pt x="3960" y="3144"/>
                  </a:lnTo>
                  <a:lnTo>
                    <a:pt x="2858" y="2491"/>
                  </a:lnTo>
                  <a:lnTo>
                    <a:pt x="2368" y="2123"/>
                  </a:lnTo>
                  <a:lnTo>
                    <a:pt x="1878" y="1756"/>
                  </a:lnTo>
                  <a:lnTo>
                    <a:pt x="1388" y="1348"/>
                  </a:lnTo>
                  <a:lnTo>
                    <a:pt x="939" y="939"/>
                  </a:lnTo>
                  <a:lnTo>
                    <a:pt x="531" y="490"/>
                  </a:lnTo>
                  <a:lnTo>
                    <a:pt x="123" y="41"/>
                  </a:lnTo>
                  <a:lnTo>
                    <a:pt x="8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5529600" y="1671625"/>
              <a:ext cx="199025" cy="122475"/>
            </a:xfrm>
            <a:custGeom>
              <a:avLst/>
              <a:gdLst/>
              <a:ahLst/>
              <a:cxnLst/>
              <a:rect l="l" t="t" r="r" b="b"/>
              <a:pathLst>
                <a:path w="7961" h="4899" extrusionOk="0">
                  <a:moveTo>
                    <a:pt x="7960" y="0"/>
                  </a:moveTo>
                  <a:lnTo>
                    <a:pt x="7144" y="612"/>
                  </a:lnTo>
                  <a:lnTo>
                    <a:pt x="6287" y="1225"/>
                  </a:lnTo>
                  <a:lnTo>
                    <a:pt x="5470" y="1755"/>
                  </a:lnTo>
                  <a:lnTo>
                    <a:pt x="4613" y="2286"/>
                  </a:lnTo>
                  <a:lnTo>
                    <a:pt x="3715" y="2776"/>
                  </a:lnTo>
                  <a:lnTo>
                    <a:pt x="2817" y="3225"/>
                  </a:lnTo>
                  <a:lnTo>
                    <a:pt x="1878" y="3633"/>
                  </a:lnTo>
                  <a:lnTo>
                    <a:pt x="939" y="4001"/>
                  </a:lnTo>
                  <a:lnTo>
                    <a:pt x="612" y="4123"/>
                  </a:lnTo>
                  <a:lnTo>
                    <a:pt x="327" y="4286"/>
                  </a:lnTo>
                  <a:lnTo>
                    <a:pt x="204" y="4368"/>
                  </a:lnTo>
                  <a:lnTo>
                    <a:pt x="123" y="4491"/>
                  </a:lnTo>
                  <a:lnTo>
                    <a:pt x="41" y="4613"/>
                  </a:lnTo>
                  <a:lnTo>
                    <a:pt x="0" y="4776"/>
                  </a:lnTo>
                  <a:lnTo>
                    <a:pt x="82" y="4817"/>
                  </a:lnTo>
                  <a:lnTo>
                    <a:pt x="163" y="4858"/>
                  </a:lnTo>
                  <a:lnTo>
                    <a:pt x="408" y="4899"/>
                  </a:lnTo>
                  <a:lnTo>
                    <a:pt x="653" y="4817"/>
                  </a:lnTo>
                  <a:lnTo>
                    <a:pt x="939" y="4735"/>
                  </a:lnTo>
                  <a:lnTo>
                    <a:pt x="1511" y="4450"/>
                  </a:lnTo>
                  <a:lnTo>
                    <a:pt x="2041" y="4164"/>
                  </a:lnTo>
                  <a:lnTo>
                    <a:pt x="2858" y="3756"/>
                  </a:lnTo>
                  <a:lnTo>
                    <a:pt x="3633" y="3348"/>
                  </a:lnTo>
                  <a:lnTo>
                    <a:pt x="4450" y="2858"/>
                  </a:lnTo>
                  <a:lnTo>
                    <a:pt x="5184" y="2368"/>
                  </a:lnTo>
                  <a:lnTo>
                    <a:pt x="5919" y="1878"/>
                  </a:lnTo>
                  <a:lnTo>
                    <a:pt x="6695" y="1306"/>
                  </a:lnTo>
                  <a:lnTo>
                    <a:pt x="7062" y="980"/>
                  </a:lnTo>
                  <a:lnTo>
                    <a:pt x="7430" y="653"/>
                  </a:lnTo>
                  <a:lnTo>
                    <a:pt x="7715" y="327"/>
                  </a:lnTo>
                  <a:lnTo>
                    <a:pt x="796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5527550" y="1669575"/>
              <a:ext cx="203100" cy="125550"/>
            </a:xfrm>
            <a:custGeom>
              <a:avLst/>
              <a:gdLst/>
              <a:ahLst/>
              <a:cxnLst/>
              <a:rect l="l" t="t" r="r" b="b"/>
              <a:pathLst>
                <a:path w="8124" h="5022" extrusionOk="0">
                  <a:moveTo>
                    <a:pt x="7716" y="409"/>
                  </a:moveTo>
                  <a:lnTo>
                    <a:pt x="7267" y="899"/>
                  </a:lnTo>
                  <a:lnTo>
                    <a:pt x="6695" y="1348"/>
                  </a:lnTo>
                  <a:lnTo>
                    <a:pt x="6124" y="1756"/>
                  </a:lnTo>
                  <a:lnTo>
                    <a:pt x="5552" y="2164"/>
                  </a:lnTo>
                  <a:lnTo>
                    <a:pt x="5226" y="2368"/>
                  </a:lnTo>
                  <a:lnTo>
                    <a:pt x="4491" y="2899"/>
                  </a:lnTo>
                  <a:lnTo>
                    <a:pt x="3715" y="3348"/>
                  </a:lnTo>
                  <a:lnTo>
                    <a:pt x="2899" y="3797"/>
                  </a:lnTo>
                  <a:lnTo>
                    <a:pt x="2082" y="4164"/>
                  </a:lnTo>
                  <a:lnTo>
                    <a:pt x="1593" y="4450"/>
                  </a:lnTo>
                  <a:lnTo>
                    <a:pt x="1184" y="4654"/>
                  </a:lnTo>
                  <a:lnTo>
                    <a:pt x="776" y="4817"/>
                  </a:lnTo>
                  <a:lnTo>
                    <a:pt x="613" y="4899"/>
                  </a:lnTo>
                  <a:lnTo>
                    <a:pt x="286" y="4899"/>
                  </a:lnTo>
                  <a:lnTo>
                    <a:pt x="164" y="4817"/>
                  </a:lnTo>
                  <a:lnTo>
                    <a:pt x="205" y="4695"/>
                  </a:lnTo>
                  <a:lnTo>
                    <a:pt x="245" y="4573"/>
                  </a:lnTo>
                  <a:lnTo>
                    <a:pt x="450" y="4409"/>
                  </a:lnTo>
                  <a:lnTo>
                    <a:pt x="735" y="4246"/>
                  </a:lnTo>
                  <a:lnTo>
                    <a:pt x="1021" y="4164"/>
                  </a:lnTo>
                  <a:lnTo>
                    <a:pt x="2001" y="3797"/>
                  </a:lnTo>
                  <a:lnTo>
                    <a:pt x="2899" y="3389"/>
                  </a:lnTo>
                  <a:lnTo>
                    <a:pt x="3797" y="2980"/>
                  </a:lnTo>
                  <a:lnTo>
                    <a:pt x="4654" y="2491"/>
                  </a:lnTo>
                  <a:lnTo>
                    <a:pt x="5430" y="2001"/>
                  </a:lnTo>
                  <a:lnTo>
                    <a:pt x="6246" y="1470"/>
                  </a:lnTo>
                  <a:lnTo>
                    <a:pt x="7716" y="409"/>
                  </a:lnTo>
                  <a:close/>
                  <a:moveTo>
                    <a:pt x="8042" y="1"/>
                  </a:moveTo>
                  <a:lnTo>
                    <a:pt x="8001" y="41"/>
                  </a:lnTo>
                  <a:lnTo>
                    <a:pt x="6450" y="1144"/>
                  </a:lnTo>
                  <a:lnTo>
                    <a:pt x="5634" y="1715"/>
                  </a:lnTo>
                  <a:lnTo>
                    <a:pt x="4777" y="2246"/>
                  </a:lnTo>
                  <a:lnTo>
                    <a:pt x="3919" y="2736"/>
                  </a:lnTo>
                  <a:lnTo>
                    <a:pt x="2980" y="3225"/>
                  </a:lnTo>
                  <a:lnTo>
                    <a:pt x="2001" y="3634"/>
                  </a:lnTo>
                  <a:lnTo>
                    <a:pt x="980" y="4001"/>
                  </a:lnTo>
                  <a:lnTo>
                    <a:pt x="654" y="4123"/>
                  </a:lnTo>
                  <a:lnTo>
                    <a:pt x="368" y="4328"/>
                  </a:lnTo>
                  <a:lnTo>
                    <a:pt x="245" y="4409"/>
                  </a:lnTo>
                  <a:lnTo>
                    <a:pt x="123" y="4532"/>
                  </a:lnTo>
                  <a:lnTo>
                    <a:pt x="41" y="4695"/>
                  </a:lnTo>
                  <a:lnTo>
                    <a:pt x="0" y="4817"/>
                  </a:lnTo>
                  <a:lnTo>
                    <a:pt x="41" y="4899"/>
                  </a:lnTo>
                  <a:lnTo>
                    <a:pt x="205" y="5022"/>
                  </a:lnTo>
                  <a:lnTo>
                    <a:pt x="409" y="5022"/>
                  </a:lnTo>
                  <a:lnTo>
                    <a:pt x="694" y="4981"/>
                  </a:lnTo>
                  <a:lnTo>
                    <a:pt x="1021" y="4899"/>
                  </a:lnTo>
                  <a:lnTo>
                    <a:pt x="1674" y="4573"/>
                  </a:lnTo>
                  <a:lnTo>
                    <a:pt x="2123" y="4287"/>
                  </a:lnTo>
                  <a:lnTo>
                    <a:pt x="2980" y="3919"/>
                  </a:lnTo>
                  <a:lnTo>
                    <a:pt x="3756" y="3470"/>
                  </a:lnTo>
                  <a:lnTo>
                    <a:pt x="4572" y="2980"/>
                  </a:lnTo>
                  <a:lnTo>
                    <a:pt x="5307" y="2491"/>
                  </a:lnTo>
                  <a:lnTo>
                    <a:pt x="5634" y="2287"/>
                  </a:lnTo>
                  <a:lnTo>
                    <a:pt x="6328" y="1797"/>
                  </a:lnTo>
                  <a:lnTo>
                    <a:pt x="7022" y="1266"/>
                  </a:lnTo>
                  <a:lnTo>
                    <a:pt x="7348" y="980"/>
                  </a:lnTo>
                  <a:lnTo>
                    <a:pt x="7634" y="694"/>
                  </a:lnTo>
                  <a:lnTo>
                    <a:pt x="7879" y="409"/>
                  </a:lnTo>
                  <a:lnTo>
                    <a:pt x="8083" y="123"/>
                  </a:lnTo>
                  <a:lnTo>
                    <a:pt x="8124" y="82"/>
                  </a:lnTo>
                  <a:lnTo>
                    <a:pt x="8083" y="41"/>
                  </a:lnTo>
                  <a:lnTo>
                    <a:pt x="804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5414275" y="1718550"/>
              <a:ext cx="314350" cy="213325"/>
            </a:xfrm>
            <a:custGeom>
              <a:avLst/>
              <a:gdLst/>
              <a:ahLst/>
              <a:cxnLst/>
              <a:rect l="l" t="t" r="r" b="b"/>
              <a:pathLst>
                <a:path w="12574" h="8533" extrusionOk="0">
                  <a:moveTo>
                    <a:pt x="12573" y="1"/>
                  </a:moveTo>
                  <a:lnTo>
                    <a:pt x="11594" y="1062"/>
                  </a:lnTo>
                  <a:lnTo>
                    <a:pt x="10532" y="2124"/>
                  </a:lnTo>
                  <a:lnTo>
                    <a:pt x="10002" y="2695"/>
                  </a:lnTo>
                  <a:lnTo>
                    <a:pt x="9389" y="3226"/>
                  </a:lnTo>
                  <a:lnTo>
                    <a:pt x="8736" y="3757"/>
                  </a:lnTo>
                  <a:lnTo>
                    <a:pt x="8042" y="4287"/>
                  </a:lnTo>
                  <a:lnTo>
                    <a:pt x="7307" y="4859"/>
                  </a:lnTo>
                  <a:lnTo>
                    <a:pt x="6491" y="5389"/>
                  </a:lnTo>
                  <a:lnTo>
                    <a:pt x="5634" y="5920"/>
                  </a:lnTo>
                  <a:lnTo>
                    <a:pt x="4654" y="6451"/>
                  </a:lnTo>
                  <a:lnTo>
                    <a:pt x="3633" y="6981"/>
                  </a:lnTo>
                  <a:lnTo>
                    <a:pt x="2531" y="7512"/>
                  </a:lnTo>
                  <a:lnTo>
                    <a:pt x="1307" y="8043"/>
                  </a:lnTo>
                  <a:lnTo>
                    <a:pt x="0" y="8533"/>
                  </a:lnTo>
                  <a:lnTo>
                    <a:pt x="6450" y="7390"/>
                  </a:lnTo>
                  <a:lnTo>
                    <a:pt x="8001" y="5593"/>
                  </a:lnTo>
                  <a:lnTo>
                    <a:pt x="9593" y="3757"/>
                  </a:lnTo>
                  <a:lnTo>
                    <a:pt x="11104" y="1879"/>
                  </a:lnTo>
                  <a:lnTo>
                    <a:pt x="1257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5414275" y="1718550"/>
              <a:ext cx="314350" cy="213325"/>
            </a:xfrm>
            <a:custGeom>
              <a:avLst/>
              <a:gdLst/>
              <a:ahLst/>
              <a:cxnLst/>
              <a:rect l="l" t="t" r="r" b="b"/>
              <a:pathLst>
                <a:path w="12574" h="8533" fill="none" extrusionOk="0">
                  <a:moveTo>
                    <a:pt x="0" y="8533"/>
                  </a:moveTo>
                  <a:lnTo>
                    <a:pt x="0" y="8533"/>
                  </a:lnTo>
                  <a:lnTo>
                    <a:pt x="1307" y="8043"/>
                  </a:lnTo>
                  <a:lnTo>
                    <a:pt x="2531" y="7512"/>
                  </a:lnTo>
                  <a:lnTo>
                    <a:pt x="3633" y="6981"/>
                  </a:lnTo>
                  <a:lnTo>
                    <a:pt x="4654" y="6451"/>
                  </a:lnTo>
                  <a:lnTo>
                    <a:pt x="5634" y="5920"/>
                  </a:lnTo>
                  <a:lnTo>
                    <a:pt x="6491" y="5389"/>
                  </a:lnTo>
                  <a:lnTo>
                    <a:pt x="7307" y="4859"/>
                  </a:lnTo>
                  <a:lnTo>
                    <a:pt x="8042" y="4287"/>
                  </a:lnTo>
                  <a:lnTo>
                    <a:pt x="8736" y="3757"/>
                  </a:lnTo>
                  <a:lnTo>
                    <a:pt x="9389" y="3226"/>
                  </a:lnTo>
                  <a:lnTo>
                    <a:pt x="10002" y="2695"/>
                  </a:lnTo>
                  <a:lnTo>
                    <a:pt x="10532" y="2124"/>
                  </a:lnTo>
                  <a:lnTo>
                    <a:pt x="11594" y="1062"/>
                  </a:lnTo>
                  <a:lnTo>
                    <a:pt x="12573" y="1"/>
                  </a:lnTo>
                  <a:lnTo>
                    <a:pt x="12573" y="1"/>
                  </a:lnTo>
                  <a:lnTo>
                    <a:pt x="11104" y="1879"/>
                  </a:lnTo>
                  <a:lnTo>
                    <a:pt x="9593" y="3757"/>
                  </a:lnTo>
                  <a:lnTo>
                    <a:pt x="8001" y="5593"/>
                  </a:lnTo>
                  <a:lnTo>
                    <a:pt x="6450" y="73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5412225" y="1716525"/>
              <a:ext cx="317425" cy="217400"/>
            </a:xfrm>
            <a:custGeom>
              <a:avLst/>
              <a:gdLst/>
              <a:ahLst/>
              <a:cxnLst/>
              <a:rect l="l" t="t" r="r" b="b"/>
              <a:pathLst>
                <a:path w="12697" h="8696" extrusionOk="0">
                  <a:moveTo>
                    <a:pt x="12655" y="0"/>
                  </a:moveTo>
                  <a:lnTo>
                    <a:pt x="12574" y="41"/>
                  </a:lnTo>
                  <a:lnTo>
                    <a:pt x="11635" y="1062"/>
                  </a:lnTo>
                  <a:lnTo>
                    <a:pt x="10614" y="2123"/>
                  </a:lnTo>
                  <a:lnTo>
                    <a:pt x="10084" y="2654"/>
                  </a:lnTo>
                  <a:lnTo>
                    <a:pt x="9471" y="3184"/>
                  </a:lnTo>
                  <a:lnTo>
                    <a:pt x="8818" y="3756"/>
                  </a:lnTo>
                  <a:lnTo>
                    <a:pt x="8124" y="4287"/>
                  </a:lnTo>
                  <a:lnTo>
                    <a:pt x="7389" y="4817"/>
                  </a:lnTo>
                  <a:lnTo>
                    <a:pt x="6573" y="5389"/>
                  </a:lnTo>
                  <a:lnTo>
                    <a:pt x="5716" y="5919"/>
                  </a:lnTo>
                  <a:lnTo>
                    <a:pt x="4736" y="6450"/>
                  </a:lnTo>
                  <a:lnTo>
                    <a:pt x="3715" y="6981"/>
                  </a:lnTo>
                  <a:lnTo>
                    <a:pt x="2572" y="7511"/>
                  </a:lnTo>
                  <a:lnTo>
                    <a:pt x="1389" y="8042"/>
                  </a:lnTo>
                  <a:lnTo>
                    <a:pt x="41" y="8573"/>
                  </a:lnTo>
                  <a:lnTo>
                    <a:pt x="1" y="8614"/>
                  </a:lnTo>
                  <a:lnTo>
                    <a:pt x="1" y="8654"/>
                  </a:lnTo>
                  <a:lnTo>
                    <a:pt x="41" y="8695"/>
                  </a:lnTo>
                  <a:lnTo>
                    <a:pt x="82" y="8695"/>
                  </a:lnTo>
                  <a:lnTo>
                    <a:pt x="1266" y="8246"/>
                  </a:lnTo>
                  <a:lnTo>
                    <a:pt x="2327" y="7797"/>
                  </a:lnTo>
                  <a:lnTo>
                    <a:pt x="3307" y="7348"/>
                  </a:lnTo>
                  <a:lnTo>
                    <a:pt x="4246" y="6858"/>
                  </a:lnTo>
                  <a:lnTo>
                    <a:pt x="5144" y="6409"/>
                  </a:lnTo>
                  <a:lnTo>
                    <a:pt x="5961" y="5919"/>
                  </a:lnTo>
                  <a:lnTo>
                    <a:pt x="6695" y="5470"/>
                  </a:lnTo>
                  <a:lnTo>
                    <a:pt x="7389" y="4980"/>
                  </a:lnTo>
                  <a:lnTo>
                    <a:pt x="8042" y="4531"/>
                  </a:lnTo>
                  <a:lnTo>
                    <a:pt x="8655" y="4042"/>
                  </a:lnTo>
                  <a:lnTo>
                    <a:pt x="9798" y="3103"/>
                  </a:lnTo>
                  <a:lnTo>
                    <a:pt x="10778" y="2164"/>
                  </a:lnTo>
                  <a:lnTo>
                    <a:pt x="11676" y="1266"/>
                  </a:lnTo>
                  <a:lnTo>
                    <a:pt x="11676" y="1266"/>
                  </a:lnTo>
                  <a:lnTo>
                    <a:pt x="10492" y="2735"/>
                  </a:lnTo>
                  <a:lnTo>
                    <a:pt x="9226" y="4246"/>
                  </a:lnTo>
                  <a:lnTo>
                    <a:pt x="7879" y="5797"/>
                  </a:lnTo>
                  <a:lnTo>
                    <a:pt x="6450" y="7430"/>
                  </a:lnTo>
                  <a:lnTo>
                    <a:pt x="6450" y="7471"/>
                  </a:lnTo>
                  <a:lnTo>
                    <a:pt x="6450" y="7552"/>
                  </a:lnTo>
                  <a:lnTo>
                    <a:pt x="6532" y="7552"/>
                  </a:lnTo>
                  <a:lnTo>
                    <a:pt x="6573" y="7511"/>
                  </a:lnTo>
                  <a:lnTo>
                    <a:pt x="8287" y="5552"/>
                  </a:lnTo>
                  <a:lnTo>
                    <a:pt x="9879" y="3674"/>
                  </a:lnTo>
                  <a:lnTo>
                    <a:pt x="11349" y="1878"/>
                  </a:lnTo>
                  <a:lnTo>
                    <a:pt x="12696" y="123"/>
                  </a:lnTo>
                  <a:lnTo>
                    <a:pt x="12696" y="82"/>
                  </a:lnTo>
                  <a:lnTo>
                    <a:pt x="12696" y="41"/>
                  </a:lnTo>
                  <a:lnTo>
                    <a:pt x="12655"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874400" y="1678750"/>
              <a:ext cx="294975" cy="187825"/>
            </a:xfrm>
            <a:custGeom>
              <a:avLst/>
              <a:gdLst/>
              <a:ahLst/>
              <a:cxnLst/>
              <a:rect l="l" t="t" r="r" b="b"/>
              <a:pathLst>
                <a:path w="11799" h="7513" extrusionOk="0">
                  <a:moveTo>
                    <a:pt x="1" y="1"/>
                  </a:move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lnTo>
                    <a:pt x="11798" y="7512"/>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874400" y="1678750"/>
              <a:ext cx="294975" cy="187825"/>
            </a:xfrm>
            <a:custGeom>
              <a:avLst/>
              <a:gdLst/>
              <a:ahLst/>
              <a:cxnLst/>
              <a:rect l="l" t="t" r="r" b="b"/>
              <a:pathLst>
                <a:path w="11799" h="7513" fill="none" extrusionOk="0">
                  <a:moveTo>
                    <a:pt x="1" y="1"/>
                  </a:moveTo>
                  <a:lnTo>
                    <a:pt x="1" y="1"/>
                  </a:ln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4872375" y="1676725"/>
              <a:ext cx="298000" cy="190850"/>
            </a:xfrm>
            <a:custGeom>
              <a:avLst/>
              <a:gdLst/>
              <a:ahLst/>
              <a:cxnLst/>
              <a:rect l="l" t="t" r="r" b="b"/>
              <a:pathLst>
                <a:path w="11920" h="7634" extrusionOk="0">
                  <a:moveTo>
                    <a:pt x="82" y="0"/>
                  </a:moveTo>
                  <a:lnTo>
                    <a:pt x="41" y="41"/>
                  </a:lnTo>
                  <a:lnTo>
                    <a:pt x="0" y="82"/>
                  </a:lnTo>
                  <a:lnTo>
                    <a:pt x="0" y="123"/>
                  </a:lnTo>
                  <a:lnTo>
                    <a:pt x="612" y="817"/>
                  </a:lnTo>
                  <a:lnTo>
                    <a:pt x="1184" y="1470"/>
                  </a:lnTo>
                  <a:lnTo>
                    <a:pt x="1837" y="2123"/>
                  </a:lnTo>
                  <a:lnTo>
                    <a:pt x="2490" y="2735"/>
                  </a:lnTo>
                  <a:lnTo>
                    <a:pt x="3143" y="3307"/>
                  </a:lnTo>
                  <a:lnTo>
                    <a:pt x="3878" y="3837"/>
                  </a:lnTo>
                  <a:lnTo>
                    <a:pt x="4572" y="4368"/>
                  </a:lnTo>
                  <a:lnTo>
                    <a:pt x="5307" y="4858"/>
                  </a:lnTo>
                  <a:lnTo>
                    <a:pt x="6083" y="5348"/>
                  </a:lnTo>
                  <a:lnTo>
                    <a:pt x="6858" y="5756"/>
                  </a:lnTo>
                  <a:lnTo>
                    <a:pt x="7675" y="6164"/>
                  </a:lnTo>
                  <a:lnTo>
                    <a:pt x="8491" y="6532"/>
                  </a:lnTo>
                  <a:lnTo>
                    <a:pt x="9307" y="6858"/>
                  </a:lnTo>
                  <a:lnTo>
                    <a:pt x="10124" y="7144"/>
                  </a:lnTo>
                  <a:lnTo>
                    <a:pt x="10981" y="7430"/>
                  </a:lnTo>
                  <a:lnTo>
                    <a:pt x="11838" y="7634"/>
                  </a:lnTo>
                  <a:lnTo>
                    <a:pt x="11920" y="7634"/>
                  </a:lnTo>
                  <a:lnTo>
                    <a:pt x="11920" y="7593"/>
                  </a:lnTo>
                  <a:lnTo>
                    <a:pt x="11920" y="7552"/>
                  </a:lnTo>
                  <a:lnTo>
                    <a:pt x="11879" y="7511"/>
                  </a:lnTo>
                  <a:lnTo>
                    <a:pt x="11022" y="7307"/>
                  </a:lnTo>
                  <a:lnTo>
                    <a:pt x="10165" y="7022"/>
                  </a:lnTo>
                  <a:lnTo>
                    <a:pt x="9348" y="6736"/>
                  </a:lnTo>
                  <a:lnTo>
                    <a:pt x="8532" y="6409"/>
                  </a:lnTo>
                  <a:lnTo>
                    <a:pt x="7715" y="6042"/>
                  </a:lnTo>
                  <a:lnTo>
                    <a:pt x="6940" y="5634"/>
                  </a:lnTo>
                  <a:lnTo>
                    <a:pt x="6164" y="5225"/>
                  </a:lnTo>
                  <a:lnTo>
                    <a:pt x="5389" y="4736"/>
                  </a:lnTo>
                  <a:lnTo>
                    <a:pt x="4654" y="4246"/>
                  </a:lnTo>
                  <a:lnTo>
                    <a:pt x="3960" y="3756"/>
                  </a:lnTo>
                  <a:lnTo>
                    <a:pt x="3266" y="3184"/>
                  </a:lnTo>
                  <a:lnTo>
                    <a:pt x="2572" y="2613"/>
                  </a:lnTo>
                  <a:lnTo>
                    <a:pt x="1919" y="2001"/>
                  </a:lnTo>
                  <a:lnTo>
                    <a:pt x="1306" y="1388"/>
                  </a:lnTo>
                  <a:lnTo>
                    <a:pt x="694" y="735"/>
                  </a:lnTo>
                  <a:lnTo>
                    <a:pt x="123" y="41"/>
                  </a:lnTo>
                  <a:lnTo>
                    <a:pt x="8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4759075" y="2340075"/>
              <a:ext cx="19425" cy="23475"/>
            </a:xfrm>
            <a:custGeom>
              <a:avLst/>
              <a:gdLst/>
              <a:ahLst/>
              <a:cxnLst/>
              <a:rect l="l" t="t" r="r" b="b"/>
              <a:pathLst>
                <a:path w="777" h="939" extrusionOk="0">
                  <a:moveTo>
                    <a:pt x="164" y="0"/>
                  </a:moveTo>
                  <a:lnTo>
                    <a:pt x="42" y="41"/>
                  </a:lnTo>
                  <a:lnTo>
                    <a:pt x="1" y="123"/>
                  </a:lnTo>
                  <a:lnTo>
                    <a:pt x="1" y="286"/>
                  </a:lnTo>
                  <a:lnTo>
                    <a:pt x="42" y="449"/>
                  </a:lnTo>
                  <a:lnTo>
                    <a:pt x="164" y="653"/>
                  </a:lnTo>
                  <a:lnTo>
                    <a:pt x="328" y="776"/>
                  </a:lnTo>
                  <a:lnTo>
                    <a:pt x="450" y="898"/>
                  </a:lnTo>
                  <a:lnTo>
                    <a:pt x="613" y="939"/>
                  </a:lnTo>
                  <a:lnTo>
                    <a:pt x="695" y="898"/>
                  </a:lnTo>
                  <a:lnTo>
                    <a:pt x="777" y="776"/>
                  </a:lnTo>
                  <a:lnTo>
                    <a:pt x="777" y="653"/>
                  </a:lnTo>
                  <a:lnTo>
                    <a:pt x="695" y="490"/>
                  </a:lnTo>
                  <a:lnTo>
                    <a:pt x="613" y="286"/>
                  </a:lnTo>
                  <a:lnTo>
                    <a:pt x="450" y="123"/>
                  </a:lnTo>
                  <a:lnTo>
                    <a:pt x="287" y="41"/>
                  </a:lnTo>
                  <a:lnTo>
                    <a:pt x="16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764200" y="2312500"/>
              <a:ext cx="19400" cy="23500"/>
            </a:xfrm>
            <a:custGeom>
              <a:avLst/>
              <a:gdLst/>
              <a:ahLst/>
              <a:cxnLst/>
              <a:rect l="l" t="t" r="r" b="b"/>
              <a:pathLst>
                <a:path w="776" h="940" extrusionOk="0">
                  <a:moveTo>
                    <a:pt x="163" y="1"/>
                  </a:moveTo>
                  <a:lnTo>
                    <a:pt x="41" y="42"/>
                  </a:lnTo>
                  <a:lnTo>
                    <a:pt x="0" y="164"/>
                  </a:lnTo>
                  <a:lnTo>
                    <a:pt x="0" y="287"/>
                  </a:lnTo>
                  <a:lnTo>
                    <a:pt x="41" y="450"/>
                  </a:lnTo>
                  <a:lnTo>
                    <a:pt x="163" y="654"/>
                  </a:lnTo>
                  <a:lnTo>
                    <a:pt x="286" y="817"/>
                  </a:lnTo>
                  <a:lnTo>
                    <a:pt x="449" y="899"/>
                  </a:lnTo>
                  <a:lnTo>
                    <a:pt x="612" y="940"/>
                  </a:lnTo>
                  <a:lnTo>
                    <a:pt x="694" y="899"/>
                  </a:lnTo>
                  <a:lnTo>
                    <a:pt x="776" y="817"/>
                  </a:lnTo>
                  <a:lnTo>
                    <a:pt x="776" y="654"/>
                  </a:lnTo>
                  <a:lnTo>
                    <a:pt x="694" y="491"/>
                  </a:lnTo>
                  <a:lnTo>
                    <a:pt x="572" y="287"/>
                  </a:lnTo>
                  <a:lnTo>
                    <a:pt x="449" y="164"/>
                  </a:lnTo>
                  <a:lnTo>
                    <a:pt x="286" y="42"/>
                  </a:lnTo>
                  <a:lnTo>
                    <a:pt x="163" y="1"/>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785625" y="2345175"/>
              <a:ext cx="20425" cy="23500"/>
            </a:xfrm>
            <a:custGeom>
              <a:avLst/>
              <a:gdLst/>
              <a:ahLst/>
              <a:cxnLst/>
              <a:rect l="l" t="t" r="r" b="b"/>
              <a:pathLst>
                <a:path w="817" h="940" extrusionOk="0">
                  <a:moveTo>
                    <a:pt x="204" y="0"/>
                  </a:moveTo>
                  <a:lnTo>
                    <a:pt x="82" y="41"/>
                  </a:lnTo>
                  <a:lnTo>
                    <a:pt x="0" y="164"/>
                  </a:lnTo>
                  <a:lnTo>
                    <a:pt x="0" y="286"/>
                  </a:lnTo>
                  <a:lnTo>
                    <a:pt x="82" y="449"/>
                  </a:lnTo>
                  <a:lnTo>
                    <a:pt x="204" y="653"/>
                  </a:lnTo>
                  <a:lnTo>
                    <a:pt x="327" y="817"/>
                  </a:lnTo>
                  <a:lnTo>
                    <a:pt x="490" y="898"/>
                  </a:lnTo>
                  <a:lnTo>
                    <a:pt x="613" y="939"/>
                  </a:lnTo>
                  <a:lnTo>
                    <a:pt x="735" y="898"/>
                  </a:lnTo>
                  <a:lnTo>
                    <a:pt x="817" y="817"/>
                  </a:lnTo>
                  <a:lnTo>
                    <a:pt x="776" y="653"/>
                  </a:lnTo>
                  <a:lnTo>
                    <a:pt x="735" y="490"/>
                  </a:lnTo>
                  <a:lnTo>
                    <a:pt x="613" y="327"/>
                  </a:lnTo>
                  <a:lnTo>
                    <a:pt x="490" y="164"/>
                  </a:lnTo>
                  <a:lnTo>
                    <a:pt x="327" y="41"/>
                  </a:lnTo>
                  <a:lnTo>
                    <a:pt x="20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4682550" y="2031875"/>
              <a:ext cx="8175" cy="20425"/>
            </a:xfrm>
            <a:custGeom>
              <a:avLst/>
              <a:gdLst/>
              <a:ahLst/>
              <a:cxnLst/>
              <a:rect l="l" t="t" r="r" b="b"/>
              <a:pathLst>
                <a:path w="327" h="817" extrusionOk="0">
                  <a:moveTo>
                    <a:pt x="245" y="0"/>
                  </a:moveTo>
                  <a:lnTo>
                    <a:pt x="204" y="41"/>
                  </a:lnTo>
                  <a:lnTo>
                    <a:pt x="0" y="776"/>
                  </a:lnTo>
                  <a:lnTo>
                    <a:pt x="0" y="817"/>
                  </a:lnTo>
                  <a:lnTo>
                    <a:pt x="41" y="817"/>
                  </a:lnTo>
                  <a:lnTo>
                    <a:pt x="82" y="776"/>
                  </a:lnTo>
                  <a:lnTo>
                    <a:pt x="327" y="41"/>
                  </a:lnTo>
                  <a:lnTo>
                    <a:pt x="3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4697850" y="2025750"/>
              <a:ext cx="7175" cy="18375"/>
            </a:xfrm>
            <a:custGeom>
              <a:avLst/>
              <a:gdLst/>
              <a:ahLst/>
              <a:cxnLst/>
              <a:rect l="l" t="t" r="r" b="b"/>
              <a:pathLst>
                <a:path w="287" h="735" extrusionOk="0">
                  <a:moveTo>
                    <a:pt x="205" y="0"/>
                  </a:moveTo>
                  <a:lnTo>
                    <a:pt x="205" y="41"/>
                  </a:lnTo>
                  <a:lnTo>
                    <a:pt x="41" y="449"/>
                  </a:lnTo>
                  <a:lnTo>
                    <a:pt x="1" y="653"/>
                  </a:lnTo>
                  <a:lnTo>
                    <a:pt x="1" y="694"/>
                  </a:lnTo>
                  <a:lnTo>
                    <a:pt x="41" y="735"/>
                  </a:lnTo>
                  <a:lnTo>
                    <a:pt x="82" y="694"/>
                  </a:lnTo>
                  <a:lnTo>
                    <a:pt x="164" y="490"/>
                  </a:lnTo>
                  <a:lnTo>
                    <a:pt x="286" y="82"/>
                  </a:lnTo>
                  <a:lnTo>
                    <a:pt x="286" y="41"/>
                  </a:lnTo>
                  <a:lnTo>
                    <a:pt x="2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4694800" y="2055325"/>
              <a:ext cx="5125" cy="15350"/>
            </a:xfrm>
            <a:custGeom>
              <a:avLst/>
              <a:gdLst/>
              <a:ahLst/>
              <a:cxnLst/>
              <a:rect l="l" t="t" r="r" b="b"/>
              <a:pathLst>
                <a:path w="205" h="614" extrusionOk="0">
                  <a:moveTo>
                    <a:pt x="123" y="1"/>
                  </a:moveTo>
                  <a:lnTo>
                    <a:pt x="82" y="42"/>
                  </a:lnTo>
                  <a:lnTo>
                    <a:pt x="82" y="83"/>
                  </a:lnTo>
                  <a:lnTo>
                    <a:pt x="0" y="572"/>
                  </a:lnTo>
                  <a:lnTo>
                    <a:pt x="0" y="613"/>
                  </a:lnTo>
                  <a:lnTo>
                    <a:pt x="82" y="613"/>
                  </a:lnTo>
                  <a:lnTo>
                    <a:pt x="123" y="572"/>
                  </a:lnTo>
                  <a:lnTo>
                    <a:pt x="204" y="83"/>
                  </a:lnTo>
                  <a:lnTo>
                    <a:pt x="163" y="42"/>
                  </a:lnTo>
                  <a:lnTo>
                    <a:pt x="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5688800" y="1082775"/>
              <a:ext cx="24500" cy="14300"/>
            </a:xfrm>
            <a:custGeom>
              <a:avLst/>
              <a:gdLst/>
              <a:ahLst/>
              <a:cxnLst/>
              <a:rect l="l" t="t" r="r" b="b"/>
              <a:pathLst>
                <a:path w="980" h="572" extrusionOk="0">
                  <a:moveTo>
                    <a:pt x="898" y="0"/>
                  </a:moveTo>
                  <a:lnTo>
                    <a:pt x="653" y="41"/>
                  </a:lnTo>
                  <a:lnTo>
                    <a:pt x="408" y="164"/>
                  </a:lnTo>
                  <a:lnTo>
                    <a:pt x="204" y="286"/>
                  </a:lnTo>
                  <a:lnTo>
                    <a:pt x="0" y="490"/>
                  </a:lnTo>
                  <a:lnTo>
                    <a:pt x="0" y="531"/>
                  </a:lnTo>
                  <a:lnTo>
                    <a:pt x="41" y="572"/>
                  </a:lnTo>
                  <a:lnTo>
                    <a:pt x="82" y="531"/>
                  </a:lnTo>
                  <a:lnTo>
                    <a:pt x="245" y="368"/>
                  </a:lnTo>
                  <a:lnTo>
                    <a:pt x="449" y="245"/>
                  </a:lnTo>
                  <a:lnTo>
                    <a:pt x="694" y="164"/>
                  </a:lnTo>
                  <a:lnTo>
                    <a:pt x="898" y="123"/>
                  </a:lnTo>
                  <a:lnTo>
                    <a:pt x="939" y="82"/>
                  </a:lnTo>
                  <a:lnTo>
                    <a:pt x="980" y="41"/>
                  </a:lnTo>
                  <a:lnTo>
                    <a:pt x="9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5673475" y="1105225"/>
              <a:ext cx="17375" cy="14300"/>
            </a:xfrm>
            <a:custGeom>
              <a:avLst/>
              <a:gdLst/>
              <a:ahLst/>
              <a:cxnLst/>
              <a:rect l="l" t="t" r="r" b="b"/>
              <a:pathLst>
                <a:path w="695" h="572" extrusionOk="0">
                  <a:moveTo>
                    <a:pt x="695" y="0"/>
                  </a:moveTo>
                  <a:lnTo>
                    <a:pt x="654" y="41"/>
                  </a:lnTo>
                  <a:lnTo>
                    <a:pt x="287" y="204"/>
                  </a:lnTo>
                  <a:lnTo>
                    <a:pt x="1" y="449"/>
                  </a:lnTo>
                  <a:lnTo>
                    <a:pt x="1" y="490"/>
                  </a:lnTo>
                  <a:lnTo>
                    <a:pt x="1" y="531"/>
                  </a:lnTo>
                  <a:lnTo>
                    <a:pt x="42" y="572"/>
                  </a:lnTo>
                  <a:lnTo>
                    <a:pt x="83" y="531"/>
                  </a:lnTo>
                  <a:lnTo>
                    <a:pt x="368" y="286"/>
                  </a:lnTo>
                  <a:lnTo>
                    <a:pt x="695" y="123"/>
                  </a:lnTo>
                  <a:lnTo>
                    <a:pt x="695" y="82"/>
                  </a:lnTo>
                  <a:lnTo>
                    <a:pt x="695" y="41"/>
                  </a:lnTo>
                  <a:lnTo>
                    <a:pt x="6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5701050" y="1094000"/>
              <a:ext cx="20425" cy="9200"/>
            </a:xfrm>
            <a:custGeom>
              <a:avLst/>
              <a:gdLst/>
              <a:ahLst/>
              <a:cxnLst/>
              <a:rect l="l" t="t" r="r" b="b"/>
              <a:pathLst>
                <a:path w="817" h="368" extrusionOk="0">
                  <a:moveTo>
                    <a:pt x="735" y="0"/>
                  </a:moveTo>
                  <a:lnTo>
                    <a:pt x="368" y="82"/>
                  </a:lnTo>
                  <a:lnTo>
                    <a:pt x="41" y="245"/>
                  </a:lnTo>
                  <a:lnTo>
                    <a:pt x="0" y="286"/>
                  </a:lnTo>
                  <a:lnTo>
                    <a:pt x="41" y="327"/>
                  </a:lnTo>
                  <a:lnTo>
                    <a:pt x="82" y="368"/>
                  </a:lnTo>
                  <a:lnTo>
                    <a:pt x="123" y="327"/>
                  </a:lnTo>
                  <a:lnTo>
                    <a:pt x="408" y="204"/>
                  </a:lnTo>
                  <a:lnTo>
                    <a:pt x="776" y="123"/>
                  </a:lnTo>
                  <a:lnTo>
                    <a:pt x="817" y="82"/>
                  </a:lnTo>
                  <a:lnTo>
                    <a:pt x="817" y="41"/>
                  </a:lnTo>
                  <a:lnTo>
                    <a:pt x="7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5489800" y="2235975"/>
              <a:ext cx="14300" cy="21450"/>
            </a:xfrm>
            <a:custGeom>
              <a:avLst/>
              <a:gdLst/>
              <a:ahLst/>
              <a:cxnLst/>
              <a:rect l="l" t="t" r="r" b="b"/>
              <a:pathLst>
                <a:path w="572" h="858" extrusionOk="0">
                  <a:moveTo>
                    <a:pt x="490" y="0"/>
                  </a:moveTo>
                  <a:lnTo>
                    <a:pt x="490" y="41"/>
                  </a:lnTo>
                  <a:lnTo>
                    <a:pt x="286" y="409"/>
                  </a:lnTo>
                  <a:lnTo>
                    <a:pt x="0" y="735"/>
                  </a:lnTo>
                  <a:lnTo>
                    <a:pt x="0" y="776"/>
                  </a:lnTo>
                  <a:lnTo>
                    <a:pt x="0" y="817"/>
                  </a:lnTo>
                  <a:lnTo>
                    <a:pt x="41" y="858"/>
                  </a:lnTo>
                  <a:lnTo>
                    <a:pt x="82" y="817"/>
                  </a:lnTo>
                  <a:lnTo>
                    <a:pt x="367" y="490"/>
                  </a:lnTo>
                  <a:lnTo>
                    <a:pt x="572" y="82"/>
                  </a:lnTo>
                  <a:lnTo>
                    <a:pt x="572" y="41"/>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5511225" y="2204325"/>
              <a:ext cx="7175" cy="17375"/>
            </a:xfrm>
            <a:custGeom>
              <a:avLst/>
              <a:gdLst/>
              <a:ahLst/>
              <a:cxnLst/>
              <a:rect l="l" t="t" r="r" b="b"/>
              <a:pathLst>
                <a:path w="287" h="695" extrusionOk="0">
                  <a:moveTo>
                    <a:pt x="204" y="1"/>
                  </a:moveTo>
                  <a:lnTo>
                    <a:pt x="204" y="42"/>
                  </a:lnTo>
                  <a:lnTo>
                    <a:pt x="0" y="613"/>
                  </a:lnTo>
                  <a:lnTo>
                    <a:pt x="0" y="654"/>
                  </a:lnTo>
                  <a:lnTo>
                    <a:pt x="41" y="695"/>
                  </a:lnTo>
                  <a:lnTo>
                    <a:pt x="82" y="654"/>
                  </a:lnTo>
                  <a:lnTo>
                    <a:pt x="286" y="83"/>
                  </a:lnTo>
                  <a:lnTo>
                    <a:pt x="286" y="42"/>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5511225" y="2226775"/>
              <a:ext cx="10225" cy="17375"/>
            </a:xfrm>
            <a:custGeom>
              <a:avLst/>
              <a:gdLst/>
              <a:ahLst/>
              <a:cxnLst/>
              <a:rect l="l" t="t" r="r" b="b"/>
              <a:pathLst>
                <a:path w="409" h="695" extrusionOk="0">
                  <a:moveTo>
                    <a:pt x="327" y="1"/>
                  </a:moveTo>
                  <a:lnTo>
                    <a:pt x="286" y="42"/>
                  </a:lnTo>
                  <a:lnTo>
                    <a:pt x="164" y="287"/>
                  </a:lnTo>
                  <a:lnTo>
                    <a:pt x="0" y="613"/>
                  </a:lnTo>
                  <a:lnTo>
                    <a:pt x="0" y="654"/>
                  </a:lnTo>
                  <a:lnTo>
                    <a:pt x="41" y="695"/>
                  </a:lnTo>
                  <a:lnTo>
                    <a:pt x="82" y="695"/>
                  </a:lnTo>
                  <a:lnTo>
                    <a:pt x="123" y="654"/>
                  </a:lnTo>
                  <a:lnTo>
                    <a:pt x="286" y="328"/>
                  </a:lnTo>
                  <a:lnTo>
                    <a:pt x="409" y="83"/>
                  </a:lnTo>
                  <a:lnTo>
                    <a:pt x="409" y="42"/>
                  </a:lnTo>
                  <a:lnTo>
                    <a:pt x="3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5637775" y="2437025"/>
              <a:ext cx="7150" cy="52075"/>
            </a:xfrm>
            <a:custGeom>
              <a:avLst/>
              <a:gdLst/>
              <a:ahLst/>
              <a:cxnLst/>
              <a:rect l="l" t="t" r="r" b="b"/>
              <a:pathLst>
                <a:path w="286" h="2083" extrusionOk="0">
                  <a:moveTo>
                    <a:pt x="41" y="0"/>
                  </a:moveTo>
                  <a:lnTo>
                    <a:pt x="0" y="41"/>
                  </a:lnTo>
                  <a:lnTo>
                    <a:pt x="0" y="82"/>
                  </a:lnTo>
                  <a:lnTo>
                    <a:pt x="82" y="572"/>
                  </a:lnTo>
                  <a:lnTo>
                    <a:pt x="163" y="1061"/>
                  </a:lnTo>
                  <a:lnTo>
                    <a:pt x="123" y="1511"/>
                  </a:lnTo>
                  <a:lnTo>
                    <a:pt x="41" y="2000"/>
                  </a:lnTo>
                  <a:lnTo>
                    <a:pt x="82" y="2041"/>
                  </a:lnTo>
                  <a:lnTo>
                    <a:pt x="123" y="2082"/>
                  </a:lnTo>
                  <a:lnTo>
                    <a:pt x="163" y="2082"/>
                  </a:lnTo>
                  <a:lnTo>
                    <a:pt x="204" y="2041"/>
                  </a:lnTo>
                  <a:lnTo>
                    <a:pt x="286" y="1551"/>
                  </a:lnTo>
                  <a:lnTo>
                    <a:pt x="286" y="1021"/>
                  </a:lnTo>
                  <a:lnTo>
                    <a:pt x="245" y="531"/>
                  </a:lnTo>
                  <a:lnTo>
                    <a:pt x="123" y="82"/>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5685725" y="2436000"/>
              <a:ext cx="6150" cy="53100"/>
            </a:xfrm>
            <a:custGeom>
              <a:avLst/>
              <a:gdLst/>
              <a:ahLst/>
              <a:cxnLst/>
              <a:rect l="l" t="t" r="r" b="b"/>
              <a:pathLst>
                <a:path w="246" h="2124" extrusionOk="0">
                  <a:moveTo>
                    <a:pt x="82" y="0"/>
                  </a:moveTo>
                  <a:lnTo>
                    <a:pt x="42" y="41"/>
                  </a:lnTo>
                  <a:lnTo>
                    <a:pt x="1" y="82"/>
                  </a:lnTo>
                  <a:lnTo>
                    <a:pt x="1" y="123"/>
                  </a:lnTo>
                  <a:lnTo>
                    <a:pt x="42" y="490"/>
                  </a:lnTo>
                  <a:lnTo>
                    <a:pt x="42" y="817"/>
                  </a:lnTo>
                  <a:lnTo>
                    <a:pt x="123" y="1429"/>
                  </a:lnTo>
                  <a:lnTo>
                    <a:pt x="82" y="1756"/>
                  </a:lnTo>
                  <a:lnTo>
                    <a:pt x="42" y="2041"/>
                  </a:lnTo>
                  <a:lnTo>
                    <a:pt x="42" y="2082"/>
                  </a:lnTo>
                  <a:lnTo>
                    <a:pt x="82" y="2123"/>
                  </a:lnTo>
                  <a:lnTo>
                    <a:pt x="164" y="2123"/>
                  </a:lnTo>
                  <a:lnTo>
                    <a:pt x="164" y="2082"/>
                  </a:lnTo>
                  <a:lnTo>
                    <a:pt x="246" y="1756"/>
                  </a:lnTo>
                  <a:lnTo>
                    <a:pt x="246" y="1429"/>
                  </a:lnTo>
                  <a:lnTo>
                    <a:pt x="205" y="817"/>
                  </a:lnTo>
                  <a:lnTo>
                    <a:pt x="164" y="490"/>
                  </a:lnTo>
                  <a:lnTo>
                    <a:pt x="123" y="123"/>
                  </a:lnTo>
                  <a:lnTo>
                    <a:pt x="123" y="82"/>
                  </a:lnTo>
                  <a:lnTo>
                    <a:pt x="123" y="41"/>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836650" y="2424775"/>
              <a:ext cx="40850" cy="28600"/>
            </a:xfrm>
            <a:custGeom>
              <a:avLst/>
              <a:gdLst/>
              <a:ahLst/>
              <a:cxnLst/>
              <a:rect l="l" t="t" r="r" b="b"/>
              <a:pathLst>
                <a:path w="1634" h="1144" extrusionOk="0">
                  <a:moveTo>
                    <a:pt x="1511" y="0"/>
                  </a:moveTo>
                  <a:lnTo>
                    <a:pt x="776" y="490"/>
                  </a:lnTo>
                  <a:lnTo>
                    <a:pt x="41" y="1021"/>
                  </a:lnTo>
                  <a:lnTo>
                    <a:pt x="0" y="1102"/>
                  </a:lnTo>
                  <a:lnTo>
                    <a:pt x="41" y="1143"/>
                  </a:lnTo>
                  <a:lnTo>
                    <a:pt x="123" y="1143"/>
                  </a:lnTo>
                  <a:lnTo>
                    <a:pt x="858" y="613"/>
                  </a:lnTo>
                  <a:lnTo>
                    <a:pt x="1592" y="123"/>
                  </a:lnTo>
                  <a:lnTo>
                    <a:pt x="1633" y="82"/>
                  </a:lnTo>
                  <a:lnTo>
                    <a:pt x="1633" y="41"/>
                  </a:lnTo>
                  <a:lnTo>
                    <a:pt x="15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4816225" y="1686925"/>
              <a:ext cx="64325" cy="338850"/>
            </a:xfrm>
            <a:custGeom>
              <a:avLst/>
              <a:gdLst/>
              <a:ahLst/>
              <a:cxnLst/>
              <a:rect l="l" t="t" r="r" b="b"/>
              <a:pathLst>
                <a:path w="2573" h="13554" extrusionOk="0">
                  <a:moveTo>
                    <a:pt x="2450" y="0"/>
                  </a:moveTo>
                  <a:lnTo>
                    <a:pt x="2409" y="41"/>
                  </a:lnTo>
                  <a:lnTo>
                    <a:pt x="1838" y="2042"/>
                  </a:lnTo>
                  <a:lnTo>
                    <a:pt x="1593" y="3021"/>
                  </a:lnTo>
                  <a:lnTo>
                    <a:pt x="1389" y="3919"/>
                  </a:lnTo>
                  <a:lnTo>
                    <a:pt x="1226" y="4817"/>
                  </a:lnTo>
                  <a:lnTo>
                    <a:pt x="1062" y="5675"/>
                  </a:lnTo>
                  <a:lnTo>
                    <a:pt x="981" y="6491"/>
                  </a:lnTo>
                  <a:lnTo>
                    <a:pt x="899" y="7307"/>
                  </a:lnTo>
                  <a:lnTo>
                    <a:pt x="817" y="8450"/>
                  </a:lnTo>
                  <a:lnTo>
                    <a:pt x="777" y="9716"/>
                  </a:lnTo>
                  <a:lnTo>
                    <a:pt x="613" y="10981"/>
                  </a:lnTo>
                  <a:lnTo>
                    <a:pt x="532" y="11635"/>
                  </a:lnTo>
                  <a:lnTo>
                    <a:pt x="409" y="12247"/>
                  </a:lnTo>
                  <a:lnTo>
                    <a:pt x="205" y="12859"/>
                  </a:lnTo>
                  <a:lnTo>
                    <a:pt x="1" y="13431"/>
                  </a:lnTo>
                  <a:lnTo>
                    <a:pt x="1" y="13472"/>
                  </a:lnTo>
                  <a:lnTo>
                    <a:pt x="42" y="13512"/>
                  </a:lnTo>
                  <a:lnTo>
                    <a:pt x="42" y="13553"/>
                  </a:lnTo>
                  <a:lnTo>
                    <a:pt x="123" y="13512"/>
                  </a:lnTo>
                  <a:lnTo>
                    <a:pt x="328" y="12900"/>
                  </a:lnTo>
                  <a:lnTo>
                    <a:pt x="532" y="12288"/>
                  </a:lnTo>
                  <a:lnTo>
                    <a:pt x="654" y="11675"/>
                  </a:lnTo>
                  <a:lnTo>
                    <a:pt x="777" y="11022"/>
                  </a:lnTo>
                  <a:lnTo>
                    <a:pt x="899" y="9757"/>
                  </a:lnTo>
                  <a:lnTo>
                    <a:pt x="981" y="8450"/>
                  </a:lnTo>
                  <a:lnTo>
                    <a:pt x="1021" y="7307"/>
                  </a:lnTo>
                  <a:lnTo>
                    <a:pt x="1103" y="6532"/>
                  </a:lnTo>
                  <a:lnTo>
                    <a:pt x="1226" y="5675"/>
                  </a:lnTo>
                  <a:lnTo>
                    <a:pt x="1348" y="4858"/>
                  </a:lnTo>
                  <a:lnTo>
                    <a:pt x="1511" y="3960"/>
                  </a:lnTo>
                  <a:lnTo>
                    <a:pt x="1715" y="3062"/>
                  </a:lnTo>
                  <a:lnTo>
                    <a:pt x="1960" y="2082"/>
                  </a:lnTo>
                  <a:lnTo>
                    <a:pt x="2573" y="82"/>
                  </a:lnTo>
                  <a:lnTo>
                    <a:pt x="2573" y="41"/>
                  </a:lnTo>
                  <a:lnTo>
                    <a:pt x="253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4807050" y="1832850"/>
              <a:ext cx="38800" cy="144950"/>
            </a:xfrm>
            <a:custGeom>
              <a:avLst/>
              <a:gdLst/>
              <a:ahLst/>
              <a:cxnLst/>
              <a:rect l="l" t="t" r="r" b="b"/>
              <a:pathLst>
                <a:path w="1552" h="5798" extrusionOk="0">
                  <a:moveTo>
                    <a:pt x="1429" y="1"/>
                  </a:moveTo>
                  <a:lnTo>
                    <a:pt x="1388" y="42"/>
                  </a:lnTo>
                  <a:lnTo>
                    <a:pt x="1144" y="1470"/>
                  </a:lnTo>
                  <a:lnTo>
                    <a:pt x="776" y="2899"/>
                  </a:lnTo>
                  <a:lnTo>
                    <a:pt x="409" y="4328"/>
                  </a:lnTo>
                  <a:lnTo>
                    <a:pt x="1" y="5716"/>
                  </a:lnTo>
                  <a:lnTo>
                    <a:pt x="1" y="5757"/>
                  </a:lnTo>
                  <a:lnTo>
                    <a:pt x="41" y="5798"/>
                  </a:lnTo>
                  <a:lnTo>
                    <a:pt x="82" y="5798"/>
                  </a:lnTo>
                  <a:lnTo>
                    <a:pt x="123" y="5757"/>
                  </a:lnTo>
                  <a:lnTo>
                    <a:pt x="531" y="4369"/>
                  </a:lnTo>
                  <a:lnTo>
                    <a:pt x="939" y="2940"/>
                  </a:lnTo>
                  <a:lnTo>
                    <a:pt x="1266" y="1511"/>
                  </a:lnTo>
                  <a:lnTo>
                    <a:pt x="1552" y="83"/>
                  </a:lnTo>
                  <a:lnTo>
                    <a:pt x="1511"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5022375" y="2455375"/>
              <a:ext cx="12275" cy="40850"/>
            </a:xfrm>
            <a:custGeom>
              <a:avLst/>
              <a:gdLst/>
              <a:ahLst/>
              <a:cxnLst/>
              <a:rect l="l" t="t" r="r" b="b"/>
              <a:pathLst>
                <a:path w="491" h="1634" extrusionOk="0">
                  <a:moveTo>
                    <a:pt x="409" y="1"/>
                  </a:moveTo>
                  <a:lnTo>
                    <a:pt x="368" y="42"/>
                  </a:lnTo>
                  <a:lnTo>
                    <a:pt x="164" y="368"/>
                  </a:lnTo>
                  <a:lnTo>
                    <a:pt x="42" y="777"/>
                  </a:lnTo>
                  <a:lnTo>
                    <a:pt x="1" y="1185"/>
                  </a:lnTo>
                  <a:lnTo>
                    <a:pt x="1" y="1593"/>
                  </a:lnTo>
                  <a:lnTo>
                    <a:pt x="42" y="1634"/>
                  </a:lnTo>
                  <a:lnTo>
                    <a:pt x="83" y="1634"/>
                  </a:lnTo>
                  <a:lnTo>
                    <a:pt x="123" y="1593"/>
                  </a:lnTo>
                  <a:lnTo>
                    <a:pt x="123" y="1552"/>
                  </a:lnTo>
                  <a:lnTo>
                    <a:pt x="123" y="1185"/>
                  </a:lnTo>
                  <a:lnTo>
                    <a:pt x="164" y="817"/>
                  </a:lnTo>
                  <a:lnTo>
                    <a:pt x="287" y="450"/>
                  </a:lnTo>
                  <a:lnTo>
                    <a:pt x="491" y="123"/>
                  </a:lnTo>
                  <a:lnTo>
                    <a:pt x="491" y="42"/>
                  </a:lnTo>
                  <a:lnTo>
                    <a:pt x="4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5074425" y="2453350"/>
              <a:ext cx="11250" cy="46975"/>
            </a:xfrm>
            <a:custGeom>
              <a:avLst/>
              <a:gdLst/>
              <a:ahLst/>
              <a:cxnLst/>
              <a:rect l="l" t="t" r="r" b="b"/>
              <a:pathLst>
                <a:path w="450" h="1879" extrusionOk="0">
                  <a:moveTo>
                    <a:pt x="368" y="0"/>
                  </a:moveTo>
                  <a:lnTo>
                    <a:pt x="327" y="41"/>
                  </a:lnTo>
                  <a:lnTo>
                    <a:pt x="123" y="449"/>
                  </a:lnTo>
                  <a:lnTo>
                    <a:pt x="1" y="898"/>
                  </a:lnTo>
                  <a:lnTo>
                    <a:pt x="1" y="1347"/>
                  </a:lnTo>
                  <a:lnTo>
                    <a:pt x="42" y="1796"/>
                  </a:lnTo>
                  <a:lnTo>
                    <a:pt x="82" y="1837"/>
                  </a:lnTo>
                  <a:lnTo>
                    <a:pt x="123" y="1878"/>
                  </a:lnTo>
                  <a:lnTo>
                    <a:pt x="164" y="1837"/>
                  </a:lnTo>
                  <a:lnTo>
                    <a:pt x="164" y="1796"/>
                  </a:lnTo>
                  <a:lnTo>
                    <a:pt x="123" y="1347"/>
                  </a:lnTo>
                  <a:lnTo>
                    <a:pt x="164" y="939"/>
                  </a:lnTo>
                  <a:lnTo>
                    <a:pt x="246" y="490"/>
                  </a:lnTo>
                  <a:lnTo>
                    <a:pt x="450" y="123"/>
                  </a:lnTo>
                  <a:lnTo>
                    <a:pt x="450" y="82"/>
                  </a:lnTo>
                  <a:lnTo>
                    <a:pt x="409" y="41"/>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Callout 3">
            <a:extLst>
              <a:ext uri="{FF2B5EF4-FFF2-40B4-BE49-F238E27FC236}">
                <a16:creationId xmlns:a16="http://schemas.microsoft.com/office/drawing/2014/main" id="{42B3658B-3D2B-4341-BF45-54714F78747C}"/>
              </a:ext>
            </a:extLst>
          </p:cNvPr>
          <p:cNvSpPr/>
          <p:nvPr/>
        </p:nvSpPr>
        <p:spPr>
          <a:xfrm>
            <a:off x="788780" y="722470"/>
            <a:ext cx="4682359" cy="3121876"/>
          </a:xfrm>
          <a:prstGeom prst="wedgeEllipseCallout">
            <a:avLst>
              <a:gd name="adj1" fmla="val 45497"/>
              <a:gd name="adj2" fmla="val 59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82" name="Google Shape;1682;p46"/>
          <p:cNvSpPr txBox="1">
            <a:spLocks noGrp="1"/>
          </p:cNvSpPr>
          <p:nvPr>
            <p:ph type="title"/>
          </p:nvPr>
        </p:nvSpPr>
        <p:spPr>
          <a:xfrm>
            <a:off x="1021805" y="1153746"/>
            <a:ext cx="4211132" cy="2688314"/>
          </a:xfrm>
          <a:prstGeom prst="rect">
            <a:avLst/>
          </a:prstGeom>
        </p:spPr>
        <p:txBody>
          <a:bodyPr spcFirstLastPara="1" wrap="square" lIns="91425" tIns="91425" rIns="91425" bIns="91425" anchor="t" anchorCtr="0">
            <a:noAutofit/>
          </a:bodyPr>
          <a:lstStyle/>
          <a:p>
            <a:r>
              <a:rPr lang="vi-VN" sz="2500" b="0" dirty="0">
                <a:latin typeface="Times New Roman" panose="02020603050405020304" pitchFamily="18" charset="0"/>
                <a:cs typeface="Times New Roman" panose="02020603050405020304" pitchFamily="18" charset="0"/>
              </a:rPr>
              <a:t>Ngoài các loài động vật có trong tranh, em còn biết thêm những loài động vật nào khác? Hãy chia sẻ một kỉ niệm mà em nhớ nhất về một trong số các loài động vật đó?</a:t>
            </a:r>
            <a:endParaRPr lang="en-VN" sz="25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457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3" name="Title 2">
            <a:extLst>
              <a:ext uri="{FF2B5EF4-FFF2-40B4-BE49-F238E27FC236}">
                <a16:creationId xmlns:a16="http://schemas.microsoft.com/office/drawing/2014/main" id="{6EC60549-1DA5-9646-9B74-9803122C210B}"/>
              </a:ext>
            </a:extLst>
          </p:cNvPr>
          <p:cNvSpPr>
            <a:spLocks noGrp="1"/>
          </p:cNvSpPr>
          <p:nvPr>
            <p:ph type="title"/>
          </p:nvPr>
        </p:nvSpPr>
        <p:spPr>
          <a:xfrm>
            <a:off x="890752" y="-369800"/>
            <a:ext cx="7362496" cy="3507138"/>
          </a:xfrm>
        </p:spPr>
        <p:txBody>
          <a:bodyPr/>
          <a:lstStyle/>
          <a:p>
            <a:r>
              <a:rPr lang="en-VN" sz="4000" dirty="0">
                <a:latin typeface="Times New Roman" panose="02020603050405020304" pitchFamily="18" charset="0"/>
                <a:cs typeface="Times New Roman" panose="02020603050405020304" pitchFamily="18" charset="0"/>
              </a:rPr>
              <a:t>Lắng nghe bài hát sau đây. </a:t>
            </a:r>
            <a:r>
              <a:rPr lang="vi-VN" sz="4000" i="1" dirty="0">
                <a:latin typeface="Times New Roman" panose="02020603050405020304" pitchFamily="18" charset="0"/>
                <a:cs typeface="Times New Roman" panose="02020603050405020304" pitchFamily="18" charset="0"/>
              </a:rPr>
              <a:t>Theo em, lời bài hát có những nội dung nào gần gũi với thông điệp của bài viết mà em đã học?</a:t>
            </a:r>
            <a:r>
              <a:rPr lang="en-VN" sz="40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1001335" y="369284"/>
            <a:ext cx="1147187" cy="23638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40"/>
          <p:cNvGrpSpPr/>
          <p:nvPr/>
        </p:nvGrpSpPr>
        <p:grpSpPr>
          <a:xfrm flipH="1">
            <a:off x="7481092" y="645136"/>
            <a:ext cx="1013352" cy="2087966"/>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40"/>
          <p:cNvSpPr/>
          <p:nvPr/>
        </p:nvSpPr>
        <p:spPr>
          <a:xfrm>
            <a:off x="1652750" y="2496843"/>
            <a:ext cx="5782446"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2242897" y="4197085"/>
            <a:ext cx="4431625" cy="72835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txBox="1">
            <a:spLocks noGrp="1"/>
          </p:cNvSpPr>
          <p:nvPr>
            <p:ph type="ctrTitle"/>
          </p:nvPr>
        </p:nvSpPr>
        <p:spPr>
          <a:xfrm>
            <a:off x="943993" y="2632630"/>
            <a:ext cx="7278000" cy="14223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err="1">
                <a:solidFill>
                  <a:schemeClr val="dk2"/>
                </a:solidFill>
                <a:latin typeface="Times New Roman" panose="02020603050405020304" pitchFamily="18" charset="0"/>
                <a:cs typeface="Times New Roman" panose="02020603050405020304" pitchFamily="18" charset="0"/>
              </a:rPr>
              <a:t>Vì</a:t>
            </a:r>
            <a:r>
              <a:rPr lang="en" sz="4500" dirty="0">
                <a:solidFill>
                  <a:schemeClr val="dk2"/>
                </a:solidFill>
                <a:latin typeface="Times New Roman" panose="02020603050405020304" pitchFamily="18" charset="0"/>
                <a:cs typeface="Times New Roman" panose="02020603050405020304" pitchFamily="18" charset="0"/>
              </a:rPr>
              <a:t> </a:t>
            </a:r>
            <a:r>
              <a:rPr lang="en" sz="4500" dirty="0" err="1">
                <a:solidFill>
                  <a:schemeClr val="dk2"/>
                </a:solidFill>
                <a:latin typeface="Times New Roman" panose="02020603050405020304" pitchFamily="18" charset="0"/>
                <a:cs typeface="Times New Roman" panose="02020603050405020304" pitchFamily="18" charset="0"/>
              </a:rPr>
              <a:t>sao</a:t>
            </a:r>
            <a:r>
              <a:rPr lang="en" sz="4500" dirty="0">
                <a:latin typeface="Times New Roman" panose="02020603050405020304" pitchFamily="18" charset="0"/>
                <a:cs typeface="Times New Roman" panose="02020603050405020304" pitchFamily="18" charset="0"/>
              </a:rPr>
              <a:t> </a:t>
            </a:r>
            <a:r>
              <a:rPr lang="en" sz="4500" dirty="0" err="1">
                <a:solidFill>
                  <a:schemeClr val="accent2"/>
                </a:solidFill>
                <a:latin typeface="Times New Roman" panose="02020603050405020304" pitchFamily="18" charset="0"/>
                <a:cs typeface="Times New Roman" panose="02020603050405020304" pitchFamily="18" charset="0"/>
              </a:rPr>
              <a:t>chúng</a:t>
            </a:r>
            <a:r>
              <a:rPr lang="en" sz="4500" dirty="0">
                <a:solidFill>
                  <a:schemeClr val="accent2"/>
                </a:solidFill>
                <a:latin typeface="Times New Roman" panose="02020603050405020304" pitchFamily="18" charset="0"/>
                <a:cs typeface="Times New Roman" panose="02020603050405020304" pitchFamily="18" charset="0"/>
              </a:rPr>
              <a:t> ta </a:t>
            </a:r>
            <a:r>
              <a:rPr lang="en" sz="4500" dirty="0" err="1">
                <a:solidFill>
                  <a:schemeClr val="accent4"/>
                </a:solidFill>
                <a:latin typeface="Times New Roman" panose="02020603050405020304" pitchFamily="18" charset="0"/>
                <a:cs typeface="Times New Roman" panose="02020603050405020304" pitchFamily="18" charset="0"/>
              </a:rPr>
              <a:t>phải</a:t>
            </a:r>
            <a:r>
              <a:rPr lang="en" sz="4500" dirty="0">
                <a:solidFill>
                  <a:schemeClr val="accent4"/>
                </a:solidFill>
                <a:latin typeface="Times New Roman" panose="02020603050405020304" pitchFamily="18" charset="0"/>
                <a:cs typeface="Times New Roman" panose="02020603050405020304" pitchFamily="18" charset="0"/>
              </a:rPr>
              <a:t> </a:t>
            </a:r>
            <a:r>
              <a:rPr lang="en" sz="4500" dirty="0" err="1">
                <a:solidFill>
                  <a:schemeClr val="accent4"/>
                </a:solidFill>
                <a:latin typeface="Times New Roman" panose="02020603050405020304" pitchFamily="18" charset="0"/>
                <a:cs typeface="Times New Roman" panose="02020603050405020304" pitchFamily="18" charset="0"/>
              </a:rPr>
              <a:t>đối</a:t>
            </a:r>
            <a:r>
              <a:rPr lang="en" sz="4500" dirty="0">
                <a:solidFill>
                  <a:schemeClr val="accent4"/>
                </a:solidFill>
                <a:latin typeface="Times New Roman" panose="02020603050405020304" pitchFamily="18" charset="0"/>
                <a:cs typeface="Times New Roman" panose="02020603050405020304" pitchFamily="18" charset="0"/>
              </a:rPr>
              <a:t> </a:t>
            </a:r>
            <a:r>
              <a:rPr lang="en" sz="4500" dirty="0" err="1">
                <a:solidFill>
                  <a:schemeClr val="accent4"/>
                </a:solidFill>
                <a:latin typeface="Times New Roman" panose="02020603050405020304" pitchFamily="18" charset="0"/>
                <a:cs typeface="Times New Roman" panose="02020603050405020304" pitchFamily="18" charset="0"/>
              </a:rPr>
              <a:t>xử</a:t>
            </a:r>
            <a:r>
              <a:rPr lang="en" sz="4500" dirty="0">
                <a:solidFill>
                  <a:schemeClr val="accent4"/>
                </a:solidFill>
                <a:latin typeface="Times New Roman" panose="02020603050405020304" pitchFamily="18" charset="0"/>
                <a:cs typeface="Times New Roman" panose="02020603050405020304" pitchFamily="18" charset="0"/>
              </a:rPr>
              <a:t> </a:t>
            </a:r>
            <a:r>
              <a:rPr lang="en" sz="4500" dirty="0" err="1">
                <a:solidFill>
                  <a:srgbClr val="00B0F0"/>
                </a:solidFill>
                <a:latin typeface="Times New Roman" panose="02020603050405020304" pitchFamily="18" charset="0"/>
                <a:cs typeface="Times New Roman" panose="02020603050405020304" pitchFamily="18" charset="0"/>
              </a:rPr>
              <a:t>th</a:t>
            </a:r>
            <a:r>
              <a:rPr lang="en-US" sz="4500" dirty="0" err="1">
                <a:solidFill>
                  <a:srgbClr val="00B0F0"/>
                </a:solidFill>
                <a:latin typeface="Times New Roman" panose="02020603050405020304" pitchFamily="18" charset="0"/>
                <a:cs typeface="Times New Roman" panose="02020603050405020304" pitchFamily="18" charset="0"/>
              </a:rPr>
              <a:t>â</a:t>
            </a:r>
            <a:r>
              <a:rPr lang="en" sz="4500" dirty="0">
                <a:solidFill>
                  <a:srgbClr val="00B0F0"/>
                </a:solidFill>
                <a:latin typeface="Times New Roman" panose="02020603050405020304" pitchFamily="18" charset="0"/>
                <a:cs typeface="Times New Roman" panose="02020603050405020304" pitchFamily="18" charset="0"/>
              </a:rPr>
              <a:t>n </a:t>
            </a:r>
            <a:r>
              <a:rPr lang="en" sz="4500" dirty="0" err="1">
                <a:solidFill>
                  <a:srgbClr val="00B0F0"/>
                </a:solidFill>
                <a:latin typeface="Times New Roman" panose="02020603050405020304" pitchFamily="18" charset="0"/>
                <a:cs typeface="Times New Roman" panose="02020603050405020304" pitchFamily="18" charset="0"/>
              </a:rPr>
              <a:t>thiện</a:t>
            </a:r>
            <a:r>
              <a:rPr lang="en" sz="4500" dirty="0">
                <a:solidFill>
                  <a:srgbClr val="7030A0"/>
                </a:solidFill>
                <a:latin typeface="Times New Roman" panose="02020603050405020304" pitchFamily="18" charset="0"/>
                <a:cs typeface="Times New Roman" panose="02020603050405020304" pitchFamily="18" charset="0"/>
              </a:rPr>
              <a:t> </a:t>
            </a:r>
            <a:r>
              <a:rPr lang="en" sz="4500" dirty="0" err="1">
                <a:solidFill>
                  <a:srgbClr val="7030A0"/>
                </a:solidFill>
                <a:latin typeface="Times New Roman" panose="02020603050405020304" pitchFamily="18" charset="0"/>
                <a:cs typeface="Times New Roman" panose="02020603050405020304" pitchFamily="18" charset="0"/>
              </a:rPr>
              <a:t>với</a:t>
            </a:r>
            <a:r>
              <a:rPr lang="en" sz="4500" dirty="0">
                <a:solidFill>
                  <a:srgbClr val="7030A0"/>
                </a:solidFill>
                <a:latin typeface="Times New Roman" panose="02020603050405020304" pitchFamily="18" charset="0"/>
                <a:cs typeface="Times New Roman" panose="02020603050405020304" pitchFamily="18" charset="0"/>
              </a:rPr>
              <a:t> </a:t>
            </a:r>
            <a:r>
              <a:rPr lang="en" sz="4500" dirty="0" err="1">
                <a:solidFill>
                  <a:srgbClr val="7030A0"/>
                </a:solidFill>
                <a:latin typeface="Times New Roman" panose="02020603050405020304" pitchFamily="18" charset="0"/>
                <a:cs typeface="Times New Roman" panose="02020603050405020304" pitchFamily="18" charset="0"/>
              </a:rPr>
              <a:t>động</a:t>
            </a:r>
            <a:r>
              <a:rPr lang="en" sz="4500" dirty="0">
                <a:solidFill>
                  <a:srgbClr val="7030A0"/>
                </a:solidFill>
                <a:latin typeface="Times New Roman" panose="02020603050405020304" pitchFamily="18" charset="0"/>
                <a:cs typeface="Times New Roman" panose="02020603050405020304" pitchFamily="18" charset="0"/>
              </a:rPr>
              <a:t> </a:t>
            </a:r>
            <a:r>
              <a:rPr lang="en" sz="4500" dirty="0" err="1">
                <a:solidFill>
                  <a:srgbClr val="7030A0"/>
                </a:solidFill>
                <a:latin typeface="Times New Roman" panose="02020603050405020304" pitchFamily="18" charset="0"/>
                <a:cs typeface="Times New Roman" panose="02020603050405020304" pitchFamily="18" charset="0"/>
              </a:rPr>
              <a:t>vật</a:t>
            </a:r>
            <a:r>
              <a:rPr lang="en" sz="4500" dirty="0">
                <a:solidFill>
                  <a:srgbClr val="7030A0"/>
                </a:solidFill>
                <a:latin typeface="Times New Roman" panose="02020603050405020304" pitchFamily="18" charset="0"/>
                <a:cs typeface="Times New Roman" panose="02020603050405020304" pitchFamily="18" charset="0"/>
              </a:rPr>
              <a:t> ?</a:t>
            </a:r>
            <a:endParaRPr sz="4500" dirty="0">
              <a:solidFill>
                <a:srgbClr val="7030A0"/>
              </a:solidFill>
              <a:latin typeface="Times New Roman" panose="02020603050405020304" pitchFamily="18" charset="0"/>
              <a:cs typeface="Times New Roman" panose="02020603050405020304" pitchFamily="18" charset="0"/>
            </a:endParaRPr>
          </a:p>
        </p:txBody>
      </p:sp>
      <p:sp>
        <p:nvSpPr>
          <p:cNvPr id="1431" name="Google Shape;1431;p40"/>
          <p:cNvSpPr txBox="1">
            <a:spLocks noGrp="1"/>
          </p:cNvSpPr>
          <p:nvPr>
            <p:ph type="subTitle" idx="1"/>
          </p:nvPr>
        </p:nvSpPr>
        <p:spPr>
          <a:xfrm>
            <a:off x="2391072" y="4348110"/>
            <a:ext cx="42390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b="1" dirty="0">
              <a:latin typeface="Times New Roman" panose="02020603050405020304" pitchFamily="18" charset="0"/>
              <a:cs typeface="Times New Roman" panose="02020603050405020304" pitchFamily="18" charset="0"/>
            </a:endParaRPr>
          </a:p>
        </p:txBody>
      </p:sp>
      <p:grpSp>
        <p:nvGrpSpPr>
          <p:cNvPr id="1432" name="Google Shape;1432;p40"/>
          <p:cNvGrpSpPr/>
          <p:nvPr/>
        </p:nvGrpSpPr>
        <p:grpSpPr>
          <a:xfrm flipH="1">
            <a:off x="4876712" y="1007720"/>
            <a:ext cx="2375484" cy="1564030"/>
            <a:chOff x="244150" y="926200"/>
            <a:chExt cx="3327475" cy="2190825"/>
          </a:xfrm>
        </p:grpSpPr>
        <p:sp>
          <p:nvSpPr>
            <p:cNvPr id="1433" name="Google Shape;1433;p40"/>
            <p:cNvSpPr/>
            <p:nvPr/>
          </p:nvSpPr>
          <p:spPr>
            <a:xfrm>
              <a:off x="244150" y="1950175"/>
              <a:ext cx="422500" cy="293750"/>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a:off x="1262100" y="2374650"/>
              <a:ext cx="468750" cy="742375"/>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0"/>
            <p:cNvSpPr/>
            <p:nvPr/>
          </p:nvSpPr>
          <p:spPr>
            <a:xfrm>
              <a:off x="2595900" y="2374650"/>
              <a:ext cx="197175" cy="742375"/>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588150" y="946325"/>
              <a:ext cx="2653550" cy="1909175"/>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0"/>
            <p:cNvSpPr/>
            <p:nvPr/>
          </p:nvSpPr>
          <p:spPr>
            <a:xfrm>
              <a:off x="2111050" y="1016725"/>
              <a:ext cx="1100475" cy="1156775"/>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0"/>
            <p:cNvSpPr/>
            <p:nvPr/>
          </p:nvSpPr>
          <p:spPr>
            <a:xfrm>
              <a:off x="1915925" y="1014725"/>
              <a:ext cx="466750" cy="269600"/>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3173275" y="1008675"/>
              <a:ext cx="398350" cy="229375"/>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1954150" y="1042875"/>
              <a:ext cx="400350" cy="229375"/>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2167400" y="926200"/>
              <a:ext cx="1229200" cy="1209075"/>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a:off x="2276025" y="1024775"/>
              <a:ext cx="1034075" cy="1024000"/>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a:off x="2276025" y="1024775"/>
              <a:ext cx="987800" cy="989800"/>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a:off x="968375" y="2374650"/>
              <a:ext cx="468775" cy="742375"/>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0"/>
            <p:cNvSpPr/>
            <p:nvPr/>
          </p:nvSpPr>
          <p:spPr>
            <a:xfrm>
              <a:off x="968375" y="2374650"/>
              <a:ext cx="468775" cy="195175"/>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0"/>
            <p:cNvSpPr/>
            <p:nvPr/>
          </p:nvSpPr>
          <p:spPr>
            <a:xfrm>
              <a:off x="2229750" y="2374650"/>
              <a:ext cx="197175" cy="742375"/>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a:off x="2229750" y="2374650"/>
              <a:ext cx="197175" cy="17505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0"/>
            <p:cNvSpPr/>
            <p:nvPr/>
          </p:nvSpPr>
          <p:spPr>
            <a:xfrm>
              <a:off x="3062625" y="1330550"/>
              <a:ext cx="72450" cy="74475"/>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0"/>
            <p:cNvSpPr/>
            <p:nvPr/>
          </p:nvSpPr>
          <p:spPr>
            <a:xfrm>
              <a:off x="2607975" y="1350675"/>
              <a:ext cx="72425" cy="72450"/>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0"/>
            <p:cNvSpPr/>
            <p:nvPr/>
          </p:nvSpPr>
          <p:spPr>
            <a:xfrm>
              <a:off x="2976125" y="1803325"/>
              <a:ext cx="16100" cy="237400"/>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0"/>
            <p:cNvSpPr/>
            <p:nvPr/>
          </p:nvSpPr>
          <p:spPr>
            <a:xfrm>
              <a:off x="904000" y="2147325"/>
              <a:ext cx="671950" cy="368175"/>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0"/>
            <p:cNvSpPr/>
            <p:nvPr/>
          </p:nvSpPr>
          <p:spPr>
            <a:xfrm>
              <a:off x="2151300" y="2245900"/>
              <a:ext cx="382250" cy="231375"/>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0"/>
            <p:cNvSpPr/>
            <p:nvPr/>
          </p:nvSpPr>
          <p:spPr>
            <a:xfrm>
              <a:off x="2821200" y="1702725"/>
              <a:ext cx="281675" cy="126775"/>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0"/>
            <p:cNvSpPr/>
            <p:nvPr/>
          </p:nvSpPr>
          <p:spPr>
            <a:xfrm>
              <a:off x="2843350" y="1680600"/>
              <a:ext cx="241425" cy="130800"/>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0"/>
            <p:cNvSpPr/>
            <p:nvPr/>
          </p:nvSpPr>
          <p:spPr>
            <a:xfrm>
              <a:off x="1137375" y="1742975"/>
              <a:ext cx="513025" cy="265575"/>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0"/>
            <p:cNvSpPr/>
            <p:nvPr/>
          </p:nvSpPr>
          <p:spPr>
            <a:xfrm>
              <a:off x="1783150" y="2278100"/>
              <a:ext cx="446625" cy="156925"/>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0"/>
            <p:cNvSpPr/>
            <p:nvPr/>
          </p:nvSpPr>
          <p:spPr>
            <a:xfrm>
              <a:off x="1571900" y="1260150"/>
              <a:ext cx="378250" cy="197175"/>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0"/>
            <p:cNvSpPr/>
            <p:nvPr/>
          </p:nvSpPr>
          <p:spPr>
            <a:xfrm>
              <a:off x="791350" y="2141300"/>
              <a:ext cx="346050" cy="126750"/>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0"/>
          <p:cNvGrpSpPr/>
          <p:nvPr/>
        </p:nvGrpSpPr>
        <p:grpSpPr>
          <a:xfrm rot="154138">
            <a:off x="5895061" y="1908814"/>
            <a:ext cx="2593322" cy="913094"/>
            <a:chOff x="5142175" y="4369850"/>
            <a:chExt cx="1625700" cy="572400"/>
          </a:xfrm>
        </p:grpSpPr>
        <p:sp>
          <p:nvSpPr>
            <p:cNvPr id="1460" name="Google Shape;1460;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0"/>
          <p:cNvGrpSpPr/>
          <p:nvPr/>
        </p:nvGrpSpPr>
        <p:grpSpPr>
          <a:xfrm>
            <a:off x="2418130" y="1178719"/>
            <a:ext cx="2153875" cy="1418121"/>
            <a:chOff x="2418130" y="340519"/>
            <a:chExt cx="2153875" cy="1418121"/>
          </a:xfrm>
        </p:grpSpPr>
        <p:sp>
          <p:nvSpPr>
            <p:cNvPr id="1466" name="Google Shape;1466;p40"/>
            <p:cNvSpPr/>
            <p:nvPr/>
          </p:nvSpPr>
          <p:spPr>
            <a:xfrm>
              <a:off x="2640801" y="353546"/>
              <a:ext cx="1717643" cy="1235809"/>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a:off x="3626574" y="399116"/>
              <a:ext cx="712337" cy="748780"/>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a:off x="3663049" y="340519"/>
              <a:ext cx="795661" cy="782634"/>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2418130" y="1003338"/>
              <a:ext cx="273484" cy="190144"/>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3077049" y="1278101"/>
              <a:ext cx="303422" cy="480539"/>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a:off x="3940417" y="1278101"/>
              <a:ext cx="127631" cy="480539"/>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a:off x="3500270" y="397822"/>
              <a:ext cx="302127" cy="174512"/>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a:off x="4314152" y="393905"/>
              <a:ext cx="257852" cy="148474"/>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525013" y="416043"/>
              <a:ext cx="259147" cy="148474"/>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733362" y="404327"/>
              <a:ext cx="669357" cy="662835"/>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a:off x="3733362" y="404327"/>
              <a:ext cx="639403" cy="640698"/>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a:off x="2886920" y="1278101"/>
              <a:ext cx="303438" cy="480539"/>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2886920" y="1278101"/>
              <a:ext cx="303438" cy="126337"/>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3703408" y="1278101"/>
              <a:ext cx="127631" cy="480539"/>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0"/>
            <p:cNvSpPr/>
            <p:nvPr/>
          </p:nvSpPr>
          <p:spPr>
            <a:xfrm>
              <a:off x="3703408" y="1278101"/>
              <a:ext cx="127631" cy="11331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0"/>
            <p:cNvSpPr/>
            <p:nvPr/>
          </p:nvSpPr>
          <p:spPr>
            <a:xfrm>
              <a:off x="4242528" y="602255"/>
              <a:ext cx="46897" cy="48208"/>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0"/>
            <p:cNvSpPr/>
            <p:nvPr/>
          </p:nvSpPr>
          <p:spPr>
            <a:xfrm>
              <a:off x="3948234" y="615282"/>
              <a:ext cx="46881" cy="46897"/>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0"/>
            <p:cNvSpPr/>
            <p:nvPr/>
          </p:nvSpPr>
          <p:spPr>
            <a:xfrm>
              <a:off x="4186537" y="908282"/>
              <a:ext cx="10422" cy="153669"/>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0"/>
            <p:cNvSpPr/>
            <p:nvPr/>
          </p:nvSpPr>
          <p:spPr>
            <a:xfrm>
              <a:off x="2845251" y="1130953"/>
              <a:ext cx="434953" cy="238320"/>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0"/>
            <p:cNvSpPr/>
            <p:nvPr/>
          </p:nvSpPr>
          <p:spPr>
            <a:xfrm>
              <a:off x="3652628" y="1194761"/>
              <a:ext cx="247430" cy="149769"/>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4086254" y="843164"/>
              <a:ext cx="182328" cy="82061"/>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4100592" y="828842"/>
              <a:ext cx="156274" cy="84667"/>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2996314" y="869218"/>
              <a:ext cx="332081" cy="171907"/>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3414324" y="1215604"/>
              <a:ext cx="289100" cy="101578"/>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0"/>
            <p:cNvSpPr/>
            <p:nvPr/>
          </p:nvSpPr>
          <p:spPr>
            <a:xfrm>
              <a:off x="3277582" y="556685"/>
              <a:ext cx="244841" cy="127631"/>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0"/>
            <p:cNvSpPr/>
            <p:nvPr/>
          </p:nvSpPr>
          <p:spPr>
            <a:xfrm>
              <a:off x="2772332" y="1127054"/>
              <a:ext cx="223998" cy="82045"/>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40"/>
          <p:cNvGrpSpPr/>
          <p:nvPr/>
        </p:nvGrpSpPr>
        <p:grpSpPr>
          <a:xfrm rot="-152846">
            <a:off x="801318" y="1908755"/>
            <a:ext cx="2593278" cy="913079"/>
            <a:chOff x="5142175" y="4369850"/>
            <a:chExt cx="1625700" cy="572400"/>
          </a:xfrm>
        </p:grpSpPr>
        <p:sp>
          <p:nvSpPr>
            <p:cNvPr id="1493" name="Google Shape;1493;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Rectangle 91">
            <a:extLst>
              <a:ext uri="{FF2B5EF4-FFF2-40B4-BE49-F238E27FC236}">
                <a16:creationId xmlns:a16="http://schemas.microsoft.com/office/drawing/2014/main" id="{955F2B0A-9357-F847-8D74-72B7C686DC84}"/>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826724" y="2277264"/>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2966772" y="661890"/>
            <a:ext cx="3857849" cy="84856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3302723" y="449582"/>
            <a:ext cx="3277500" cy="82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500" b="1" dirty="0">
                <a:latin typeface="Times New Roman" panose="02020603050405020304" pitchFamily="18" charset="0"/>
                <a:cs typeface="Times New Roman" panose="02020603050405020304" pitchFamily="18" charset="0"/>
              </a:rPr>
              <a:t>I.</a:t>
            </a:r>
            <a:endParaRPr sz="6500" b="1" dirty="0">
              <a:latin typeface="Times New Roman" panose="02020603050405020304" pitchFamily="18" charset="0"/>
              <a:cs typeface="Times New Roman" panose="02020603050405020304" pitchFamily="18" charset="0"/>
            </a:endParaRPr>
          </a:p>
        </p:txBody>
      </p:sp>
      <p:grpSp>
        <p:nvGrpSpPr>
          <p:cNvPr id="1587" name="Google Shape;1587;p44"/>
          <p:cNvGrpSpPr/>
          <p:nvPr/>
        </p:nvGrpSpPr>
        <p:grpSpPr>
          <a:xfrm flipH="1">
            <a:off x="6774757" y="2313723"/>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4"/>
          <p:cNvGrpSpPr/>
          <p:nvPr/>
        </p:nvGrpSpPr>
        <p:grpSpPr>
          <a:xfrm rot="1045877">
            <a:off x="2102782" y="3774016"/>
            <a:ext cx="2185274" cy="1664825"/>
            <a:chOff x="4492975" y="964425"/>
            <a:chExt cx="2888900" cy="2200875"/>
          </a:xfrm>
        </p:grpSpPr>
        <p:sp>
          <p:nvSpPr>
            <p:cNvPr id="1610" name="Google Shape;1610;p44"/>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4"/>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4"/>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44"/>
          <p:cNvSpPr txBox="1">
            <a:spLocks noGrp="1"/>
          </p:cNvSpPr>
          <p:nvPr>
            <p:ph type="subTitle" idx="1"/>
          </p:nvPr>
        </p:nvSpPr>
        <p:spPr>
          <a:xfrm>
            <a:off x="1851324" y="1849852"/>
            <a:ext cx="5983470" cy="12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TÌM HIỂU CHUNG</a:t>
            </a:r>
            <a:endParaRPr sz="45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51151F-0596-DC4B-9C91-A74D66F81948}"/>
              </a:ext>
            </a:extLst>
          </p:cNvPr>
          <p:cNvSpPr/>
          <p:nvPr/>
        </p:nvSpPr>
        <p:spPr>
          <a:xfrm>
            <a:off x="260131" y="20944"/>
            <a:ext cx="8623738" cy="5122556"/>
          </a:xfrm>
          <a:prstGeom prst="rect">
            <a:avLst/>
          </a:prstGeom>
        </p:spPr>
        <p:txBody>
          <a:bodyPr wrap="square">
            <a:spAutoFit/>
          </a:bodyPr>
          <a:lstStyle/>
          <a:p>
            <a:pPr algn="just">
              <a:lnSpc>
                <a:spcPct val="115000"/>
              </a:lnSpc>
            </a:pPr>
            <a:r>
              <a:rPr lang="vi-VN" sz="2200" dirty="0">
                <a:latin typeface="Times New Roman" panose="02020603050405020304" pitchFamily="18" charset="0"/>
                <a:ea typeface="Calibri" panose="020F0502020204030204" pitchFamily="34" charset="0"/>
              </a:rPr>
              <a:t>	Lựa chọn các từ khoá thích hợp để điền vào các chỗ trống sau (1 	Một từ khoá có thể điền vào nhiều chỗ trống). </a:t>
            </a:r>
          </a:p>
          <a:p>
            <a:pPr algn="just">
              <a:lnSpc>
                <a:spcPct val="115000"/>
              </a:lnSpc>
            </a:pPr>
            <a:r>
              <a:rPr lang="vi-VN" sz="2200" dirty="0">
                <a:latin typeface="Times New Roman" panose="02020603050405020304" pitchFamily="18" charset="0"/>
                <a:ea typeface="Calibri" panose="020F0502020204030204" pitchFamily="34" charset="0"/>
              </a:rPr>
              <a:t>	Các từ khoá: </a:t>
            </a:r>
            <a:r>
              <a:rPr lang="vi-VN" sz="2200" b="1" i="1" dirty="0">
                <a:latin typeface="Times New Roman" panose="02020603050405020304" pitchFamily="18" charset="0"/>
                <a:ea typeface="Calibri" panose="020F0502020204030204" pitchFamily="34" charset="0"/>
              </a:rPr>
              <a:t>bằng chứng, ý kiến, thuyết phục, lí lẽ.</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i="1" dirty="0">
                <a:latin typeface="Times New Roman" panose="02020603050405020304" pitchFamily="18" charset="0"/>
                <a:ea typeface="Calibri" panose="020F0502020204030204" pitchFamily="34" charset="0"/>
              </a:rPr>
              <a:t>a. Văn bản nghị luận là loại văn bản nhằm … người đọc.</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i="1" dirty="0">
                <a:latin typeface="Times New Roman" panose="02020603050405020304" pitchFamily="18" charset="0"/>
                <a:ea typeface="Calibri" panose="020F0502020204030204" pitchFamily="34" charset="0"/>
              </a:rPr>
              <a:t>b. … thường là một nhận xét mang tính khẳng định hoặc phủ định.</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i="1" dirty="0">
                <a:latin typeface="Times New Roman" panose="02020603050405020304" pitchFamily="18" charset="0"/>
                <a:ea typeface="Calibri" panose="020F0502020204030204" pitchFamily="34" charset="0"/>
              </a:rPr>
              <a:t>c. … thường tập trung nêu nguyên nhân, trả lời các câu hỏi: Vì sao? Do đâu?</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i="1" dirty="0">
                <a:latin typeface="Times New Roman" panose="02020603050405020304" pitchFamily="18" charset="0"/>
                <a:ea typeface="Calibri" panose="020F0502020204030204" pitchFamily="34" charset="0"/>
              </a:rPr>
              <a:t>d. (1) … (dẫn chứng) thường là các hiện tượng, số liệu cụ thể nhằm minh hoạ, làm sáng tỏ cho (2)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i="1" dirty="0">
                <a:latin typeface="Times New Roman" panose="02020603050405020304" pitchFamily="18" charset="0"/>
                <a:ea typeface="Calibri" panose="020F0502020204030204" pitchFamily="34" charset="0"/>
              </a:rPr>
              <a:t>e. Trước một hiện tượng trong đời sống, có thể có nhiều … khác nhau.</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i="1" dirty="0">
                <a:latin typeface="Times New Roman" panose="02020603050405020304" pitchFamily="18" charset="0"/>
                <a:ea typeface="Calibri" panose="020F0502020204030204" pitchFamily="34" charset="0"/>
              </a:rPr>
              <a:t>g. Nghị luận xã hội (trình bày một ý kiến) là nêu lên (1) … và các (2) … , (3) … cụ thể nhằm (4) … người đọc, người nghe tán thành (5) … của người viết, người nói về hiện tượng ấy. </a:t>
            </a:r>
            <a:endParaRPr lang="en-VN" sz="2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2873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355763-B26B-AE4B-ACB3-99ECAE03B606}"/>
              </a:ext>
            </a:extLst>
          </p:cNvPr>
          <p:cNvSpPr/>
          <p:nvPr/>
        </p:nvSpPr>
        <p:spPr>
          <a:xfrm>
            <a:off x="157655" y="34024"/>
            <a:ext cx="8986345" cy="5109476"/>
          </a:xfrm>
          <a:prstGeom prst="rect">
            <a:avLst/>
          </a:prstGeom>
        </p:spPr>
        <p:txBody>
          <a:bodyPr wrap="square">
            <a:spAutoFit/>
          </a:bodyPr>
          <a:lstStyle/>
          <a:p>
            <a:pPr algn="just">
              <a:lnSpc>
                <a:spcPct val="150000"/>
              </a:lnSpc>
            </a:pPr>
            <a:r>
              <a:rPr lang="vi-VN" sz="2200" i="1" dirty="0">
                <a:latin typeface="Times New Roman" panose="02020603050405020304" pitchFamily="18" charset="0"/>
                <a:ea typeface="Calibri" panose="020F0502020204030204" pitchFamily="34" charset="0"/>
              </a:rPr>
              <a:t>a. Văn bản nghị luận là loại văn bản nhằm ……………………. người đọc.</a:t>
            </a:r>
            <a:endParaRPr lang="en-VN" sz="2200" dirty="0">
              <a:latin typeface="Times New Roman" panose="02020603050405020304" pitchFamily="18" charset="0"/>
              <a:ea typeface="Calibri" panose="020F0502020204030204" pitchFamily="34" charset="0"/>
            </a:endParaRPr>
          </a:p>
          <a:p>
            <a:pPr algn="just">
              <a:lnSpc>
                <a:spcPct val="150000"/>
              </a:lnSpc>
            </a:pPr>
            <a:r>
              <a:rPr lang="vi-VN" sz="2200" i="1" dirty="0">
                <a:latin typeface="Times New Roman" panose="02020603050405020304" pitchFamily="18" charset="0"/>
                <a:ea typeface="Calibri" panose="020F0502020204030204" pitchFamily="34" charset="0"/>
              </a:rPr>
              <a:t>b. ……………. thường là một nhận xét mang tính khẳng định hoặc phủ định.</a:t>
            </a:r>
            <a:endParaRPr lang="en-VN" sz="2200" dirty="0">
              <a:latin typeface="Times New Roman" panose="02020603050405020304" pitchFamily="18" charset="0"/>
              <a:ea typeface="Calibri" panose="020F0502020204030204" pitchFamily="34" charset="0"/>
            </a:endParaRPr>
          </a:p>
          <a:p>
            <a:pPr algn="just">
              <a:lnSpc>
                <a:spcPct val="150000"/>
              </a:lnSpc>
            </a:pPr>
            <a:r>
              <a:rPr lang="vi-VN" sz="2200" i="1" dirty="0">
                <a:latin typeface="Times New Roman" panose="02020603050405020304" pitchFamily="18" charset="0"/>
                <a:ea typeface="Calibri" panose="020F0502020204030204" pitchFamily="34" charset="0"/>
              </a:rPr>
              <a:t>c. ………………. thường tập trung nêu nguyên nhân, trả lời các câu hỏi: Vì sao? Do đâu?</a:t>
            </a:r>
            <a:endParaRPr lang="en-VN" sz="2200" dirty="0">
              <a:latin typeface="Times New Roman" panose="02020603050405020304" pitchFamily="18" charset="0"/>
              <a:ea typeface="Calibri" panose="020F0502020204030204" pitchFamily="34" charset="0"/>
            </a:endParaRPr>
          </a:p>
          <a:p>
            <a:pPr algn="just">
              <a:lnSpc>
                <a:spcPct val="150000"/>
              </a:lnSpc>
            </a:pPr>
            <a:r>
              <a:rPr lang="vi-VN" sz="2200" i="1" dirty="0">
                <a:latin typeface="Times New Roman" panose="02020603050405020304" pitchFamily="18" charset="0"/>
                <a:ea typeface="Calibri" panose="020F0502020204030204" pitchFamily="34" charset="0"/>
              </a:rPr>
              <a:t>d.  ……………..… (dẫn chứng) thường là các hiện tượng, số liệu cụ thể nhằm minh hoạ, làm sáng tỏ cho ………………</a:t>
            </a:r>
            <a:endParaRPr lang="en-VN" sz="2200" dirty="0">
              <a:latin typeface="Times New Roman" panose="02020603050405020304" pitchFamily="18" charset="0"/>
              <a:ea typeface="Calibri" panose="020F0502020204030204" pitchFamily="34" charset="0"/>
            </a:endParaRPr>
          </a:p>
          <a:p>
            <a:pPr algn="just">
              <a:lnSpc>
                <a:spcPct val="150000"/>
              </a:lnSpc>
            </a:pPr>
            <a:r>
              <a:rPr lang="vi-VN" sz="2200" i="1" dirty="0">
                <a:latin typeface="Times New Roman" panose="02020603050405020304" pitchFamily="18" charset="0"/>
                <a:ea typeface="Calibri" panose="020F0502020204030204" pitchFamily="34" charset="0"/>
              </a:rPr>
              <a:t>e. Trước một hiện tượng trong đời sống, có thể có nhiều ………….. khác nhau.</a:t>
            </a:r>
            <a:endParaRPr lang="en-VN" sz="2200" dirty="0">
              <a:latin typeface="Times New Roman" panose="02020603050405020304" pitchFamily="18" charset="0"/>
              <a:ea typeface="Calibri" panose="020F0502020204030204" pitchFamily="34" charset="0"/>
            </a:endParaRPr>
          </a:p>
          <a:p>
            <a:pPr algn="just">
              <a:lnSpc>
                <a:spcPct val="150000"/>
              </a:lnSpc>
            </a:pPr>
            <a:r>
              <a:rPr lang="vi-VN" sz="2200" i="1" dirty="0">
                <a:latin typeface="Times New Roman" panose="02020603050405020304" pitchFamily="18" charset="0"/>
                <a:ea typeface="Calibri" panose="020F0502020204030204" pitchFamily="34" charset="0"/>
              </a:rPr>
              <a:t>g. Nghị luận xã hội (trình bày một ý kiến) là nêu lên ………  …và các ….… , ……………..… cụ thể nhằm ………………… người đọc, người nghe tán thành ……….… của người viết, người nói về hiện tượng ấy. </a:t>
            </a:r>
            <a:endParaRPr lang="en-VN" sz="2200" dirty="0"/>
          </a:p>
        </p:txBody>
      </p:sp>
      <p:sp>
        <p:nvSpPr>
          <p:cNvPr id="5" name="Rounded Rectangle 4">
            <a:extLst>
              <a:ext uri="{FF2B5EF4-FFF2-40B4-BE49-F238E27FC236}">
                <a16:creationId xmlns:a16="http://schemas.microsoft.com/office/drawing/2014/main" id="{219DAF2E-FFB0-7E4D-91A6-6CC69E49FD80}"/>
              </a:ext>
            </a:extLst>
          </p:cNvPr>
          <p:cNvSpPr/>
          <p:nvPr/>
        </p:nvSpPr>
        <p:spPr>
          <a:xfrm>
            <a:off x="5218387" y="34024"/>
            <a:ext cx="1765738"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Thuyết phục</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B0F3BBC0-D360-BF40-8B16-5ADC5E55BFE5}"/>
              </a:ext>
            </a:extLst>
          </p:cNvPr>
          <p:cNvSpPr/>
          <p:nvPr/>
        </p:nvSpPr>
        <p:spPr>
          <a:xfrm>
            <a:off x="515008" y="522755"/>
            <a:ext cx="1266495"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Ý kiến</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61FD9D83-4701-5B4C-9116-2FB6740D1F4E}"/>
              </a:ext>
            </a:extLst>
          </p:cNvPr>
          <p:cNvSpPr/>
          <p:nvPr/>
        </p:nvSpPr>
        <p:spPr>
          <a:xfrm>
            <a:off x="562306" y="1092808"/>
            <a:ext cx="1424149"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Lí lẽ</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F552A70A-7D81-7A4D-A26C-58CC32936FA7}"/>
              </a:ext>
            </a:extLst>
          </p:cNvPr>
          <p:cNvSpPr/>
          <p:nvPr/>
        </p:nvSpPr>
        <p:spPr>
          <a:xfrm>
            <a:off x="562306" y="2055952"/>
            <a:ext cx="1723694"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Bằng chứng</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28840FEF-AB23-DD47-B557-8A07CF93C7F8}"/>
              </a:ext>
            </a:extLst>
          </p:cNvPr>
          <p:cNvSpPr/>
          <p:nvPr/>
        </p:nvSpPr>
        <p:spPr>
          <a:xfrm>
            <a:off x="3300250" y="2588762"/>
            <a:ext cx="1129860"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Lí lẽ</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0BDA0F47-F4A5-FF42-BCB1-A8F5A4813A1A}"/>
              </a:ext>
            </a:extLst>
          </p:cNvPr>
          <p:cNvSpPr/>
          <p:nvPr/>
        </p:nvSpPr>
        <p:spPr>
          <a:xfrm>
            <a:off x="6251023" y="3556075"/>
            <a:ext cx="1129860"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Ý kiến</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C9F47D22-CA18-D64F-A3AE-EEEFAD90CB13}"/>
              </a:ext>
            </a:extLst>
          </p:cNvPr>
          <p:cNvSpPr/>
          <p:nvPr/>
        </p:nvSpPr>
        <p:spPr>
          <a:xfrm>
            <a:off x="4929352" y="2344396"/>
            <a:ext cx="1129860"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Ý kiến</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6D493EFB-1529-B540-8FEB-E63C8D5E6D23}"/>
              </a:ext>
            </a:extLst>
          </p:cNvPr>
          <p:cNvSpPr/>
          <p:nvPr/>
        </p:nvSpPr>
        <p:spPr>
          <a:xfrm>
            <a:off x="6632027" y="2946113"/>
            <a:ext cx="1129860"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Ý kiến</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4F72C99A-7B88-2A44-82D1-155A64288C13}"/>
              </a:ext>
            </a:extLst>
          </p:cNvPr>
          <p:cNvSpPr/>
          <p:nvPr/>
        </p:nvSpPr>
        <p:spPr>
          <a:xfrm>
            <a:off x="8308428" y="3569803"/>
            <a:ext cx="825062"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Lí lẽ</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60F30408-A293-764C-9DDD-4354EE255CC9}"/>
              </a:ext>
            </a:extLst>
          </p:cNvPr>
          <p:cNvSpPr/>
          <p:nvPr/>
        </p:nvSpPr>
        <p:spPr>
          <a:xfrm>
            <a:off x="157655" y="4058534"/>
            <a:ext cx="1723694"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Bằng chứng</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36739866-BD4C-6A4D-8B58-F6418B6AA836}"/>
              </a:ext>
            </a:extLst>
          </p:cNvPr>
          <p:cNvSpPr/>
          <p:nvPr/>
        </p:nvSpPr>
        <p:spPr>
          <a:xfrm>
            <a:off x="3389587" y="4044806"/>
            <a:ext cx="1765738"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Thuyết phục</a:t>
            </a:r>
            <a:endParaRPr lang="en-VN" sz="22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a:extLst>
              <a:ext uri="{FF2B5EF4-FFF2-40B4-BE49-F238E27FC236}">
                <a16:creationId xmlns:a16="http://schemas.microsoft.com/office/drawing/2014/main" id="{9768BAD3-3E1C-3E4D-AB5E-41C3D4ECF011}"/>
              </a:ext>
            </a:extLst>
          </p:cNvPr>
          <p:cNvSpPr/>
          <p:nvPr/>
        </p:nvSpPr>
        <p:spPr>
          <a:xfrm>
            <a:off x="183929" y="4602465"/>
            <a:ext cx="1129860" cy="4887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Ý kiến</a:t>
            </a:r>
            <a:endParaRPr lang="en-VN"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217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18627C-3F17-7D4E-8BDA-51CAB4286A92}"/>
              </a:ext>
            </a:extLst>
          </p:cNvPr>
          <p:cNvSpPr>
            <a:spLocks noGrp="1"/>
          </p:cNvSpPr>
          <p:nvPr>
            <p:ph type="subTitle" idx="1"/>
          </p:nvPr>
        </p:nvSpPr>
        <p:spPr>
          <a:xfrm>
            <a:off x="555539" y="415774"/>
            <a:ext cx="8032922" cy="656281"/>
          </a:xfrm>
        </p:spPr>
        <p:txBody>
          <a:bodyPr/>
          <a:lstStyle/>
          <a:p>
            <a:r>
              <a:rPr lang="en-VN" sz="3200" b="1" dirty="0">
                <a:solidFill>
                  <a:schemeClr val="bg2"/>
                </a:solidFill>
                <a:latin typeface="Times New Roman" panose="02020603050405020304" pitchFamily="18" charset="0"/>
                <a:cs typeface="Times New Roman" panose="02020603050405020304" pitchFamily="18" charset="0"/>
              </a:rPr>
              <a:t>1. Nghị luận xã hội</a:t>
            </a:r>
            <a:r>
              <a:rPr lang="en-VN" sz="3200" b="1" dirty="0">
                <a:solidFill>
                  <a:schemeClr val="bg2"/>
                </a:solidFill>
                <a:latin typeface="Times New Roman" panose="02020603050405020304" pitchFamily="18" charset="0"/>
                <a:cs typeface="Times New Roman" panose="02020603050405020304" pitchFamily="18" charset="0"/>
                <a:sym typeface="Wingdings" pitchFamily="2" charset="2"/>
              </a:rPr>
              <a:t> (trình bày một ý kiến)</a:t>
            </a:r>
            <a:endParaRPr lang="en-VN" sz="3200" b="1" dirty="0">
              <a:solidFill>
                <a:schemeClr val="bg2"/>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9A3F9883-FF3B-B448-96D7-722248E80902}"/>
              </a:ext>
            </a:extLst>
          </p:cNvPr>
          <p:cNvSpPr/>
          <p:nvPr/>
        </p:nvSpPr>
        <p:spPr>
          <a:xfrm>
            <a:off x="764627" y="1441459"/>
            <a:ext cx="7614745" cy="29098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a:solidFill>
                  <a:schemeClr val="tx2"/>
                </a:solidFill>
                <a:latin typeface="Times New Roman" panose="02020603050405020304" pitchFamily="18" charset="0"/>
                <a:cs typeface="Times New Roman" panose="02020603050405020304" pitchFamily="18" charset="0"/>
              </a:rPr>
              <a:t>Nêu lên một vấn đề mình quan tâm trong đời sống, sử dụng các lí lẽ bằng chứng cụ thể để củng cố cho ý kiến của mình nhằm thuyết phục người đọc, người nghe tán thành ý kiến, vấn đề đó. </a:t>
            </a:r>
            <a:endParaRPr lang="en-VN" sz="32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700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2976</Words>
  <Application>Microsoft Office PowerPoint</Application>
  <PresentationFormat>On-screen Show (16:9)</PresentationFormat>
  <Paragraphs>157</Paragraphs>
  <Slides>40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Wingdings</vt:lpstr>
      <vt:lpstr>Nunito</vt:lpstr>
      <vt:lpstr>Arial</vt:lpstr>
      <vt:lpstr>Nunito SemiBold</vt:lpstr>
      <vt:lpstr>Gochi Hand</vt:lpstr>
      <vt:lpstr>Times New Roman</vt:lpstr>
      <vt:lpstr>ArialMT</vt:lpstr>
      <vt:lpstr>Farm Animals Day by Slidesgo</vt:lpstr>
      <vt:lpstr>Nhà em có nuôi những con vật nào? Hằng ngày, em đối xử với những con vật này như thế nào?</vt:lpstr>
      <vt:lpstr>Những hình ảnh sau gợi cho em suy nghĩ gì?</vt:lpstr>
      <vt:lpstr>Em hãy miêu tả nội dung của bức tranh. Theo em, người vẽ bức tranh muốn gửi thông điệp gì?</vt:lpstr>
      <vt:lpstr>Ngoài các loài động vật có trong tranh, em còn biết thêm những loài động vật nào khác? Hãy chia sẻ một kỉ niệm mà em nhớ nhất về một trong số các loài động vật đó?</vt:lpstr>
      <vt:lpstr>Vì sao chúng ta phải đối xử thân thiện với động vật ?</vt:lpstr>
      <vt:lpstr>I.</vt:lpstr>
      <vt:lpstr>PowerPoint Presentation</vt:lpstr>
      <vt:lpstr>PowerPoint Presentation</vt:lpstr>
      <vt:lpstr>PowerPoint Presentation</vt:lpstr>
      <vt:lpstr>PowerPoint Presentation</vt:lpstr>
      <vt:lpstr>PowerPoint Presentation</vt:lpstr>
      <vt:lpstr>PowerPoint Presentation</vt:lpstr>
      <vt:lpstr>Những điều cần lưu ý khi đọc văn bản nghị luận</vt:lpstr>
      <vt:lpstr>II.</vt:lpstr>
      <vt:lpstr>01</vt:lpstr>
      <vt:lpstr>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d. Thái độ của tác giả</vt:lpstr>
      <vt:lpstr>02</vt:lpstr>
      <vt:lpstr>PowerPoint Presentation</vt:lpstr>
      <vt:lpstr>PowerPoint Presentation</vt:lpstr>
      <vt:lpstr>02</vt:lpstr>
      <vt:lpstr>PowerPoint Presentation</vt:lpstr>
      <vt:lpstr>III. TỔNG KẾT</vt:lpstr>
      <vt:lpstr>III. TỔNG KẾT</vt:lpstr>
      <vt:lpstr>III. TỔNG KẾT</vt:lpstr>
      <vt:lpstr>PowerPoint Presentation</vt:lpstr>
      <vt:lpstr>LUYỆN TẬP,  VẬN DỤNG</vt:lpstr>
      <vt:lpstr>Lắng nghe bài hát sau đây. Theo em, lời bài hát có những nội dung nào gần gũi với thông điệp của bài viết mà em đã học?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Vì sao chúng ta phải đối xử thân thiện với động vật ?</dc:title>
  <dc:creator>HP</dc:creator>
  <cp:lastModifiedBy>HP</cp:lastModifiedBy>
  <cp:revision>24</cp:revision>
  <dcterms:modified xsi:type="dcterms:W3CDTF">2024-03-18T12:31:49Z</dcterms:modified>
</cp:coreProperties>
</file>