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5721"/>
  </p:normalViewPr>
  <p:slideViewPr>
    <p:cSldViewPr snapToGrid="0">
      <p:cViewPr varScale="1">
        <p:scale>
          <a:sx n="105" d="100"/>
          <a:sy n="105" d="100"/>
        </p:scale>
        <p:origin x="1224" y="96"/>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2024/3/18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Chào mừng các em học sinh yêu quý!</a:t>
            </a:r>
          </a:p>
        </p:txBody>
      </p:sp>
      <p:sp>
        <p:nvSpPr>
          <p:cNvPr id="23" name="Rectangle 22">
            <a:extLst>
              <a:ext uri="{FF2B5EF4-FFF2-40B4-BE49-F238E27FC236}">
                <a16:creationId xmlns:a16="http://schemas.microsoft.com/office/drawing/2014/main" id="{FE8E37A5-AE45-B346-91EA-CB1EA4D27CD1}"/>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39C4099E-7C6D-E245-9F8A-F3BA9B35DC1F}"/>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en-VN"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en-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en-VN"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en-VN"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en-VN"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en-VN"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58B9F233-EF1F-BD40-BD5F-EF1E6ADD81F3}"/>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en-VN" sz="2400" dirty="0"/>
              <a:t> </a:t>
            </a:r>
          </a:p>
        </p:txBody>
      </p:sp>
      <p:sp>
        <p:nvSpPr>
          <p:cNvPr id="3" name="Rectangle 2">
            <a:extLst>
              <a:ext uri="{FF2B5EF4-FFF2-40B4-BE49-F238E27FC236}">
                <a16:creationId xmlns:a16="http://schemas.microsoft.com/office/drawing/2014/main" id="{D5734DC1-7259-3C44-B162-E74D99E66A22}"/>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en-VN" sz="3200" dirty="0"/>
          </a:p>
        </p:txBody>
      </p:sp>
      <p:sp>
        <p:nvSpPr>
          <p:cNvPr id="3" name="Rectangle 2">
            <a:extLst>
              <a:ext uri="{FF2B5EF4-FFF2-40B4-BE49-F238E27FC236}">
                <a16:creationId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en-VN"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en-VN" sz="3200" dirty="0"/>
              <a:t> </a:t>
            </a:r>
          </a:p>
        </p:txBody>
      </p:sp>
      <p:sp>
        <p:nvSpPr>
          <p:cNvPr id="4" name="TextBox 3">
            <a:extLst>
              <a:ext uri="{FF2B5EF4-FFF2-40B4-BE49-F238E27FC236}">
                <a16:creationId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en-VN"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en-VN"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en-VN" sz="2000" dirty="0"/>
              <a:t> </a:t>
            </a:r>
          </a:p>
        </p:txBody>
      </p:sp>
      <p:sp>
        <p:nvSpPr>
          <p:cNvPr id="3" name="Rectangle 2">
            <a:extLst>
              <a:ext uri="{FF2B5EF4-FFF2-40B4-BE49-F238E27FC236}">
                <a16:creationId xmlns:a16="http://schemas.microsoft.com/office/drawing/2014/main" id="{621A14DD-875C-8045-96A9-0ED6B4EB3B2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en-VN"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en-VN"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600" dirty="0">
                <a:latin typeface="Times New Roman" panose="02020603050405020304" pitchFamily="18" charset="0"/>
                <a:cs typeface="Times New Roman" panose="02020603050405020304" pitchFamily="18" charset="0"/>
              </a:rPr>
              <a:t> </a:t>
            </a:r>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600" i="1" dirty="0">
              <a:latin typeface="Times New Roman" panose="02020603050405020304" pitchFamily="18" charset="0"/>
              <a:cs typeface="Times New Roman" panose="02020603050405020304" pitchFamily="18" charset="0"/>
            </a:endParaRP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en-VN" sz="2600" i="1" dirty="0">
                <a:latin typeface="Times New Roman" panose="02020603050405020304" pitchFamily="18" charset="0"/>
                <a:cs typeface="Times New Roman" panose="02020603050405020304" pitchFamily="18" charset="0"/>
              </a:rPr>
              <a:t> </a:t>
            </a: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en-VN"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en-VN" sz="3200" dirty="0"/>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en-VN"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en-VN"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en-V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en-VN"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en-VN" sz="2500" dirty="0">
                <a:latin typeface="Times New Roman" panose="02020603050405020304" pitchFamily="18" charset="0"/>
                <a:cs typeface="Times New Roman" panose="02020603050405020304" pitchFamily="18" charset="0"/>
              </a:rPr>
              <a:t> </a:t>
            </a: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en-VN"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
        <p:nvSpPr>
          <p:cNvPr id="6" name="Rectangle 5">
            <a:extLst>
              <a:ext uri="{FF2B5EF4-FFF2-40B4-BE49-F238E27FC236}">
                <a16:creationId xmlns:a16="http://schemas.microsoft.com/office/drawing/2014/main" id="{BB721AC9-D4E6-C045-BD42-30E5D1948CB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en-VN"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en-VN" sz="35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8E649610-F6FF-5A45-B499-87D736A5621A}"/>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
        <p:nvSpPr>
          <p:cNvPr id="5" name="Rectangle 4">
            <a:extLst>
              <a:ext uri="{FF2B5EF4-FFF2-40B4-BE49-F238E27FC236}">
                <a16:creationId xmlns:a16="http://schemas.microsoft.com/office/drawing/2014/main" id="{386B2D6C-B197-4347-A4D8-CF0CBEBDDD4B}"/>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pic>
        <p:nvPicPr>
          <p:cNvPr id="24" name="图片 23">
            <a:extLst>
              <a:ext uri="{FF2B5EF4-FFF2-40B4-BE49-F238E27FC236}">
                <a16:creationId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0-#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3483</Words>
  <Application>Microsoft Office PowerPoint</Application>
  <PresentationFormat>Widescreen</PresentationFormat>
  <Paragraphs>192</Paragraphs>
  <Slides>42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微软雅黑</vt:lpstr>
      <vt:lpstr>Arial</vt:lpstr>
      <vt:lpstr>ArialMT</vt:lpstr>
      <vt:lpstr>Calibri</vt:lpstr>
      <vt:lpstr>等线</vt:lpstr>
      <vt:lpstr>Times New Roman</vt:lpstr>
      <vt:lpstr>思源宋体 CN Heavy</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HP</cp:lastModifiedBy>
  <cp:revision>86</cp:revision>
  <dcterms:created xsi:type="dcterms:W3CDTF">2017-12-13T02:10:16Z</dcterms:created>
  <dcterms:modified xsi:type="dcterms:W3CDTF">2024-03-18T12:19:25Z</dcterms:modified>
</cp:coreProperties>
</file>