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5" r:id="rId2"/>
  </p:sldMasterIdLst>
  <p:notesMasterIdLst>
    <p:notesMasterId r:id="rId41"/>
  </p:notesMasterIdLst>
  <p:sldIdLst>
    <p:sldId id="18782" r:id="rId3"/>
    <p:sldId id="257" r:id="rId4"/>
    <p:sldId id="18783" r:id="rId5"/>
    <p:sldId id="18784" r:id="rId6"/>
    <p:sldId id="18785" r:id="rId7"/>
    <p:sldId id="18804" r:id="rId8"/>
    <p:sldId id="261" r:id="rId9"/>
    <p:sldId id="18786" r:id="rId10"/>
    <p:sldId id="260" r:id="rId11"/>
    <p:sldId id="18787" r:id="rId12"/>
    <p:sldId id="18789" r:id="rId13"/>
    <p:sldId id="18790" r:id="rId14"/>
    <p:sldId id="18791" r:id="rId15"/>
    <p:sldId id="18792" r:id="rId16"/>
    <p:sldId id="18793" r:id="rId17"/>
    <p:sldId id="18794" r:id="rId18"/>
    <p:sldId id="18795" r:id="rId19"/>
    <p:sldId id="18796" r:id="rId20"/>
    <p:sldId id="18797" r:id="rId21"/>
    <p:sldId id="18788" r:id="rId22"/>
    <p:sldId id="259" r:id="rId23"/>
    <p:sldId id="18798" r:id="rId24"/>
    <p:sldId id="264" r:id="rId25"/>
    <p:sldId id="279" r:id="rId26"/>
    <p:sldId id="258" r:id="rId27"/>
    <p:sldId id="271" r:id="rId28"/>
    <p:sldId id="265" r:id="rId29"/>
    <p:sldId id="266" r:id="rId30"/>
    <p:sldId id="18799" r:id="rId31"/>
    <p:sldId id="280" r:id="rId32"/>
    <p:sldId id="262" r:id="rId33"/>
    <p:sldId id="268" r:id="rId34"/>
    <p:sldId id="18800" r:id="rId35"/>
    <p:sldId id="18801" r:id="rId36"/>
    <p:sldId id="18802" r:id="rId37"/>
    <p:sldId id="18803" r:id="rId38"/>
    <p:sldId id="275" r:id="rId39"/>
    <p:sldId id="277" r:id="rId40"/>
  </p:sldIdLst>
  <p:sldSz cx="9144000" cy="5143500" type="screen16x9"/>
  <p:notesSz cx="6858000" cy="9144000"/>
  <p:embeddedFontLst>
    <p:embeddedFont>
      <p:font typeface="Rakkas" panose="020B0604020202020204" charset="-78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  <p:embeddedFont>
      <p:font typeface="#9Slide05 SVNBulgary" panose="020B0604020202020204" charset="0"/>
      <p:regular r:id="rId51"/>
    </p:embeddedFont>
    <p:embeddedFont>
      <p:font typeface="Roboto Condensed Light" panose="020B0604020202020204" charset="0"/>
      <p:regular r:id="rId52"/>
      <p:italic r:id="rId53"/>
    </p:embeddedFont>
    <p:embeddedFont>
      <p:font typeface="DM Sans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1A549F-A0E5-4614-9AB5-28505EEA4C19}">
  <a:tblStyle styleId="{421A549F-A0E5-4614-9AB5-28505EEA4C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68"/>
    <p:restoredTop sz="95840"/>
  </p:normalViewPr>
  <p:slideViewPr>
    <p:cSldViewPr snapToGrid="0">
      <p:cViewPr varScale="1">
        <p:scale>
          <a:sx n="145" d="100"/>
          <a:sy n="145" d="100"/>
        </p:scale>
        <p:origin x="24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89909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dc09cde021_0_2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dc09cde021_0_2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gd282fd9639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1" name="Google Shape;3711;gd282fd9639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gdc09cde02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2" name="Google Shape;4162;gdc09cde02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Google Shape;3926;gdf6f12fd1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7" name="Google Shape;3927;gdf6f12fd1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df6f12fd1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df6f12fd1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df6f12fd1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df6f12fd1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710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3" name="Google Shape;4523;gdc09cde021_0_3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4" name="Google Shape;4524;gdc09cde021_0_3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d28cca82fd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d28cca82fd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gdf6f12fd16_0_1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6" name="Google Shape;4076;gdf6f12fd16_0_1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gdf6f12f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7" name="Google Shape;3917;gdf6f12fd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11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" name="Google Shape;3704;gd282fd9639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5" name="Google Shape;3705;gd282fd9639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" name="Google Shape;4311;gdc09cde021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2" name="Google Shape;4312;gdc09cde021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dc09cde021_0_1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dc09cde021_0_1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5" name="Google Shape;36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74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28cca82f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28cca82f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gd28cca82fd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5" name="Google Shape;3795;gd28cca82fd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33030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gd282fd9639_1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2" name="Google Shape;3732;gd282fd9639_1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28cca82f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28cca82f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53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gdf6f12f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7" name="Google Shape;3917;gdf6f12fd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5" name="Google Shape;585;p3"/>
          <p:cNvSpPr txBox="1">
            <a:spLocks noGrp="1"/>
          </p:cNvSpPr>
          <p:nvPr>
            <p:ph type="title" idx="2" hasCustomPrompt="1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86" name="Google Shape;586;p3"/>
          <p:cNvSpPr txBox="1">
            <a:spLocks noGrp="1"/>
          </p:cNvSpPr>
          <p:nvPr>
            <p:ph type="subTitle" idx="1"/>
          </p:nvPr>
        </p:nvSpPr>
        <p:spPr>
          <a:xfrm>
            <a:off x="2103650" y="3786696"/>
            <a:ext cx="49368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87" name="Google Shape;587;p3"/>
          <p:cNvGrpSpPr/>
          <p:nvPr/>
        </p:nvGrpSpPr>
        <p:grpSpPr>
          <a:xfrm>
            <a:off x="-1125331" y="-517663"/>
            <a:ext cx="2233579" cy="2234256"/>
            <a:chOff x="6758975" y="3210625"/>
            <a:chExt cx="990325" cy="990625"/>
          </a:xfrm>
        </p:grpSpPr>
        <p:sp>
          <p:nvSpPr>
            <p:cNvPr id="588" name="Google Shape;58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3"/>
          <p:cNvGrpSpPr/>
          <p:nvPr/>
        </p:nvGrpSpPr>
        <p:grpSpPr>
          <a:xfrm>
            <a:off x="5720539" y="-517663"/>
            <a:ext cx="2233579" cy="2234256"/>
            <a:chOff x="6758975" y="3210625"/>
            <a:chExt cx="990325" cy="990625"/>
          </a:xfrm>
        </p:grpSpPr>
        <p:sp>
          <p:nvSpPr>
            <p:cNvPr id="606" name="Google Shape;606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"/>
          <p:cNvGrpSpPr/>
          <p:nvPr/>
        </p:nvGrpSpPr>
        <p:grpSpPr>
          <a:xfrm>
            <a:off x="8035996" y="-517663"/>
            <a:ext cx="2233579" cy="2234256"/>
            <a:chOff x="6758975" y="3210625"/>
            <a:chExt cx="990325" cy="990625"/>
          </a:xfrm>
        </p:grpSpPr>
        <p:sp>
          <p:nvSpPr>
            <p:cNvPr id="624" name="Google Shape;624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3"/>
          <p:cNvGrpSpPr/>
          <p:nvPr/>
        </p:nvGrpSpPr>
        <p:grpSpPr>
          <a:xfrm>
            <a:off x="1190125" y="-517663"/>
            <a:ext cx="2233579" cy="2234256"/>
            <a:chOff x="6758975" y="3210625"/>
            <a:chExt cx="990325" cy="990625"/>
          </a:xfrm>
        </p:grpSpPr>
        <p:sp>
          <p:nvSpPr>
            <p:cNvPr id="642" name="Google Shape;642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14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958" name="Google Shape;1958;p14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959" name="Google Shape;1959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60" name="Google Shape;196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77" name="Google Shape;1977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78" name="Google Shape;19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5" name="Google Shape;1995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96" name="Google Shape;19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3" name="Google Shape;2013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14" name="Google Shape;20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1" name="Google Shape;2031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32" name="Google Shape;20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49" name="Google Shape;2049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50" name="Google Shape;20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3" name="Google Shape;20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0" name="Google Shape;20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67" name="Google Shape;2067;p14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2068" name="Google Shape;2068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69" name="Google Shape;206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1" name="Google Shape;207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2" name="Google Shape;207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0" name="Google Shape;208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86" name="Google Shape;2086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87" name="Google Shape;20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8" name="Google Shape;20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9" name="Google Shape;20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0" name="Google Shape;20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1" name="Google Shape;20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2" name="Google Shape;20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6" name="Google Shape;20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7" name="Google Shape;20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8" name="Google Shape;20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4" name="Google Shape;2104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05" name="Google Shape;21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6" name="Google Shape;21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8" name="Google Shape;21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9" name="Google Shape;21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2" name="Google Shape;2122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23" name="Google Shape;21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0" name="Google Shape;2140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41" name="Google Shape;21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58" name="Google Shape;2158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59" name="Google Shape;21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76" name="Google Shape;2176;p14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177" name="Google Shape;2177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78" name="Google Shape;21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5" name="Google Shape;2195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96" name="Google Shape;21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3" name="Google Shape;2213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14" name="Google Shape;22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1" name="Google Shape;2231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32" name="Google Shape;22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9" name="Google Shape;2249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50" name="Google Shape;22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67" name="Google Shape;2267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68" name="Google Shape;226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5" name="Google Shape;2285;p14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2286" name="Google Shape;2286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2" name="Google Shape;2322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23" name="Google Shape;23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0" name="Google Shape;2340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41" name="Google Shape;23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8" name="Google Shape;2358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59" name="Google Shape;23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76" name="Google Shape;2376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77" name="Google Shape;237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394" name="Google Shape;2394;p14"/>
          <p:cNvSpPr txBox="1">
            <a:spLocks noGrp="1"/>
          </p:cNvSpPr>
          <p:nvPr>
            <p:ph type="subTitle" idx="1"/>
          </p:nvPr>
        </p:nvSpPr>
        <p:spPr>
          <a:xfrm>
            <a:off x="1800300" y="1742975"/>
            <a:ext cx="5543400" cy="1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395" name="Google Shape;2395;p14"/>
          <p:cNvSpPr txBox="1">
            <a:spLocks noGrp="1"/>
          </p:cNvSpPr>
          <p:nvPr>
            <p:ph type="title"/>
          </p:nvPr>
        </p:nvSpPr>
        <p:spPr>
          <a:xfrm>
            <a:off x="3117350" y="3494150"/>
            <a:ext cx="2909400" cy="50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15"/>
          <p:cNvSpPr txBox="1">
            <a:spLocks noGrp="1"/>
          </p:cNvSpPr>
          <p:nvPr>
            <p:ph type="title"/>
          </p:nvPr>
        </p:nvSpPr>
        <p:spPr>
          <a:xfrm>
            <a:off x="5804525" y="1001963"/>
            <a:ext cx="2626200" cy="19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8" name="Google Shape;2398;p15"/>
          <p:cNvSpPr txBox="1">
            <a:spLocks noGrp="1"/>
          </p:cNvSpPr>
          <p:nvPr>
            <p:ph type="subTitle" idx="1"/>
          </p:nvPr>
        </p:nvSpPr>
        <p:spPr>
          <a:xfrm>
            <a:off x="5804525" y="2971837"/>
            <a:ext cx="26262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2399" name="Google Shape;2399;p15"/>
          <p:cNvGrpSpPr/>
          <p:nvPr/>
        </p:nvGrpSpPr>
        <p:grpSpPr>
          <a:xfrm>
            <a:off x="-1477756" y="-517663"/>
            <a:ext cx="2233579" cy="2234256"/>
            <a:chOff x="6758975" y="3210625"/>
            <a:chExt cx="990325" cy="990625"/>
          </a:xfrm>
        </p:grpSpPr>
        <p:sp>
          <p:nvSpPr>
            <p:cNvPr id="2400" name="Google Shape;2400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15"/>
          <p:cNvGrpSpPr/>
          <p:nvPr/>
        </p:nvGrpSpPr>
        <p:grpSpPr>
          <a:xfrm>
            <a:off x="837700" y="-517663"/>
            <a:ext cx="2233579" cy="2234256"/>
            <a:chOff x="6758975" y="3210625"/>
            <a:chExt cx="990325" cy="990625"/>
          </a:xfrm>
        </p:grpSpPr>
        <p:sp>
          <p:nvSpPr>
            <p:cNvPr id="2418" name="Google Shape;2418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2"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16"/>
          <p:cNvSpPr txBox="1">
            <a:spLocks noGrp="1"/>
          </p:cNvSpPr>
          <p:nvPr>
            <p:ph type="subTitle" idx="1"/>
          </p:nvPr>
        </p:nvSpPr>
        <p:spPr>
          <a:xfrm>
            <a:off x="963175" y="2185049"/>
            <a:ext cx="31200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7" name="Google Shape;2437;p16"/>
          <p:cNvSpPr txBox="1">
            <a:spLocks noGrp="1"/>
          </p:cNvSpPr>
          <p:nvPr>
            <p:ph type="title"/>
          </p:nvPr>
        </p:nvSpPr>
        <p:spPr>
          <a:xfrm>
            <a:off x="963175" y="1541250"/>
            <a:ext cx="31200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38" name="Google Shape;2438;p16"/>
          <p:cNvGrpSpPr/>
          <p:nvPr/>
        </p:nvGrpSpPr>
        <p:grpSpPr>
          <a:xfrm>
            <a:off x="1564838" y="3931347"/>
            <a:ext cx="2023630" cy="2024243"/>
            <a:chOff x="6758975" y="3210625"/>
            <a:chExt cx="990325" cy="990625"/>
          </a:xfrm>
        </p:grpSpPr>
        <p:sp>
          <p:nvSpPr>
            <p:cNvPr id="2439" name="Google Shape;243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16"/>
          <p:cNvGrpSpPr/>
          <p:nvPr/>
        </p:nvGrpSpPr>
        <p:grpSpPr>
          <a:xfrm>
            <a:off x="3662667" y="3931347"/>
            <a:ext cx="2023630" cy="2024243"/>
            <a:chOff x="6758975" y="3210625"/>
            <a:chExt cx="990325" cy="990625"/>
          </a:xfrm>
        </p:grpSpPr>
        <p:sp>
          <p:nvSpPr>
            <p:cNvPr id="2457" name="Google Shape;2457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16"/>
          <p:cNvGrpSpPr/>
          <p:nvPr/>
        </p:nvGrpSpPr>
        <p:grpSpPr>
          <a:xfrm>
            <a:off x="-1016437" y="-812103"/>
            <a:ext cx="2023630" cy="2024243"/>
            <a:chOff x="6758975" y="3210625"/>
            <a:chExt cx="990325" cy="990625"/>
          </a:xfrm>
        </p:grpSpPr>
        <p:sp>
          <p:nvSpPr>
            <p:cNvPr id="2475" name="Google Shape;2475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16"/>
          <p:cNvGrpSpPr/>
          <p:nvPr/>
        </p:nvGrpSpPr>
        <p:grpSpPr>
          <a:xfrm>
            <a:off x="1081392" y="-812103"/>
            <a:ext cx="2023630" cy="2024243"/>
            <a:chOff x="6758975" y="3210625"/>
            <a:chExt cx="990325" cy="990625"/>
          </a:xfrm>
        </p:grpSpPr>
        <p:sp>
          <p:nvSpPr>
            <p:cNvPr id="2493" name="Google Shape;2493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0" name="Google Shape;2510;p16"/>
          <p:cNvGrpSpPr/>
          <p:nvPr/>
        </p:nvGrpSpPr>
        <p:grpSpPr>
          <a:xfrm>
            <a:off x="-401724" y="4209572"/>
            <a:ext cx="1466047" cy="1465827"/>
            <a:chOff x="-1791500" y="1705100"/>
            <a:chExt cx="1095700" cy="1095700"/>
          </a:xfrm>
        </p:grpSpPr>
        <p:sp>
          <p:nvSpPr>
            <p:cNvPr id="2511" name="Google Shape;2511;p1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2_1"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17"/>
          <p:cNvSpPr txBox="1">
            <a:spLocks noGrp="1"/>
          </p:cNvSpPr>
          <p:nvPr>
            <p:ph type="subTitle" idx="1"/>
          </p:nvPr>
        </p:nvSpPr>
        <p:spPr>
          <a:xfrm>
            <a:off x="5495625" y="2189400"/>
            <a:ext cx="2931000" cy="16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31" name="Google Shape;2531;p17"/>
          <p:cNvSpPr txBox="1">
            <a:spLocks noGrp="1"/>
          </p:cNvSpPr>
          <p:nvPr>
            <p:ph type="title"/>
          </p:nvPr>
        </p:nvSpPr>
        <p:spPr>
          <a:xfrm>
            <a:off x="5499607" y="1229400"/>
            <a:ext cx="29310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32" name="Google Shape;2532;p17"/>
          <p:cNvGrpSpPr/>
          <p:nvPr/>
        </p:nvGrpSpPr>
        <p:grpSpPr>
          <a:xfrm>
            <a:off x="2244292" y="-297836"/>
            <a:ext cx="2448281" cy="2449023"/>
            <a:chOff x="6758975" y="3210625"/>
            <a:chExt cx="990325" cy="990625"/>
          </a:xfrm>
        </p:grpSpPr>
        <p:sp>
          <p:nvSpPr>
            <p:cNvPr id="2533" name="Google Shape;2533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17"/>
          <p:cNvGrpSpPr/>
          <p:nvPr/>
        </p:nvGrpSpPr>
        <p:grpSpPr>
          <a:xfrm>
            <a:off x="-317933" y="-297836"/>
            <a:ext cx="2448281" cy="2449023"/>
            <a:chOff x="6758975" y="3210625"/>
            <a:chExt cx="990325" cy="990625"/>
          </a:xfrm>
        </p:grpSpPr>
        <p:sp>
          <p:nvSpPr>
            <p:cNvPr id="2551" name="Google Shape;2551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17"/>
          <p:cNvGrpSpPr/>
          <p:nvPr/>
        </p:nvGrpSpPr>
        <p:grpSpPr>
          <a:xfrm>
            <a:off x="5594838" y="3988497"/>
            <a:ext cx="2023630" cy="2024243"/>
            <a:chOff x="6758975" y="3210625"/>
            <a:chExt cx="990325" cy="990625"/>
          </a:xfrm>
        </p:grpSpPr>
        <p:sp>
          <p:nvSpPr>
            <p:cNvPr id="2569" name="Google Shape;256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17"/>
          <p:cNvGrpSpPr/>
          <p:nvPr/>
        </p:nvGrpSpPr>
        <p:grpSpPr>
          <a:xfrm>
            <a:off x="7692667" y="3988497"/>
            <a:ext cx="2023630" cy="2024243"/>
            <a:chOff x="6758975" y="3210625"/>
            <a:chExt cx="990325" cy="990625"/>
          </a:xfrm>
        </p:grpSpPr>
        <p:sp>
          <p:nvSpPr>
            <p:cNvPr id="2587" name="Google Shape;2587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0" name="Google Shape;2700;p19"/>
          <p:cNvGrpSpPr/>
          <p:nvPr/>
        </p:nvGrpSpPr>
        <p:grpSpPr>
          <a:xfrm>
            <a:off x="-85717" y="2620773"/>
            <a:ext cx="9315846" cy="1474808"/>
            <a:chOff x="174696" y="190818"/>
            <a:chExt cx="8762907" cy="1387271"/>
          </a:xfrm>
        </p:grpSpPr>
        <p:grpSp>
          <p:nvGrpSpPr>
            <p:cNvPr id="2701" name="Google Shape;2701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702" name="Google Shape;270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9" name="Google Shape;2719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720" name="Google Shape;2720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7" name="Google Shape;2737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738" name="Google Shape;2738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756" name="Google Shape;2756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3" name="Google Shape;2773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774" name="Google Shape;2774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1" name="Google Shape;2791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792" name="Google Shape;279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9" name="Google Shape;2809;p19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2810" name="Google Shape;2810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811" name="Google Shape;281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8" name="Google Shape;2828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829" name="Google Shape;2829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6" name="Google Shape;2846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847" name="Google Shape;2847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4" name="Google Shape;2864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865" name="Google Shape;2865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2" name="Google Shape;2882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883" name="Google Shape;2883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0" name="Google Shape;2900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901" name="Google Shape;290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18" name="Google Shape;2918;p19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19" name="Google Shape;2919;p19"/>
          <p:cNvSpPr txBox="1">
            <a:spLocks noGrp="1"/>
          </p:cNvSpPr>
          <p:nvPr>
            <p:ph type="subTitle" idx="1"/>
          </p:nvPr>
        </p:nvSpPr>
        <p:spPr>
          <a:xfrm>
            <a:off x="901650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0" name="Google Shape;2920;p19"/>
          <p:cNvSpPr txBox="1">
            <a:spLocks noGrp="1"/>
          </p:cNvSpPr>
          <p:nvPr>
            <p:ph type="subTitle" idx="2"/>
          </p:nvPr>
        </p:nvSpPr>
        <p:spPr>
          <a:xfrm>
            <a:off x="901650" y="2657101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1" name="Google Shape;2921;p19"/>
          <p:cNvSpPr txBox="1">
            <a:spLocks noGrp="1"/>
          </p:cNvSpPr>
          <p:nvPr>
            <p:ph type="subTitle" idx="3"/>
          </p:nvPr>
        </p:nvSpPr>
        <p:spPr>
          <a:xfrm>
            <a:off x="3592944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2" name="Google Shape;2922;p19"/>
          <p:cNvSpPr txBox="1">
            <a:spLocks noGrp="1"/>
          </p:cNvSpPr>
          <p:nvPr>
            <p:ph type="subTitle" idx="4"/>
          </p:nvPr>
        </p:nvSpPr>
        <p:spPr>
          <a:xfrm>
            <a:off x="3592944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3" name="Google Shape;2923;p19"/>
          <p:cNvSpPr txBox="1">
            <a:spLocks noGrp="1"/>
          </p:cNvSpPr>
          <p:nvPr>
            <p:ph type="subTitle" idx="5"/>
          </p:nvPr>
        </p:nvSpPr>
        <p:spPr>
          <a:xfrm>
            <a:off x="6284238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4" name="Google Shape;2924;p19"/>
          <p:cNvSpPr txBox="1">
            <a:spLocks noGrp="1"/>
          </p:cNvSpPr>
          <p:nvPr>
            <p:ph type="subTitle" idx="6"/>
          </p:nvPr>
        </p:nvSpPr>
        <p:spPr>
          <a:xfrm>
            <a:off x="6284238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grpSp>
        <p:nvGrpSpPr>
          <p:cNvPr id="2925" name="Google Shape;2925;p19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2926" name="Google Shape;2926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4" name="Google Shape;2944;p19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2945" name="Google Shape;2945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3" name="Google Shape;2963;p19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8" name="Google Shape;3448;p23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3449" name="Google Shape;3449;p23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3450" name="Google Shape;345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7" name="Google Shape;3467;p23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3468" name="Google Shape;3468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5" name="Google Shape;3485;p23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3486" name="Google Shape;3486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3" name="Google Shape;3503;p23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3504" name="Google Shape;3504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1" name="Google Shape;3521;p23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3522" name="Google Shape;3522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9" name="Google Shape;3539;p23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3540" name="Google Shape;354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7" name="Google Shape;3557;p23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3558" name="Google Shape;3558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6" name="Google Shape;3576;p23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3577" name="Google Shape;3577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5" name="Google Shape;3595;p2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7" name="Google Shape;3597;p24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3598" name="Google Shape;3598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5" name="Google Shape;3615;p24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3616" name="Google Shape;3616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0" name="Google Shape;3620;p24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3621" name="Google Shape;3621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8" name="Google Shape;3638;p24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3639" name="Google Shape;3639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3" name="Google Shape;3643;p24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3644" name="Google Shape;3644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1" name="Google Shape;3661;p24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3662" name="Google Shape;3662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6" name="Google Shape;3666;p24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3667" name="Google Shape;3667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4" name="Google Shape;3684;p24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3685" name="Google Shape;3685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158387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Google Shape;29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0" name="Google Shape;3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" name="Google Shape;47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8" name="Google Shape;48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" name="Google Shape;65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66" name="Google Shape;66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3" name="Google Shape;83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" name="Google Shape;101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2" name="Google Shape;10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9" name="Google Shape;119;p2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120" name="Google Shape;120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21" name="Google Shape;12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8" name="Google Shape;138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39" name="Google Shape;13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6" name="Google Shape;156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7" name="Google Shape;157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4" name="Google Shape;174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75" name="Google Shape;175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2" name="Google Shape;192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3" name="Google Shape;193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0" name="Google Shape;210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1" name="Google Shape;21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8" name="Google Shape;228;p2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29" name="Google Shape;229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" name="Google Shape;23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7" name="Google Shape;247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48" name="Google Shape;248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66" name="Google Shape;266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3" name="Google Shape;283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84" name="Google Shape;284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1" name="Google Shape;301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02" name="Google Shape;30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9" name="Google Shape;319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20" name="Google Shape;32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37" name="Google Shape;337;p2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338" name="Google Shape;338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39" name="Google Shape;33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6" name="Google Shape;356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57" name="Google Shape;357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4" name="Google Shape;374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75" name="Google Shape;375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92" name="Google Shape;392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93" name="Google Shape;393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395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401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" name="Google Shape;407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10" name="Google Shape;410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11" name="Google Shape;41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28" name="Google Shape;428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29" name="Google Shape;42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46" name="Google Shape;446;p2"/>
          <p:cNvSpPr/>
          <p:nvPr/>
        </p:nvSpPr>
        <p:spPr>
          <a:xfrm>
            <a:off x="200" y="0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47" name="Google Shape;447;p2"/>
          <p:cNvGrpSpPr/>
          <p:nvPr/>
        </p:nvGrpSpPr>
        <p:grpSpPr>
          <a:xfrm>
            <a:off x="-407867" y="4291674"/>
            <a:ext cx="9959733" cy="1485331"/>
            <a:chOff x="-765398" y="-862798"/>
            <a:chExt cx="9959733" cy="1485331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-765398" y="-862798"/>
              <a:ext cx="1485331" cy="1485331"/>
              <a:chOff x="-1791500" y="1705100"/>
              <a:chExt cx="1095700" cy="1095700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p2"/>
            <p:cNvGrpSpPr/>
            <p:nvPr/>
          </p:nvGrpSpPr>
          <p:grpSpPr>
            <a:xfrm>
              <a:off x="647002" y="-862798"/>
              <a:ext cx="1485331" cy="1485331"/>
              <a:chOff x="-1791500" y="1705100"/>
              <a:chExt cx="1095700" cy="1095700"/>
            </a:xfrm>
          </p:grpSpPr>
          <p:sp>
            <p:nvSpPr>
              <p:cNvPr id="468" name="Google Shape;468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6" name="Google Shape;486;p2"/>
            <p:cNvGrpSpPr/>
            <p:nvPr/>
          </p:nvGrpSpPr>
          <p:grpSpPr>
            <a:xfrm>
              <a:off x="2059402" y="-862798"/>
              <a:ext cx="1485331" cy="1485331"/>
              <a:chOff x="-1791500" y="1705100"/>
              <a:chExt cx="1095700" cy="1095700"/>
            </a:xfrm>
          </p:grpSpPr>
          <p:sp>
            <p:nvSpPr>
              <p:cNvPr id="487" name="Google Shape;487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3471803" y="-862798"/>
              <a:ext cx="1485331" cy="1485331"/>
              <a:chOff x="-1791500" y="1705100"/>
              <a:chExt cx="1095700" cy="1095700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4" name="Google Shape;524;p2"/>
            <p:cNvGrpSpPr/>
            <p:nvPr/>
          </p:nvGrpSpPr>
          <p:grpSpPr>
            <a:xfrm>
              <a:off x="4884203" y="-862798"/>
              <a:ext cx="1485331" cy="1485331"/>
              <a:chOff x="-1791500" y="1705100"/>
              <a:chExt cx="1095700" cy="1095700"/>
            </a:xfrm>
          </p:grpSpPr>
          <p:sp>
            <p:nvSpPr>
              <p:cNvPr id="525" name="Google Shape;525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6296604" y="-862798"/>
              <a:ext cx="1485331" cy="1485331"/>
              <a:chOff x="-1791500" y="1705100"/>
              <a:chExt cx="1095700" cy="1095700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2" name="Google Shape;562;p2"/>
            <p:cNvGrpSpPr/>
            <p:nvPr/>
          </p:nvGrpSpPr>
          <p:grpSpPr>
            <a:xfrm>
              <a:off x="7709004" y="-862798"/>
              <a:ext cx="1485331" cy="1485331"/>
              <a:chOff x="-1791500" y="1705100"/>
              <a:chExt cx="1095700" cy="1095700"/>
            </a:xfrm>
          </p:grpSpPr>
          <p:sp>
            <p:nvSpPr>
              <p:cNvPr id="563" name="Google Shape;563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1" name="Google Shape;581;p2"/>
          <p:cNvSpPr txBox="1">
            <a:spLocks noGrp="1"/>
          </p:cNvSpPr>
          <p:nvPr>
            <p:ph type="ctrTitle"/>
          </p:nvPr>
        </p:nvSpPr>
        <p:spPr>
          <a:xfrm>
            <a:off x="1882650" y="1093013"/>
            <a:ext cx="5378700" cy="19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2" name="Google Shape;582;p2"/>
          <p:cNvSpPr txBox="1">
            <a:spLocks noGrp="1"/>
          </p:cNvSpPr>
          <p:nvPr>
            <p:ph type="subTitle" idx="1"/>
          </p:nvPr>
        </p:nvSpPr>
        <p:spPr>
          <a:xfrm>
            <a:off x="2126550" y="3106238"/>
            <a:ext cx="4890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691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5" name="Google Shape;585;p3"/>
          <p:cNvSpPr txBox="1">
            <a:spLocks noGrp="1"/>
          </p:cNvSpPr>
          <p:nvPr>
            <p:ph type="title" idx="2" hasCustomPrompt="1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86" name="Google Shape;586;p3"/>
          <p:cNvSpPr txBox="1">
            <a:spLocks noGrp="1"/>
          </p:cNvSpPr>
          <p:nvPr>
            <p:ph type="subTitle" idx="1"/>
          </p:nvPr>
        </p:nvSpPr>
        <p:spPr>
          <a:xfrm>
            <a:off x="2103650" y="3786696"/>
            <a:ext cx="49368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87" name="Google Shape;587;p3"/>
          <p:cNvGrpSpPr/>
          <p:nvPr/>
        </p:nvGrpSpPr>
        <p:grpSpPr>
          <a:xfrm>
            <a:off x="-1125331" y="-517663"/>
            <a:ext cx="2233579" cy="2234256"/>
            <a:chOff x="6758975" y="3210625"/>
            <a:chExt cx="990325" cy="990625"/>
          </a:xfrm>
        </p:grpSpPr>
        <p:sp>
          <p:nvSpPr>
            <p:cNvPr id="588" name="Google Shape;58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3"/>
          <p:cNvGrpSpPr/>
          <p:nvPr/>
        </p:nvGrpSpPr>
        <p:grpSpPr>
          <a:xfrm>
            <a:off x="5720539" y="-517663"/>
            <a:ext cx="2233579" cy="2234256"/>
            <a:chOff x="6758975" y="3210625"/>
            <a:chExt cx="990325" cy="990625"/>
          </a:xfrm>
        </p:grpSpPr>
        <p:sp>
          <p:nvSpPr>
            <p:cNvPr id="606" name="Google Shape;606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3" name="Google Shape;623;p3"/>
          <p:cNvGrpSpPr/>
          <p:nvPr/>
        </p:nvGrpSpPr>
        <p:grpSpPr>
          <a:xfrm>
            <a:off x="8035996" y="-517663"/>
            <a:ext cx="2233579" cy="2234256"/>
            <a:chOff x="6758975" y="3210625"/>
            <a:chExt cx="990325" cy="990625"/>
          </a:xfrm>
        </p:grpSpPr>
        <p:sp>
          <p:nvSpPr>
            <p:cNvPr id="624" name="Google Shape;624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1" name="Google Shape;641;p3"/>
          <p:cNvGrpSpPr/>
          <p:nvPr/>
        </p:nvGrpSpPr>
        <p:grpSpPr>
          <a:xfrm>
            <a:off x="1190125" y="-517663"/>
            <a:ext cx="2233579" cy="2234256"/>
            <a:chOff x="6758975" y="3210625"/>
            <a:chExt cx="990325" cy="990625"/>
          </a:xfrm>
        </p:grpSpPr>
        <p:sp>
          <p:nvSpPr>
            <p:cNvPr id="642" name="Google Shape;642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5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4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uli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63" name="Google Shape;663;p4"/>
          <p:cNvSpPr/>
          <p:nvPr/>
        </p:nvSpPr>
        <p:spPr>
          <a:xfrm>
            <a:off x="8381749" y="431601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"/>
          <p:cNvSpPr/>
          <p:nvPr/>
        </p:nvSpPr>
        <p:spPr>
          <a:xfrm>
            <a:off x="-286001" y="-27503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4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uli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63" name="Google Shape;663;p4"/>
          <p:cNvSpPr/>
          <p:nvPr/>
        </p:nvSpPr>
        <p:spPr>
          <a:xfrm>
            <a:off x="8381749" y="431601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4" name="Google Shape;664;p4"/>
          <p:cNvSpPr/>
          <p:nvPr/>
        </p:nvSpPr>
        <p:spPr>
          <a:xfrm>
            <a:off x="-286001" y="-27503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625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5"/>
          <p:cNvGrpSpPr/>
          <p:nvPr/>
        </p:nvGrpSpPr>
        <p:grpSpPr>
          <a:xfrm>
            <a:off x="-312108" y="3171976"/>
            <a:ext cx="9768217" cy="2372839"/>
            <a:chOff x="-560891" y="4604093"/>
            <a:chExt cx="4538501" cy="1102467"/>
          </a:xfrm>
        </p:grpSpPr>
        <p:grpSp>
          <p:nvGrpSpPr>
            <p:cNvPr id="667" name="Google Shape;667;p5"/>
            <p:cNvGrpSpPr/>
            <p:nvPr/>
          </p:nvGrpSpPr>
          <p:grpSpPr>
            <a:xfrm>
              <a:off x="-560891" y="4604093"/>
              <a:ext cx="1102133" cy="1102467"/>
              <a:chOff x="6758975" y="3210625"/>
              <a:chExt cx="990325" cy="990625"/>
            </a:xfrm>
          </p:grpSpPr>
          <p:sp>
            <p:nvSpPr>
              <p:cNvPr id="668" name="Google Shape;668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5" name="Google Shape;685;p5"/>
            <p:cNvGrpSpPr/>
            <p:nvPr/>
          </p:nvGrpSpPr>
          <p:grpSpPr>
            <a:xfrm>
              <a:off x="584565" y="4604093"/>
              <a:ext cx="1102133" cy="1102467"/>
              <a:chOff x="6758975" y="3210625"/>
              <a:chExt cx="990325" cy="990625"/>
            </a:xfrm>
          </p:grpSpPr>
          <p:sp>
            <p:nvSpPr>
              <p:cNvPr id="686" name="Google Shape;686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1730021" y="4604093"/>
              <a:ext cx="1102133" cy="1102467"/>
              <a:chOff x="6758975" y="3210625"/>
              <a:chExt cx="990325" cy="990625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1" name="Google Shape;721;p5"/>
            <p:cNvGrpSpPr/>
            <p:nvPr/>
          </p:nvGrpSpPr>
          <p:grpSpPr>
            <a:xfrm>
              <a:off x="2875477" y="4604093"/>
              <a:ext cx="1102133" cy="1102467"/>
              <a:chOff x="6758975" y="3210625"/>
              <a:chExt cx="990325" cy="990625"/>
            </a:xfrm>
          </p:grpSpPr>
          <p:sp>
            <p:nvSpPr>
              <p:cNvPr id="722" name="Google Shape;722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9" name="Google Shape;739;p5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5"/>
          <p:cNvSpPr txBox="1">
            <a:spLocks noGrp="1"/>
          </p:cNvSpPr>
          <p:nvPr>
            <p:ph type="subTitle" idx="1"/>
          </p:nvPr>
        </p:nvSpPr>
        <p:spPr>
          <a:xfrm>
            <a:off x="1985111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1" name="Google Shape;741;p5"/>
          <p:cNvSpPr txBox="1">
            <a:spLocks noGrp="1"/>
          </p:cNvSpPr>
          <p:nvPr>
            <p:ph type="subTitle" idx="2"/>
          </p:nvPr>
        </p:nvSpPr>
        <p:spPr>
          <a:xfrm>
            <a:off x="4739188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2" name="Google Shape;742;p5"/>
          <p:cNvSpPr/>
          <p:nvPr/>
        </p:nvSpPr>
        <p:spPr>
          <a:xfrm>
            <a:off x="200" y="-6225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3" name="Google Shape;743;p5"/>
          <p:cNvSpPr txBox="1">
            <a:spLocks noGrp="1"/>
          </p:cNvSpPr>
          <p:nvPr>
            <p:ph type="subTitle" idx="3"/>
          </p:nvPr>
        </p:nvSpPr>
        <p:spPr>
          <a:xfrm>
            <a:off x="1982100" y="3205405"/>
            <a:ext cx="24231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744" name="Google Shape;744;p5"/>
          <p:cNvSpPr txBox="1">
            <a:spLocks noGrp="1"/>
          </p:cNvSpPr>
          <p:nvPr>
            <p:ph type="subTitle" idx="4"/>
          </p:nvPr>
        </p:nvSpPr>
        <p:spPr>
          <a:xfrm>
            <a:off x="4649650" y="3205400"/>
            <a:ext cx="25992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262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47" name="Google Shape;747;p6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748" name="Google Shape;748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5" name="Google Shape;765;p6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766" name="Google Shape;766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6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784" name="Google Shape;784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6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789" name="Google Shape;789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3" name="Google Shape;793;p6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794" name="Google Shape;794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6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812" name="Google Shape;812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9" name="Google Shape;829;p6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830" name="Google Shape;830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6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835" name="Google Shape;835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867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7"/>
          <p:cNvSpPr txBox="1">
            <a:spLocks noGrp="1"/>
          </p:cNvSpPr>
          <p:nvPr>
            <p:ph type="title"/>
          </p:nvPr>
        </p:nvSpPr>
        <p:spPr>
          <a:xfrm>
            <a:off x="713400" y="1414088"/>
            <a:ext cx="3096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841" name="Google Shape;841;p7"/>
          <p:cNvGrpSpPr/>
          <p:nvPr/>
        </p:nvGrpSpPr>
        <p:grpSpPr>
          <a:xfrm>
            <a:off x="-750911" y="-404787"/>
            <a:ext cx="1485289" cy="1485838"/>
            <a:chOff x="6758975" y="3210625"/>
            <a:chExt cx="990325" cy="990625"/>
          </a:xfrm>
        </p:grpSpPr>
        <p:sp>
          <p:nvSpPr>
            <p:cNvPr id="842" name="Google Shape;842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9" name="Google Shape;859;p7"/>
          <p:cNvGrpSpPr/>
          <p:nvPr/>
        </p:nvGrpSpPr>
        <p:grpSpPr>
          <a:xfrm>
            <a:off x="818905" y="-404787"/>
            <a:ext cx="1485289" cy="1485838"/>
            <a:chOff x="6758975" y="3210625"/>
            <a:chExt cx="990325" cy="990625"/>
          </a:xfrm>
        </p:grpSpPr>
        <p:sp>
          <p:nvSpPr>
            <p:cNvPr id="860" name="Google Shape;860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7"/>
          <p:cNvGrpSpPr/>
          <p:nvPr/>
        </p:nvGrpSpPr>
        <p:grpSpPr>
          <a:xfrm>
            <a:off x="2164089" y="4062438"/>
            <a:ext cx="1485289" cy="1485838"/>
            <a:chOff x="6758975" y="3210625"/>
            <a:chExt cx="990325" cy="990625"/>
          </a:xfrm>
        </p:grpSpPr>
        <p:sp>
          <p:nvSpPr>
            <p:cNvPr id="878" name="Google Shape;878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7"/>
          <p:cNvGrpSpPr/>
          <p:nvPr/>
        </p:nvGrpSpPr>
        <p:grpSpPr>
          <a:xfrm>
            <a:off x="3733905" y="4062438"/>
            <a:ext cx="1485289" cy="1485838"/>
            <a:chOff x="6758975" y="3210625"/>
            <a:chExt cx="990325" cy="990625"/>
          </a:xfrm>
        </p:grpSpPr>
        <p:sp>
          <p:nvSpPr>
            <p:cNvPr id="896" name="Google Shape;896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7"/>
          <p:cNvSpPr txBox="1">
            <a:spLocks noGrp="1"/>
          </p:cNvSpPr>
          <p:nvPr>
            <p:ph type="subTitle" idx="1"/>
          </p:nvPr>
        </p:nvSpPr>
        <p:spPr>
          <a:xfrm>
            <a:off x="713400" y="2067113"/>
            <a:ext cx="3099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871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"/>
          <p:cNvSpPr txBox="1">
            <a:spLocks noGrp="1"/>
          </p:cNvSpPr>
          <p:nvPr>
            <p:ph type="title"/>
          </p:nvPr>
        </p:nvSpPr>
        <p:spPr>
          <a:xfrm>
            <a:off x="2293150" y="1555800"/>
            <a:ext cx="45579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16" name="Google Shape;916;p8"/>
          <p:cNvGrpSpPr/>
          <p:nvPr/>
        </p:nvGrpSpPr>
        <p:grpSpPr>
          <a:xfrm>
            <a:off x="-85717" y="-521591"/>
            <a:ext cx="9316165" cy="6186972"/>
            <a:chOff x="-85717" y="-521591"/>
            <a:chExt cx="9316165" cy="6186972"/>
          </a:xfrm>
        </p:grpSpPr>
        <p:grpSp>
          <p:nvGrpSpPr>
            <p:cNvPr id="917" name="Google Shape;917;p8"/>
            <p:cNvGrpSpPr/>
            <p:nvPr/>
          </p:nvGrpSpPr>
          <p:grpSpPr>
            <a:xfrm>
              <a:off x="-85717" y="-521591"/>
              <a:ext cx="9315846" cy="1474808"/>
              <a:chOff x="174696" y="190818"/>
              <a:chExt cx="8762907" cy="1387271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19" name="Google Shape;91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6" name="Google Shape;936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37" name="Google Shape;937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54" name="Google Shape;954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55" name="Google Shape;955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3" name="Google Shape;963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72" name="Google Shape;972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73" name="Google Shape;973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0" name="Google Shape;990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91" name="Google Shape;991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8" name="Google Shape;1008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09" name="Google Shape;100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26" name="Google Shape;1026;p8"/>
            <p:cNvGrpSpPr/>
            <p:nvPr/>
          </p:nvGrpSpPr>
          <p:grpSpPr>
            <a:xfrm>
              <a:off x="-85440" y="1048321"/>
              <a:ext cx="1474297" cy="1474843"/>
              <a:chOff x="6758975" y="3210625"/>
              <a:chExt cx="990325" cy="990625"/>
            </a:xfrm>
          </p:grpSpPr>
          <p:sp>
            <p:nvSpPr>
              <p:cNvPr id="1027" name="Google Shape;1027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4" name="Google Shape;1044;p8"/>
            <p:cNvGrpSpPr/>
            <p:nvPr/>
          </p:nvGrpSpPr>
          <p:grpSpPr>
            <a:xfrm>
              <a:off x="7756151" y="1048321"/>
              <a:ext cx="1474297" cy="1474843"/>
              <a:chOff x="6758975" y="3210625"/>
              <a:chExt cx="990325" cy="990625"/>
            </a:xfrm>
          </p:grpSpPr>
          <p:sp>
            <p:nvSpPr>
              <p:cNvPr id="1045" name="Google Shape;1045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2" name="Google Shape;1062;p8"/>
            <p:cNvGrpSpPr/>
            <p:nvPr/>
          </p:nvGrpSpPr>
          <p:grpSpPr>
            <a:xfrm>
              <a:off x="-85440" y="2620885"/>
              <a:ext cx="1474297" cy="1474843"/>
              <a:chOff x="6758975" y="3210625"/>
              <a:chExt cx="990325" cy="990625"/>
            </a:xfrm>
          </p:grpSpPr>
          <p:sp>
            <p:nvSpPr>
              <p:cNvPr id="1063" name="Google Shape;1063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0" name="Google Shape;1080;p8"/>
            <p:cNvGrpSpPr/>
            <p:nvPr/>
          </p:nvGrpSpPr>
          <p:grpSpPr>
            <a:xfrm>
              <a:off x="7756151" y="2620885"/>
              <a:ext cx="1474297" cy="1474843"/>
              <a:chOff x="6758975" y="3210625"/>
              <a:chExt cx="990325" cy="990625"/>
            </a:xfrm>
          </p:grpSpPr>
          <p:sp>
            <p:nvSpPr>
              <p:cNvPr id="1081" name="Google Shape;1081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8"/>
            <p:cNvGrpSpPr/>
            <p:nvPr/>
          </p:nvGrpSpPr>
          <p:grpSpPr>
            <a:xfrm>
              <a:off x="-85717" y="4190573"/>
              <a:ext cx="9315846" cy="1474808"/>
              <a:chOff x="174696" y="190818"/>
              <a:chExt cx="8762907" cy="1387271"/>
            </a:xfrm>
          </p:grpSpPr>
          <p:grpSp>
            <p:nvGrpSpPr>
              <p:cNvPr id="1099" name="Google Shape;1099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00" name="Google Shape;110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7" name="Google Shape;110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1" name="Google Shape;111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17" name="Google Shape;1117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18" name="Google Shape;1118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5" name="Google Shape;1135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36" name="Google Shape;1136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3" name="Google Shape;1153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54" name="Google Shape;1154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4" name="Google Shape;1164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5" name="Google Shape;1165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7" name="Google Shape;1187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89" name="Google Shape;1189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90" name="Google Shape;119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07" name="Google Shape;1207;p8"/>
            <p:cNvGrpSpPr/>
            <p:nvPr/>
          </p:nvGrpSpPr>
          <p:grpSpPr>
            <a:xfrm>
              <a:off x="7488684" y="3927126"/>
              <a:ext cx="436436" cy="436568"/>
              <a:chOff x="-1738525" y="1757500"/>
              <a:chExt cx="990325" cy="990625"/>
            </a:xfrm>
          </p:grpSpPr>
          <p:sp>
            <p:nvSpPr>
              <p:cNvPr id="1208" name="Google Shape;1208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5" name="Google Shape;1225;p8"/>
            <p:cNvGrpSpPr/>
            <p:nvPr/>
          </p:nvGrpSpPr>
          <p:grpSpPr>
            <a:xfrm>
              <a:off x="1218897" y="3927126"/>
              <a:ext cx="436436" cy="436568"/>
              <a:chOff x="-1738525" y="1757500"/>
              <a:chExt cx="990325" cy="990625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3" name="Google Shape;1243;p8"/>
            <p:cNvGrpSpPr/>
            <p:nvPr/>
          </p:nvGrpSpPr>
          <p:grpSpPr>
            <a:xfrm>
              <a:off x="7488684" y="786262"/>
              <a:ext cx="436436" cy="436568"/>
              <a:chOff x="-1738525" y="1757500"/>
              <a:chExt cx="990325" cy="990625"/>
            </a:xfrm>
          </p:grpSpPr>
          <p:sp>
            <p:nvSpPr>
              <p:cNvPr id="1244" name="Google Shape;1244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1" name="Google Shape;1261;p8"/>
            <p:cNvGrpSpPr/>
            <p:nvPr/>
          </p:nvGrpSpPr>
          <p:grpSpPr>
            <a:xfrm>
              <a:off x="1218897" y="786262"/>
              <a:ext cx="436436" cy="436568"/>
              <a:chOff x="-1738525" y="1757500"/>
              <a:chExt cx="990325" cy="990625"/>
            </a:xfrm>
          </p:grpSpPr>
          <p:sp>
            <p:nvSpPr>
              <p:cNvPr id="1262" name="Google Shape;1262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4081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10"/>
          <p:cNvGrpSpPr/>
          <p:nvPr/>
        </p:nvGrpSpPr>
        <p:grpSpPr>
          <a:xfrm>
            <a:off x="-1016437" y="-805603"/>
            <a:ext cx="10531784" cy="6329543"/>
            <a:chOff x="-1016437" y="-805603"/>
            <a:chExt cx="10531784" cy="6329543"/>
          </a:xfrm>
        </p:grpSpPr>
        <p:grpSp>
          <p:nvGrpSpPr>
            <p:cNvPr id="1339" name="Google Shape;1339;p10"/>
            <p:cNvGrpSpPr/>
            <p:nvPr/>
          </p:nvGrpSpPr>
          <p:grpSpPr>
            <a:xfrm>
              <a:off x="5393888" y="3499697"/>
              <a:ext cx="2023630" cy="2024243"/>
              <a:chOff x="6758975" y="3210625"/>
              <a:chExt cx="990325" cy="990625"/>
            </a:xfrm>
          </p:grpSpPr>
          <p:sp>
            <p:nvSpPr>
              <p:cNvPr id="1340" name="Google Shape;134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7" name="Google Shape;1357;p10"/>
            <p:cNvGrpSpPr/>
            <p:nvPr/>
          </p:nvGrpSpPr>
          <p:grpSpPr>
            <a:xfrm>
              <a:off x="7491717" y="3499697"/>
              <a:ext cx="2023630" cy="2024243"/>
              <a:chOff x="6758975" y="3210625"/>
              <a:chExt cx="990325" cy="990625"/>
            </a:xfrm>
          </p:grpSpPr>
          <p:sp>
            <p:nvSpPr>
              <p:cNvPr id="1358" name="Google Shape;1358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5" name="Google Shape;1375;p10"/>
            <p:cNvGrpSpPr/>
            <p:nvPr/>
          </p:nvGrpSpPr>
          <p:grpSpPr>
            <a:xfrm>
              <a:off x="-1016437" y="-805603"/>
              <a:ext cx="2023630" cy="2024243"/>
              <a:chOff x="6758975" y="3210625"/>
              <a:chExt cx="990325" cy="990625"/>
            </a:xfrm>
          </p:grpSpPr>
          <p:sp>
            <p:nvSpPr>
              <p:cNvPr id="1376" name="Google Shape;1376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3" name="Google Shape;1393;p10"/>
            <p:cNvGrpSpPr/>
            <p:nvPr/>
          </p:nvGrpSpPr>
          <p:grpSpPr>
            <a:xfrm>
              <a:off x="1081392" y="-805603"/>
              <a:ext cx="2023630" cy="2024243"/>
              <a:chOff x="6758975" y="3210625"/>
              <a:chExt cx="990325" cy="990625"/>
            </a:xfrm>
          </p:grpSpPr>
          <p:sp>
            <p:nvSpPr>
              <p:cNvPr id="1394" name="Google Shape;1394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11" name="Google Shape;1411;p10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5577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1"/>
          <p:cNvSpPr txBox="1">
            <a:spLocks noGrp="1"/>
          </p:cNvSpPr>
          <p:nvPr>
            <p:ph type="title" hasCustomPrompt="1"/>
          </p:nvPr>
        </p:nvSpPr>
        <p:spPr>
          <a:xfrm>
            <a:off x="1382900" y="1499150"/>
            <a:ext cx="6378300" cy="16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14" name="Google Shape;1414;p11"/>
          <p:cNvSpPr txBox="1">
            <a:spLocks noGrp="1"/>
          </p:cNvSpPr>
          <p:nvPr>
            <p:ph type="subTitle" idx="1"/>
          </p:nvPr>
        </p:nvSpPr>
        <p:spPr>
          <a:xfrm>
            <a:off x="2001025" y="3275550"/>
            <a:ext cx="5146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15" name="Google Shape;1415;p11"/>
          <p:cNvGrpSpPr/>
          <p:nvPr/>
        </p:nvGrpSpPr>
        <p:grpSpPr>
          <a:xfrm>
            <a:off x="-85717" y="-521591"/>
            <a:ext cx="9316165" cy="6186972"/>
            <a:chOff x="-85717" y="-521591"/>
            <a:chExt cx="9316165" cy="6186972"/>
          </a:xfrm>
        </p:grpSpPr>
        <p:grpSp>
          <p:nvGrpSpPr>
            <p:cNvPr id="1416" name="Google Shape;1416;p11"/>
            <p:cNvGrpSpPr/>
            <p:nvPr/>
          </p:nvGrpSpPr>
          <p:grpSpPr>
            <a:xfrm>
              <a:off x="-85717" y="-521591"/>
              <a:ext cx="9315846" cy="1474808"/>
              <a:chOff x="174696" y="190818"/>
              <a:chExt cx="8762907" cy="1387271"/>
            </a:xfrm>
          </p:grpSpPr>
          <p:grpSp>
            <p:nvGrpSpPr>
              <p:cNvPr id="1417" name="Google Shape;1417;p11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18" name="Google Shape;1418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9" name="Google Shape;1419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1" name="Google Shape;1421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3" name="Google Shape;1423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4" name="Google Shape;1424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5" name="Google Shape;1425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6" name="Google Shape;1426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8" name="Google Shape;1428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9" name="Google Shape;1429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1" name="Google Shape;1431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2" name="Google Shape;1432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3" name="Google Shape;1433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4" name="Google Shape;1434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35" name="Google Shape;1435;p11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36" name="Google Shape;1436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7" name="Google Shape;1437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8" name="Google Shape;1438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9" name="Google Shape;1439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0" name="Google Shape;1440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1" name="Google Shape;1441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2" name="Google Shape;1442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3" name="Google Shape;1443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4" name="Google Shape;1444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5" name="Google Shape;1445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6" name="Google Shape;1446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7" name="Google Shape;1447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8" name="Google Shape;1448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9" name="Google Shape;1449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1" name="Google Shape;1451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2" name="Google Shape;1452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3" name="Google Shape;1453;p11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54" name="Google Shape;1454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5" name="Google Shape;1455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6" name="Google Shape;1456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7" name="Google Shape;1457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8" name="Google Shape;1458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9" name="Google Shape;1459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0" name="Google Shape;1460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1" name="Google Shape;1461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2" name="Google Shape;1462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3" name="Google Shape;1463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4" name="Google Shape;1464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5" name="Google Shape;1465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6" name="Google Shape;1466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7" name="Google Shape;1467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8" name="Google Shape;1468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9" name="Google Shape;1469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0" name="Google Shape;1470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71" name="Google Shape;1471;p11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72" name="Google Shape;1472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3" name="Google Shape;1473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4" name="Google Shape;1474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5" name="Google Shape;1475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6" name="Google Shape;1476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7" name="Google Shape;1477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8" name="Google Shape;1478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9" name="Google Shape;1479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0" name="Google Shape;1480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1" name="Google Shape;1481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2" name="Google Shape;1482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3" name="Google Shape;1483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4" name="Google Shape;1484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5" name="Google Shape;1485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6" name="Google Shape;1486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7" name="Google Shape;1487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89" name="Google Shape;1489;p11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90" name="Google Shape;1490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1" name="Google Shape;1491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2" name="Google Shape;1492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3" name="Google Shape;1493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4" name="Google Shape;1494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5" name="Google Shape;1495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6" name="Google Shape;1496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7" name="Google Shape;1497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8" name="Google Shape;1498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9" name="Google Shape;1499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0" name="Google Shape;1500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1" name="Google Shape;1501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2" name="Google Shape;1502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3" name="Google Shape;1503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4" name="Google Shape;1504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5" name="Google Shape;1505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6" name="Google Shape;1506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07" name="Google Shape;1507;p11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08" name="Google Shape;1508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9" name="Google Shape;1509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0" name="Google Shape;1510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1" name="Google Shape;1511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2" name="Google Shape;1512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3" name="Google Shape;1513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4" name="Google Shape;1514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5" name="Google Shape;1515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6" name="Google Shape;1516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7" name="Google Shape;1517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8" name="Google Shape;1518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4" name="Google Shape;1524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25" name="Google Shape;1525;p11"/>
            <p:cNvGrpSpPr/>
            <p:nvPr/>
          </p:nvGrpSpPr>
          <p:grpSpPr>
            <a:xfrm>
              <a:off x="-85440" y="1048321"/>
              <a:ext cx="1474297" cy="1474843"/>
              <a:chOff x="6758975" y="3210625"/>
              <a:chExt cx="990325" cy="990625"/>
            </a:xfrm>
          </p:grpSpPr>
          <p:sp>
            <p:nvSpPr>
              <p:cNvPr id="1526" name="Google Shape;1526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3" name="Google Shape;1543;p11"/>
            <p:cNvGrpSpPr/>
            <p:nvPr/>
          </p:nvGrpSpPr>
          <p:grpSpPr>
            <a:xfrm>
              <a:off x="7756151" y="1048321"/>
              <a:ext cx="1474297" cy="1474843"/>
              <a:chOff x="6758975" y="3210625"/>
              <a:chExt cx="990325" cy="990625"/>
            </a:xfrm>
          </p:grpSpPr>
          <p:sp>
            <p:nvSpPr>
              <p:cNvPr id="1544" name="Google Shape;1544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1" name="Google Shape;1561;p11"/>
            <p:cNvGrpSpPr/>
            <p:nvPr/>
          </p:nvGrpSpPr>
          <p:grpSpPr>
            <a:xfrm>
              <a:off x="-85440" y="2620885"/>
              <a:ext cx="1474297" cy="1474843"/>
              <a:chOff x="6758975" y="3210625"/>
              <a:chExt cx="990325" cy="990625"/>
            </a:xfrm>
          </p:grpSpPr>
          <p:sp>
            <p:nvSpPr>
              <p:cNvPr id="1562" name="Google Shape;1562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9" name="Google Shape;1579;p11"/>
            <p:cNvGrpSpPr/>
            <p:nvPr/>
          </p:nvGrpSpPr>
          <p:grpSpPr>
            <a:xfrm>
              <a:off x="7756151" y="2620885"/>
              <a:ext cx="1474297" cy="1474843"/>
              <a:chOff x="6758975" y="3210625"/>
              <a:chExt cx="990325" cy="990625"/>
            </a:xfrm>
          </p:grpSpPr>
          <p:sp>
            <p:nvSpPr>
              <p:cNvPr id="1580" name="Google Shape;1580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7" name="Google Shape;1597;p11"/>
            <p:cNvGrpSpPr/>
            <p:nvPr/>
          </p:nvGrpSpPr>
          <p:grpSpPr>
            <a:xfrm>
              <a:off x="-85717" y="4190573"/>
              <a:ext cx="9315846" cy="1474808"/>
              <a:chOff x="174696" y="190818"/>
              <a:chExt cx="8762907" cy="1387271"/>
            </a:xfrm>
          </p:grpSpPr>
          <p:grpSp>
            <p:nvGrpSpPr>
              <p:cNvPr id="1598" name="Google Shape;1598;p11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99" name="Google Shape;1599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7" name="Google Shape;1607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8" name="Google Shape;1608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9" name="Google Shape;1609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0" name="Google Shape;1610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1" name="Google Shape;1611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2" name="Google Shape;1612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4" name="Google Shape;1614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5" name="Google Shape;1615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16" name="Google Shape;1616;p11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17" name="Google Shape;1617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8" name="Google Shape;1618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9" name="Google Shape;1619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0" name="Google Shape;1620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1" name="Google Shape;1621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2" name="Google Shape;1622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3" name="Google Shape;1623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4" name="Google Shape;1624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5" name="Google Shape;1625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6" name="Google Shape;1626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7" name="Google Shape;1627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8" name="Google Shape;1628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9" name="Google Shape;1629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0" name="Google Shape;1630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1" name="Google Shape;1631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2" name="Google Shape;1632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3" name="Google Shape;1633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34" name="Google Shape;1634;p11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35" name="Google Shape;1635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6" name="Google Shape;1636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7" name="Google Shape;1637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8" name="Google Shape;1638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9" name="Google Shape;1639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0" name="Google Shape;1640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1" name="Google Shape;1641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2" name="Google Shape;1642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3" name="Google Shape;1643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4" name="Google Shape;1644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5" name="Google Shape;1645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6" name="Google Shape;1646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7" name="Google Shape;1647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8" name="Google Shape;1648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9" name="Google Shape;1649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0" name="Google Shape;1650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1" name="Google Shape;1651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52" name="Google Shape;1652;p11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53" name="Google Shape;1653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4" name="Google Shape;1654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5" name="Google Shape;1655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6" name="Google Shape;1656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7" name="Google Shape;1657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8" name="Google Shape;1658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9" name="Google Shape;1659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0" name="Google Shape;1660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1" name="Google Shape;1661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2" name="Google Shape;1662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3" name="Google Shape;1663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4" name="Google Shape;1664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5" name="Google Shape;1665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6" name="Google Shape;1666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7" name="Google Shape;1667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8" name="Google Shape;1668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9" name="Google Shape;1669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70" name="Google Shape;1670;p11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71" name="Google Shape;1671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2" name="Google Shape;1672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3" name="Google Shape;1673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4" name="Google Shape;1674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5" name="Google Shape;1675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6" name="Google Shape;1676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7" name="Google Shape;1677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8" name="Google Shape;1678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9" name="Google Shape;1679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0" name="Google Shape;1680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1" name="Google Shape;1681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2" name="Google Shape;1682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3" name="Google Shape;1683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4" name="Google Shape;1684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5" name="Google Shape;1685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6" name="Google Shape;1686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7" name="Google Shape;1687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88" name="Google Shape;1688;p11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89" name="Google Shape;1689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0" name="Google Shape;1690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1" name="Google Shape;1691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2" name="Google Shape;1692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3" name="Google Shape;1693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4" name="Google Shape;1694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5" name="Google Shape;1695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6" name="Google Shape;1696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7" name="Google Shape;1697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8" name="Google Shape;1698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9" name="Google Shape;1699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0" name="Google Shape;1700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1" name="Google Shape;1701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2" name="Google Shape;1702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06" name="Google Shape;1706;p11"/>
            <p:cNvGrpSpPr/>
            <p:nvPr/>
          </p:nvGrpSpPr>
          <p:grpSpPr>
            <a:xfrm>
              <a:off x="7488684" y="3927126"/>
              <a:ext cx="436436" cy="436568"/>
              <a:chOff x="-1738525" y="1757500"/>
              <a:chExt cx="990325" cy="990625"/>
            </a:xfrm>
          </p:grpSpPr>
          <p:sp>
            <p:nvSpPr>
              <p:cNvPr id="1707" name="Google Shape;1707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4" name="Google Shape;1724;p11"/>
            <p:cNvGrpSpPr/>
            <p:nvPr/>
          </p:nvGrpSpPr>
          <p:grpSpPr>
            <a:xfrm>
              <a:off x="1218897" y="3927126"/>
              <a:ext cx="436436" cy="436568"/>
              <a:chOff x="-1738525" y="1757500"/>
              <a:chExt cx="990325" cy="990625"/>
            </a:xfrm>
          </p:grpSpPr>
          <p:sp>
            <p:nvSpPr>
              <p:cNvPr id="1725" name="Google Shape;1725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2" name="Google Shape;1742;p11"/>
            <p:cNvGrpSpPr/>
            <p:nvPr/>
          </p:nvGrpSpPr>
          <p:grpSpPr>
            <a:xfrm>
              <a:off x="7488684" y="786262"/>
              <a:ext cx="436436" cy="436568"/>
              <a:chOff x="-1738525" y="1757500"/>
              <a:chExt cx="990325" cy="990625"/>
            </a:xfrm>
          </p:grpSpPr>
          <p:sp>
            <p:nvSpPr>
              <p:cNvPr id="1743" name="Google Shape;1743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0" name="Google Shape;1760;p11"/>
            <p:cNvGrpSpPr/>
            <p:nvPr/>
          </p:nvGrpSpPr>
          <p:grpSpPr>
            <a:xfrm>
              <a:off x="1218897" y="786262"/>
              <a:ext cx="436436" cy="436568"/>
              <a:chOff x="-1738525" y="1757500"/>
              <a:chExt cx="990325" cy="990625"/>
            </a:xfrm>
          </p:grpSpPr>
          <p:sp>
            <p:nvSpPr>
              <p:cNvPr id="1761" name="Google Shape;1761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6376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96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1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13"/>
          <p:cNvSpPr txBox="1">
            <a:spLocks noGrp="1"/>
          </p:cNvSpPr>
          <p:nvPr>
            <p:ph type="subTitle" idx="1"/>
          </p:nvPr>
        </p:nvSpPr>
        <p:spPr>
          <a:xfrm>
            <a:off x="1831749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2" name="Google Shape;1782;p13"/>
          <p:cNvSpPr txBox="1">
            <a:spLocks noGrp="1"/>
          </p:cNvSpPr>
          <p:nvPr>
            <p:ph type="title" idx="2" hasCustomPrompt="1"/>
          </p:nvPr>
        </p:nvSpPr>
        <p:spPr>
          <a:xfrm>
            <a:off x="76447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3" name="Google Shape;1783;p13"/>
          <p:cNvSpPr txBox="1">
            <a:spLocks noGrp="1"/>
          </p:cNvSpPr>
          <p:nvPr>
            <p:ph type="subTitle" idx="3"/>
          </p:nvPr>
        </p:nvSpPr>
        <p:spPr>
          <a:xfrm>
            <a:off x="1831749" y="1848387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4" name="Google Shape;1784;p13"/>
          <p:cNvSpPr txBox="1">
            <a:spLocks noGrp="1"/>
          </p:cNvSpPr>
          <p:nvPr>
            <p:ph type="title" idx="4" hasCustomPrompt="1"/>
          </p:nvPr>
        </p:nvSpPr>
        <p:spPr>
          <a:xfrm>
            <a:off x="476302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5" name="Google Shape;1785;p13"/>
          <p:cNvSpPr txBox="1">
            <a:spLocks noGrp="1"/>
          </p:cNvSpPr>
          <p:nvPr>
            <p:ph type="title" idx="5" hasCustomPrompt="1"/>
          </p:nvPr>
        </p:nvSpPr>
        <p:spPr>
          <a:xfrm>
            <a:off x="764475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6" name="Google Shape;1786;p13"/>
          <p:cNvSpPr txBox="1">
            <a:spLocks noGrp="1"/>
          </p:cNvSpPr>
          <p:nvPr>
            <p:ph type="title" idx="6" hasCustomPrompt="1"/>
          </p:nvPr>
        </p:nvSpPr>
        <p:spPr>
          <a:xfrm>
            <a:off x="4763073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7" name="Google Shape;1787;p13"/>
          <p:cNvSpPr txBox="1">
            <a:spLocks noGrp="1"/>
          </p:cNvSpPr>
          <p:nvPr>
            <p:ph type="subTitle" idx="7"/>
          </p:nvPr>
        </p:nvSpPr>
        <p:spPr>
          <a:xfrm>
            <a:off x="5827300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8" name="Google Shape;1788;p13"/>
          <p:cNvSpPr txBox="1">
            <a:spLocks noGrp="1"/>
          </p:cNvSpPr>
          <p:nvPr>
            <p:ph type="subTitle" idx="8"/>
          </p:nvPr>
        </p:nvSpPr>
        <p:spPr>
          <a:xfrm>
            <a:off x="5827300" y="185048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9" name="Google Shape;1789;p13"/>
          <p:cNvSpPr txBox="1">
            <a:spLocks noGrp="1"/>
          </p:cNvSpPr>
          <p:nvPr>
            <p:ph type="subTitle" idx="9"/>
          </p:nvPr>
        </p:nvSpPr>
        <p:spPr>
          <a:xfrm>
            <a:off x="1831749" y="2923206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0" name="Google Shape;1790;p13"/>
          <p:cNvSpPr txBox="1">
            <a:spLocks noGrp="1"/>
          </p:cNvSpPr>
          <p:nvPr>
            <p:ph type="subTitle" idx="13"/>
          </p:nvPr>
        </p:nvSpPr>
        <p:spPr>
          <a:xfrm>
            <a:off x="1831749" y="3232252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91" name="Google Shape;1791;p13"/>
          <p:cNvSpPr txBox="1">
            <a:spLocks noGrp="1"/>
          </p:cNvSpPr>
          <p:nvPr>
            <p:ph type="subTitle" idx="14"/>
          </p:nvPr>
        </p:nvSpPr>
        <p:spPr>
          <a:xfrm>
            <a:off x="5827300" y="2920931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2" name="Google Shape;1792;p13"/>
          <p:cNvSpPr txBox="1">
            <a:spLocks noGrp="1"/>
          </p:cNvSpPr>
          <p:nvPr>
            <p:ph type="subTitle" idx="15"/>
          </p:nvPr>
        </p:nvSpPr>
        <p:spPr>
          <a:xfrm>
            <a:off x="5827300" y="322997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1793" name="Google Shape;1793;p13"/>
          <p:cNvGrpSpPr/>
          <p:nvPr/>
        </p:nvGrpSpPr>
        <p:grpSpPr>
          <a:xfrm>
            <a:off x="-560891" y="4604093"/>
            <a:ext cx="10265783" cy="1102467"/>
            <a:chOff x="-559950" y="4040893"/>
            <a:chExt cx="10265783" cy="1102467"/>
          </a:xfrm>
        </p:grpSpPr>
        <p:grpSp>
          <p:nvGrpSpPr>
            <p:cNvPr id="1794" name="Google Shape;1794;p13"/>
            <p:cNvGrpSpPr/>
            <p:nvPr/>
          </p:nvGrpSpPr>
          <p:grpSpPr>
            <a:xfrm>
              <a:off x="-559950" y="4040893"/>
              <a:ext cx="1102133" cy="1102467"/>
              <a:chOff x="6758975" y="3210625"/>
              <a:chExt cx="990325" cy="990625"/>
            </a:xfrm>
          </p:grpSpPr>
          <p:sp>
            <p:nvSpPr>
              <p:cNvPr id="1795" name="Google Shape;179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2" name="Google Shape;1812;p13"/>
            <p:cNvGrpSpPr/>
            <p:nvPr/>
          </p:nvGrpSpPr>
          <p:grpSpPr>
            <a:xfrm>
              <a:off x="585506" y="4040893"/>
              <a:ext cx="1102133" cy="1102467"/>
              <a:chOff x="6758975" y="3210625"/>
              <a:chExt cx="990325" cy="990625"/>
            </a:xfrm>
          </p:grpSpPr>
          <p:sp>
            <p:nvSpPr>
              <p:cNvPr id="1813" name="Google Shape;181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0" name="Google Shape;1830;p13"/>
            <p:cNvGrpSpPr/>
            <p:nvPr/>
          </p:nvGrpSpPr>
          <p:grpSpPr>
            <a:xfrm>
              <a:off x="1730962" y="4040893"/>
              <a:ext cx="1102133" cy="1102467"/>
              <a:chOff x="6758975" y="3210625"/>
              <a:chExt cx="990325" cy="990625"/>
            </a:xfrm>
          </p:grpSpPr>
          <p:sp>
            <p:nvSpPr>
              <p:cNvPr id="1831" name="Google Shape;183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13"/>
            <p:cNvGrpSpPr/>
            <p:nvPr/>
          </p:nvGrpSpPr>
          <p:grpSpPr>
            <a:xfrm>
              <a:off x="2876419" y="4040893"/>
              <a:ext cx="1102133" cy="1102467"/>
              <a:chOff x="6758975" y="3210625"/>
              <a:chExt cx="990325" cy="990625"/>
            </a:xfrm>
          </p:grpSpPr>
          <p:sp>
            <p:nvSpPr>
              <p:cNvPr id="1849" name="Google Shape;184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6" name="Google Shape;1866;p13"/>
            <p:cNvGrpSpPr/>
            <p:nvPr/>
          </p:nvGrpSpPr>
          <p:grpSpPr>
            <a:xfrm>
              <a:off x="4021875" y="4040893"/>
              <a:ext cx="1102133" cy="1102467"/>
              <a:chOff x="6758975" y="3210625"/>
              <a:chExt cx="990325" cy="990625"/>
            </a:xfrm>
          </p:grpSpPr>
          <p:sp>
            <p:nvSpPr>
              <p:cNvPr id="1867" name="Google Shape;1867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4" name="Google Shape;1884;p13"/>
            <p:cNvGrpSpPr/>
            <p:nvPr/>
          </p:nvGrpSpPr>
          <p:grpSpPr>
            <a:xfrm>
              <a:off x="5167331" y="4040893"/>
              <a:ext cx="1102133" cy="1102467"/>
              <a:chOff x="6758975" y="3210625"/>
              <a:chExt cx="990325" cy="990625"/>
            </a:xfrm>
          </p:grpSpPr>
          <p:sp>
            <p:nvSpPr>
              <p:cNvPr id="1885" name="Google Shape;188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2" name="Google Shape;1902;p13"/>
            <p:cNvGrpSpPr/>
            <p:nvPr/>
          </p:nvGrpSpPr>
          <p:grpSpPr>
            <a:xfrm>
              <a:off x="6312787" y="4040893"/>
              <a:ext cx="1102133" cy="1102467"/>
              <a:chOff x="6758975" y="3210625"/>
              <a:chExt cx="990325" cy="990625"/>
            </a:xfrm>
          </p:grpSpPr>
          <p:sp>
            <p:nvSpPr>
              <p:cNvPr id="1903" name="Google Shape;190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13"/>
            <p:cNvGrpSpPr/>
            <p:nvPr/>
          </p:nvGrpSpPr>
          <p:grpSpPr>
            <a:xfrm>
              <a:off x="7458244" y="4040893"/>
              <a:ext cx="1102133" cy="1102467"/>
              <a:chOff x="6758975" y="3210625"/>
              <a:chExt cx="990325" cy="990625"/>
            </a:xfrm>
          </p:grpSpPr>
          <p:sp>
            <p:nvSpPr>
              <p:cNvPr id="1921" name="Google Shape;192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8" name="Google Shape;1938;p13"/>
            <p:cNvGrpSpPr/>
            <p:nvPr/>
          </p:nvGrpSpPr>
          <p:grpSpPr>
            <a:xfrm>
              <a:off x="8603700" y="4040893"/>
              <a:ext cx="1102133" cy="1102467"/>
              <a:chOff x="6758975" y="3210625"/>
              <a:chExt cx="990325" cy="990625"/>
            </a:xfrm>
          </p:grpSpPr>
          <p:sp>
            <p:nvSpPr>
              <p:cNvPr id="1939" name="Google Shape;193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9302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14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958" name="Google Shape;1958;p14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959" name="Google Shape;1959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60" name="Google Shape;196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1" name="Google Shape;196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2" name="Google Shape;196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4" name="Google Shape;196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7" name="Google Shape;196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8" name="Google Shape;196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0" name="Google Shape;197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1" name="Google Shape;197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3" name="Google Shape;197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4" name="Google Shape;197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6" name="Google Shape;197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7" name="Google Shape;1977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78" name="Google Shape;19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9" name="Google Shape;19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0" name="Google Shape;19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2" name="Google Shape;19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3" name="Google Shape;19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4" name="Google Shape;19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5" name="Google Shape;19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6" name="Google Shape;19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7" name="Google Shape;19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8" name="Google Shape;19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9" name="Google Shape;19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0" name="Google Shape;19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1" name="Google Shape;19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2" name="Google Shape;19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3" name="Google Shape;19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4" name="Google Shape;19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95" name="Google Shape;1995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96" name="Google Shape;19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7" name="Google Shape;19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8" name="Google Shape;19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9" name="Google Shape;19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0" name="Google Shape;20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1" name="Google Shape;20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2" name="Google Shape;20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3" name="Google Shape;20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4" name="Google Shape;20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5" name="Google Shape;20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6" name="Google Shape;20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7" name="Google Shape;20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8" name="Google Shape;20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9" name="Google Shape;20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0" name="Google Shape;20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1" name="Google Shape;20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2" name="Google Shape;20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3" name="Google Shape;2013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14" name="Google Shape;20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5" name="Google Shape;20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6" name="Google Shape;20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7" name="Google Shape;20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8" name="Google Shape;20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9" name="Google Shape;20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0" name="Google Shape;20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1" name="Google Shape;20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2" name="Google Shape;20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3" name="Google Shape;20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4" name="Google Shape;20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5" name="Google Shape;20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6" name="Google Shape;20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7" name="Google Shape;20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8" name="Google Shape;20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9" name="Google Shape;20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0" name="Google Shape;20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1" name="Google Shape;2031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32" name="Google Shape;20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3" name="Google Shape;20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4" name="Google Shape;20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5" name="Google Shape;20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6" name="Google Shape;20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7" name="Google Shape;20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8" name="Google Shape;20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9" name="Google Shape;20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0" name="Google Shape;20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1" name="Google Shape;20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2" name="Google Shape;20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3" name="Google Shape;20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4" name="Google Shape;20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5" name="Google Shape;20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6" name="Google Shape;20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7" name="Google Shape;20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8" name="Google Shape;20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49" name="Google Shape;2049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50" name="Google Shape;20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1" name="Google Shape;20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2" name="Google Shape;20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3" name="Google Shape;20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4" name="Google Shape;20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5" name="Google Shape;20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6" name="Google Shape;20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7" name="Google Shape;20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8" name="Google Shape;20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9" name="Google Shape;20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0" name="Google Shape;20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1" name="Google Shape;20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2" name="Google Shape;20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67" name="Google Shape;2067;p14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2068" name="Google Shape;2068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69" name="Google Shape;206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86" name="Google Shape;2086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87" name="Google Shape;20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8" name="Google Shape;20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9" name="Google Shape;20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0" name="Google Shape;20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1" name="Google Shape;20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2" name="Google Shape;20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3" name="Google Shape;20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4" name="Google Shape;20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5" name="Google Shape;20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6" name="Google Shape;20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7" name="Google Shape;20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8" name="Google Shape;20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9" name="Google Shape;20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0" name="Google Shape;21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1" name="Google Shape;21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2" name="Google Shape;21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3" name="Google Shape;21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04" name="Google Shape;2104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05" name="Google Shape;21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6" name="Google Shape;21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7" name="Google Shape;21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8" name="Google Shape;21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9" name="Google Shape;21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0" name="Google Shape;21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1" name="Google Shape;21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2" name="Google Shape;21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3" name="Google Shape;21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4" name="Google Shape;21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5" name="Google Shape;21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6" name="Google Shape;21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7" name="Google Shape;21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8" name="Google Shape;21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9" name="Google Shape;21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0" name="Google Shape;21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1" name="Google Shape;21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22" name="Google Shape;2122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23" name="Google Shape;21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4" name="Google Shape;21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5" name="Google Shape;21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6" name="Google Shape;21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7" name="Google Shape;21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8" name="Google Shape;21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9" name="Google Shape;21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0" name="Google Shape;21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1" name="Google Shape;21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2" name="Google Shape;21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3" name="Google Shape;21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4" name="Google Shape;21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5" name="Google Shape;21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6" name="Google Shape;21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7" name="Google Shape;21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0" name="Google Shape;2140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41" name="Google Shape;21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3" name="Google Shape;21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4" name="Google Shape;21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21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3" name="Google Shape;21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58" name="Google Shape;2158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59" name="Google Shape;21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2" name="Google Shape;21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3" name="Google Shape;21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5" name="Google Shape;21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6" name="Google Shape;21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7" name="Google Shape;21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8" name="Google Shape;21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9" name="Google Shape;21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0" name="Google Shape;21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2" name="Google Shape;21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3" name="Google Shape;21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4" name="Google Shape;21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5" name="Google Shape;21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76" name="Google Shape;2176;p14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177" name="Google Shape;2177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78" name="Google Shape;21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9" name="Google Shape;21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5" name="Google Shape;21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6" name="Google Shape;21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95" name="Google Shape;2195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96" name="Google Shape;21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2" name="Google Shape;22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3" name="Google Shape;2213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14" name="Google Shape;22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1" name="Google Shape;2231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32" name="Google Shape;22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9" name="Google Shape;2249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50" name="Google Shape;22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2" name="Google Shape;22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3" name="Google Shape;22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7" name="Google Shape;2267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68" name="Google Shape;226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85" name="Google Shape;2285;p14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2286" name="Google Shape;2286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4" name="Google Shape;22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5" name="Google Shape;22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6" name="Google Shape;22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7" name="Google Shape;23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8" name="Google Shape;23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22" name="Google Shape;2322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23" name="Google Shape;23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4" name="Google Shape;23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5" name="Google Shape;23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40" name="Google Shape;2340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41" name="Google Shape;23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3" name="Google Shape;23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4" name="Google Shape;23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58" name="Google Shape;2358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59" name="Google Shape;23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76" name="Google Shape;2376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77" name="Google Shape;237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8" name="Google Shape;238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9" name="Google Shape;238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394" name="Google Shape;2394;p14"/>
          <p:cNvSpPr txBox="1">
            <a:spLocks noGrp="1"/>
          </p:cNvSpPr>
          <p:nvPr>
            <p:ph type="subTitle" idx="1"/>
          </p:nvPr>
        </p:nvSpPr>
        <p:spPr>
          <a:xfrm>
            <a:off x="1800300" y="1742975"/>
            <a:ext cx="5543400" cy="1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395" name="Google Shape;2395;p14"/>
          <p:cNvSpPr txBox="1">
            <a:spLocks noGrp="1"/>
          </p:cNvSpPr>
          <p:nvPr>
            <p:ph type="title"/>
          </p:nvPr>
        </p:nvSpPr>
        <p:spPr>
          <a:xfrm>
            <a:off x="3117350" y="3494150"/>
            <a:ext cx="2909400" cy="50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68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5"/>
          <p:cNvGrpSpPr/>
          <p:nvPr/>
        </p:nvGrpSpPr>
        <p:grpSpPr>
          <a:xfrm>
            <a:off x="-312108" y="3171976"/>
            <a:ext cx="9768217" cy="2372839"/>
            <a:chOff x="-560891" y="4604093"/>
            <a:chExt cx="4538501" cy="1102467"/>
          </a:xfrm>
        </p:grpSpPr>
        <p:grpSp>
          <p:nvGrpSpPr>
            <p:cNvPr id="667" name="Google Shape;667;p5"/>
            <p:cNvGrpSpPr/>
            <p:nvPr/>
          </p:nvGrpSpPr>
          <p:grpSpPr>
            <a:xfrm>
              <a:off x="-560891" y="4604093"/>
              <a:ext cx="1102133" cy="1102467"/>
              <a:chOff x="6758975" y="3210625"/>
              <a:chExt cx="990325" cy="990625"/>
            </a:xfrm>
          </p:grpSpPr>
          <p:sp>
            <p:nvSpPr>
              <p:cNvPr id="668" name="Google Shape;668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5"/>
            <p:cNvGrpSpPr/>
            <p:nvPr/>
          </p:nvGrpSpPr>
          <p:grpSpPr>
            <a:xfrm>
              <a:off x="584565" y="4604093"/>
              <a:ext cx="1102133" cy="1102467"/>
              <a:chOff x="6758975" y="3210625"/>
              <a:chExt cx="990325" cy="990625"/>
            </a:xfrm>
          </p:grpSpPr>
          <p:sp>
            <p:nvSpPr>
              <p:cNvPr id="686" name="Google Shape;686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1730021" y="4604093"/>
              <a:ext cx="1102133" cy="1102467"/>
              <a:chOff x="6758975" y="3210625"/>
              <a:chExt cx="990325" cy="990625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5"/>
            <p:cNvGrpSpPr/>
            <p:nvPr/>
          </p:nvGrpSpPr>
          <p:grpSpPr>
            <a:xfrm>
              <a:off x="2875477" y="4604093"/>
              <a:ext cx="1102133" cy="1102467"/>
              <a:chOff x="6758975" y="3210625"/>
              <a:chExt cx="990325" cy="990625"/>
            </a:xfrm>
          </p:grpSpPr>
          <p:sp>
            <p:nvSpPr>
              <p:cNvPr id="722" name="Google Shape;722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5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5"/>
          <p:cNvSpPr txBox="1">
            <a:spLocks noGrp="1"/>
          </p:cNvSpPr>
          <p:nvPr>
            <p:ph type="subTitle" idx="1"/>
          </p:nvPr>
        </p:nvSpPr>
        <p:spPr>
          <a:xfrm>
            <a:off x="1985111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1" name="Google Shape;741;p5"/>
          <p:cNvSpPr txBox="1">
            <a:spLocks noGrp="1"/>
          </p:cNvSpPr>
          <p:nvPr>
            <p:ph type="subTitle" idx="2"/>
          </p:nvPr>
        </p:nvSpPr>
        <p:spPr>
          <a:xfrm>
            <a:off x="4739188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2" name="Google Shape;742;p5"/>
          <p:cNvSpPr/>
          <p:nvPr/>
        </p:nvSpPr>
        <p:spPr>
          <a:xfrm>
            <a:off x="200" y="-6225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5"/>
          <p:cNvSpPr txBox="1">
            <a:spLocks noGrp="1"/>
          </p:cNvSpPr>
          <p:nvPr>
            <p:ph type="subTitle" idx="3"/>
          </p:nvPr>
        </p:nvSpPr>
        <p:spPr>
          <a:xfrm>
            <a:off x="1982100" y="3205405"/>
            <a:ext cx="24231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744" name="Google Shape;744;p5"/>
          <p:cNvSpPr txBox="1">
            <a:spLocks noGrp="1"/>
          </p:cNvSpPr>
          <p:nvPr>
            <p:ph type="subTitle" idx="4"/>
          </p:nvPr>
        </p:nvSpPr>
        <p:spPr>
          <a:xfrm>
            <a:off x="4649650" y="3205400"/>
            <a:ext cx="25992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15"/>
          <p:cNvSpPr txBox="1">
            <a:spLocks noGrp="1"/>
          </p:cNvSpPr>
          <p:nvPr>
            <p:ph type="title"/>
          </p:nvPr>
        </p:nvSpPr>
        <p:spPr>
          <a:xfrm>
            <a:off x="5804525" y="1001963"/>
            <a:ext cx="2626200" cy="19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8" name="Google Shape;2398;p15"/>
          <p:cNvSpPr txBox="1">
            <a:spLocks noGrp="1"/>
          </p:cNvSpPr>
          <p:nvPr>
            <p:ph type="subTitle" idx="1"/>
          </p:nvPr>
        </p:nvSpPr>
        <p:spPr>
          <a:xfrm>
            <a:off x="5804525" y="2971837"/>
            <a:ext cx="26262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2399" name="Google Shape;2399;p15"/>
          <p:cNvGrpSpPr/>
          <p:nvPr/>
        </p:nvGrpSpPr>
        <p:grpSpPr>
          <a:xfrm>
            <a:off x="-1477756" y="-517663"/>
            <a:ext cx="2233579" cy="2234256"/>
            <a:chOff x="6758975" y="3210625"/>
            <a:chExt cx="990325" cy="990625"/>
          </a:xfrm>
        </p:grpSpPr>
        <p:sp>
          <p:nvSpPr>
            <p:cNvPr id="2400" name="Google Shape;2400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7" name="Google Shape;2417;p15"/>
          <p:cNvGrpSpPr/>
          <p:nvPr/>
        </p:nvGrpSpPr>
        <p:grpSpPr>
          <a:xfrm>
            <a:off x="837700" y="-517663"/>
            <a:ext cx="2233579" cy="2234256"/>
            <a:chOff x="6758975" y="3210625"/>
            <a:chExt cx="990325" cy="990625"/>
          </a:xfrm>
        </p:grpSpPr>
        <p:sp>
          <p:nvSpPr>
            <p:cNvPr id="2418" name="Google Shape;2418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118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16"/>
          <p:cNvSpPr txBox="1">
            <a:spLocks noGrp="1"/>
          </p:cNvSpPr>
          <p:nvPr>
            <p:ph type="subTitle" idx="1"/>
          </p:nvPr>
        </p:nvSpPr>
        <p:spPr>
          <a:xfrm>
            <a:off x="963175" y="2185049"/>
            <a:ext cx="31200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7" name="Google Shape;2437;p16"/>
          <p:cNvSpPr txBox="1">
            <a:spLocks noGrp="1"/>
          </p:cNvSpPr>
          <p:nvPr>
            <p:ph type="title"/>
          </p:nvPr>
        </p:nvSpPr>
        <p:spPr>
          <a:xfrm>
            <a:off x="963175" y="1541250"/>
            <a:ext cx="31200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38" name="Google Shape;2438;p16"/>
          <p:cNvGrpSpPr/>
          <p:nvPr/>
        </p:nvGrpSpPr>
        <p:grpSpPr>
          <a:xfrm>
            <a:off x="1564838" y="3931347"/>
            <a:ext cx="2023630" cy="2024243"/>
            <a:chOff x="6758975" y="3210625"/>
            <a:chExt cx="990325" cy="990625"/>
          </a:xfrm>
        </p:grpSpPr>
        <p:sp>
          <p:nvSpPr>
            <p:cNvPr id="2439" name="Google Shape;243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56" name="Google Shape;2456;p16"/>
          <p:cNvGrpSpPr/>
          <p:nvPr/>
        </p:nvGrpSpPr>
        <p:grpSpPr>
          <a:xfrm>
            <a:off x="3662667" y="3931347"/>
            <a:ext cx="2023630" cy="2024243"/>
            <a:chOff x="6758975" y="3210625"/>
            <a:chExt cx="990325" cy="990625"/>
          </a:xfrm>
        </p:grpSpPr>
        <p:sp>
          <p:nvSpPr>
            <p:cNvPr id="2457" name="Google Shape;2457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74" name="Google Shape;2474;p16"/>
          <p:cNvGrpSpPr/>
          <p:nvPr/>
        </p:nvGrpSpPr>
        <p:grpSpPr>
          <a:xfrm>
            <a:off x="-1016437" y="-812103"/>
            <a:ext cx="2023630" cy="2024243"/>
            <a:chOff x="6758975" y="3210625"/>
            <a:chExt cx="990325" cy="990625"/>
          </a:xfrm>
        </p:grpSpPr>
        <p:sp>
          <p:nvSpPr>
            <p:cNvPr id="2475" name="Google Shape;2475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92" name="Google Shape;2492;p16"/>
          <p:cNvGrpSpPr/>
          <p:nvPr/>
        </p:nvGrpSpPr>
        <p:grpSpPr>
          <a:xfrm>
            <a:off x="1081392" y="-812103"/>
            <a:ext cx="2023630" cy="2024243"/>
            <a:chOff x="6758975" y="3210625"/>
            <a:chExt cx="990325" cy="990625"/>
          </a:xfrm>
        </p:grpSpPr>
        <p:sp>
          <p:nvSpPr>
            <p:cNvPr id="2493" name="Google Shape;2493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10" name="Google Shape;2510;p16"/>
          <p:cNvGrpSpPr/>
          <p:nvPr/>
        </p:nvGrpSpPr>
        <p:grpSpPr>
          <a:xfrm>
            <a:off x="-401724" y="4209572"/>
            <a:ext cx="1466047" cy="1465827"/>
            <a:chOff x="-1791500" y="1705100"/>
            <a:chExt cx="1095700" cy="1095700"/>
          </a:xfrm>
        </p:grpSpPr>
        <p:sp>
          <p:nvSpPr>
            <p:cNvPr id="2511" name="Google Shape;2511;p1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234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17"/>
          <p:cNvSpPr txBox="1">
            <a:spLocks noGrp="1"/>
          </p:cNvSpPr>
          <p:nvPr>
            <p:ph type="subTitle" idx="1"/>
          </p:nvPr>
        </p:nvSpPr>
        <p:spPr>
          <a:xfrm>
            <a:off x="5495625" y="2189400"/>
            <a:ext cx="2931000" cy="16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31" name="Google Shape;2531;p17"/>
          <p:cNvSpPr txBox="1">
            <a:spLocks noGrp="1"/>
          </p:cNvSpPr>
          <p:nvPr>
            <p:ph type="title"/>
          </p:nvPr>
        </p:nvSpPr>
        <p:spPr>
          <a:xfrm>
            <a:off x="5499607" y="1229400"/>
            <a:ext cx="29310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32" name="Google Shape;2532;p17"/>
          <p:cNvGrpSpPr/>
          <p:nvPr/>
        </p:nvGrpSpPr>
        <p:grpSpPr>
          <a:xfrm>
            <a:off x="2244292" y="-297836"/>
            <a:ext cx="2448281" cy="2449023"/>
            <a:chOff x="6758975" y="3210625"/>
            <a:chExt cx="990325" cy="990625"/>
          </a:xfrm>
        </p:grpSpPr>
        <p:sp>
          <p:nvSpPr>
            <p:cNvPr id="2533" name="Google Shape;2533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50" name="Google Shape;2550;p17"/>
          <p:cNvGrpSpPr/>
          <p:nvPr/>
        </p:nvGrpSpPr>
        <p:grpSpPr>
          <a:xfrm>
            <a:off x="-317933" y="-297836"/>
            <a:ext cx="2448281" cy="2449023"/>
            <a:chOff x="6758975" y="3210625"/>
            <a:chExt cx="990325" cy="990625"/>
          </a:xfrm>
        </p:grpSpPr>
        <p:sp>
          <p:nvSpPr>
            <p:cNvPr id="2551" name="Google Shape;2551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68" name="Google Shape;2568;p17"/>
          <p:cNvGrpSpPr/>
          <p:nvPr/>
        </p:nvGrpSpPr>
        <p:grpSpPr>
          <a:xfrm>
            <a:off x="5594838" y="3988497"/>
            <a:ext cx="2023630" cy="2024243"/>
            <a:chOff x="6758975" y="3210625"/>
            <a:chExt cx="990325" cy="990625"/>
          </a:xfrm>
        </p:grpSpPr>
        <p:sp>
          <p:nvSpPr>
            <p:cNvPr id="2569" name="Google Shape;256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86" name="Google Shape;2586;p17"/>
          <p:cNvGrpSpPr/>
          <p:nvPr/>
        </p:nvGrpSpPr>
        <p:grpSpPr>
          <a:xfrm>
            <a:off x="7692667" y="3988497"/>
            <a:ext cx="2023630" cy="2024243"/>
            <a:chOff x="6758975" y="3210625"/>
            <a:chExt cx="990325" cy="990625"/>
          </a:xfrm>
        </p:grpSpPr>
        <p:sp>
          <p:nvSpPr>
            <p:cNvPr id="2587" name="Google Shape;2587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121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0" name="Google Shape;2700;p19"/>
          <p:cNvGrpSpPr/>
          <p:nvPr/>
        </p:nvGrpSpPr>
        <p:grpSpPr>
          <a:xfrm>
            <a:off x="-85717" y="2620773"/>
            <a:ext cx="9315846" cy="1474808"/>
            <a:chOff x="174696" y="190818"/>
            <a:chExt cx="8762907" cy="1387271"/>
          </a:xfrm>
        </p:grpSpPr>
        <p:grpSp>
          <p:nvGrpSpPr>
            <p:cNvPr id="2701" name="Google Shape;2701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702" name="Google Shape;270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9" name="Google Shape;2719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720" name="Google Shape;2720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7" name="Google Shape;2737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738" name="Google Shape;2738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5" name="Google Shape;2755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756" name="Google Shape;2756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3" name="Google Shape;2773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774" name="Google Shape;2774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6" name="Google Shape;2786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91" name="Google Shape;2791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792" name="Google Shape;279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09" name="Google Shape;2809;p19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2810" name="Google Shape;2810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811" name="Google Shape;281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8" name="Google Shape;2828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829" name="Google Shape;2829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6" name="Google Shape;2846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847" name="Google Shape;2847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64" name="Google Shape;2864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865" name="Google Shape;2865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2" name="Google Shape;2882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883" name="Google Shape;2883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0" name="Google Shape;2900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901" name="Google Shape;290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6" name="Google Shape;290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18" name="Google Shape;2918;p19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19" name="Google Shape;2919;p19"/>
          <p:cNvSpPr txBox="1">
            <a:spLocks noGrp="1"/>
          </p:cNvSpPr>
          <p:nvPr>
            <p:ph type="subTitle" idx="1"/>
          </p:nvPr>
        </p:nvSpPr>
        <p:spPr>
          <a:xfrm>
            <a:off x="901650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0" name="Google Shape;2920;p19"/>
          <p:cNvSpPr txBox="1">
            <a:spLocks noGrp="1"/>
          </p:cNvSpPr>
          <p:nvPr>
            <p:ph type="subTitle" idx="2"/>
          </p:nvPr>
        </p:nvSpPr>
        <p:spPr>
          <a:xfrm>
            <a:off x="901650" y="2657101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1" name="Google Shape;2921;p19"/>
          <p:cNvSpPr txBox="1">
            <a:spLocks noGrp="1"/>
          </p:cNvSpPr>
          <p:nvPr>
            <p:ph type="subTitle" idx="3"/>
          </p:nvPr>
        </p:nvSpPr>
        <p:spPr>
          <a:xfrm>
            <a:off x="3592944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2" name="Google Shape;2922;p19"/>
          <p:cNvSpPr txBox="1">
            <a:spLocks noGrp="1"/>
          </p:cNvSpPr>
          <p:nvPr>
            <p:ph type="subTitle" idx="4"/>
          </p:nvPr>
        </p:nvSpPr>
        <p:spPr>
          <a:xfrm>
            <a:off x="3592944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3" name="Google Shape;2923;p19"/>
          <p:cNvSpPr txBox="1">
            <a:spLocks noGrp="1"/>
          </p:cNvSpPr>
          <p:nvPr>
            <p:ph type="subTitle" idx="5"/>
          </p:nvPr>
        </p:nvSpPr>
        <p:spPr>
          <a:xfrm>
            <a:off x="6284238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4" name="Google Shape;2924;p19"/>
          <p:cNvSpPr txBox="1">
            <a:spLocks noGrp="1"/>
          </p:cNvSpPr>
          <p:nvPr>
            <p:ph type="subTitle" idx="6"/>
          </p:nvPr>
        </p:nvSpPr>
        <p:spPr>
          <a:xfrm>
            <a:off x="6284238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grpSp>
        <p:nvGrpSpPr>
          <p:cNvPr id="2925" name="Google Shape;2925;p19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2926" name="Google Shape;2926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44" name="Google Shape;2944;p19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2945" name="Google Shape;2945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63" name="Google Shape;2963;p19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88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8" name="Google Shape;3448;p23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3449" name="Google Shape;3449;p23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3450" name="Google Shape;345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7" name="Google Shape;3467;p23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3468" name="Google Shape;3468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8" name="Google Shape;3478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5" name="Google Shape;3485;p23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3486" name="Google Shape;3486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0" name="Google Shape;3490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2" name="Google Shape;3492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7" name="Google Shape;3497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3" name="Google Shape;3503;p23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3504" name="Google Shape;3504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21" name="Google Shape;3521;p23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3522" name="Google Shape;3522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9" name="Google Shape;3539;p23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3540" name="Google Shape;354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57" name="Google Shape;3557;p23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3558" name="Google Shape;3558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76" name="Google Shape;3576;p23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3577" name="Google Shape;3577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95" name="Google Shape;3595;p2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20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7" name="Google Shape;3597;p24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3598" name="Google Shape;3598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15" name="Google Shape;3615;p24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3616" name="Google Shape;3616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20" name="Google Shape;3620;p24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3621" name="Google Shape;3621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38" name="Google Shape;3638;p24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3639" name="Google Shape;3639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43" name="Google Shape;3643;p24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3644" name="Google Shape;3644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61" name="Google Shape;3661;p24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3662" name="Google Shape;3662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66" name="Google Shape;3666;p24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3667" name="Google Shape;3667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84" name="Google Shape;3684;p24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3685" name="Google Shape;3685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631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0386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47" name="Google Shape;747;p6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748" name="Google Shape;748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6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766" name="Google Shape;766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6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784" name="Google Shape;784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6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789" name="Google Shape;789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6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794" name="Google Shape;794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6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812" name="Google Shape;812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6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830" name="Google Shape;830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6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835" name="Google Shape;835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7"/>
          <p:cNvSpPr txBox="1">
            <a:spLocks noGrp="1"/>
          </p:cNvSpPr>
          <p:nvPr>
            <p:ph type="title"/>
          </p:nvPr>
        </p:nvSpPr>
        <p:spPr>
          <a:xfrm>
            <a:off x="713400" y="1414088"/>
            <a:ext cx="3096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841" name="Google Shape;841;p7"/>
          <p:cNvGrpSpPr/>
          <p:nvPr/>
        </p:nvGrpSpPr>
        <p:grpSpPr>
          <a:xfrm>
            <a:off x="-750911" y="-404787"/>
            <a:ext cx="1485289" cy="1485838"/>
            <a:chOff x="6758975" y="3210625"/>
            <a:chExt cx="990325" cy="990625"/>
          </a:xfrm>
        </p:grpSpPr>
        <p:sp>
          <p:nvSpPr>
            <p:cNvPr id="842" name="Google Shape;842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7"/>
          <p:cNvGrpSpPr/>
          <p:nvPr/>
        </p:nvGrpSpPr>
        <p:grpSpPr>
          <a:xfrm>
            <a:off x="818905" y="-404787"/>
            <a:ext cx="1485289" cy="1485838"/>
            <a:chOff x="6758975" y="3210625"/>
            <a:chExt cx="990325" cy="990625"/>
          </a:xfrm>
        </p:grpSpPr>
        <p:sp>
          <p:nvSpPr>
            <p:cNvPr id="860" name="Google Shape;860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7"/>
          <p:cNvGrpSpPr/>
          <p:nvPr/>
        </p:nvGrpSpPr>
        <p:grpSpPr>
          <a:xfrm>
            <a:off x="2164089" y="4062438"/>
            <a:ext cx="1485289" cy="1485838"/>
            <a:chOff x="6758975" y="3210625"/>
            <a:chExt cx="990325" cy="990625"/>
          </a:xfrm>
        </p:grpSpPr>
        <p:sp>
          <p:nvSpPr>
            <p:cNvPr id="878" name="Google Shape;878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7"/>
          <p:cNvGrpSpPr/>
          <p:nvPr/>
        </p:nvGrpSpPr>
        <p:grpSpPr>
          <a:xfrm>
            <a:off x="3733905" y="4062438"/>
            <a:ext cx="1485289" cy="1485838"/>
            <a:chOff x="6758975" y="3210625"/>
            <a:chExt cx="990325" cy="990625"/>
          </a:xfrm>
        </p:grpSpPr>
        <p:sp>
          <p:nvSpPr>
            <p:cNvPr id="896" name="Google Shape;896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7"/>
          <p:cNvSpPr txBox="1">
            <a:spLocks noGrp="1"/>
          </p:cNvSpPr>
          <p:nvPr>
            <p:ph type="subTitle" idx="1"/>
          </p:nvPr>
        </p:nvSpPr>
        <p:spPr>
          <a:xfrm>
            <a:off x="713400" y="2067113"/>
            <a:ext cx="3099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"/>
          <p:cNvSpPr txBox="1">
            <a:spLocks noGrp="1"/>
          </p:cNvSpPr>
          <p:nvPr>
            <p:ph type="title"/>
          </p:nvPr>
        </p:nvSpPr>
        <p:spPr>
          <a:xfrm>
            <a:off x="2293150" y="1555800"/>
            <a:ext cx="45579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16" name="Google Shape;916;p8"/>
          <p:cNvGrpSpPr/>
          <p:nvPr/>
        </p:nvGrpSpPr>
        <p:grpSpPr>
          <a:xfrm>
            <a:off x="-85717" y="-521591"/>
            <a:ext cx="9316165" cy="6186972"/>
            <a:chOff x="-85717" y="-521591"/>
            <a:chExt cx="9316165" cy="6186972"/>
          </a:xfrm>
        </p:grpSpPr>
        <p:grpSp>
          <p:nvGrpSpPr>
            <p:cNvPr id="917" name="Google Shape;917;p8"/>
            <p:cNvGrpSpPr/>
            <p:nvPr/>
          </p:nvGrpSpPr>
          <p:grpSpPr>
            <a:xfrm>
              <a:off x="-85717" y="-521591"/>
              <a:ext cx="9315846" cy="1474808"/>
              <a:chOff x="174696" y="190818"/>
              <a:chExt cx="8762907" cy="1387271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19" name="Google Shape;91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37" name="Google Shape;937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4" name="Google Shape;954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55" name="Google Shape;955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2" name="Google Shape;972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73" name="Google Shape;973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0" name="Google Shape;990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91" name="Google Shape;991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08" name="Google Shape;1008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09" name="Google Shape;100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26" name="Google Shape;1026;p8"/>
            <p:cNvGrpSpPr/>
            <p:nvPr/>
          </p:nvGrpSpPr>
          <p:grpSpPr>
            <a:xfrm>
              <a:off x="-85440" y="1048321"/>
              <a:ext cx="1474297" cy="1474843"/>
              <a:chOff x="6758975" y="3210625"/>
              <a:chExt cx="990325" cy="990625"/>
            </a:xfrm>
          </p:grpSpPr>
          <p:sp>
            <p:nvSpPr>
              <p:cNvPr id="1027" name="Google Shape;1027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4" name="Google Shape;1044;p8"/>
            <p:cNvGrpSpPr/>
            <p:nvPr/>
          </p:nvGrpSpPr>
          <p:grpSpPr>
            <a:xfrm>
              <a:off x="7756151" y="1048321"/>
              <a:ext cx="1474297" cy="1474843"/>
              <a:chOff x="6758975" y="3210625"/>
              <a:chExt cx="990325" cy="990625"/>
            </a:xfrm>
          </p:grpSpPr>
          <p:sp>
            <p:nvSpPr>
              <p:cNvPr id="1045" name="Google Shape;1045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8"/>
            <p:cNvGrpSpPr/>
            <p:nvPr/>
          </p:nvGrpSpPr>
          <p:grpSpPr>
            <a:xfrm>
              <a:off x="-85440" y="2620885"/>
              <a:ext cx="1474297" cy="1474843"/>
              <a:chOff x="6758975" y="3210625"/>
              <a:chExt cx="990325" cy="990625"/>
            </a:xfrm>
          </p:grpSpPr>
          <p:sp>
            <p:nvSpPr>
              <p:cNvPr id="1063" name="Google Shape;1063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8"/>
            <p:cNvGrpSpPr/>
            <p:nvPr/>
          </p:nvGrpSpPr>
          <p:grpSpPr>
            <a:xfrm>
              <a:off x="7756151" y="2620885"/>
              <a:ext cx="1474297" cy="1474843"/>
              <a:chOff x="6758975" y="3210625"/>
              <a:chExt cx="990325" cy="990625"/>
            </a:xfrm>
          </p:grpSpPr>
          <p:sp>
            <p:nvSpPr>
              <p:cNvPr id="1081" name="Google Shape;1081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8"/>
            <p:cNvGrpSpPr/>
            <p:nvPr/>
          </p:nvGrpSpPr>
          <p:grpSpPr>
            <a:xfrm>
              <a:off x="-85717" y="4190573"/>
              <a:ext cx="9315846" cy="1474808"/>
              <a:chOff x="174696" y="190818"/>
              <a:chExt cx="8762907" cy="1387271"/>
            </a:xfrm>
          </p:grpSpPr>
          <p:grpSp>
            <p:nvGrpSpPr>
              <p:cNvPr id="1099" name="Google Shape;1099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00" name="Google Shape;110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7" name="Google Shape;1117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18" name="Google Shape;1118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5" name="Google Shape;1135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36" name="Google Shape;1136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3" name="Google Shape;1153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54" name="Google Shape;1154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9" name="Google Shape;1189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90" name="Google Shape;119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07" name="Google Shape;1207;p8"/>
            <p:cNvGrpSpPr/>
            <p:nvPr/>
          </p:nvGrpSpPr>
          <p:grpSpPr>
            <a:xfrm>
              <a:off x="7488684" y="3927126"/>
              <a:ext cx="436436" cy="436568"/>
              <a:chOff x="-1738525" y="1757500"/>
              <a:chExt cx="990325" cy="990625"/>
            </a:xfrm>
          </p:grpSpPr>
          <p:sp>
            <p:nvSpPr>
              <p:cNvPr id="1208" name="Google Shape;1208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5" name="Google Shape;1225;p8"/>
            <p:cNvGrpSpPr/>
            <p:nvPr/>
          </p:nvGrpSpPr>
          <p:grpSpPr>
            <a:xfrm>
              <a:off x="1218897" y="3927126"/>
              <a:ext cx="436436" cy="436568"/>
              <a:chOff x="-1738525" y="1757500"/>
              <a:chExt cx="990325" cy="990625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3" name="Google Shape;1243;p8"/>
            <p:cNvGrpSpPr/>
            <p:nvPr/>
          </p:nvGrpSpPr>
          <p:grpSpPr>
            <a:xfrm>
              <a:off x="7488684" y="786262"/>
              <a:ext cx="436436" cy="436568"/>
              <a:chOff x="-1738525" y="1757500"/>
              <a:chExt cx="990325" cy="990625"/>
            </a:xfrm>
          </p:grpSpPr>
          <p:sp>
            <p:nvSpPr>
              <p:cNvPr id="1244" name="Google Shape;1244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1" name="Google Shape;1261;p8"/>
            <p:cNvGrpSpPr/>
            <p:nvPr/>
          </p:nvGrpSpPr>
          <p:grpSpPr>
            <a:xfrm>
              <a:off x="1218897" y="786262"/>
              <a:ext cx="436436" cy="436568"/>
              <a:chOff x="-1738525" y="1757500"/>
              <a:chExt cx="990325" cy="990625"/>
            </a:xfrm>
          </p:grpSpPr>
          <p:sp>
            <p:nvSpPr>
              <p:cNvPr id="1262" name="Google Shape;1262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10"/>
          <p:cNvGrpSpPr/>
          <p:nvPr/>
        </p:nvGrpSpPr>
        <p:grpSpPr>
          <a:xfrm>
            <a:off x="-1016437" y="-805603"/>
            <a:ext cx="10531784" cy="6329543"/>
            <a:chOff x="-1016437" y="-805603"/>
            <a:chExt cx="10531784" cy="6329543"/>
          </a:xfrm>
        </p:grpSpPr>
        <p:grpSp>
          <p:nvGrpSpPr>
            <p:cNvPr id="1339" name="Google Shape;1339;p10"/>
            <p:cNvGrpSpPr/>
            <p:nvPr/>
          </p:nvGrpSpPr>
          <p:grpSpPr>
            <a:xfrm>
              <a:off x="5393888" y="3499697"/>
              <a:ext cx="2023630" cy="2024243"/>
              <a:chOff x="6758975" y="3210625"/>
              <a:chExt cx="990325" cy="990625"/>
            </a:xfrm>
          </p:grpSpPr>
          <p:sp>
            <p:nvSpPr>
              <p:cNvPr id="1340" name="Google Shape;134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10"/>
            <p:cNvGrpSpPr/>
            <p:nvPr/>
          </p:nvGrpSpPr>
          <p:grpSpPr>
            <a:xfrm>
              <a:off x="7491717" y="3499697"/>
              <a:ext cx="2023630" cy="2024243"/>
              <a:chOff x="6758975" y="3210625"/>
              <a:chExt cx="990325" cy="990625"/>
            </a:xfrm>
          </p:grpSpPr>
          <p:sp>
            <p:nvSpPr>
              <p:cNvPr id="1358" name="Google Shape;1358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10"/>
            <p:cNvGrpSpPr/>
            <p:nvPr/>
          </p:nvGrpSpPr>
          <p:grpSpPr>
            <a:xfrm>
              <a:off x="-1016437" y="-805603"/>
              <a:ext cx="2023630" cy="2024243"/>
              <a:chOff x="6758975" y="3210625"/>
              <a:chExt cx="990325" cy="990625"/>
            </a:xfrm>
          </p:grpSpPr>
          <p:sp>
            <p:nvSpPr>
              <p:cNvPr id="1376" name="Google Shape;1376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3" name="Google Shape;1393;p10"/>
            <p:cNvGrpSpPr/>
            <p:nvPr/>
          </p:nvGrpSpPr>
          <p:grpSpPr>
            <a:xfrm>
              <a:off x="1081392" y="-805603"/>
              <a:ext cx="2023630" cy="2024243"/>
              <a:chOff x="6758975" y="3210625"/>
              <a:chExt cx="990325" cy="990625"/>
            </a:xfrm>
          </p:grpSpPr>
          <p:sp>
            <p:nvSpPr>
              <p:cNvPr id="1394" name="Google Shape;1394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1" name="Google Shape;1411;p10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1"/>
          <p:cNvSpPr txBox="1">
            <a:spLocks noGrp="1"/>
          </p:cNvSpPr>
          <p:nvPr>
            <p:ph type="title" hasCustomPrompt="1"/>
          </p:nvPr>
        </p:nvSpPr>
        <p:spPr>
          <a:xfrm>
            <a:off x="1382900" y="1499150"/>
            <a:ext cx="6378300" cy="16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14" name="Google Shape;1414;p11"/>
          <p:cNvSpPr txBox="1">
            <a:spLocks noGrp="1"/>
          </p:cNvSpPr>
          <p:nvPr>
            <p:ph type="subTitle" idx="1"/>
          </p:nvPr>
        </p:nvSpPr>
        <p:spPr>
          <a:xfrm>
            <a:off x="2001025" y="3275550"/>
            <a:ext cx="5146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15" name="Google Shape;1415;p11"/>
          <p:cNvGrpSpPr/>
          <p:nvPr/>
        </p:nvGrpSpPr>
        <p:grpSpPr>
          <a:xfrm>
            <a:off x="-85717" y="-521591"/>
            <a:ext cx="9316165" cy="6186972"/>
            <a:chOff x="-85717" y="-521591"/>
            <a:chExt cx="9316165" cy="6186972"/>
          </a:xfrm>
        </p:grpSpPr>
        <p:grpSp>
          <p:nvGrpSpPr>
            <p:cNvPr id="1416" name="Google Shape;1416;p11"/>
            <p:cNvGrpSpPr/>
            <p:nvPr/>
          </p:nvGrpSpPr>
          <p:grpSpPr>
            <a:xfrm>
              <a:off x="-85717" y="-521591"/>
              <a:ext cx="9315846" cy="1474808"/>
              <a:chOff x="174696" y="190818"/>
              <a:chExt cx="8762907" cy="1387271"/>
            </a:xfrm>
          </p:grpSpPr>
          <p:grpSp>
            <p:nvGrpSpPr>
              <p:cNvPr id="1417" name="Google Shape;1417;p11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18" name="Google Shape;1418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5" name="Google Shape;1435;p11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36" name="Google Shape;1436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53" name="Google Shape;1453;p11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54" name="Google Shape;1454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1" name="Google Shape;1471;p11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72" name="Google Shape;1472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89" name="Google Shape;1489;p11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90" name="Google Shape;1490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7" name="Google Shape;1507;p11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08" name="Google Shape;1508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25" name="Google Shape;1525;p11"/>
            <p:cNvGrpSpPr/>
            <p:nvPr/>
          </p:nvGrpSpPr>
          <p:grpSpPr>
            <a:xfrm>
              <a:off x="-85440" y="1048321"/>
              <a:ext cx="1474297" cy="1474843"/>
              <a:chOff x="6758975" y="3210625"/>
              <a:chExt cx="990325" cy="990625"/>
            </a:xfrm>
          </p:grpSpPr>
          <p:sp>
            <p:nvSpPr>
              <p:cNvPr id="1526" name="Google Shape;1526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3" name="Google Shape;1543;p11"/>
            <p:cNvGrpSpPr/>
            <p:nvPr/>
          </p:nvGrpSpPr>
          <p:grpSpPr>
            <a:xfrm>
              <a:off x="7756151" y="1048321"/>
              <a:ext cx="1474297" cy="1474843"/>
              <a:chOff x="6758975" y="3210625"/>
              <a:chExt cx="990325" cy="990625"/>
            </a:xfrm>
          </p:grpSpPr>
          <p:sp>
            <p:nvSpPr>
              <p:cNvPr id="1544" name="Google Shape;1544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1" name="Google Shape;1561;p11"/>
            <p:cNvGrpSpPr/>
            <p:nvPr/>
          </p:nvGrpSpPr>
          <p:grpSpPr>
            <a:xfrm>
              <a:off x="-85440" y="2620885"/>
              <a:ext cx="1474297" cy="1474843"/>
              <a:chOff x="6758975" y="3210625"/>
              <a:chExt cx="990325" cy="990625"/>
            </a:xfrm>
          </p:grpSpPr>
          <p:sp>
            <p:nvSpPr>
              <p:cNvPr id="1562" name="Google Shape;1562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9" name="Google Shape;1579;p11"/>
            <p:cNvGrpSpPr/>
            <p:nvPr/>
          </p:nvGrpSpPr>
          <p:grpSpPr>
            <a:xfrm>
              <a:off x="7756151" y="2620885"/>
              <a:ext cx="1474297" cy="1474843"/>
              <a:chOff x="6758975" y="3210625"/>
              <a:chExt cx="990325" cy="990625"/>
            </a:xfrm>
          </p:grpSpPr>
          <p:sp>
            <p:nvSpPr>
              <p:cNvPr id="1580" name="Google Shape;1580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7" name="Google Shape;1597;p11"/>
            <p:cNvGrpSpPr/>
            <p:nvPr/>
          </p:nvGrpSpPr>
          <p:grpSpPr>
            <a:xfrm>
              <a:off x="-85717" y="4190573"/>
              <a:ext cx="9315846" cy="1474808"/>
              <a:chOff x="174696" y="190818"/>
              <a:chExt cx="8762907" cy="1387271"/>
            </a:xfrm>
          </p:grpSpPr>
          <p:grpSp>
            <p:nvGrpSpPr>
              <p:cNvPr id="1598" name="Google Shape;1598;p11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99" name="Google Shape;1599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16" name="Google Shape;1616;p11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17" name="Google Shape;1617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34" name="Google Shape;1634;p11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35" name="Google Shape;1635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4" name="Google Shape;1644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2" name="Google Shape;1652;p11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53" name="Google Shape;1653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0" name="Google Shape;1670;p11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71" name="Google Shape;1671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88" name="Google Shape;1688;p11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89" name="Google Shape;1689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06" name="Google Shape;1706;p11"/>
            <p:cNvGrpSpPr/>
            <p:nvPr/>
          </p:nvGrpSpPr>
          <p:grpSpPr>
            <a:xfrm>
              <a:off x="7488684" y="3927126"/>
              <a:ext cx="436436" cy="436568"/>
              <a:chOff x="-1738525" y="1757500"/>
              <a:chExt cx="990325" cy="990625"/>
            </a:xfrm>
          </p:grpSpPr>
          <p:sp>
            <p:nvSpPr>
              <p:cNvPr id="1707" name="Google Shape;1707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11"/>
            <p:cNvGrpSpPr/>
            <p:nvPr/>
          </p:nvGrpSpPr>
          <p:grpSpPr>
            <a:xfrm>
              <a:off x="1218897" y="3927126"/>
              <a:ext cx="436436" cy="436568"/>
              <a:chOff x="-1738525" y="1757500"/>
              <a:chExt cx="990325" cy="990625"/>
            </a:xfrm>
          </p:grpSpPr>
          <p:sp>
            <p:nvSpPr>
              <p:cNvPr id="1725" name="Google Shape;1725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2" name="Google Shape;1742;p11"/>
            <p:cNvGrpSpPr/>
            <p:nvPr/>
          </p:nvGrpSpPr>
          <p:grpSpPr>
            <a:xfrm>
              <a:off x="7488684" y="786262"/>
              <a:ext cx="436436" cy="436568"/>
              <a:chOff x="-1738525" y="1757500"/>
              <a:chExt cx="990325" cy="990625"/>
            </a:xfrm>
          </p:grpSpPr>
          <p:sp>
            <p:nvSpPr>
              <p:cNvPr id="1743" name="Google Shape;1743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0" name="Google Shape;1760;p11"/>
            <p:cNvGrpSpPr/>
            <p:nvPr/>
          </p:nvGrpSpPr>
          <p:grpSpPr>
            <a:xfrm>
              <a:off x="1218897" y="786262"/>
              <a:ext cx="436436" cy="436568"/>
              <a:chOff x="-1738525" y="1757500"/>
              <a:chExt cx="990325" cy="990625"/>
            </a:xfrm>
          </p:grpSpPr>
          <p:sp>
            <p:nvSpPr>
              <p:cNvPr id="1761" name="Google Shape;1761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1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13"/>
          <p:cNvSpPr txBox="1">
            <a:spLocks noGrp="1"/>
          </p:cNvSpPr>
          <p:nvPr>
            <p:ph type="subTitle" idx="1"/>
          </p:nvPr>
        </p:nvSpPr>
        <p:spPr>
          <a:xfrm>
            <a:off x="1831749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2" name="Google Shape;1782;p13"/>
          <p:cNvSpPr txBox="1">
            <a:spLocks noGrp="1"/>
          </p:cNvSpPr>
          <p:nvPr>
            <p:ph type="title" idx="2" hasCustomPrompt="1"/>
          </p:nvPr>
        </p:nvSpPr>
        <p:spPr>
          <a:xfrm>
            <a:off x="76447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3" name="Google Shape;1783;p13"/>
          <p:cNvSpPr txBox="1">
            <a:spLocks noGrp="1"/>
          </p:cNvSpPr>
          <p:nvPr>
            <p:ph type="subTitle" idx="3"/>
          </p:nvPr>
        </p:nvSpPr>
        <p:spPr>
          <a:xfrm>
            <a:off x="1831749" y="1848387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4" name="Google Shape;1784;p13"/>
          <p:cNvSpPr txBox="1">
            <a:spLocks noGrp="1"/>
          </p:cNvSpPr>
          <p:nvPr>
            <p:ph type="title" idx="4" hasCustomPrompt="1"/>
          </p:nvPr>
        </p:nvSpPr>
        <p:spPr>
          <a:xfrm>
            <a:off x="476302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5" name="Google Shape;1785;p13"/>
          <p:cNvSpPr txBox="1">
            <a:spLocks noGrp="1"/>
          </p:cNvSpPr>
          <p:nvPr>
            <p:ph type="title" idx="5" hasCustomPrompt="1"/>
          </p:nvPr>
        </p:nvSpPr>
        <p:spPr>
          <a:xfrm>
            <a:off x="764475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6" name="Google Shape;1786;p13"/>
          <p:cNvSpPr txBox="1">
            <a:spLocks noGrp="1"/>
          </p:cNvSpPr>
          <p:nvPr>
            <p:ph type="title" idx="6" hasCustomPrompt="1"/>
          </p:nvPr>
        </p:nvSpPr>
        <p:spPr>
          <a:xfrm>
            <a:off x="4763073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7" name="Google Shape;1787;p13"/>
          <p:cNvSpPr txBox="1">
            <a:spLocks noGrp="1"/>
          </p:cNvSpPr>
          <p:nvPr>
            <p:ph type="subTitle" idx="7"/>
          </p:nvPr>
        </p:nvSpPr>
        <p:spPr>
          <a:xfrm>
            <a:off x="5827300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8" name="Google Shape;1788;p13"/>
          <p:cNvSpPr txBox="1">
            <a:spLocks noGrp="1"/>
          </p:cNvSpPr>
          <p:nvPr>
            <p:ph type="subTitle" idx="8"/>
          </p:nvPr>
        </p:nvSpPr>
        <p:spPr>
          <a:xfrm>
            <a:off x="5827300" y="185048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9" name="Google Shape;1789;p13"/>
          <p:cNvSpPr txBox="1">
            <a:spLocks noGrp="1"/>
          </p:cNvSpPr>
          <p:nvPr>
            <p:ph type="subTitle" idx="9"/>
          </p:nvPr>
        </p:nvSpPr>
        <p:spPr>
          <a:xfrm>
            <a:off x="1831749" y="2923206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0" name="Google Shape;1790;p13"/>
          <p:cNvSpPr txBox="1">
            <a:spLocks noGrp="1"/>
          </p:cNvSpPr>
          <p:nvPr>
            <p:ph type="subTitle" idx="13"/>
          </p:nvPr>
        </p:nvSpPr>
        <p:spPr>
          <a:xfrm>
            <a:off x="1831749" y="3232252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91" name="Google Shape;1791;p13"/>
          <p:cNvSpPr txBox="1">
            <a:spLocks noGrp="1"/>
          </p:cNvSpPr>
          <p:nvPr>
            <p:ph type="subTitle" idx="14"/>
          </p:nvPr>
        </p:nvSpPr>
        <p:spPr>
          <a:xfrm>
            <a:off x="5827300" y="2920931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2" name="Google Shape;1792;p13"/>
          <p:cNvSpPr txBox="1">
            <a:spLocks noGrp="1"/>
          </p:cNvSpPr>
          <p:nvPr>
            <p:ph type="subTitle" idx="15"/>
          </p:nvPr>
        </p:nvSpPr>
        <p:spPr>
          <a:xfrm>
            <a:off x="5827300" y="322997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1793" name="Google Shape;1793;p13"/>
          <p:cNvGrpSpPr/>
          <p:nvPr/>
        </p:nvGrpSpPr>
        <p:grpSpPr>
          <a:xfrm>
            <a:off x="-560891" y="4604093"/>
            <a:ext cx="10265783" cy="1102467"/>
            <a:chOff x="-559950" y="4040893"/>
            <a:chExt cx="10265783" cy="1102467"/>
          </a:xfrm>
        </p:grpSpPr>
        <p:grpSp>
          <p:nvGrpSpPr>
            <p:cNvPr id="1794" name="Google Shape;1794;p13"/>
            <p:cNvGrpSpPr/>
            <p:nvPr/>
          </p:nvGrpSpPr>
          <p:grpSpPr>
            <a:xfrm>
              <a:off x="-559950" y="4040893"/>
              <a:ext cx="1102133" cy="1102467"/>
              <a:chOff x="6758975" y="3210625"/>
              <a:chExt cx="990325" cy="990625"/>
            </a:xfrm>
          </p:grpSpPr>
          <p:sp>
            <p:nvSpPr>
              <p:cNvPr id="1795" name="Google Shape;179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2" name="Google Shape;1812;p13"/>
            <p:cNvGrpSpPr/>
            <p:nvPr/>
          </p:nvGrpSpPr>
          <p:grpSpPr>
            <a:xfrm>
              <a:off x="585506" y="4040893"/>
              <a:ext cx="1102133" cy="1102467"/>
              <a:chOff x="6758975" y="3210625"/>
              <a:chExt cx="990325" cy="990625"/>
            </a:xfrm>
          </p:grpSpPr>
          <p:sp>
            <p:nvSpPr>
              <p:cNvPr id="1813" name="Google Shape;181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0" name="Google Shape;1830;p13"/>
            <p:cNvGrpSpPr/>
            <p:nvPr/>
          </p:nvGrpSpPr>
          <p:grpSpPr>
            <a:xfrm>
              <a:off x="1730962" y="4040893"/>
              <a:ext cx="1102133" cy="1102467"/>
              <a:chOff x="6758975" y="3210625"/>
              <a:chExt cx="990325" cy="990625"/>
            </a:xfrm>
          </p:grpSpPr>
          <p:sp>
            <p:nvSpPr>
              <p:cNvPr id="1831" name="Google Shape;183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8" name="Google Shape;1848;p13"/>
            <p:cNvGrpSpPr/>
            <p:nvPr/>
          </p:nvGrpSpPr>
          <p:grpSpPr>
            <a:xfrm>
              <a:off x="2876419" y="4040893"/>
              <a:ext cx="1102133" cy="1102467"/>
              <a:chOff x="6758975" y="3210625"/>
              <a:chExt cx="990325" cy="990625"/>
            </a:xfrm>
          </p:grpSpPr>
          <p:sp>
            <p:nvSpPr>
              <p:cNvPr id="1849" name="Google Shape;184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13"/>
            <p:cNvGrpSpPr/>
            <p:nvPr/>
          </p:nvGrpSpPr>
          <p:grpSpPr>
            <a:xfrm>
              <a:off x="4021875" y="4040893"/>
              <a:ext cx="1102133" cy="1102467"/>
              <a:chOff x="6758975" y="3210625"/>
              <a:chExt cx="990325" cy="990625"/>
            </a:xfrm>
          </p:grpSpPr>
          <p:sp>
            <p:nvSpPr>
              <p:cNvPr id="1867" name="Google Shape;1867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13"/>
            <p:cNvGrpSpPr/>
            <p:nvPr/>
          </p:nvGrpSpPr>
          <p:grpSpPr>
            <a:xfrm>
              <a:off x="5167331" y="4040893"/>
              <a:ext cx="1102133" cy="1102467"/>
              <a:chOff x="6758975" y="3210625"/>
              <a:chExt cx="990325" cy="990625"/>
            </a:xfrm>
          </p:grpSpPr>
          <p:sp>
            <p:nvSpPr>
              <p:cNvPr id="1885" name="Google Shape;188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2" name="Google Shape;1902;p13"/>
            <p:cNvGrpSpPr/>
            <p:nvPr/>
          </p:nvGrpSpPr>
          <p:grpSpPr>
            <a:xfrm>
              <a:off x="6312787" y="4040893"/>
              <a:ext cx="1102133" cy="1102467"/>
              <a:chOff x="6758975" y="3210625"/>
              <a:chExt cx="990325" cy="990625"/>
            </a:xfrm>
          </p:grpSpPr>
          <p:sp>
            <p:nvSpPr>
              <p:cNvPr id="1903" name="Google Shape;190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0" name="Google Shape;1920;p13"/>
            <p:cNvGrpSpPr/>
            <p:nvPr/>
          </p:nvGrpSpPr>
          <p:grpSpPr>
            <a:xfrm>
              <a:off x="7458244" y="4040893"/>
              <a:ext cx="1102133" cy="1102467"/>
              <a:chOff x="6758975" y="3210625"/>
              <a:chExt cx="990325" cy="990625"/>
            </a:xfrm>
          </p:grpSpPr>
          <p:sp>
            <p:nvSpPr>
              <p:cNvPr id="1921" name="Google Shape;192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8" name="Google Shape;1938;p13"/>
            <p:cNvGrpSpPr/>
            <p:nvPr/>
          </p:nvGrpSpPr>
          <p:grpSpPr>
            <a:xfrm>
              <a:off x="8603700" y="4040893"/>
              <a:ext cx="1102133" cy="1102467"/>
              <a:chOff x="6758975" y="3210625"/>
              <a:chExt cx="990325" cy="990625"/>
            </a:xfrm>
          </p:grpSpPr>
          <p:sp>
            <p:nvSpPr>
              <p:cNvPr id="1939" name="Google Shape;193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sz="1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9" r:id="rId15"/>
    <p:sldLayoutId id="2147483670" r:id="rId16"/>
    <p:sldLayoutId id="214748367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sz="1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0917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630289"/>
              <a:ext cx="5970401" cy="4115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9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1288847"/>
              <a:ext cx="5970401" cy="279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8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ồng nhiều cây xanh có phải là giải pháp tuyệt vời nhất để chống trái đất  ấm lên? | Tinh tế">
            <a:extLst>
              <a:ext uri="{FF2B5EF4-FFF2-40B4-BE49-F238E27FC236}">
                <a16:creationId xmlns:a16="http://schemas.microsoft.com/office/drawing/2014/main" id="{1460C741-4F62-BA48-A1D9-BB7F39C9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7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ầm quan trọng , ý nghĩa của việc trồng cây xanh - Chi tiết tin tức - Ban  dân tộc">
            <a:extLst>
              <a:ext uri="{FF2B5EF4-FFF2-40B4-BE49-F238E27FC236}">
                <a16:creationId xmlns:a16="http://schemas.microsoft.com/office/drawing/2014/main" id="{0C686E21-F4AE-944D-95EC-C6E0710E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87487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ổng quan về bao bì, bao bì nilon và ảnh hưởng của chúng đến thực phẩm">
            <a:extLst>
              <a:ext uri="{FF2B5EF4-FFF2-40B4-BE49-F238E27FC236}">
                <a16:creationId xmlns:a16="http://schemas.microsoft.com/office/drawing/2014/main" id="{284D1B8E-03F6-0D46-B4B4-2B3A19FEB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ường TH Phan Chu Trinh vẽ tranh vì môi trường “không túi nilon”">
            <a:extLst>
              <a:ext uri="{FF2B5EF4-FFF2-40B4-BE49-F238E27FC236}">
                <a16:creationId xmlns:a16="http://schemas.microsoft.com/office/drawing/2014/main" id="{57ADF545-C69B-9C41-BC33-0194B56B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0"/>
            <a:ext cx="7418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 THÓI QUEN SỬ DỤNG BAO BÌ GIẤY THÂN THIỆN MÔI TRƯỜNG – HỘP CARTON COD GIÁ  RẺ">
            <a:extLst>
              <a:ext uri="{FF2B5EF4-FFF2-40B4-BE49-F238E27FC236}">
                <a16:creationId xmlns:a16="http://schemas.microsoft.com/office/drawing/2014/main" id="{77172B02-B4C6-844F-9745-C2307DBB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72659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E4107-B6E9-E340-9091-566B9D71F38B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163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uyện nam sinh Bách khoa &amp;quot;cai nghiện&amp;quot; game hút dân mạng | Báo Dân trí">
            <a:extLst>
              <a:ext uri="{FF2B5EF4-FFF2-40B4-BE49-F238E27FC236}">
                <a16:creationId xmlns:a16="http://schemas.microsoft.com/office/drawing/2014/main" id="{1AD50895-A0E0-4D40-A1C2-C80D340B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BQG về phòng, chống HIV/AIDS và ma túy, mại dâm">
            <a:extLst>
              <a:ext uri="{FF2B5EF4-FFF2-40B4-BE49-F238E27FC236}">
                <a16:creationId xmlns:a16="http://schemas.microsoft.com/office/drawing/2014/main" id="{5163FD56-6099-F641-8561-5433AC15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1" y="13408"/>
            <a:ext cx="8195035" cy="51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ạo lực học đường: Nỗi ám ảnh của những học sinh chứng kiến bạn học bị “đàn  anh” lớp trên đâm tử vong - Hiệp hội Giáo dục nghề nghiệp và Nghề">
            <a:extLst>
              <a:ext uri="{FF2B5EF4-FFF2-40B4-BE49-F238E27FC236}">
                <a16:creationId xmlns:a16="http://schemas.microsoft.com/office/drawing/2014/main" id="{147F5474-3383-2C46-A2F3-E4064CD0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2550"/>
            <a:ext cx="69850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I BỘ LÃNH ĐẠO CÁC ĐOÀN THỂ GIÚP ĐỠ HỌC SINH HOÀN CẢNH KHÓ KHĂN - Trường  Tiểu học Lý Thường Kiệt">
            <a:extLst>
              <a:ext uri="{FF2B5EF4-FFF2-40B4-BE49-F238E27FC236}">
                <a16:creationId xmlns:a16="http://schemas.microsoft.com/office/drawing/2014/main" id="{268610CE-1E83-C548-ADA8-D87B995F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1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ng ta cần hành động nhiều hơn để lan tỏa hoạt động bảo vệ môi trường.-chung  ta can hanh dong nhieu hon de lan toa hoat dong bao ve moi truong.">
            <a:extLst>
              <a:ext uri="{FF2B5EF4-FFF2-40B4-BE49-F238E27FC236}">
                <a16:creationId xmlns:a16="http://schemas.microsoft.com/office/drawing/2014/main" id="{E1582C06-F87C-D54C-8F79-ABC9A5FE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" y="-5149"/>
            <a:ext cx="7116417" cy="51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85F262-1C81-3145-91CC-CE3A55EA8B9E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1542042" y="849807"/>
              <a:ext cx="4848142" cy="367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ý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B1003-C6BD-F348-B45A-FA7C80996853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0845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6" name="Google Shape;3736;p30"/>
          <p:cNvGrpSpPr/>
          <p:nvPr/>
        </p:nvGrpSpPr>
        <p:grpSpPr>
          <a:xfrm>
            <a:off x="-1176329" y="3976151"/>
            <a:ext cx="2357568" cy="2358282"/>
            <a:chOff x="6758975" y="3210625"/>
            <a:chExt cx="990325" cy="990625"/>
          </a:xfrm>
        </p:grpSpPr>
        <p:sp>
          <p:nvSpPr>
            <p:cNvPr id="3737" name="Google Shape;3737;p30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0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0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0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0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0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0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0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0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0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0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0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0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0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0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0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0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4" name="Google Shape;3754;p30"/>
          <p:cNvGrpSpPr/>
          <p:nvPr/>
        </p:nvGrpSpPr>
        <p:grpSpPr>
          <a:xfrm>
            <a:off x="3134314" y="-590015"/>
            <a:ext cx="1742492" cy="1742492"/>
            <a:chOff x="-1791500" y="1705100"/>
            <a:chExt cx="1095700" cy="1095700"/>
          </a:xfrm>
        </p:grpSpPr>
        <p:sp>
          <p:nvSpPr>
            <p:cNvPr id="3755" name="Google Shape;3755;p3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30"/>
          <p:cNvGrpSpPr/>
          <p:nvPr/>
        </p:nvGrpSpPr>
        <p:grpSpPr>
          <a:xfrm>
            <a:off x="7525324" y="3562911"/>
            <a:ext cx="1485331" cy="1485331"/>
            <a:chOff x="-1791500" y="1705100"/>
            <a:chExt cx="1095700" cy="1095700"/>
          </a:xfrm>
        </p:grpSpPr>
        <p:sp>
          <p:nvSpPr>
            <p:cNvPr id="3774" name="Google Shape;3774;p3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77F16CD-0666-0343-B482-CC00E4A2A9F6}"/>
              </a:ext>
            </a:extLst>
          </p:cNvPr>
          <p:cNvSpPr/>
          <p:nvPr/>
        </p:nvSpPr>
        <p:spPr>
          <a:xfrm>
            <a:off x="396231" y="1496141"/>
            <a:ext cx="35466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c) Để trình bày ý kiến về một hiện tượng đời sống, các em cần: nêu ý kiến của </a:t>
            </a:r>
            <a:r>
              <a:rPr lang="vi-VN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̀</a:t>
            </a:r>
            <a:r>
              <a:rPr lang="vi-VN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giải thích vì sao, đưa ra các lí lẽ và bằng chứng.</a:t>
            </a:r>
            <a:r>
              <a:rPr lang="en-VN" sz="2600" dirty="0"/>
              <a:t> </a:t>
            </a:r>
          </a:p>
        </p:txBody>
      </p:sp>
      <p:pic>
        <p:nvPicPr>
          <p:cNvPr id="66" name="Picture 2" descr="Trồng nhiều cây xanh có phải là giải pháp tuyệt vời nhất để chống trái đất  ấm lên? | Tinh tế">
            <a:extLst>
              <a:ext uri="{FF2B5EF4-FFF2-40B4-BE49-F238E27FC236}">
                <a16:creationId xmlns:a16="http://schemas.microsoft.com/office/drawing/2014/main" id="{5B472F9E-A210-6642-8A86-5E864747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22" y="625914"/>
            <a:ext cx="4828343" cy="298945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32"/>
          <p:cNvSpPr txBox="1">
            <a:spLocks noGrp="1"/>
          </p:cNvSpPr>
          <p:nvPr>
            <p:ph type="title"/>
          </p:nvPr>
        </p:nvSpPr>
        <p:spPr>
          <a:xfrm>
            <a:off x="1866078" y="2527730"/>
            <a:ext cx="5427900" cy="1742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17" name="Google Shape;3817;p32"/>
          <p:cNvGrpSpPr/>
          <p:nvPr/>
        </p:nvGrpSpPr>
        <p:grpSpPr>
          <a:xfrm>
            <a:off x="3700751" y="963804"/>
            <a:ext cx="1742492" cy="1742492"/>
            <a:chOff x="-1791500" y="1705100"/>
            <a:chExt cx="1095700" cy="1095700"/>
          </a:xfrm>
        </p:grpSpPr>
        <p:sp>
          <p:nvSpPr>
            <p:cNvPr id="3818" name="Google Shape;3818;p32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6" name="Google Shape;3836;p32"/>
          <p:cNvSpPr txBox="1">
            <a:spLocks noGrp="1"/>
          </p:cNvSpPr>
          <p:nvPr>
            <p:ph type="title" idx="2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71340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738235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35"/>
          <p:cNvSpPr/>
          <p:nvPr/>
        </p:nvSpPr>
        <p:spPr>
          <a:xfrm>
            <a:off x="1432025" y="1285350"/>
            <a:ext cx="62799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 txBox="1">
            <a:spLocks noGrp="1"/>
          </p:cNvSpPr>
          <p:nvPr>
            <p:ph type="title"/>
          </p:nvPr>
        </p:nvSpPr>
        <p:spPr>
          <a:xfrm>
            <a:off x="2110456" y="1555800"/>
            <a:ext cx="4923529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người cho rằng nên có vật nuôi trong nhà. Em có ý kiến như thế nào về vấn đề này? </a:t>
            </a:r>
            <a:endParaRPr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1" name="Google Shape;3921;p35"/>
          <p:cNvSpPr/>
          <p:nvPr/>
        </p:nvSpPr>
        <p:spPr>
          <a:xfrm>
            <a:off x="1927961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655550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 flipH="1">
            <a:off x="6703700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 flipH="1">
            <a:off x="7338889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át động cuộc thi báo chí viết về &amp;quot;Nói không với rác thải nhựa&amp;quot;">
            <a:extLst>
              <a:ext uri="{FF2B5EF4-FFF2-40B4-BE49-F238E27FC236}">
                <a16:creationId xmlns:a16="http://schemas.microsoft.com/office/drawing/2014/main" id="{E909CE06-8C21-A341-8961-DA7F0C6B0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0"/>
          <a:stretch/>
        </p:blipFill>
        <p:spPr bwMode="auto">
          <a:xfrm>
            <a:off x="4913906" y="708437"/>
            <a:ext cx="2848560" cy="37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8" name="Google Shape;4498;p50"/>
          <p:cNvSpPr txBox="1">
            <a:spLocks noGrp="1"/>
          </p:cNvSpPr>
          <p:nvPr>
            <p:ph type="title"/>
          </p:nvPr>
        </p:nvSpPr>
        <p:spPr>
          <a:xfrm>
            <a:off x="316006" y="1702949"/>
            <a:ext cx="4669461" cy="1737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00" name="Google Shape;4500;p50"/>
          <p:cNvGrpSpPr/>
          <p:nvPr/>
        </p:nvGrpSpPr>
        <p:grpSpPr>
          <a:xfrm>
            <a:off x="4806834" y="539412"/>
            <a:ext cx="3000711" cy="4064752"/>
            <a:chOff x="2641950" y="3481825"/>
            <a:chExt cx="469125" cy="635475"/>
          </a:xfrm>
        </p:grpSpPr>
        <p:sp>
          <p:nvSpPr>
            <p:cNvPr id="4501" name="Google Shape;4501;p50"/>
            <p:cNvSpPr/>
            <p:nvPr/>
          </p:nvSpPr>
          <p:spPr>
            <a:xfrm>
              <a:off x="2641950" y="3481825"/>
              <a:ext cx="469125" cy="635475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50"/>
            <p:cNvSpPr/>
            <p:nvPr/>
          </p:nvSpPr>
          <p:spPr>
            <a:xfrm>
              <a:off x="2872325" y="3491050"/>
              <a:ext cx="8175" cy="7975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3" name="Google Shape;4503;p50"/>
          <p:cNvGrpSpPr/>
          <p:nvPr/>
        </p:nvGrpSpPr>
        <p:grpSpPr>
          <a:xfrm>
            <a:off x="7290259" y="-472334"/>
            <a:ext cx="2023648" cy="2023429"/>
            <a:chOff x="-1791500" y="1705100"/>
            <a:chExt cx="1095700" cy="1095700"/>
          </a:xfrm>
        </p:grpSpPr>
        <p:sp>
          <p:nvSpPr>
            <p:cNvPr id="4504" name="Google Shape;4504;p5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5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5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5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5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5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5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5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5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5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5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5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9"/>
          <p:cNvSpPr/>
          <p:nvPr/>
        </p:nvSpPr>
        <p:spPr>
          <a:xfrm>
            <a:off x="270397" y="3065677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4" name="Google Shape;3714;p29"/>
          <p:cNvSpPr/>
          <p:nvPr/>
        </p:nvSpPr>
        <p:spPr>
          <a:xfrm>
            <a:off x="276099" y="965844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5" name="Google Shape;3715;p29"/>
          <p:cNvSpPr/>
          <p:nvPr/>
        </p:nvSpPr>
        <p:spPr>
          <a:xfrm>
            <a:off x="4649843" y="2171113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6" name="Google Shape;3716;p29"/>
          <p:cNvSpPr/>
          <p:nvPr/>
        </p:nvSpPr>
        <p:spPr>
          <a:xfrm>
            <a:off x="4698942" y="912617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7" name="Google Shape;3717;p29"/>
          <p:cNvSpPr txBox="1">
            <a:spLocks noGrp="1"/>
          </p:cNvSpPr>
          <p:nvPr>
            <p:ph type="title"/>
          </p:nvPr>
        </p:nvSpPr>
        <p:spPr>
          <a:xfrm>
            <a:off x="713400" y="161082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9" name="Google Shape;3719;p29"/>
          <p:cNvSpPr txBox="1">
            <a:spLocks noGrp="1"/>
          </p:cNvSpPr>
          <p:nvPr>
            <p:ph type="title" idx="2"/>
          </p:nvPr>
        </p:nvSpPr>
        <p:spPr>
          <a:xfrm>
            <a:off x="237711" y="1123173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1" name="Google Shape;3721;p29"/>
          <p:cNvSpPr txBox="1">
            <a:spLocks noGrp="1"/>
          </p:cNvSpPr>
          <p:nvPr>
            <p:ph type="title" idx="4"/>
          </p:nvPr>
        </p:nvSpPr>
        <p:spPr>
          <a:xfrm>
            <a:off x="4663542" y="106994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2" name="Google Shape;3722;p29"/>
          <p:cNvSpPr txBox="1">
            <a:spLocks noGrp="1"/>
          </p:cNvSpPr>
          <p:nvPr>
            <p:ph type="title" idx="5"/>
          </p:nvPr>
        </p:nvSpPr>
        <p:spPr>
          <a:xfrm>
            <a:off x="232009" y="3221082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3" name="Google Shape;3723;p29"/>
          <p:cNvSpPr txBox="1">
            <a:spLocks noGrp="1"/>
          </p:cNvSpPr>
          <p:nvPr>
            <p:ph type="title" idx="6"/>
          </p:nvPr>
        </p:nvSpPr>
        <p:spPr>
          <a:xfrm>
            <a:off x="4614491" y="2326518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B9A5DD-A156-7A4E-8A28-7FA6B3C8F2DF}"/>
              </a:ext>
            </a:extLst>
          </p:cNvPr>
          <p:cNvSpPr/>
          <p:nvPr/>
        </p:nvSpPr>
        <p:spPr>
          <a:xfrm>
            <a:off x="1236399" y="912617"/>
            <a:ext cx="3399746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Thế nào là những vật nuôi? Vật nuôi khác động vật hoang dã như thế nào?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83E2D8-FA7F-FA47-995E-1B6032AC40E9}"/>
              </a:ext>
            </a:extLst>
          </p:cNvPr>
          <p:cNvSpPr/>
          <p:nvPr/>
        </p:nvSpPr>
        <p:spPr>
          <a:xfrm>
            <a:off x="1165661" y="3155774"/>
            <a:ext cx="34006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ea typeface="ArialMT"/>
              </a:rPr>
              <a:t>Vật nuôi có những ưu điểm và hạn chế nào?</a:t>
            </a:r>
            <a:r>
              <a:rPr lang="en-VN" sz="2600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DAF01F-81F2-2F49-9DE5-AF5A4DE0DCDD}"/>
              </a:ext>
            </a:extLst>
          </p:cNvPr>
          <p:cNvSpPr/>
          <p:nvPr/>
        </p:nvSpPr>
        <p:spPr>
          <a:xfrm>
            <a:off x="5687987" y="977867"/>
            <a:ext cx="3456013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hình ảnh về các loại vật nuôi.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67FD9-B79E-274D-9DC0-D3982A27E7B4}"/>
              </a:ext>
            </a:extLst>
          </p:cNvPr>
          <p:cNvSpPr/>
          <p:nvPr/>
        </p:nvSpPr>
        <p:spPr>
          <a:xfrm>
            <a:off x="5687987" y="2083924"/>
            <a:ext cx="3456014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video về các loại vật nuôi.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9" name="Google Shape;3715;p29">
            <a:extLst>
              <a:ext uri="{FF2B5EF4-FFF2-40B4-BE49-F238E27FC236}">
                <a16:creationId xmlns:a16="http://schemas.microsoft.com/office/drawing/2014/main" id="{7B1CDB89-C245-5A40-97F3-D72759674201}"/>
              </a:ext>
            </a:extLst>
          </p:cNvPr>
          <p:cNvSpPr/>
          <p:nvPr/>
        </p:nvSpPr>
        <p:spPr>
          <a:xfrm>
            <a:off x="4649842" y="3361143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Google Shape;3723;p29">
            <a:extLst>
              <a:ext uri="{FF2B5EF4-FFF2-40B4-BE49-F238E27FC236}">
                <a16:creationId xmlns:a16="http://schemas.microsoft.com/office/drawing/2014/main" id="{5ECD76A7-A73B-CD44-B8C0-AEED1A0A0F7C}"/>
              </a:ext>
            </a:extLst>
          </p:cNvPr>
          <p:cNvSpPr txBox="1">
            <a:spLocks/>
          </p:cNvSpPr>
          <p:nvPr/>
        </p:nvSpPr>
        <p:spPr>
          <a:xfrm>
            <a:off x="4614490" y="3516548"/>
            <a:ext cx="9603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000" b="0" i="0" u="none" strike="noStrike" cap="none">
                <a:solidFill>
                  <a:schemeClr val="accent3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E6BA28-168E-454B-B400-E2F238A4E97C}"/>
              </a:ext>
            </a:extLst>
          </p:cNvPr>
          <p:cNvSpPr/>
          <p:nvPr/>
        </p:nvSpPr>
        <p:spPr>
          <a:xfrm>
            <a:off x="5687986" y="3273954"/>
            <a:ext cx="3456014" cy="143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ý kiến của các nhân vật nổi tiếng về lợi ích, ý nghĩa của vật nuôi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" name="Google Shape;4164;p42"/>
          <p:cNvSpPr txBox="1">
            <a:spLocks noGrp="1"/>
          </p:cNvSpPr>
          <p:nvPr>
            <p:ph type="title"/>
          </p:nvPr>
        </p:nvSpPr>
        <p:spPr>
          <a:xfrm>
            <a:off x="713400" y="268549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2AE22E-2983-CE4E-8CB1-AC55A9E95325}"/>
              </a:ext>
            </a:extLst>
          </p:cNvPr>
          <p:cNvSpPr/>
          <p:nvPr/>
        </p:nvSpPr>
        <p:spPr>
          <a:xfrm>
            <a:off x="499188" y="1027744"/>
            <a:ext cx="81456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6225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Tìm hiểu về các con vật nuôi.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Ghi lại những thông tin về vật nuôi: Vật nuôi khác động vật hoang dã như thế nào? Lợi ích của vật nuôi là gì?... (Tham khảo văn bản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Tại sao nên có vật nuôi trong nhà?).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Có thể sử dụng internet đề thu thập thông tin, lấy tư liệu như video, hình ảnh minh hoạ, ý kiến của các nhân vật nổi tiếng,... và ghi lại nguồn dẫn các tư liệu đó.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nkey sitting on a branch&#10;&#10;Description automatically generated">
            <a:extLst>
              <a:ext uri="{FF2B5EF4-FFF2-40B4-BE49-F238E27FC236}">
                <a16:creationId xmlns:a16="http://schemas.microsoft.com/office/drawing/2014/main" id="{5470899E-DE96-3E41-81E6-0CB2D3B7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7" y="548313"/>
            <a:ext cx="4042885" cy="4070027"/>
          </a:xfrm>
          <a:prstGeom prst="octagon">
            <a:avLst/>
          </a:prstGeom>
        </p:spPr>
      </p:pic>
      <p:sp>
        <p:nvSpPr>
          <p:cNvPr id="3929" name="Google Shape;3929;p36"/>
          <p:cNvSpPr txBox="1">
            <a:spLocks noGrp="1"/>
          </p:cNvSpPr>
          <p:nvPr>
            <p:ph type="title"/>
          </p:nvPr>
        </p:nvSpPr>
        <p:spPr>
          <a:xfrm>
            <a:off x="5315326" y="1093515"/>
            <a:ext cx="3806006" cy="2944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32" name="Google Shape;3932;p36"/>
          <p:cNvGrpSpPr/>
          <p:nvPr/>
        </p:nvGrpSpPr>
        <p:grpSpPr>
          <a:xfrm>
            <a:off x="3469154" y="-262599"/>
            <a:ext cx="1512395" cy="1512176"/>
            <a:chOff x="-1791500" y="1705100"/>
            <a:chExt cx="1095700" cy="1095700"/>
          </a:xfrm>
        </p:grpSpPr>
        <p:sp>
          <p:nvSpPr>
            <p:cNvPr id="3933" name="Google Shape;3933;p3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1" name="Google Shape;3951;p36"/>
          <p:cNvGrpSpPr/>
          <p:nvPr/>
        </p:nvGrpSpPr>
        <p:grpSpPr>
          <a:xfrm>
            <a:off x="-855130" y="3368190"/>
            <a:ext cx="2731580" cy="2731251"/>
            <a:chOff x="-1791500" y="1705100"/>
            <a:chExt cx="1095700" cy="1095700"/>
          </a:xfrm>
        </p:grpSpPr>
        <p:sp>
          <p:nvSpPr>
            <p:cNvPr id="3952" name="Google Shape;3952;p3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0" name="Google Shape;3970;p36"/>
          <p:cNvGrpSpPr/>
          <p:nvPr/>
        </p:nvGrpSpPr>
        <p:grpSpPr>
          <a:xfrm>
            <a:off x="4201618" y="4141520"/>
            <a:ext cx="1656616" cy="1657118"/>
            <a:chOff x="6758975" y="3210625"/>
            <a:chExt cx="990325" cy="990625"/>
          </a:xfrm>
        </p:grpSpPr>
        <p:sp>
          <p:nvSpPr>
            <p:cNvPr id="3971" name="Google Shape;3971;p3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7"/>
          <p:cNvSpPr txBox="1">
            <a:spLocks noGrp="1"/>
          </p:cNvSpPr>
          <p:nvPr>
            <p:ph type="title"/>
          </p:nvPr>
        </p:nvSpPr>
        <p:spPr>
          <a:xfrm>
            <a:off x="1179931" y="1371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" name="Google Shape;3994;p37"/>
          <p:cNvSpPr/>
          <p:nvPr/>
        </p:nvSpPr>
        <p:spPr>
          <a:xfrm>
            <a:off x="29659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37"/>
          <p:cNvSpPr/>
          <p:nvPr/>
        </p:nvSpPr>
        <p:spPr>
          <a:xfrm>
            <a:off x="627330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37"/>
          <p:cNvSpPr/>
          <p:nvPr/>
        </p:nvSpPr>
        <p:spPr>
          <a:xfrm>
            <a:off x="73723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DFEA4-7483-C746-BF72-76B6DDBB2E61}"/>
              </a:ext>
            </a:extLst>
          </p:cNvPr>
          <p:cNvSpPr/>
          <p:nvPr/>
        </p:nvSpPr>
        <p:spPr>
          <a:xfrm>
            <a:off x="386036" y="849774"/>
            <a:ext cx="5458408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Tìm ý bằng cách trả lời các câu hỏi: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Hiểu nào là những con vật nuôi?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Em biết tên những con vật nuôi nào? Nhà em có vật nuôi không?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Vật nuôi có những ưu điểm và hạn chế gì?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Nên hay không nên có vật nuôi trong nhà?</a:t>
            </a:r>
            <a:r>
              <a:rPr lang="en-VN" sz="2800" dirty="0"/>
              <a:t> </a:t>
            </a:r>
          </a:p>
        </p:txBody>
      </p:sp>
      <p:pic>
        <p:nvPicPr>
          <p:cNvPr id="31" name="Picture 30" descr="A white dog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C42DDBBA-B709-A74E-A04B-0D768F01C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67" y="806277"/>
            <a:ext cx="4517065" cy="4014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7"/>
          <p:cNvSpPr txBox="1">
            <a:spLocks noGrp="1"/>
          </p:cNvSpPr>
          <p:nvPr>
            <p:ph type="title"/>
          </p:nvPr>
        </p:nvSpPr>
        <p:spPr>
          <a:xfrm>
            <a:off x="822637" y="192378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" name="Google Shape;3994;p37"/>
          <p:cNvSpPr/>
          <p:nvPr/>
        </p:nvSpPr>
        <p:spPr>
          <a:xfrm>
            <a:off x="29659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37"/>
          <p:cNvSpPr/>
          <p:nvPr/>
        </p:nvSpPr>
        <p:spPr>
          <a:xfrm>
            <a:off x="627330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37"/>
          <p:cNvSpPr/>
          <p:nvPr/>
        </p:nvSpPr>
        <p:spPr>
          <a:xfrm>
            <a:off x="73723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874FF3-DC5C-7549-89A9-F87FD01D8512}"/>
              </a:ext>
            </a:extLst>
          </p:cNvPr>
          <p:cNvSpPr/>
          <p:nvPr/>
        </p:nvSpPr>
        <p:spPr>
          <a:xfrm>
            <a:off x="465344" y="870556"/>
            <a:ext cx="8431785" cy="3923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Mở bài: Nêu vấn đề cần bàn luận (Nên hay không nên có vật nuôi trong nhà?).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Thân bài: Lần lượt trình bày ý kiến của em theo một trình tự nhất định để làm sáng tỏ vấn đề đã nêu ở mở bài. Tuỳ vào ý kiến (Nên hay không nên có vật nuôi trong nhà?) để trình bày các lí lẽ và bằng chứng. Ví dụ: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3840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-Nên có vật nuôi trong nhà (ý kiến).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7015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-Nêu các lí lẽ để làm rõ vì sao nên có vật nuôi trong nhà (lí lẽ).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3840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-Nêu các bằng chứng cụ thế về lợi ích của vật nuôi (bằng chứng).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Lưu ý: Nếu em cho rằng không nên có vật nuôi trong nhà thì cũng cần nêu lí lẽ và bằng chứng.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Kết bài: Khẳng định lại ý kiến của em; đề xuất các biện pháp bảo vệ và thái độ đối xử vói vật nuôi.</a:t>
            </a:r>
            <a:r>
              <a:rPr lang="en-VN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2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ấn đề chiếm dụng đất đai: Từ thế giới đến Việt Nam - Redsvn.net">
            <a:extLst>
              <a:ext uri="{FF2B5EF4-FFF2-40B4-BE49-F238E27FC236}">
                <a16:creationId xmlns:a16="http://schemas.microsoft.com/office/drawing/2014/main" id="{BEE0C46E-24BA-AA4F-8809-2EDD9D720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0"/>
            <a:ext cx="77184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ung tay cứu hộ và bảo tồn động vật hoang dã Sơn Trà - Đà Nẵng - Home |  Facebook">
            <a:extLst>
              <a:ext uri="{FF2B5EF4-FFF2-40B4-BE49-F238E27FC236}">
                <a16:creationId xmlns:a16="http://schemas.microsoft.com/office/drawing/2014/main" id="{03397455-FC0D-7B4B-8330-1DBBF14A4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9"/>
          <a:stretch/>
        </p:blipFill>
        <p:spPr bwMode="auto">
          <a:xfrm>
            <a:off x="788903" y="1009713"/>
            <a:ext cx="4110820" cy="25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8" name="Google Shape;4528;p51"/>
          <p:cNvSpPr txBox="1">
            <a:spLocks noGrp="1"/>
          </p:cNvSpPr>
          <p:nvPr>
            <p:ph type="title"/>
          </p:nvPr>
        </p:nvSpPr>
        <p:spPr>
          <a:xfrm>
            <a:off x="5499607" y="1730779"/>
            <a:ext cx="2967682" cy="2023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29" name="Google Shape;4529;p51"/>
          <p:cNvGrpSpPr/>
          <p:nvPr/>
        </p:nvGrpSpPr>
        <p:grpSpPr>
          <a:xfrm>
            <a:off x="713334" y="951540"/>
            <a:ext cx="4275365" cy="3240414"/>
            <a:chOff x="1572575" y="3497750"/>
            <a:chExt cx="843650" cy="639425"/>
          </a:xfrm>
        </p:grpSpPr>
        <p:sp>
          <p:nvSpPr>
            <p:cNvPr id="4530" name="Google Shape;4530;p51"/>
            <p:cNvSpPr/>
            <p:nvPr/>
          </p:nvSpPr>
          <p:spPr>
            <a:xfrm>
              <a:off x="1572575" y="3497750"/>
              <a:ext cx="843650" cy="534600"/>
            </a:xfrm>
            <a:custGeom>
              <a:avLst/>
              <a:gdLst/>
              <a:ahLst/>
              <a:cxnLst/>
              <a:rect l="l" t="t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1"/>
            <p:cNvSpPr/>
            <p:nvPr/>
          </p:nvSpPr>
          <p:spPr>
            <a:xfrm>
              <a:off x="1904398" y="4024708"/>
              <a:ext cx="179975" cy="112462"/>
            </a:xfrm>
            <a:custGeom>
              <a:avLst/>
              <a:gdLst/>
              <a:ahLst/>
              <a:cxnLst/>
              <a:rect l="l" t="t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1"/>
            <p:cNvSpPr/>
            <p:nvPr/>
          </p:nvSpPr>
          <p:spPr>
            <a:xfrm>
              <a:off x="1852950" y="4127950"/>
              <a:ext cx="283100" cy="9225"/>
            </a:xfrm>
            <a:custGeom>
              <a:avLst/>
              <a:gdLst/>
              <a:ahLst/>
              <a:cxnLst/>
              <a:rect l="l" t="t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3" name="Google Shape;4533;p51"/>
          <p:cNvGrpSpPr/>
          <p:nvPr/>
        </p:nvGrpSpPr>
        <p:grpSpPr>
          <a:xfrm>
            <a:off x="7290259" y="-472334"/>
            <a:ext cx="2023648" cy="2023429"/>
            <a:chOff x="-1791500" y="1705100"/>
            <a:chExt cx="1095700" cy="1095700"/>
          </a:xfrm>
        </p:grpSpPr>
        <p:sp>
          <p:nvSpPr>
            <p:cNvPr id="4534" name="Google Shape;4534;p51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1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1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1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1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1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1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1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1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1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1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1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1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1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1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1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1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1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ADD4BB9-26BF-384B-8109-F4F539C19CA0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33"/>
          <p:cNvSpPr/>
          <p:nvPr/>
        </p:nvSpPr>
        <p:spPr>
          <a:xfrm>
            <a:off x="713400" y="2031300"/>
            <a:ext cx="77172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5" name="Google Shape;3845;p3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8" name="Google Shape;3848;p33"/>
          <p:cNvSpPr/>
          <p:nvPr/>
        </p:nvSpPr>
        <p:spPr>
          <a:xfrm>
            <a:off x="2567825" y="1408850"/>
            <a:ext cx="1254600" cy="125460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9" name="Google Shape;3849;p33"/>
          <p:cNvSpPr/>
          <p:nvPr/>
        </p:nvSpPr>
        <p:spPr>
          <a:xfrm>
            <a:off x="5321950" y="1408850"/>
            <a:ext cx="1254600" cy="125460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50" name="Google Shape;3850;p33"/>
          <p:cNvGrpSpPr/>
          <p:nvPr/>
        </p:nvGrpSpPr>
        <p:grpSpPr>
          <a:xfrm>
            <a:off x="5714258" y="1801345"/>
            <a:ext cx="470002" cy="469628"/>
            <a:chOff x="3314700" y="2422450"/>
            <a:chExt cx="346175" cy="345900"/>
          </a:xfrm>
        </p:grpSpPr>
        <p:sp>
          <p:nvSpPr>
            <p:cNvPr id="3851" name="Google Shape;3851;p33"/>
            <p:cNvSpPr/>
            <p:nvPr/>
          </p:nvSpPr>
          <p:spPr>
            <a:xfrm>
              <a:off x="3558775" y="27073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1"/>
                  </a:moveTo>
                  <a:lnTo>
                    <a:pt x="0" y="822"/>
                  </a:lnTo>
                  <a:lnTo>
                    <a:pt x="822" y="82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3395950" y="27073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1"/>
                  </a:moveTo>
                  <a:lnTo>
                    <a:pt x="0" y="822"/>
                  </a:lnTo>
                  <a:lnTo>
                    <a:pt x="822" y="82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3314700" y="2422450"/>
              <a:ext cx="346175" cy="345900"/>
            </a:xfrm>
            <a:custGeom>
              <a:avLst/>
              <a:gdLst/>
              <a:ahLst/>
              <a:cxnLst/>
              <a:rect l="l" t="t" r="r" b="b"/>
              <a:pathLst>
                <a:path w="13847" h="13836" extrusionOk="0">
                  <a:moveTo>
                    <a:pt x="1214" y="798"/>
                  </a:moveTo>
                  <a:cubicBezTo>
                    <a:pt x="1429" y="798"/>
                    <a:pt x="1607" y="977"/>
                    <a:pt x="1607" y="1203"/>
                  </a:cubicBezTo>
                  <a:lnTo>
                    <a:pt x="1607" y="5144"/>
                  </a:lnTo>
                  <a:lnTo>
                    <a:pt x="4584" y="8002"/>
                  </a:lnTo>
                  <a:lnTo>
                    <a:pt x="5167" y="7430"/>
                  </a:lnTo>
                  <a:lnTo>
                    <a:pt x="2655" y="4906"/>
                  </a:lnTo>
                  <a:cubicBezTo>
                    <a:pt x="2842" y="4810"/>
                    <a:pt x="3050" y="4761"/>
                    <a:pt x="3260" y="4761"/>
                  </a:cubicBezTo>
                  <a:cubicBezTo>
                    <a:pt x="3596" y="4761"/>
                    <a:pt x="3934" y="4887"/>
                    <a:pt x="4191" y="5144"/>
                  </a:cubicBezTo>
                  <a:lnTo>
                    <a:pt x="6156" y="7109"/>
                  </a:lnTo>
                  <a:cubicBezTo>
                    <a:pt x="6358" y="7323"/>
                    <a:pt x="6513" y="7752"/>
                    <a:pt x="6513" y="8109"/>
                  </a:cubicBezTo>
                  <a:lnTo>
                    <a:pt x="6513" y="9728"/>
                  </a:lnTo>
                  <a:lnTo>
                    <a:pt x="3846" y="9728"/>
                  </a:lnTo>
                  <a:lnTo>
                    <a:pt x="1226" y="6811"/>
                  </a:lnTo>
                  <a:cubicBezTo>
                    <a:pt x="953" y="6513"/>
                    <a:pt x="810" y="6132"/>
                    <a:pt x="810" y="5727"/>
                  </a:cubicBezTo>
                  <a:lnTo>
                    <a:pt x="810" y="1203"/>
                  </a:lnTo>
                  <a:cubicBezTo>
                    <a:pt x="810" y="977"/>
                    <a:pt x="988" y="798"/>
                    <a:pt x="1214" y="798"/>
                  </a:cubicBezTo>
                  <a:close/>
                  <a:moveTo>
                    <a:pt x="12621" y="834"/>
                  </a:moveTo>
                  <a:cubicBezTo>
                    <a:pt x="12847" y="834"/>
                    <a:pt x="13025" y="1013"/>
                    <a:pt x="13025" y="1239"/>
                  </a:cubicBezTo>
                  <a:lnTo>
                    <a:pt x="13025" y="5727"/>
                  </a:lnTo>
                  <a:cubicBezTo>
                    <a:pt x="13025" y="6132"/>
                    <a:pt x="12883" y="6513"/>
                    <a:pt x="12609" y="6811"/>
                  </a:cubicBezTo>
                  <a:lnTo>
                    <a:pt x="9989" y="9764"/>
                  </a:lnTo>
                  <a:lnTo>
                    <a:pt x="7322" y="9764"/>
                  </a:lnTo>
                  <a:lnTo>
                    <a:pt x="7322" y="8144"/>
                  </a:lnTo>
                  <a:cubicBezTo>
                    <a:pt x="7322" y="7763"/>
                    <a:pt x="7477" y="7335"/>
                    <a:pt x="7680" y="7144"/>
                  </a:cubicBezTo>
                  <a:lnTo>
                    <a:pt x="9644" y="5180"/>
                  </a:lnTo>
                  <a:cubicBezTo>
                    <a:pt x="9901" y="4923"/>
                    <a:pt x="10239" y="4797"/>
                    <a:pt x="10576" y="4797"/>
                  </a:cubicBezTo>
                  <a:cubicBezTo>
                    <a:pt x="10785" y="4797"/>
                    <a:pt x="10993" y="4846"/>
                    <a:pt x="11180" y="4942"/>
                  </a:cubicBezTo>
                  <a:lnTo>
                    <a:pt x="8668" y="7454"/>
                  </a:lnTo>
                  <a:lnTo>
                    <a:pt x="9251" y="8037"/>
                  </a:lnTo>
                  <a:lnTo>
                    <a:pt x="12228" y="5168"/>
                  </a:lnTo>
                  <a:lnTo>
                    <a:pt x="12228" y="1239"/>
                  </a:lnTo>
                  <a:cubicBezTo>
                    <a:pt x="12228" y="1013"/>
                    <a:pt x="12406" y="834"/>
                    <a:pt x="12621" y="834"/>
                  </a:cubicBezTo>
                  <a:close/>
                  <a:moveTo>
                    <a:pt x="6513" y="10585"/>
                  </a:moveTo>
                  <a:lnTo>
                    <a:pt x="6513" y="13026"/>
                  </a:lnTo>
                  <a:lnTo>
                    <a:pt x="2429" y="13026"/>
                  </a:lnTo>
                  <a:lnTo>
                    <a:pt x="2429" y="10585"/>
                  </a:lnTo>
                  <a:close/>
                  <a:moveTo>
                    <a:pt x="11406" y="10585"/>
                  </a:moveTo>
                  <a:lnTo>
                    <a:pt x="11406" y="13026"/>
                  </a:lnTo>
                  <a:lnTo>
                    <a:pt x="7322" y="13026"/>
                  </a:lnTo>
                  <a:lnTo>
                    <a:pt x="7322" y="10585"/>
                  </a:lnTo>
                  <a:close/>
                  <a:moveTo>
                    <a:pt x="1226" y="1"/>
                  </a:moveTo>
                  <a:cubicBezTo>
                    <a:pt x="548" y="1"/>
                    <a:pt x="0" y="548"/>
                    <a:pt x="0" y="1215"/>
                  </a:cubicBezTo>
                  <a:lnTo>
                    <a:pt x="0" y="5727"/>
                  </a:lnTo>
                  <a:cubicBezTo>
                    <a:pt x="0" y="6323"/>
                    <a:pt x="226" y="6906"/>
                    <a:pt x="607" y="7347"/>
                  </a:cubicBezTo>
                  <a:lnTo>
                    <a:pt x="2750" y="9764"/>
                  </a:lnTo>
                  <a:lnTo>
                    <a:pt x="1619" y="9764"/>
                  </a:lnTo>
                  <a:lnTo>
                    <a:pt x="1619" y="13836"/>
                  </a:lnTo>
                  <a:lnTo>
                    <a:pt x="12204" y="13836"/>
                  </a:lnTo>
                  <a:lnTo>
                    <a:pt x="12204" y="9764"/>
                  </a:lnTo>
                  <a:lnTo>
                    <a:pt x="11073" y="9764"/>
                  </a:lnTo>
                  <a:lnTo>
                    <a:pt x="13216" y="7347"/>
                  </a:lnTo>
                  <a:cubicBezTo>
                    <a:pt x="13621" y="6906"/>
                    <a:pt x="13823" y="6323"/>
                    <a:pt x="13823" y="5727"/>
                  </a:cubicBezTo>
                  <a:lnTo>
                    <a:pt x="13823" y="1203"/>
                  </a:lnTo>
                  <a:cubicBezTo>
                    <a:pt x="13847" y="536"/>
                    <a:pt x="13299" y="1"/>
                    <a:pt x="12621" y="1"/>
                  </a:cubicBezTo>
                  <a:cubicBezTo>
                    <a:pt x="11954" y="1"/>
                    <a:pt x="11406" y="548"/>
                    <a:pt x="11406" y="1215"/>
                  </a:cubicBezTo>
                  <a:lnTo>
                    <a:pt x="11406" y="4132"/>
                  </a:lnTo>
                  <a:cubicBezTo>
                    <a:pt x="11146" y="4026"/>
                    <a:pt x="10867" y="3972"/>
                    <a:pt x="10588" y="3972"/>
                  </a:cubicBezTo>
                  <a:cubicBezTo>
                    <a:pt x="10049" y="3972"/>
                    <a:pt x="9508" y="4173"/>
                    <a:pt x="9084" y="4596"/>
                  </a:cubicBezTo>
                  <a:lnTo>
                    <a:pt x="7120" y="6561"/>
                  </a:lnTo>
                  <a:cubicBezTo>
                    <a:pt x="7049" y="6632"/>
                    <a:pt x="6989" y="6716"/>
                    <a:pt x="6929" y="6787"/>
                  </a:cubicBezTo>
                  <a:cubicBezTo>
                    <a:pt x="6870" y="6692"/>
                    <a:pt x="6810" y="6620"/>
                    <a:pt x="6727" y="6561"/>
                  </a:cubicBezTo>
                  <a:lnTo>
                    <a:pt x="4763" y="4596"/>
                  </a:lnTo>
                  <a:cubicBezTo>
                    <a:pt x="4350" y="4184"/>
                    <a:pt x="3799" y="3972"/>
                    <a:pt x="3249" y="3972"/>
                  </a:cubicBezTo>
                  <a:cubicBezTo>
                    <a:pt x="2974" y="3972"/>
                    <a:pt x="2699" y="4025"/>
                    <a:pt x="2441" y="4132"/>
                  </a:cubicBezTo>
                  <a:lnTo>
                    <a:pt x="2441" y="1215"/>
                  </a:lnTo>
                  <a:cubicBezTo>
                    <a:pt x="2441" y="548"/>
                    <a:pt x="1893" y="1"/>
                    <a:pt x="1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4" name="Google Shape;3854;p33"/>
          <p:cNvGrpSpPr/>
          <p:nvPr/>
        </p:nvGrpSpPr>
        <p:grpSpPr>
          <a:xfrm>
            <a:off x="2962740" y="1801345"/>
            <a:ext cx="464775" cy="469628"/>
            <a:chOff x="2766100" y="2422450"/>
            <a:chExt cx="342325" cy="345900"/>
          </a:xfrm>
        </p:grpSpPr>
        <p:sp>
          <p:nvSpPr>
            <p:cNvPr id="3855" name="Google Shape;3855;p33"/>
            <p:cNvSpPr/>
            <p:nvPr/>
          </p:nvSpPr>
          <p:spPr>
            <a:xfrm>
              <a:off x="2861650" y="2468875"/>
              <a:ext cx="150950" cy="151250"/>
            </a:xfrm>
            <a:custGeom>
              <a:avLst/>
              <a:gdLst/>
              <a:ahLst/>
              <a:cxnLst/>
              <a:rect l="l" t="t" r="r" b="b"/>
              <a:pathLst>
                <a:path w="6038" h="6050" extrusionOk="0">
                  <a:moveTo>
                    <a:pt x="3025" y="1168"/>
                  </a:moveTo>
                  <a:lnTo>
                    <a:pt x="3656" y="1799"/>
                  </a:lnTo>
                  <a:lnTo>
                    <a:pt x="4239" y="1799"/>
                  </a:lnTo>
                  <a:lnTo>
                    <a:pt x="4239" y="2382"/>
                  </a:lnTo>
                  <a:lnTo>
                    <a:pt x="4882" y="3025"/>
                  </a:lnTo>
                  <a:lnTo>
                    <a:pt x="4239" y="3668"/>
                  </a:lnTo>
                  <a:lnTo>
                    <a:pt x="4239" y="4240"/>
                  </a:lnTo>
                  <a:lnTo>
                    <a:pt x="3656" y="4240"/>
                  </a:lnTo>
                  <a:lnTo>
                    <a:pt x="3025" y="4882"/>
                  </a:lnTo>
                  <a:lnTo>
                    <a:pt x="2382" y="4240"/>
                  </a:lnTo>
                  <a:lnTo>
                    <a:pt x="1799" y="4240"/>
                  </a:lnTo>
                  <a:lnTo>
                    <a:pt x="1799" y="3668"/>
                  </a:lnTo>
                  <a:lnTo>
                    <a:pt x="1156" y="3025"/>
                  </a:lnTo>
                  <a:lnTo>
                    <a:pt x="1799" y="2382"/>
                  </a:lnTo>
                  <a:lnTo>
                    <a:pt x="1799" y="1799"/>
                  </a:lnTo>
                  <a:lnTo>
                    <a:pt x="2382" y="1799"/>
                  </a:lnTo>
                  <a:lnTo>
                    <a:pt x="3025" y="1168"/>
                  </a:lnTo>
                  <a:close/>
                  <a:moveTo>
                    <a:pt x="3025" y="1"/>
                  </a:moveTo>
                  <a:lnTo>
                    <a:pt x="2037" y="977"/>
                  </a:lnTo>
                  <a:lnTo>
                    <a:pt x="977" y="977"/>
                  </a:lnTo>
                  <a:lnTo>
                    <a:pt x="977" y="2037"/>
                  </a:lnTo>
                  <a:lnTo>
                    <a:pt x="1" y="3025"/>
                  </a:lnTo>
                  <a:lnTo>
                    <a:pt x="977" y="4001"/>
                  </a:lnTo>
                  <a:lnTo>
                    <a:pt x="977" y="5061"/>
                  </a:lnTo>
                  <a:lnTo>
                    <a:pt x="2037" y="5061"/>
                  </a:lnTo>
                  <a:lnTo>
                    <a:pt x="3025" y="6049"/>
                  </a:lnTo>
                  <a:lnTo>
                    <a:pt x="4001" y="5061"/>
                  </a:lnTo>
                  <a:lnTo>
                    <a:pt x="5061" y="5061"/>
                  </a:lnTo>
                  <a:lnTo>
                    <a:pt x="5061" y="4001"/>
                  </a:lnTo>
                  <a:lnTo>
                    <a:pt x="6037" y="3025"/>
                  </a:lnTo>
                  <a:lnTo>
                    <a:pt x="5061" y="2037"/>
                  </a:lnTo>
                  <a:lnTo>
                    <a:pt x="5061" y="977"/>
                  </a:lnTo>
                  <a:lnTo>
                    <a:pt x="4001" y="977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2766100" y="2422450"/>
              <a:ext cx="342325" cy="345900"/>
            </a:xfrm>
            <a:custGeom>
              <a:avLst/>
              <a:gdLst/>
              <a:ahLst/>
              <a:cxnLst/>
              <a:rect l="l" t="t" r="r" b="b"/>
              <a:pathLst>
                <a:path w="13693" h="13836" extrusionOk="0">
                  <a:moveTo>
                    <a:pt x="6847" y="798"/>
                  </a:moveTo>
                  <a:cubicBezTo>
                    <a:pt x="9085" y="798"/>
                    <a:pt x="10919" y="2632"/>
                    <a:pt x="10919" y="4882"/>
                  </a:cubicBezTo>
                  <a:cubicBezTo>
                    <a:pt x="10919" y="6870"/>
                    <a:pt x="8347" y="9537"/>
                    <a:pt x="6847" y="10859"/>
                  </a:cubicBezTo>
                  <a:cubicBezTo>
                    <a:pt x="5371" y="9549"/>
                    <a:pt x="2763" y="6859"/>
                    <a:pt x="2763" y="4882"/>
                  </a:cubicBezTo>
                  <a:cubicBezTo>
                    <a:pt x="2763" y="2632"/>
                    <a:pt x="4597" y="798"/>
                    <a:pt x="6847" y="798"/>
                  </a:cubicBezTo>
                  <a:close/>
                  <a:moveTo>
                    <a:pt x="5359" y="10585"/>
                  </a:moveTo>
                  <a:cubicBezTo>
                    <a:pt x="6025" y="11252"/>
                    <a:pt x="6549" y="11681"/>
                    <a:pt x="6573" y="11716"/>
                  </a:cubicBezTo>
                  <a:lnTo>
                    <a:pt x="6823" y="11931"/>
                  </a:lnTo>
                  <a:lnTo>
                    <a:pt x="7085" y="11728"/>
                  </a:lnTo>
                  <a:cubicBezTo>
                    <a:pt x="7109" y="11692"/>
                    <a:pt x="7633" y="11264"/>
                    <a:pt x="8311" y="10597"/>
                  </a:cubicBezTo>
                  <a:lnTo>
                    <a:pt x="10669" y="10597"/>
                  </a:lnTo>
                  <a:lnTo>
                    <a:pt x="12205" y="13038"/>
                  </a:lnTo>
                  <a:lnTo>
                    <a:pt x="1453" y="13038"/>
                  </a:lnTo>
                  <a:lnTo>
                    <a:pt x="2989" y="10597"/>
                  </a:lnTo>
                  <a:lnTo>
                    <a:pt x="5359" y="10597"/>
                  </a:lnTo>
                  <a:lnTo>
                    <a:pt x="5359" y="10585"/>
                  </a:lnTo>
                  <a:close/>
                  <a:moveTo>
                    <a:pt x="6859" y="1"/>
                  </a:moveTo>
                  <a:cubicBezTo>
                    <a:pt x="4168" y="1"/>
                    <a:pt x="1977" y="2191"/>
                    <a:pt x="1977" y="4882"/>
                  </a:cubicBezTo>
                  <a:cubicBezTo>
                    <a:pt x="1977" y="6597"/>
                    <a:pt x="3454" y="8502"/>
                    <a:pt x="4597" y="9764"/>
                  </a:cubicBezTo>
                  <a:lnTo>
                    <a:pt x="2561" y="9764"/>
                  </a:lnTo>
                  <a:lnTo>
                    <a:pt x="1" y="13836"/>
                  </a:lnTo>
                  <a:lnTo>
                    <a:pt x="13693" y="13836"/>
                  </a:lnTo>
                  <a:lnTo>
                    <a:pt x="11145" y="9764"/>
                  </a:lnTo>
                  <a:lnTo>
                    <a:pt x="9121" y="9764"/>
                  </a:lnTo>
                  <a:cubicBezTo>
                    <a:pt x="10276" y="8502"/>
                    <a:pt x="11740" y="6597"/>
                    <a:pt x="11740" y="4882"/>
                  </a:cubicBezTo>
                  <a:cubicBezTo>
                    <a:pt x="11740" y="2191"/>
                    <a:pt x="9550" y="1"/>
                    <a:pt x="6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7" name="Google Shape;3857;p33"/>
          <p:cNvGrpSpPr/>
          <p:nvPr/>
        </p:nvGrpSpPr>
        <p:grpSpPr>
          <a:xfrm>
            <a:off x="142920" y="2747274"/>
            <a:ext cx="1140952" cy="1140843"/>
            <a:chOff x="-1791500" y="1705100"/>
            <a:chExt cx="1095700" cy="1095700"/>
          </a:xfrm>
        </p:grpSpPr>
        <p:sp>
          <p:nvSpPr>
            <p:cNvPr id="3858" name="Google Shape;3858;p3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76" name="Google Shape;3876;p33"/>
          <p:cNvGrpSpPr/>
          <p:nvPr/>
        </p:nvGrpSpPr>
        <p:grpSpPr>
          <a:xfrm>
            <a:off x="7860245" y="2747274"/>
            <a:ext cx="1140952" cy="1140843"/>
            <a:chOff x="-1791500" y="1705100"/>
            <a:chExt cx="1095700" cy="1095700"/>
          </a:xfrm>
        </p:grpSpPr>
        <p:sp>
          <p:nvSpPr>
            <p:cNvPr id="3877" name="Google Shape;3877;p3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7" name="Google Shape;3887;p3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8" name="Google Shape;3888;p3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3" name="Google Shape;3893;p3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4" name="Google Shape;3894;p3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FFBAABE-3914-584C-9A07-FDCB95CE6A2E}"/>
              </a:ext>
            </a:extLst>
          </p:cNvPr>
          <p:cNvSpPr/>
          <p:nvPr/>
        </p:nvSpPr>
        <p:spPr>
          <a:xfrm>
            <a:off x="2271182" y="2747274"/>
            <a:ext cx="1847515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87655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Kiểm tra, nhận biết các lỗi về dàn ý.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EC09ED-8A89-7741-AC70-1D525E1780A4}"/>
              </a:ext>
            </a:extLst>
          </p:cNvPr>
          <p:cNvSpPr/>
          <p:nvPr/>
        </p:nvSpPr>
        <p:spPr>
          <a:xfrm>
            <a:off x="4474549" y="2646165"/>
            <a:ext cx="3493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Kiểm tra, nhận biết các lỗi về hình thức (chính tả, ngữ pháp, dùng từ, liên kết đoạn,...). Chỉnh sửa các lỗi đó trong bài viết.</a:t>
            </a:r>
            <a:r>
              <a:rPr lang="en-VN"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p39"/>
          <p:cNvSpPr/>
          <p:nvPr/>
        </p:nvSpPr>
        <p:spPr>
          <a:xfrm>
            <a:off x="3458525" y="3213300"/>
            <a:ext cx="4972200" cy="1390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39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35"/>
          <p:cNvSpPr/>
          <p:nvPr/>
        </p:nvSpPr>
        <p:spPr>
          <a:xfrm>
            <a:off x="1432025" y="1285350"/>
            <a:ext cx="62799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 txBox="1">
            <a:spLocks noGrp="1"/>
          </p:cNvSpPr>
          <p:nvPr>
            <p:ph type="title"/>
          </p:nvPr>
        </p:nvSpPr>
        <p:spPr>
          <a:xfrm>
            <a:off x="1958004" y="1555800"/>
            <a:ext cx="5228433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về một trong các hiện tượng học đường như:</a:t>
            </a:r>
            <a:r>
              <a:rPr lang="vi-VN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tượng HS chơi trò chơi điện tử, hiện tượng HS đam mê thần tượng, hiện tượng HS không chú tâm vào học tập,…</a:t>
            </a:r>
            <a:endParaRPr lang="en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1" name="Google Shape;3921;p35"/>
          <p:cNvSpPr/>
          <p:nvPr/>
        </p:nvSpPr>
        <p:spPr>
          <a:xfrm>
            <a:off x="1927961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655550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 flipH="1">
            <a:off x="6703700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 flipH="1">
            <a:off x="7338889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ấu hiệu nhận biết người nghiện game | Vinmec">
            <a:extLst>
              <a:ext uri="{FF2B5EF4-FFF2-40B4-BE49-F238E27FC236}">
                <a16:creationId xmlns:a16="http://schemas.microsoft.com/office/drawing/2014/main" id="{9B5F5E4B-6A98-8E4F-A565-ADA959AB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0"/>
            <a:ext cx="81835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uy nghĩ về tác hại của việc cuồng thần tượng quá mức của giới trẻ ngày nay  - Theki.vn">
            <a:extLst>
              <a:ext uri="{FF2B5EF4-FFF2-40B4-BE49-F238E27FC236}">
                <a16:creationId xmlns:a16="http://schemas.microsoft.com/office/drawing/2014/main" id="{F9E597E4-3EF4-9F40-80DD-A9CA2561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85979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ƯỜI HỌC HAM CHƠI ▻ Phim Hoạt Hình | Truyện Cổ Tích | Khoảnh Khắc Kỳ Diệu  2019 | Phim Hay 2019 - YouTube">
            <a:extLst>
              <a:ext uri="{FF2B5EF4-FFF2-40B4-BE49-F238E27FC236}">
                <a16:creationId xmlns:a16="http://schemas.microsoft.com/office/drawing/2014/main" id="{B8F739A5-8B9E-0F44-8C7D-6D43F3AC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" name="Google Shape;4314;p46"/>
          <p:cNvSpPr/>
          <p:nvPr/>
        </p:nvSpPr>
        <p:spPr>
          <a:xfrm rot="5400000">
            <a:off x="427200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5" name="Google Shape;4315;p46"/>
          <p:cNvSpPr/>
          <p:nvPr/>
        </p:nvSpPr>
        <p:spPr>
          <a:xfrm rot="5400000">
            <a:off x="3118494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6" name="Google Shape;4316;p46"/>
          <p:cNvSpPr/>
          <p:nvPr/>
        </p:nvSpPr>
        <p:spPr>
          <a:xfrm rot="5400000">
            <a:off x="5809788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7" name="Google Shape;4317;p4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9" name="Google Shape;4319;p46"/>
          <p:cNvSpPr txBox="1">
            <a:spLocks noGrp="1"/>
          </p:cNvSpPr>
          <p:nvPr>
            <p:ph type="subTitle" idx="2"/>
          </p:nvPr>
        </p:nvSpPr>
        <p:spPr>
          <a:xfrm>
            <a:off x="901656" y="2251949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0" name="Google Shape;4320;p46"/>
          <p:cNvSpPr txBox="1">
            <a:spLocks noGrp="1"/>
          </p:cNvSpPr>
          <p:nvPr>
            <p:ph type="subTitle" idx="4"/>
          </p:nvPr>
        </p:nvSpPr>
        <p:spPr>
          <a:xfrm>
            <a:off x="3592950" y="2251950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2" name="Google Shape;4322;p46"/>
          <p:cNvSpPr txBox="1">
            <a:spLocks noGrp="1"/>
          </p:cNvSpPr>
          <p:nvPr>
            <p:ph type="subTitle" idx="6"/>
          </p:nvPr>
        </p:nvSpPr>
        <p:spPr>
          <a:xfrm>
            <a:off x="6284244" y="2251950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4" name="Google Shape;4324;p46"/>
          <p:cNvSpPr/>
          <p:nvPr/>
        </p:nvSpPr>
        <p:spPr>
          <a:xfrm>
            <a:off x="1708225" y="3787350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5" name="Google Shape;4325;p46"/>
          <p:cNvSpPr/>
          <p:nvPr/>
        </p:nvSpPr>
        <p:spPr>
          <a:xfrm>
            <a:off x="4399548" y="3787363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6" name="Google Shape;4326;p46"/>
          <p:cNvSpPr/>
          <p:nvPr/>
        </p:nvSpPr>
        <p:spPr>
          <a:xfrm>
            <a:off x="7090838" y="3787363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27" name="Google Shape;4327;p46"/>
          <p:cNvGrpSpPr/>
          <p:nvPr/>
        </p:nvGrpSpPr>
        <p:grpSpPr>
          <a:xfrm>
            <a:off x="1708014" y="1931226"/>
            <a:ext cx="344991" cy="248316"/>
            <a:chOff x="8071806" y="2301076"/>
            <a:chExt cx="631968" cy="454875"/>
          </a:xfrm>
        </p:grpSpPr>
        <p:sp>
          <p:nvSpPr>
            <p:cNvPr id="4328" name="Google Shape;4328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9" name="Google Shape;4329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0" name="Google Shape;4330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31" name="Google Shape;4331;p46"/>
          <p:cNvGrpSpPr/>
          <p:nvPr/>
        </p:nvGrpSpPr>
        <p:grpSpPr>
          <a:xfrm>
            <a:off x="4399501" y="1931226"/>
            <a:ext cx="344991" cy="248316"/>
            <a:chOff x="8071806" y="2301076"/>
            <a:chExt cx="631968" cy="454875"/>
          </a:xfrm>
        </p:grpSpPr>
        <p:sp>
          <p:nvSpPr>
            <p:cNvPr id="4332" name="Google Shape;4332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3" name="Google Shape;4333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4" name="Google Shape;4334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35" name="Google Shape;4335;p46"/>
          <p:cNvGrpSpPr/>
          <p:nvPr/>
        </p:nvGrpSpPr>
        <p:grpSpPr>
          <a:xfrm>
            <a:off x="7091001" y="1931226"/>
            <a:ext cx="344991" cy="248316"/>
            <a:chOff x="8071806" y="2301076"/>
            <a:chExt cx="631968" cy="454875"/>
          </a:xfrm>
        </p:grpSpPr>
        <p:sp>
          <p:nvSpPr>
            <p:cNvPr id="4336" name="Google Shape;4336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7" name="Google Shape;4337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1" name="Google Shape;4441;p48"/>
          <p:cNvSpPr/>
          <p:nvPr/>
        </p:nvSpPr>
        <p:spPr>
          <a:xfrm>
            <a:off x="867825" y="1385400"/>
            <a:ext cx="7408500" cy="2122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48"/>
          <p:cNvSpPr/>
          <p:nvPr/>
        </p:nvSpPr>
        <p:spPr>
          <a:xfrm>
            <a:off x="1742825" y="3250200"/>
            <a:ext cx="56583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48"/>
          <p:cNvSpPr/>
          <p:nvPr/>
        </p:nvSpPr>
        <p:spPr>
          <a:xfrm>
            <a:off x="1144111" y="21769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48"/>
          <p:cNvSpPr/>
          <p:nvPr/>
        </p:nvSpPr>
        <p:spPr>
          <a:xfrm>
            <a:off x="7487061" y="21769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FE589C9-BEC2-CC4B-99A3-DC0541344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25" y="1439963"/>
            <a:ext cx="6921500" cy="25527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8E98E773-92ED-C140-B551-309036979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75" y="3355463"/>
            <a:ext cx="5146200" cy="457200"/>
          </a:xfrm>
        </p:spPr>
        <p:txBody>
          <a:bodyPr/>
          <a:lstStyle/>
          <a:p>
            <a:r>
              <a:rPr lang="en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Trần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ote ngay kinh nghiệm tiết kiệm điện không phải bạn nào cũng biết">
            <a:extLst>
              <a:ext uri="{FF2B5EF4-FFF2-40B4-BE49-F238E27FC236}">
                <a16:creationId xmlns:a16="http://schemas.microsoft.com/office/drawing/2014/main" id="{7C8DB7DB-CED9-E649-8A0E-ECDB7CE9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" y="-1557"/>
            <a:ext cx="8134185" cy="51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ỗi lo ô nhiễm rác thải nhựa thời Covid-19 - Pháp Luật Môi Trường Điện Tử">
            <a:extLst>
              <a:ext uri="{FF2B5EF4-FFF2-40B4-BE49-F238E27FC236}">
                <a16:creationId xmlns:a16="http://schemas.microsoft.com/office/drawing/2014/main" id="{9C06D00A-B291-DE42-A5FD-E539D83A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p27"/>
          <p:cNvSpPr/>
          <p:nvPr/>
        </p:nvSpPr>
        <p:spPr>
          <a:xfrm>
            <a:off x="652550" y="903738"/>
            <a:ext cx="7839300" cy="2428200"/>
          </a:xfrm>
          <a:prstGeom prst="hexagon">
            <a:avLst>
              <a:gd name="adj" fmla="val 22506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9" name="Google Shape;3699;p27"/>
          <p:cNvSpPr txBox="1">
            <a:spLocks noGrp="1"/>
          </p:cNvSpPr>
          <p:nvPr>
            <p:ph type="ctrTitle"/>
          </p:nvPr>
        </p:nvSpPr>
        <p:spPr>
          <a:xfrm>
            <a:off x="1882650" y="1093013"/>
            <a:ext cx="5378700" cy="19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0" name="Google Shape;3700;p27"/>
          <p:cNvSpPr txBox="1">
            <a:spLocks noGrp="1"/>
          </p:cNvSpPr>
          <p:nvPr>
            <p:ph type="subTitle" idx="1"/>
          </p:nvPr>
        </p:nvSpPr>
        <p:spPr>
          <a:xfrm>
            <a:off x="2126550" y="3106238"/>
            <a:ext cx="4890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KIM DUNG</a:t>
            </a:r>
            <a:endParaRPr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1" name="Google Shape;3701;p27"/>
          <p:cNvSpPr/>
          <p:nvPr/>
        </p:nvSpPr>
        <p:spPr>
          <a:xfrm>
            <a:off x="1118888" y="1724924"/>
            <a:ext cx="747118" cy="785798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2" name="Google Shape;3702;p27"/>
          <p:cNvSpPr/>
          <p:nvPr/>
        </p:nvSpPr>
        <p:spPr>
          <a:xfrm>
            <a:off x="7277988" y="1724924"/>
            <a:ext cx="747118" cy="785798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F8C84-6B5C-AE48-BEBC-5506091F716E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Kim Dung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E767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0336032445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https://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www.facebook.com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/phamkimdung25/ </a:t>
            </a:r>
            <a:endParaRPr kumimoji="0" lang="en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4078;p39"/>
          <p:cNvSpPr/>
          <p:nvPr/>
        </p:nvSpPr>
        <p:spPr>
          <a:xfrm>
            <a:off x="0" y="255249"/>
            <a:ext cx="2474259" cy="82497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Bài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8 –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Tiết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107+108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32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17" name="Google Shape;3817;p32"/>
          <p:cNvGrpSpPr/>
          <p:nvPr/>
        </p:nvGrpSpPr>
        <p:grpSpPr>
          <a:xfrm>
            <a:off x="3700751" y="963804"/>
            <a:ext cx="1742492" cy="1742492"/>
            <a:chOff x="-1791500" y="1705100"/>
            <a:chExt cx="1095700" cy="1095700"/>
          </a:xfrm>
        </p:grpSpPr>
        <p:sp>
          <p:nvSpPr>
            <p:cNvPr id="3818" name="Google Shape;3818;p32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6" name="Google Shape;3836;p32"/>
          <p:cNvSpPr txBox="1">
            <a:spLocks noGrp="1"/>
          </p:cNvSpPr>
          <p:nvPr>
            <p:ph type="title" idx="2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71340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738235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1498335"/>
              <a:ext cx="5970401" cy="279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ý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A2583-5C56-3249-860B-0F3339BBC304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6532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Google Shape;3797;p31"/>
          <p:cNvSpPr/>
          <p:nvPr/>
        </p:nvSpPr>
        <p:spPr>
          <a:xfrm>
            <a:off x="1119150" y="1141450"/>
            <a:ext cx="6905700" cy="2606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8" name="Google Shape;3798;p31"/>
          <p:cNvSpPr txBox="1">
            <a:spLocks noGrp="1"/>
          </p:cNvSpPr>
          <p:nvPr>
            <p:ph type="subTitle" idx="1"/>
          </p:nvPr>
        </p:nvSpPr>
        <p:spPr>
          <a:xfrm>
            <a:off x="1424617" y="1340700"/>
            <a:ext cx="6294766" cy="22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hiện tư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đời s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là nêu l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những suy nghĩ và đưa ra được lí lẽ, bằng chứng để làm sáng tỏ ý kiến của người viết về hiện tư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ấy.</a:t>
            </a:r>
            <a:endParaRPr lang="en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9" name="Google Shape;3799;p31"/>
          <p:cNvSpPr/>
          <p:nvPr/>
        </p:nvSpPr>
        <p:spPr>
          <a:xfrm>
            <a:off x="2650950" y="3494150"/>
            <a:ext cx="38421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01" name="Google Shape;3801;p31"/>
          <p:cNvGrpSpPr/>
          <p:nvPr/>
        </p:nvGrpSpPr>
        <p:grpSpPr>
          <a:xfrm>
            <a:off x="8114744" y="2123983"/>
            <a:ext cx="631968" cy="632082"/>
            <a:chOff x="8071806" y="2123983"/>
            <a:chExt cx="631968" cy="632082"/>
          </a:xfrm>
        </p:grpSpPr>
        <p:sp>
          <p:nvSpPr>
            <p:cNvPr id="3802" name="Google Shape;3802;p31"/>
            <p:cNvSpPr/>
            <p:nvPr/>
          </p:nvSpPr>
          <p:spPr>
            <a:xfrm>
              <a:off x="8248672" y="2123983"/>
              <a:ext cx="277313" cy="2773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3" name="Google Shape;3803;p31"/>
            <p:cNvSpPr/>
            <p:nvPr/>
          </p:nvSpPr>
          <p:spPr>
            <a:xfrm>
              <a:off x="8248672" y="2478751"/>
              <a:ext cx="277313" cy="2773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4" name="Google Shape;3804;p31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5" name="Google Shape;3805;p31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06" name="Google Shape;3806;p31"/>
          <p:cNvGrpSpPr/>
          <p:nvPr/>
        </p:nvGrpSpPr>
        <p:grpSpPr>
          <a:xfrm>
            <a:off x="397281" y="2123983"/>
            <a:ext cx="631968" cy="631968"/>
            <a:chOff x="8071806" y="2123983"/>
            <a:chExt cx="631968" cy="631968"/>
          </a:xfrm>
        </p:grpSpPr>
        <p:sp>
          <p:nvSpPr>
            <p:cNvPr id="3807" name="Google Shape;3807;p31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8" name="Google Shape;3808;p31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9" name="Google Shape;3809;p31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0" name="Google Shape;3810;p31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uslim Culture Thesis Defense by Slidesgo">
  <a:themeElements>
    <a:clrScheme name="Simple Light">
      <a:dk1>
        <a:srgbClr val="1E562A"/>
      </a:dk1>
      <a:lt1>
        <a:srgbClr val="F0E5D2"/>
      </a:lt1>
      <a:dk2>
        <a:srgbClr val="000000"/>
      </a:dk2>
      <a:lt2>
        <a:srgbClr val="FAF7F2"/>
      </a:lt2>
      <a:accent1>
        <a:srgbClr val="93C84A"/>
      </a:accent1>
      <a:accent2>
        <a:srgbClr val="4E833F"/>
      </a:accent2>
      <a:accent3>
        <a:srgbClr val="FFFFFF"/>
      </a:accent3>
      <a:accent4>
        <a:srgbClr val="FFD14E"/>
      </a:accent4>
      <a:accent5>
        <a:srgbClr val="FEA500"/>
      </a:accent5>
      <a:accent6>
        <a:srgbClr val="FE7C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uslim Culture Thesis Defense by Slidesgo">
  <a:themeElements>
    <a:clrScheme name="Simple Light">
      <a:dk1>
        <a:srgbClr val="1E562A"/>
      </a:dk1>
      <a:lt1>
        <a:srgbClr val="F0E5D2"/>
      </a:lt1>
      <a:dk2>
        <a:srgbClr val="000000"/>
      </a:dk2>
      <a:lt2>
        <a:srgbClr val="FAF7F2"/>
      </a:lt2>
      <a:accent1>
        <a:srgbClr val="93C84A"/>
      </a:accent1>
      <a:accent2>
        <a:srgbClr val="4E833F"/>
      </a:accent2>
      <a:accent3>
        <a:srgbClr val="FFFFFF"/>
      </a:accent3>
      <a:accent4>
        <a:srgbClr val="FFD14E"/>
      </a:accent4>
      <a:accent5>
        <a:srgbClr val="FEA500"/>
      </a:accent5>
      <a:accent6>
        <a:srgbClr val="FE7C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888</Words>
  <Application>Microsoft Office PowerPoint</Application>
  <PresentationFormat>On-screen Show (16:9)</PresentationFormat>
  <Paragraphs>70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Times New Roman</vt:lpstr>
      <vt:lpstr>Rakkas</vt:lpstr>
      <vt:lpstr>ArialMT</vt:lpstr>
      <vt:lpstr>Calibri</vt:lpstr>
      <vt:lpstr>Roboto</vt:lpstr>
      <vt:lpstr>Muli</vt:lpstr>
      <vt:lpstr>#9Slide05 SVNBulgary</vt:lpstr>
      <vt:lpstr>Roboto Condensed Light</vt:lpstr>
      <vt:lpstr>DM Sans</vt:lpstr>
      <vt:lpstr>Muslim Culture Thesis Defense by Slidesgo</vt:lpstr>
      <vt:lpstr>1_Muslim Culture Thesis Defense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bài văn trình bày ý kiến về một hiện tượng đời sống</vt:lpstr>
      <vt:lpstr>Định hướng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Đề bài: Nhiều người cho rằng nên có vật nuôi trong nhà. Em có ý kiến như thế nào về vấn đề này? </vt:lpstr>
      <vt:lpstr>1.  CHUẨN BỊ</vt:lpstr>
      <vt:lpstr>Chuẩn bị ở nhà</vt:lpstr>
      <vt:lpstr>1. Chuẩn bị</vt:lpstr>
      <vt:lpstr>2. Tìm ý và lập dàn ý</vt:lpstr>
      <vt:lpstr>* Tìm ý:</vt:lpstr>
      <vt:lpstr>* Lập dàn ý:</vt:lpstr>
      <vt:lpstr>3. Viết bài</vt:lpstr>
      <vt:lpstr>4. Kiểm tra và chỉnh sửa</vt:lpstr>
      <vt:lpstr>PowerPoint Presentation</vt:lpstr>
      <vt:lpstr>Viết bài văn về một trong các hiện tượng học đường như: hiện tượng HS chơi trò chơi điện tử, hiện tượng HS đam mê thần tượng, hiện tượng HS không chú tâm vào học tập,…</vt:lpstr>
      <vt:lpstr>PowerPoint Presentation</vt:lpstr>
      <vt:lpstr>PowerPoint Presentation</vt:lpstr>
      <vt:lpstr>PowerPoint Presentation</vt:lpstr>
      <vt:lpstr>Hướng dẫn tự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trình bày ý kiến về một hiện tượng đời sống</dc:title>
  <dc:creator>HP</dc:creator>
  <cp:lastModifiedBy>HP</cp:lastModifiedBy>
  <cp:revision>10</cp:revision>
  <dcterms:modified xsi:type="dcterms:W3CDTF">2024-03-17T09:47:19Z</dcterms:modified>
</cp:coreProperties>
</file>